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3" r:id="rId6"/>
    <p:sldId id="264" r:id="rId7"/>
    <p:sldId id="265" r:id="rId8"/>
    <p:sldId id="266" r:id="rId9"/>
    <p:sldId id="267" r:id="rId10"/>
    <p:sldId id="268" r:id="rId11"/>
    <p:sldId id="269" r:id="rId12"/>
    <p:sldId id="270" r:id="rId13"/>
    <p:sldId id="271" r:id="rId14"/>
    <p:sldId id="272" r:id="rId15"/>
    <p:sldId id="273" r:id="rId16"/>
    <p:sldId id="276" r:id="rId17"/>
    <p:sldId id="289" r:id="rId18"/>
    <p:sldId id="290" r:id="rId19"/>
    <p:sldId id="291" r:id="rId20"/>
    <p:sldId id="298" r:id="rId21"/>
    <p:sldId id="299" r:id="rId22"/>
    <p:sldId id="333" r:id="rId23"/>
    <p:sldId id="334" r:id="rId24"/>
    <p:sldId id="278" r:id="rId25"/>
    <p:sldId id="279" r:id="rId26"/>
    <p:sldId id="280" r:id="rId27"/>
    <p:sldId id="281" r:id="rId28"/>
    <p:sldId id="282" r:id="rId29"/>
    <p:sldId id="283" r:id="rId30"/>
    <p:sldId id="284" r:id="rId31"/>
    <p:sldId id="285" r:id="rId32"/>
    <p:sldId id="286" r:id="rId33"/>
    <p:sldId id="287" r:id="rId34"/>
    <p:sldId id="288" r:id="rId35"/>
    <p:sldId id="359" r:id="rId36"/>
    <p:sldId id="360" r:id="rId37"/>
    <p:sldId id="361" r:id="rId38"/>
    <p:sldId id="362" r:id="rId39"/>
    <p:sldId id="363" r:id="rId40"/>
    <p:sldId id="365" r:id="rId41"/>
    <p:sldId id="366" r:id="rId42"/>
    <p:sldId id="367" r:id="rId43"/>
    <p:sldId id="369" r:id="rId44"/>
    <p:sldId id="370" r:id="rId45"/>
    <p:sldId id="371" r:id="rId46"/>
    <p:sldId id="372" r:id="rId47"/>
    <p:sldId id="373" r:id="rId48"/>
    <p:sldId id="375" r:id="rId49"/>
    <p:sldId id="376" r:id="rId50"/>
    <p:sldId id="377" r:id="rId51"/>
    <p:sldId id="378" r:id="rId52"/>
    <p:sldId id="379" r:id="rId53"/>
    <p:sldId id="380" r:id="rId54"/>
    <p:sldId id="381" r:id="rId55"/>
    <p:sldId id="382" r:id="rId56"/>
    <p:sldId id="383" r:id="rId5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5274" autoAdjust="0"/>
  </p:normalViewPr>
  <p:slideViewPr>
    <p:cSldViewPr>
      <p:cViewPr varScale="1">
        <p:scale>
          <a:sx n="63" d="100"/>
          <a:sy n="63" d="100"/>
        </p:scale>
        <p:origin x="148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113946E-BF18-480D-A767-87046D309513}" type="datetimeFigureOut">
              <a:rPr lang="en-US" smtClean="0"/>
              <a:t>3/11/2025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F3124B8-0546-41D0-81EC-6B7545D2089A}" type="slidenum">
              <a:rPr lang="en-US" smtClean="0"/>
              <a:t>‹#›</a:t>
            </a:fld>
            <a:endParaRPr lang="en-US"/>
          </a:p>
        </p:txBody>
      </p:sp>
    </p:spTree>
    <p:extLst>
      <p:ext uri="{BB962C8B-B14F-4D97-AF65-F5344CB8AC3E}">
        <p14:creationId xmlns:p14="http://schemas.microsoft.com/office/powerpoint/2010/main" val="258921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25930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910910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85698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Trebuchet MS"/>
                <a:cs typeface="Trebuchet MS"/>
              </a:defRPr>
            </a:lvl1pPr>
          </a:lstStyle>
          <a:p>
            <a:pPr marL="12700">
              <a:lnSpc>
                <a:spcPts val="1240"/>
              </a:lnSpc>
            </a:pPr>
            <a:r>
              <a:rPr spc="-60" dirty="0"/>
              <a:t>Chapter </a:t>
            </a:r>
            <a:r>
              <a:rPr spc="-25" dirty="0"/>
              <a:t>23 </a:t>
            </a:r>
            <a:r>
              <a:rPr spc="-75" dirty="0"/>
              <a:t>Project</a:t>
            </a:r>
            <a:r>
              <a:rPr spc="-250" dirty="0"/>
              <a:t> </a:t>
            </a:r>
            <a:r>
              <a:rPr spc="-45" dirty="0"/>
              <a:t>Planning</a:t>
            </a:r>
          </a:p>
        </p:txBody>
      </p:sp>
      <p:sp>
        <p:nvSpPr>
          <p:cNvPr id="5" name="Holder 5"/>
          <p:cNvSpPr>
            <a:spLocks noGrp="1"/>
          </p:cNvSpPr>
          <p:nvPr>
            <p:ph type="dt" sz="half" idx="6"/>
          </p:nvPr>
        </p:nvSpPr>
        <p:spPr/>
        <p:txBody>
          <a:bodyPr lIns="0" tIns="0" rIns="0" bIns="0"/>
          <a:lstStyle>
            <a:lvl1pPr>
              <a:defRPr sz="1200" b="0" i="0">
                <a:solidFill>
                  <a:srgbClr val="888888"/>
                </a:solidFill>
                <a:latin typeface="Trebuchet MS"/>
                <a:cs typeface="Trebuchet MS"/>
              </a:defRPr>
            </a:lvl1pPr>
          </a:lstStyle>
          <a:p>
            <a:pPr marL="12700">
              <a:lnSpc>
                <a:spcPts val="1240"/>
              </a:lnSpc>
            </a:pPr>
            <a:r>
              <a:rPr lang="en-US" spc="-25"/>
              <a:t>10/12/2014</a:t>
            </a:r>
            <a:endParaRPr spc="-2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25400">
              <a:lnSpc>
                <a:spcPts val="124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46424D"/>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rgbClr val="46424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Trebuchet MS"/>
                <a:cs typeface="Trebuchet MS"/>
              </a:defRPr>
            </a:lvl1pPr>
          </a:lstStyle>
          <a:p>
            <a:pPr marL="12700">
              <a:lnSpc>
                <a:spcPts val="1240"/>
              </a:lnSpc>
            </a:pPr>
            <a:r>
              <a:rPr spc="-60" dirty="0"/>
              <a:t>Chapter </a:t>
            </a:r>
            <a:r>
              <a:rPr spc="-25" dirty="0"/>
              <a:t>23 </a:t>
            </a:r>
            <a:r>
              <a:rPr spc="-75" dirty="0"/>
              <a:t>Project</a:t>
            </a:r>
            <a:r>
              <a:rPr spc="-250" dirty="0"/>
              <a:t> </a:t>
            </a:r>
            <a:r>
              <a:rPr spc="-45" dirty="0"/>
              <a:t>Planning</a:t>
            </a:r>
          </a:p>
        </p:txBody>
      </p:sp>
      <p:sp>
        <p:nvSpPr>
          <p:cNvPr id="5" name="Holder 5"/>
          <p:cNvSpPr>
            <a:spLocks noGrp="1"/>
          </p:cNvSpPr>
          <p:nvPr>
            <p:ph type="dt" sz="half" idx="6"/>
          </p:nvPr>
        </p:nvSpPr>
        <p:spPr/>
        <p:txBody>
          <a:bodyPr lIns="0" tIns="0" rIns="0" bIns="0"/>
          <a:lstStyle>
            <a:lvl1pPr>
              <a:defRPr sz="1200" b="0" i="0">
                <a:solidFill>
                  <a:srgbClr val="888888"/>
                </a:solidFill>
                <a:latin typeface="Trebuchet MS"/>
                <a:cs typeface="Trebuchet MS"/>
              </a:defRPr>
            </a:lvl1pPr>
          </a:lstStyle>
          <a:p>
            <a:pPr marL="12700">
              <a:lnSpc>
                <a:spcPts val="1240"/>
              </a:lnSpc>
            </a:pPr>
            <a:r>
              <a:rPr lang="en-US" spc="-25"/>
              <a:t>10/12/2014</a:t>
            </a:r>
            <a:endParaRPr spc="-2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25400">
              <a:lnSpc>
                <a:spcPts val="124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46424D"/>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Trebuchet MS"/>
                <a:cs typeface="Trebuchet MS"/>
              </a:defRPr>
            </a:lvl1pPr>
          </a:lstStyle>
          <a:p>
            <a:pPr marL="12700">
              <a:lnSpc>
                <a:spcPts val="1240"/>
              </a:lnSpc>
            </a:pPr>
            <a:r>
              <a:rPr spc="-60" dirty="0"/>
              <a:t>Chapter </a:t>
            </a:r>
            <a:r>
              <a:rPr spc="-25" dirty="0"/>
              <a:t>23 </a:t>
            </a:r>
            <a:r>
              <a:rPr spc="-75" dirty="0"/>
              <a:t>Project</a:t>
            </a:r>
            <a:r>
              <a:rPr spc="-250" dirty="0"/>
              <a:t> </a:t>
            </a:r>
            <a:r>
              <a:rPr spc="-45" dirty="0"/>
              <a:t>Planning</a:t>
            </a:r>
          </a:p>
        </p:txBody>
      </p:sp>
      <p:sp>
        <p:nvSpPr>
          <p:cNvPr id="6" name="Holder 6"/>
          <p:cNvSpPr>
            <a:spLocks noGrp="1"/>
          </p:cNvSpPr>
          <p:nvPr>
            <p:ph type="dt" sz="half" idx="6"/>
          </p:nvPr>
        </p:nvSpPr>
        <p:spPr/>
        <p:txBody>
          <a:bodyPr lIns="0" tIns="0" rIns="0" bIns="0"/>
          <a:lstStyle>
            <a:lvl1pPr>
              <a:defRPr sz="1200" b="0" i="0">
                <a:solidFill>
                  <a:srgbClr val="888888"/>
                </a:solidFill>
                <a:latin typeface="Trebuchet MS"/>
                <a:cs typeface="Trebuchet MS"/>
              </a:defRPr>
            </a:lvl1pPr>
          </a:lstStyle>
          <a:p>
            <a:pPr marL="12700">
              <a:lnSpc>
                <a:spcPts val="1240"/>
              </a:lnSpc>
            </a:pPr>
            <a:r>
              <a:rPr lang="en-US" spc="-25"/>
              <a:t>10/12/2014</a:t>
            </a:r>
            <a:endParaRPr spc="-25"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25400">
              <a:lnSpc>
                <a:spcPts val="124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46424D"/>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Trebuchet MS"/>
                <a:cs typeface="Trebuchet MS"/>
              </a:defRPr>
            </a:lvl1pPr>
          </a:lstStyle>
          <a:p>
            <a:pPr marL="12700">
              <a:lnSpc>
                <a:spcPts val="1240"/>
              </a:lnSpc>
            </a:pPr>
            <a:r>
              <a:rPr spc="-60" dirty="0"/>
              <a:t>Chapter </a:t>
            </a:r>
            <a:r>
              <a:rPr spc="-25" dirty="0"/>
              <a:t>23 </a:t>
            </a:r>
            <a:r>
              <a:rPr spc="-75" dirty="0"/>
              <a:t>Project</a:t>
            </a:r>
            <a:r>
              <a:rPr spc="-250" dirty="0"/>
              <a:t> </a:t>
            </a:r>
            <a:r>
              <a:rPr spc="-45" dirty="0"/>
              <a:t>Planning</a:t>
            </a:r>
          </a:p>
        </p:txBody>
      </p:sp>
      <p:sp>
        <p:nvSpPr>
          <p:cNvPr id="4" name="Holder 4"/>
          <p:cNvSpPr>
            <a:spLocks noGrp="1"/>
          </p:cNvSpPr>
          <p:nvPr>
            <p:ph type="dt" sz="half" idx="6"/>
          </p:nvPr>
        </p:nvSpPr>
        <p:spPr/>
        <p:txBody>
          <a:bodyPr lIns="0" tIns="0" rIns="0" bIns="0"/>
          <a:lstStyle>
            <a:lvl1pPr>
              <a:defRPr sz="1200" b="0" i="0">
                <a:solidFill>
                  <a:srgbClr val="888888"/>
                </a:solidFill>
                <a:latin typeface="Trebuchet MS"/>
                <a:cs typeface="Trebuchet MS"/>
              </a:defRPr>
            </a:lvl1pPr>
          </a:lstStyle>
          <a:p>
            <a:pPr marL="12700">
              <a:lnSpc>
                <a:spcPts val="1240"/>
              </a:lnSpc>
            </a:pPr>
            <a:r>
              <a:rPr lang="en-US" spc="-25"/>
              <a:t>10/12/2014</a:t>
            </a:r>
            <a:endParaRPr spc="-25"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25400">
              <a:lnSpc>
                <a:spcPts val="124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Trebuchet MS"/>
                <a:cs typeface="Trebuchet MS"/>
              </a:defRPr>
            </a:lvl1pPr>
          </a:lstStyle>
          <a:p>
            <a:pPr marL="12700">
              <a:lnSpc>
                <a:spcPts val="1240"/>
              </a:lnSpc>
            </a:pPr>
            <a:r>
              <a:rPr spc="-60" dirty="0"/>
              <a:t>Chapter </a:t>
            </a:r>
            <a:r>
              <a:rPr spc="-25" dirty="0"/>
              <a:t>23 </a:t>
            </a:r>
            <a:r>
              <a:rPr spc="-75" dirty="0"/>
              <a:t>Project</a:t>
            </a:r>
            <a:r>
              <a:rPr spc="-250" dirty="0"/>
              <a:t> </a:t>
            </a:r>
            <a:r>
              <a:rPr spc="-45" dirty="0"/>
              <a:t>Planning</a:t>
            </a:r>
          </a:p>
        </p:txBody>
      </p:sp>
      <p:sp>
        <p:nvSpPr>
          <p:cNvPr id="3" name="Holder 3"/>
          <p:cNvSpPr>
            <a:spLocks noGrp="1"/>
          </p:cNvSpPr>
          <p:nvPr>
            <p:ph type="dt" sz="half" idx="6"/>
          </p:nvPr>
        </p:nvSpPr>
        <p:spPr/>
        <p:txBody>
          <a:bodyPr lIns="0" tIns="0" rIns="0" bIns="0"/>
          <a:lstStyle>
            <a:lvl1pPr>
              <a:defRPr sz="1200" b="0" i="0">
                <a:solidFill>
                  <a:srgbClr val="888888"/>
                </a:solidFill>
                <a:latin typeface="Trebuchet MS"/>
                <a:cs typeface="Trebuchet MS"/>
              </a:defRPr>
            </a:lvl1pPr>
          </a:lstStyle>
          <a:p>
            <a:pPr marL="12700">
              <a:lnSpc>
                <a:spcPts val="1240"/>
              </a:lnSpc>
            </a:pPr>
            <a:r>
              <a:rPr lang="en-US" spc="-25"/>
              <a:t>10/12/2014</a:t>
            </a:r>
            <a:endParaRPr spc="-25"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25400">
              <a:lnSpc>
                <a:spcPts val="124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14527" y="1383791"/>
            <a:ext cx="7405116" cy="112775"/>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457962" y="1419605"/>
            <a:ext cx="7306309" cy="1905"/>
          </a:xfrm>
          <a:custGeom>
            <a:avLst/>
            <a:gdLst/>
            <a:ahLst/>
            <a:cxnLst/>
            <a:rect l="l" t="t" r="r" b="b"/>
            <a:pathLst>
              <a:path w="7306309" h="1905">
                <a:moveTo>
                  <a:pt x="0" y="0"/>
                </a:moveTo>
                <a:lnTo>
                  <a:pt x="7305802" y="1651"/>
                </a:lnTo>
              </a:path>
            </a:pathLst>
          </a:custGeom>
          <a:ln w="25908">
            <a:solidFill>
              <a:srgbClr val="404040"/>
            </a:solidFill>
          </a:ln>
        </p:spPr>
        <p:txBody>
          <a:bodyPr wrap="square" lIns="0" tIns="0" rIns="0" bIns="0" rtlCol="0"/>
          <a:lstStyle/>
          <a:p>
            <a:endParaRPr/>
          </a:p>
        </p:txBody>
      </p:sp>
      <p:sp>
        <p:nvSpPr>
          <p:cNvPr id="18" name="bk object 18"/>
          <p:cNvSpPr/>
          <p:nvPr/>
        </p:nvSpPr>
        <p:spPr>
          <a:xfrm>
            <a:off x="7751064" y="213359"/>
            <a:ext cx="923544" cy="1219200"/>
          </a:xfrm>
          <a:prstGeom prst="rect">
            <a:avLst/>
          </a:prstGeom>
          <a:blipFill>
            <a:blip r:embed="rId8" cstate="print"/>
            <a:stretch>
              <a:fillRect/>
            </a:stretch>
          </a:blipFill>
        </p:spPr>
        <p:txBody>
          <a:bodyPr wrap="square" lIns="0" tIns="0" rIns="0" bIns="0" rtlCol="0"/>
          <a:lstStyle/>
          <a:p>
            <a:endParaRPr/>
          </a:p>
        </p:txBody>
      </p:sp>
      <p:sp>
        <p:nvSpPr>
          <p:cNvPr id="19" name="bk object 19"/>
          <p:cNvSpPr/>
          <p:nvPr/>
        </p:nvSpPr>
        <p:spPr>
          <a:xfrm>
            <a:off x="414527" y="1382267"/>
            <a:ext cx="8316468" cy="112775"/>
          </a:xfrm>
          <a:prstGeom prst="rect">
            <a:avLst/>
          </a:prstGeom>
          <a:blipFill>
            <a:blip r:embed="rId9" cstate="print"/>
            <a:stretch>
              <a:fillRect/>
            </a:stretch>
          </a:blipFill>
        </p:spPr>
        <p:txBody>
          <a:bodyPr wrap="square" lIns="0" tIns="0" rIns="0" bIns="0" rtlCol="0"/>
          <a:lstStyle/>
          <a:p>
            <a:endParaRPr/>
          </a:p>
        </p:txBody>
      </p:sp>
      <p:sp>
        <p:nvSpPr>
          <p:cNvPr id="20" name="bk object 20"/>
          <p:cNvSpPr/>
          <p:nvPr/>
        </p:nvSpPr>
        <p:spPr>
          <a:xfrm>
            <a:off x="457962" y="1418082"/>
            <a:ext cx="8217534" cy="1905"/>
          </a:xfrm>
          <a:custGeom>
            <a:avLst/>
            <a:gdLst/>
            <a:ahLst/>
            <a:cxnLst/>
            <a:rect l="l" t="t" r="r" b="b"/>
            <a:pathLst>
              <a:path w="8217534" h="1905">
                <a:moveTo>
                  <a:pt x="0" y="1650"/>
                </a:moveTo>
                <a:lnTo>
                  <a:pt x="8217027" y="0"/>
                </a:lnTo>
              </a:path>
            </a:pathLst>
          </a:custGeom>
          <a:ln w="25908">
            <a:solidFill>
              <a:srgbClr val="404040"/>
            </a:solidFill>
          </a:ln>
        </p:spPr>
        <p:txBody>
          <a:bodyPr wrap="square" lIns="0" tIns="0" rIns="0" bIns="0" rtlCol="0"/>
          <a:lstStyle/>
          <a:p>
            <a:endParaRPr/>
          </a:p>
        </p:txBody>
      </p:sp>
      <p:sp>
        <p:nvSpPr>
          <p:cNvPr id="2" name="Holder 2"/>
          <p:cNvSpPr>
            <a:spLocks noGrp="1"/>
          </p:cNvSpPr>
          <p:nvPr>
            <p:ph type="title"/>
          </p:nvPr>
        </p:nvSpPr>
        <p:spPr>
          <a:xfrm>
            <a:off x="2780538" y="2695778"/>
            <a:ext cx="3582923" cy="391794"/>
          </a:xfrm>
          <a:prstGeom prst="rect">
            <a:avLst/>
          </a:prstGeom>
        </p:spPr>
        <p:txBody>
          <a:bodyPr wrap="square" lIns="0" tIns="0" rIns="0" bIns="0">
            <a:spAutoFit/>
          </a:bodyPr>
          <a:lstStyle>
            <a:lvl1pPr>
              <a:defRPr sz="2400" b="1" i="0">
                <a:solidFill>
                  <a:srgbClr val="46424D"/>
                </a:solidFill>
                <a:latin typeface="Arial"/>
                <a:cs typeface="Arial"/>
              </a:defRPr>
            </a:lvl1pPr>
          </a:lstStyle>
          <a:p>
            <a:endParaRPr/>
          </a:p>
        </p:txBody>
      </p:sp>
      <p:sp>
        <p:nvSpPr>
          <p:cNvPr id="3" name="Holder 3"/>
          <p:cNvSpPr>
            <a:spLocks noGrp="1"/>
          </p:cNvSpPr>
          <p:nvPr>
            <p:ph type="body" idx="1"/>
          </p:nvPr>
        </p:nvSpPr>
        <p:spPr>
          <a:xfrm>
            <a:off x="535940" y="1588973"/>
            <a:ext cx="8004175" cy="1861185"/>
          </a:xfrm>
          <a:prstGeom prst="rect">
            <a:avLst/>
          </a:prstGeom>
        </p:spPr>
        <p:txBody>
          <a:bodyPr wrap="square" lIns="0" tIns="0" rIns="0" bIns="0">
            <a:spAutoFit/>
          </a:bodyPr>
          <a:lstStyle>
            <a:lvl1pPr>
              <a:defRPr sz="2400" b="0" i="0">
                <a:solidFill>
                  <a:srgbClr val="46424D"/>
                </a:solidFill>
                <a:latin typeface="Arial"/>
                <a:cs typeface="Arial"/>
              </a:defRPr>
            </a:lvl1pPr>
          </a:lstStyle>
          <a:p>
            <a:endParaRPr/>
          </a:p>
        </p:txBody>
      </p:sp>
      <p:sp>
        <p:nvSpPr>
          <p:cNvPr id="4" name="Holder 4"/>
          <p:cNvSpPr>
            <a:spLocks noGrp="1"/>
          </p:cNvSpPr>
          <p:nvPr>
            <p:ph type="ftr" sz="quarter" idx="5"/>
          </p:nvPr>
        </p:nvSpPr>
        <p:spPr>
          <a:xfrm>
            <a:off x="3696461" y="6465214"/>
            <a:ext cx="1749425" cy="177800"/>
          </a:xfrm>
          <a:prstGeom prst="rect">
            <a:avLst/>
          </a:prstGeom>
        </p:spPr>
        <p:txBody>
          <a:bodyPr wrap="square" lIns="0" tIns="0" rIns="0" bIns="0">
            <a:spAutoFit/>
          </a:bodyPr>
          <a:lstStyle>
            <a:lvl1pPr>
              <a:defRPr sz="1200" b="0" i="0">
                <a:solidFill>
                  <a:srgbClr val="888888"/>
                </a:solidFill>
                <a:latin typeface="Trebuchet MS"/>
                <a:cs typeface="Trebuchet MS"/>
              </a:defRPr>
            </a:lvl1pPr>
          </a:lstStyle>
          <a:p>
            <a:pPr marL="12700">
              <a:lnSpc>
                <a:spcPts val="1240"/>
              </a:lnSpc>
            </a:pPr>
            <a:r>
              <a:rPr spc="-60" dirty="0"/>
              <a:t>Chapter </a:t>
            </a:r>
            <a:r>
              <a:rPr spc="-25" dirty="0"/>
              <a:t>23 </a:t>
            </a:r>
            <a:r>
              <a:rPr spc="-75" dirty="0"/>
              <a:t>Project</a:t>
            </a:r>
            <a:r>
              <a:rPr spc="-250" dirty="0"/>
              <a:t> </a:t>
            </a:r>
            <a:r>
              <a:rPr spc="-45" dirty="0"/>
              <a:t>Planning</a:t>
            </a:r>
          </a:p>
        </p:txBody>
      </p:sp>
      <p:sp>
        <p:nvSpPr>
          <p:cNvPr id="5" name="Holder 5"/>
          <p:cNvSpPr>
            <a:spLocks noGrp="1"/>
          </p:cNvSpPr>
          <p:nvPr>
            <p:ph type="dt" sz="half" idx="6"/>
          </p:nvPr>
        </p:nvSpPr>
        <p:spPr>
          <a:xfrm>
            <a:off x="535940" y="6465214"/>
            <a:ext cx="764540" cy="177800"/>
          </a:xfrm>
          <a:prstGeom prst="rect">
            <a:avLst/>
          </a:prstGeom>
        </p:spPr>
        <p:txBody>
          <a:bodyPr wrap="square" lIns="0" tIns="0" rIns="0" bIns="0">
            <a:spAutoFit/>
          </a:bodyPr>
          <a:lstStyle>
            <a:lvl1pPr>
              <a:defRPr sz="1200" b="0" i="0">
                <a:solidFill>
                  <a:srgbClr val="888888"/>
                </a:solidFill>
                <a:latin typeface="Trebuchet MS"/>
                <a:cs typeface="Trebuchet MS"/>
              </a:defRPr>
            </a:lvl1pPr>
          </a:lstStyle>
          <a:p>
            <a:pPr marL="12700">
              <a:lnSpc>
                <a:spcPts val="1240"/>
              </a:lnSpc>
            </a:pPr>
            <a:r>
              <a:rPr lang="en-US" spc="-25"/>
              <a:t>10/12/2014</a:t>
            </a:r>
            <a:endParaRPr spc="-25" dirty="0"/>
          </a:p>
        </p:txBody>
      </p:sp>
      <p:sp>
        <p:nvSpPr>
          <p:cNvPr id="6" name="Holder 6"/>
          <p:cNvSpPr>
            <a:spLocks noGrp="1"/>
          </p:cNvSpPr>
          <p:nvPr>
            <p:ph type="sldNum" sz="quarter" idx="7"/>
          </p:nvPr>
        </p:nvSpPr>
        <p:spPr>
          <a:xfrm>
            <a:off x="8414511" y="6465214"/>
            <a:ext cx="206375" cy="177800"/>
          </a:xfrm>
          <a:prstGeom prst="rect">
            <a:avLst/>
          </a:prstGeom>
        </p:spPr>
        <p:txBody>
          <a:bodyPr wrap="square" lIns="0" tIns="0" rIns="0" bIns="0">
            <a:spAutoFit/>
          </a:bodyPr>
          <a:lstStyle>
            <a:lvl1pPr>
              <a:defRPr sz="1200" b="0" i="0">
                <a:solidFill>
                  <a:srgbClr val="888888"/>
                </a:solidFill>
                <a:latin typeface="Trebuchet MS"/>
                <a:cs typeface="Trebuchet MS"/>
              </a:defRPr>
            </a:lvl1pPr>
          </a:lstStyle>
          <a:p>
            <a:pPr marL="25400">
              <a:lnSpc>
                <a:spcPts val="124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3" Type="http://schemas.openxmlformats.org/officeDocument/2006/relationships/image" Target="../media/image18.png"/><Relationship Id="rId18" Type="http://schemas.openxmlformats.org/officeDocument/2006/relationships/image" Target="../media/image23.png"/><Relationship Id="rId26" Type="http://schemas.openxmlformats.org/officeDocument/2006/relationships/image" Target="../media/image31.png"/><Relationship Id="rId39" Type="http://schemas.openxmlformats.org/officeDocument/2006/relationships/image" Target="../media/image44.png"/><Relationship Id="rId21" Type="http://schemas.openxmlformats.org/officeDocument/2006/relationships/image" Target="../media/image26.png"/><Relationship Id="rId34" Type="http://schemas.openxmlformats.org/officeDocument/2006/relationships/image" Target="../media/image39.png"/><Relationship Id="rId42" Type="http://schemas.openxmlformats.org/officeDocument/2006/relationships/image" Target="../media/image47.png"/><Relationship Id="rId7" Type="http://schemas.openxmlformats.org/officeDocument/2006/relationships/image" Target="../media/image12.png"/><Relationship Id="rId2" Type="http://schemas.openxmlformats.org/officeDocument/2006/relationships/image" Target="../media/image7.png"/><Relationship Id="rId16" Type="http://schemas.openxmlformats.org/officeDocument/2006/relationships/image" Target="../media/image21.png"/><Relationship Id="rId29" Type="http://schemas.openxmlformats.org/officeDocument/2006/relationships/image" Target="../media/image34.png"/><Relationship Id="rId1" Type="http://schemas.openxmlformats.org/officeDocument/2006/relationships/slideLayout" Target="../slideLayouts/slideLayout4.xml"/><Relationship Id="rId6" Type="http://schemas.openxmlformats.org/officeDocument/2006/relationships/image" Target="../media/image11.png"/><Relationship Id="rId11" Type="http://schemas.openxmlformats.org/officeDocument/2006/relationships/image" Target="../media/image16.png"/><Relationship Id="rId24" Type="http://schemas.openxmlformats.org/officeDocument/2006/relationships/image" Target="../media/image29.png"/><Relationship Id="rId32" Type="http://schemas.openxmlformats.org/officeDocument/2006/relationships/image" Target="../media/image37.png"/><Relationship Id="rId37" Type="http://schemas.openxmlformats.org/officeDocument/2006/relationships/image" Target="../media/image42.png"/><Relationship Id="rId40" Type="http://schemas.openxmlformats.org/officeDocument/2006/relationships/image" Target="../media/image45.png"/><Relationship Id="rId45" Type="http://schemas.openxmlformats.org/officeDocument/2006/relationships/image" Target="../media/image50.png"/><Relationship Id="rId5" Type="http://schemas.openxmlformats.org/officeDocument/2006/relationships/image" Target="../media/image10.png"/><Relationship Id="rId15" Type="http://schemas.openxmlformats.org/officeDocument/2006/relationships/image" Target="../media/image20.png"/><Relationship Id="rId23" Type="http://schemas.openxmlformats.org/officeDocument/2006/relationships/image" Target="../media/image28.png"/><Relationship Id="rId28" Type="http://schemas.openxmlformats.org/officeDocument/2006/relationships/image" Target="../media/image33.png"/><Relationship Id="rId36" Type="http://schemas.openxmlformats.org/officeDocument/2006/relationships/image" Target="../media/image41.png"/><Relationship Id="rId10" Type="http://schemas.openxmlformats.org/officeDocument/2006/relationships/image" Target="../media/image15.png"/><Relationship Id="rId19" Type="http://schemas.openxmlformats.org/officeDocument/2006/relationships/image" Target="../media/image24.png"/><Relationship Id="rId31" Type="http://schemas.openxmlformats.org/officeDocument/2006/relationships/image" Target="../media/image36.png"/><Relationship Id="rId44" Type="http://schemas.openxmlformats.org/officeDocument/2006/relationships/image" Target="../media/image49.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 Id="rId22" Type="http://schemas.openxmlformats.org/officeDocument/2006/relationships/image" Target="../media/image27.png"/><Relationship Id="rId27" Type="http://schemas.openxmlformats.org/officeDocument/2006/relationships/image" Target="../media/image32.png"/><Relationship Id="rId30" Type="http://schemas.openxmlformats.org/officeDocument/2006/relationships/image" Target="../media/image35.png"/><Relationship Id="rId35" Type="http://schemas.openxmlformats.org/officeDocument/2006/relationships/image" Target="../media/image40.png"/><Relationship Id="rId43" Type="http://schemas.openxmlformats.org/officeDocument/2006/relationships/image" Target="../media/image48.png"/><Relationship Id="rId8" Type="http://schemas.openxmlformats.org/officeDocument/2006/relationships/image" Target="../media/image13.png"/><Relationship Id="rId3" Type="http://schemas.openxmlformats.org/officeDocument/2006/relationships/image" Target="../media/image8.png"/><Relationship Id="rId12" Type="http://schemas.openxmlformats.org/officeDocument/2006/relationships/image" Target="../media/image17.png"/><Relationship Id="rId17" Type="http://schemas.openxmlformats.org/officeDocument/2006/relationships/image" Target="../media/image22.png"/><Relationship Id="rId25" Type="http://schemas.openxmlformats.org/officeDocument/2006/relationships/image" Target="../media/image30.png"/><Relationship Id="rId33" Type="http://schemas.openxmlformats.org/officeDocument/2006/relationships/image" Target="../media/image38.png"/><Relationship Id="rId38" Type="http://schemas.openxmlformats.org/officeDocument/2006/relationships/image" Target="../media/image43.png"/><Relationship Id="rId46" Type="http://schemas.openxmlformats.org/officeDocument/2006/relationships/image" Target="../media/image51.png"/><Relationship Id="rId20" Type="http://schemas.openxmlformats.org/officeDocument/2006/relationships/image" Target="../media/image25.png"/><Relationship Id="rId41" Type="http://schemas.openxmlformats.org/officeDocument/2006/relationships/image" Target="../media/image46.png"/></Relationships>
</file>

<file path=ppt/slides/_rels/slide34.xml.rels><?xml version="1.0" encoding="UTF-8" standalone="yes"?>
<Relationships xmlns="http://schemas.openxmlformats.org/package/2006/relationships"><Relationship Id="rId13" Type="http://schemas.openxmlformats.org/officeDocument/2006/relationships/image" Target="../media/image63.png"/><Relationship Id="rId18" Type="http://schemas.openxmlformats.org/officeDocument/2006/relationships/image" Target="../media/image68.png"/><Relationship Id="rId26" Type="http://schemas.openxmlformats.org/officeDocument/2006/relationships/image" Target="../media/image76.png"/><Relationship Id="rId39" Type="http://schemas.openxmlformats.org/officeDocument/2006/relationships/image" Target="../media/image89.png"/><Relationship Id="rId21" Type="http://schemas.openxmlformats.org/officeDocument/2006/relationships/image" Target="../media/image71.png"/><Relationship Id="rId34" Type="http://schemas.openxmlformats.org/officeDocument/2006/relationships/image" Target="../media/image84.png"/><Relationship Id="rId42" Type="http://schemas.openxmlformats.org/officeDocument/2006/relationships/image" Target="../media/image92.png"/><Relationship Id="rId7" Type="http://schemas.openxmlformats.org/officeDocument/2006/relationships/image" Target="../media/image57.png"/><Relationship Id="rId2" Type="http://schemas.openxmlformats.org/officeDocument/2006/relationships/image" Target="../media/image52.png"/><Relationship Id="rId16" Type="http://schemas.openxmlformats.org/officeDocument/2006/relationships/image" Target="../media/image66.png"/><Relationship Id="rId20" Type="http://schemas.openxmlformats.org/officeDocument/2006/relationships/image" Target="../media/image70.png"/><Relationship Id="rId29" Type="http://schemas.openxmlformats.org/officeDocument/2006/relationships/image" Target="../media/image79.png"/><Relationship Id="rId41" Type="http://schemas.openxmlformats.org/officeDocument/2006/relationships/image" Target="../media/image91.png"/><Relationship Id="rId1" Type="http://schemas.openxmlformats.org/officeDocument/2006/relationships/slideLayout" Target="../slideLayouts/slideLayout4.xml"/><Relationship Id="rId6" Type="http://schemas.openxmlformats.org/officeDocument/2006/relationships/image" Target="../media/image56.png"/><Relationship Id="rId11" Type="http://schemas.openxmlformats.org/officeDocument/2006/relationships/image" Target="../media/image61.png"/><Relationship Id="rId24" Type="http://schemas.openxmlformats.org/officeDocument/2006/relationships/image" Target="../media/image74.png"/><Relationship Id="rId32" Type="http://schemas.openxmlformats.org/officeDocument/2006/relationships/image" Target="../media/image82.png"/><Relationship Id="rId37" Type="http://schemas.openxmlformats.org/officeDocument/2006/relationships/image" Target="../media/image87.png"/><Relationship Id="rId40" Type="http://schemas.openxmlformats.org/officeDocument/2006/relationships/image" Target="../media/image90.png"/><Relationship Id="rId5" Type="http://schemas.openxmlformats.org/officeDocument/2006/relationships/image" Target="../media/image55.png"/><Relationship Id="rId15" Type="http://schemas.openxmlformats.org/officeDocument/2006/relationships/image" Target="../media/image65.png"/><Relationship Id="rId23" Type="http://schemas.openxmlformats.org/officeDocument/2006/relationships/image" Target="../media/image73.png"/><Relationship Id="rId28" Type="http://schemas.openxmlformats.org/officeDocument/2006/relationships/image" Target="../media/image78.png"/><Relationship Id="rId36" Type="http://schemas.openxmlformats.org/officeDocument/2006/relationships/image" Target="../media/image86.png"/><Relationship Id="rId10" Type="http://schemas.openxmlformats.org/officeDocument/2006/relationships/image" Target="../media/image60.png"/><Relationship Id="rId19" Type="http://schemas.openxmlformats.org/officeDocument/2006/relationships/image" Target="../media/image69.png"/><Relationship Id="rId31" Type="http://schemas.openxmlformats.org/officeDocument/2006/relationships/image" Target="../media/image81.png"/><Relationship Id="rId44" Type="http://schemas.openxmlformats.org/officeDocument/2006/relationships/image" Target="../media/image94.png"/><Relationship Id="rId4" Type="http://schemas.openxmlformats.org/officeDocument/2006/relationships/image" Target="../media/image54.png"/><Relationship Id="rId9" Type="http://schemas.openxmlformats.org/officeDocument/2006/relationships/image" Target="../media/image59.png"/><Relationship Id="rId14" Type="http://schemas.openxmlformats.org/officeDocument/2006/relationships/image" Target="../media/image64.png"/><Relationship Id="rId22" Type="http://schemas.openxmlformats.org/officeDocument/2006/relationships/image" Target="../media/image72.png"/><Relationship Id="rId27" Type="http://schemas.openxmlformats.org/officeDocument/2006/relationships/image" Target="../media/image77.png"/><Relationship Id="rId30" Type="http://schemas.openxmlformats.org/officeDocument/2006/relationships/image" Target="../media/image80.png"/><Relationship Id="rId35" Type="http://schemas.openxmlformats.org/officeDocument/2006/relationships/image" Target="../media/image85.png"/><Relationship Id="rId43" Type="http://schemas.openxmlformats.org/officeDocument/2006/relationships/image" Target="../media/image93.png"/><Relationship Id="rId8" Type="http://schemas.openxmlformats.org/officeDocument/2006/relationships/image" Target="../media/image58.png"/><Relationship Id="rId3" Type="http://schemas.openxmlformats.org/officeDocument/2006/relationships/image" Target="../media/image53.png"/><Relationship Id="rId12" Type="http://schemas.openxmlformats.org/officeDocument/2006/relationships/image" Target="../media/image62.png"/><Relationship Id="rId17" Type="http://schemas.openxmlformats.org/officeDocument/2006/relationships/image" Target="../media/image67.png"/><Relationship Id="rId25" Type="http://schemas.openxmlformats.org/officeDocument/2006/relationships/image" Target="../media/image75.png"/><Relationship Id="rId33" Type="http://schemas.openxmlformats.org/officeDocument/2006/relationships/image" Target="../media/image83.png"/><Relationship Id="rId38" Type="http://schemas.openxmlformats.org/officeDocument/2006/relationships/image" Target="../media/image8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32380" y="2362200"/>
            <a:ext cx="6621019" cy="1674817"/>
          </a:xfrm>
          <a:prstGeom prst="rect">
            <a:avLst/>
          </a:prstGeom>
        </p:spPr>
        <p:txBody>
          <a:bodyPr vert="horz" wrap="square" lIns="0" tIns="12700" rIns="0" bIns="0" rtlCol="0">
            <a:spAutoFit/>
          </a:bodyPr>
          <a:lstStyle/>
          <a:p>
            <a:pPr marL="12700">
              <a:lnSpc>
                <a:spcPct val="100000"/>
              </a:lnSpc>
              <a:spcBef>
                <a:spcPts val="100"/>
              </a:spcBef>
            </a:pPr>
            <a:r>
              <a:rPr lang="en-US" spc="-5" dirty="0"/>
              <a:t>                      </a:t>
            </a:r>
            <a:r>
              <a:rPr spc="-5" dirty="0"/>
              <a:t>Chapter 23 </a:t>
            </a:r>
            <a:br>
              <a:rPr lang="en-US" spc="-5" dirty="0"/>
            </a:br>
            <a:br>
              <a:rPr lang="en-US" spc="-5" dirty="0"/>
            </a:br>
            <a:r>
              <a:rPr dirty="0"/>
              <a:t> </a:t>
            </a:r>
            <a:r>
              <a:rPr sz="6000" spc="-5" dirty="0"/>
              <a:t>Project</a:t>
            </a:r>
            <a:r>
              <a:rPr sz="6000" spc="15" dirty="0"/>
              <a:t> </a:t>
            </a:r>
            <a:r>
              <a:rPr lang="en-US" sz="6000" spc="-5" dirty="0"/>
              <a:t>P</a:t>
            </a:r>
            <a:r>
              <a:rPr sz="6000" spc="-5" dirty="0"/>
              <a:t>lanning</a:t>
            </a:r>
            <a:endParaRPr spc="-5"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1</a:t>
            </a:fld>
            <a:endParaRPr spc="-25" dirty="0"/>
          </a:p>
        </p:txBody>
      </p:sp>
      <p:sp>
        <p:nvSpPr>
          <p:cNvPr id="3" name="Footer Placeholder 2"/>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39" y="643254"/>
            <a:ext cx="7878571" cy="751488"/>
          </a:xfrm>
          <a:prstGeom prst="rect">
            <a:avLst/>
          </a:prstGeom>
        </p:spPr>
        <p:txBody>
          <a:bodyPr vert="horz" wrap="square" lIns="0" tIns="12700" rIns="0" bIns="0" rtlCol="0">
            <a:spAutoFit/>
          </a:bodyPr>
          <a:lstStyle/>
          <a:p>
            <a:pPr marL="12700">
              <a:lnSpc>
                <a:spcPct val="100000"/>
              </a:lnSpc>
              <a:spcBef>
                <a:spcPts val="100"/>
              </a:spcBef>
            </a:pPr>
            <a:r>
              <a:rPr sz="4800" spc="-5" dirty="0"/>
              <a:t>P</a:t>
            </a:r>
            <a:r>
              <a:rPr sz="4000" spc="-5" dirty="0"/>
              <a:t>ricing to</a:t>
            </a:r>
            <a:r>
              <a:rPr sz="4000" spc="-65" dirty="0"/>
              <a:t> </a:t>
            </a:r>
            <a:r>
              <a:rPr sz="4000" spc="5" dirty="0"/>
              <a:t>win</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10</a:t>
            </a:fld>
            <a:endParaRPr spc="-25" dirty="0"/>
          </a:p>
        </p:txBody>
      </p:sp>
      <p:sp>
        <p:nvSpPr>
          <p:cNvPr id="3" name="object 3"/>
          <p:cNvSpPr txBox="1"/>
          <p:nvPr/>
        </p:nvSpPr>
        <p:spPr>
          <a:xfrm>
            <a:off x="675861" y="1647643"/>
            <a:ext cx="7935086" cy="4906471"/>
          </a:xfrm>
          <a:prstGeom prst="rect">
            <a:avLst/>
          </a:prstGeom>
        </p:spPr>
        <p:txBody>
          <a:bodyPr vert="horz" wrap="square" lIns="0" tIns="12700" rIns="0" bIns="0" rtlCol="0">
            <a:spAutoFit/>
          </a:bodyPr>
          <a:lstStyle/>
          <a:p>
            <a:pPr marL="355600" indent="-342900" algn="just">
              <a:lnSpc>
                <a:spcPct val="100000"/>
              </a:lnSpc>
              <a:spcBef>
                <a:spcPts val="100"/>
              </a:spcBef>
              <a:buFont typeface="Wingdings"/>
              <a:buChar char=""/>
              <a:tabLst>
                <a:tab pos="356235" algn="l"/>
              </a:tabLst>
            </a:pPr>
            <a:r>
              <a:rPr sz="2400" spc="-5" dirty="0">
                <a:solidFill>
                  <a:srgbClr val="46424D"/>
                </a:solidFill>
                <a:latin typeface="Arial"/>
                <a:cs typeface="Arial"/>
              </a:rPr>
              <a:t>The </a:t>
            </a:r>
            <a:r>
              <a:rPr sz="2400" b="1" dirty="0">
                <a:solidFill>
                  <a:srgbClr val="46424D"/>
                </a:solidFill>
                <a:latin typeface="Arial"/>
                <a:cs typeface="Arial"/>
              </a:rPr>
              <a:t>software is </a:t>
            </a:r>
            <a:r>
              <a:rPr sz="2400" b="1" spc="-5" dirty="0">
                <a:solidFill>
                  <a:srgbClr val="46424D"/>
                </a:solidFill>
                <a:latin typeface="Arial"/>
                <a:cs typeface="Arial"/>
              </a:rPr>
              <a:t>priced </a:t>
            </a:r>
            <a:r>
              <a:rPr sz="2400" b="1" spc="-5" dirty="0">
                <a:solidFill>
                  <a:srgbClr val="FF0000"/>
                </a:solidFill>
                <a:latin typeface="Arial"/>
                <a:cs typeface="Arial"/>
              </a:rPr>
              <a:t>according</a:t>
            </a:r>
            <a:r>
              <a:rPr sz="2400" spc="-5" dirty="0">
                <a:solidFill>
                  <a:srgbClr val="46424D"/>
                </a:solidFill>
                <a:latin typeface="Arial"/>
                <a:cs typeface="Arial"/>
              </a:rPr>
              <a:t> </a:t>
            </a:r>
            <a:r>
              <a:rPr sz="2400" dirty="0">
                <a:solidFill>
                  <a:srgbClr val="46424D"/>
                </a:solidFill>
                <a:latin typeface="Arial"/>
                <a:cs typeface="Arial"/>
              </a:rPr>
              <a:t>to </a:t>
            </a:r>
            <a:r>
              <a:rPr sz="2400" spc="-5" dirty="0">
                <a:solidFill>
                  <a:srgbClr val="46424D"/>
                </a:solidFill>
                <a:latin typeface="Arial"/>
                <a:cs typeface="Arial"/>
              </a:rPr>
              <a:t>what </a:t>
            </a:r>
            <a:r>
              <a:rPr sz="2400" dirty="0">
                <a:solidFill>
                  <a:srgbClr val="46424D"/>
                </a:solidFill>
                <a:latin typeface="Arial"/>
                <a:cs typeface="Arial"/>
              </a:rPr>
              <a:t>the</a:t>
            </a:r>
            <a:r>
              <a:rPr lang="en-US" sz="2400" dirty="0">
                <a:solidFill>
                  <a:srgbClr val="46424D"/>
                </a:solidFill>
                <a:latin typeface="Arial"/>
                <a:cs typeface="Arial"/>
              </a:rPr>
              <a:t> </a:t>
            </a:r>
            <a:r>
              <a:rPr lang="en-US" sz="2400" b="1" dirty="0">
                <a:solidFill>
                  <a:srgbClr val="FF0000"/>
                </a:solidFill>
                <a:latin typeface="Arial"/>
                <a:cs typeface="Arial"/>
              </a:rPr>
              <a:t>software </a:t>
            </a:r>
            <a:r>
              <a:rPr sz="2400" b="1" spc="-5" dirty="0">
                <a:solidFill>
                  <a:srgbClr val="FF0000"/>
                </a:solidFill>
                <a:latin typeface="Arial"/>
                <a:cs typeface="Arial"/>
              </a:rPr>
              <a:t>developer believes</a:t>
            </a:r>
            <a:r>
              <a:rPr sz="2400" spc="-5" dirty="0">
                <a:solidFill>
                  <a:srgbClr val="46424D"/>
                </a:solidFill>
                <a:latin typeface="Arial"/>
                <a:cs typeface="Arial"/>
              </a:rPr>
              <a:t> </a:t>
            </a:r>
            <a:r>
              <a:rPr sz="2400" dirty="0">
                <a:solidFill>
                  <a:srgbClr val="46424D"/>
                </a:solidFill>
                <a:latin typeface="Arial"/>
                <a:cs typeface="Arial"/>
              </a:rPr>
              <a:t>the </a:t>
            </a:r>
            <a:r>
              <a:rPr sz="2400" b="1" spc="-5" dirty="0">
                <a:solidFill>
                  <a:srgbClr val="46424D"/>
                </a:solidFill>
                <a:latin typeface="Arial"/>
                <a:cs typeface="Arial"/>
              </a:rPr>
              <a:t>buyer</a:t>
            </a:r>
            <a:r>
              <a:rPr sz="2400" spc="-5" dirty="0">
                <a:solidFill>
                  <a:srgbClr val="46424D"/>
                </a:solidFill>
                <a:latin typeface="Arial"/>
                <a:cs typeface="Arial"/>
              </a:rPr>
              <a:t> is willing </a:t>
            </a:r>
            <a:r>
              <a:rPr sz="2400" dirty="0">
                <a:solidFill>
                  <a:srgbClr val="46424D"/>
                </a:solidFill>
                <a:latin typeface="Arial"/>
                <a:cs typeface="Arial"/>
              </a:rPr>
              <a:t>to</a:t>
            </a:r>
            <a:r>
              <a:rPr sz="2400" spc="130" dirty="0">
                <a:solidFill>
                  <a:srgbClr val="46424D"/>
                </a:solidFill>
                <a:latin typeface="Arial"/>
                <a:cs typeface="Arial"/>
              </a:rPr>
              <a:t> </a:t>
            </a:r>
            <a:r>
              <a:rPr sz="2400" spc="-5" dirty="0">
                <a:solidFill>
                  <a:srgbClr val="46424D"/>
                </a:solidFill>
                <a:latin typeface="Arial"/>
                <a:cs typeface="Arial"/>
              </a:rPr>
              <a:t>pay</a:t>
            </a:r>
            <a:r>
              <a:rPr lang="en-IN" sz="2400" spc="-5" dirty="0">
                <a:solidFill>
                  <a:srgbClr val="46424D"/>
                </a:solidFill>
                <a:latin typeface="Arial"/>
                <a:cs typeface="Arial"/>
              </a:rPr>
              <a:t>.</a:t>
            </a:r>
            <a:endParaRPr lang="en-US" sz="2400" spc="-5" dirty="0">
              <a:solidFill>
                <a:srgbClr val="46424D"/>
              </a:solidFill>
              <a:latin typeface="Arial"/>
              <a:cs typeface="Arial"/>
            </a:endParaRPr>
          </a:p>
          <a:p>
            <a:pPr marL="355600" algn="just">
              <a:lnSpc>
                <a:spcPct val="100000"/>
              </a:lnSpc>
              <a:spcBef>
                <a:spcPts val="5"/>
              </a:spcBef>
            </a:pPr>
            <a:endParaRPr sz="2400" dirty="0">
              <a:latin typeface="Arial"/>
              <a:cs typeface="Arial"/>
            </a:endParaRPr>
          </a:p>
          <a:p>
            <a:pPr marL="355600" marR="5080" indent="-342900" algn="just">
              <a:lnSpc>
                <a:spcPct val="100000"/>
              </a:lnSpc>
              <a:spcBef>
                <a:spcPts val="1200"/>
              </a:spcBef>
              <a:buFont typeface="Wingdings"/>
              <a:buChar char=""/>
              <a:tabLst>
                <a:tab pos="356235" algn="l"/>
              </a:tabLst>
            </a:pPr>
            <a:r>
              <a:rPr sz="2400" b="1" dirty="0">
                <a:solidFill>
                  <a:srgbClr val="46424D"/>
                </a:solidFill>
                <a:latin typeface="Arial"/>
                <a:cs typeface="Arial"/>
              </a:rPr>
              <a:t>If this </a:t>
            </a:r>
            <a:r>
              <a:rPr sz="2400" b="1" spc="-5" dirty="0">
                <a:solidFill>
                  <a:srgbClr val="46424D"/>
                </a:solidFill>
                <a:latin typeface="Arial"/>
                <a:cs typeface="Arial"/>
              </a:rPr>
              <a:t>is less </a:t>
            </a:r>
            <a:r>
              <a:rPr sz="2400" dirty="0">
                <a:solidFill>
                  <a:srgbClr val="46424D"/>
                </a:solidFill>
                <a:latin typeface="Arial"/>
                <a:cs typeface="Arial"/>
              </a:rPr>
              <a:t>that the </a:t>
            </a:r>
            <a:r>
              <a:rPr sz="2400" spc="-5" dirty="0">
                <a:solidFill>
                  <a:srgbClr val="46424D"/>
                </a:solidFill>
                <a:latin typeface="Arial"/>
                <a:cs typeface="Arial"/>
              </a:rPr>
              <a:t>development </a:t>
            </a:r>
            <a:r>
              <a:rPr sz="2400" dirty="0">
                <a:solidFill>
                  <a:srgbClr val="46424D"/>
                </a:solidFill>
                <a:latin typeface="Arial"/>
                <a:cs typeface="Arial"/>
              </a:rPr>
              <a:t>costs, the</a:t>
            </a:r>
            <a:r>
              <a:rPr lang="en-US" sz="2400" dirty="0">
                <a:solidFill>
                  <a:srgbClr val="46424D"/>
                </a:solidFill>
                <a:latin typeface="Arial"/>
                <a:cs typeface="Arial"/>
              </a:rPr>
              <a:t> software </a:t>
            </a:r>
            <a:r>
              <a:rPr sz="2400" spc="-5" dirty="0">
                <a:solidFill>
                  <a:srgbClr val="46424D"/>
                </a:solidFill>
                <a:latin typeface="Arial"/>
                <a:cs typeface="Arial"/>
              </a:rPr>
              <a:t>functionality </a:t>
            </a:r>
            <a:r>
              <a:rPr sz="2400" dirty="0">
                <a:solidFill>
                  <a:srgbClr val="46424D"/>
                </a:solidFill>
                <a:latin typeface="Arial"/>
                <a:cs typeface="Arial"/>
              </a:rPr>
              <a:t>may </a:t>
            </a:r>
            <a:r>
              <a:rPr sz="2400" spc="-5" dirty="0">
                <a:solidFill>
                  <a:srgbClr val="46424D"/>
                </a:solidFill>
                <a:latin typeface="Arial"/>
                <a:cs typeface="Arial"/>
              </a:rPr>
              <a:t>be reduced accordingly with a view </a:t>
            </a:r>
            <a:r>
              <a:rPr sz="2400" dirty="0">
                <a:solidFill>
                  <a:srgbClr val="46424D"/>
                </a:solidFill>
                <a:latin typeface="Arial"/>
                <a:cs typeface="Arial"/>
              </a:rPr>
              <a:t>to  </a:t>
            </a:r>
            <a:r>
              <a:rPr sz="2400" spc="-5" dirty="0">
                <a:solidFill>
                  <a:srgbClr val="46424D"/>
                </a:solidFill>
                <a:latin typeface="Arial"/>
                <a:cs typeface="Arial"/>
              </a:rPr>
              <a:t>extra functionality being added </a:t>
            </a:r>
            <a:r>
              <a:rPr sz="2400" dirty="0">
                <a:solidFill>
                  <a:srgbClr val="46424D"/>
                </a:solidFill>
                <a:latin typeface="Arial"/>
                <a:cs typeface="Arial"/>
              </a:rPr>
              <a:t>in a later</a:t>
            </a:r>
            <a:r>
              <a:rPr sz="2400" spc="65" dirty="0">
                <a:solidFill>
                  <a:srgbClr val="46424D"/>
                </a:solidFill>
                <a:latin typeface="Arial"/>
                <a:cs typeface="Arial"/>
              </a:rPr>
              <a:t> </a:t>
            </a:r>
            <a:r>
              <a:rPr sz="2400" spc="-5" dirty="0">
                <a:solidFill>
                  <a:srgbClr val="46424D"/>
                </a:solidFill>
                <a:latin typeface="Arial"/>
                <a:cs typeface="Arial"/>
              </a:rPr>
              <a:t>release</a:t>
            </a:r>
            <a:r>
              <a:rPr lang="en-IN" sz="2400" spc="-5" dirty="0">
                <a:solidFill>
                  <a:srgbClr val="46424D"/>
                </a:solidFill>
                <a:latin typeface="Arial"/>
                <a:cs typeface="Arial"/>
              </a:rPr>
              <a:t>.</a:t>
            </a:r>
            <a:endParaRPr lang="en-US" sz="2400" spc="-5" dirty="0">
              <a:solidFill>
                <a:srgbClr val="46424D"/>
              </a:solidFill>
              <a:latin typeface="Arial"/>
              <a:cs typeface="Arial"/>
            </a:endParaRPr>
          </a:p>
          <a:p>
            <a:pPr marL="355600" marR="5080" indent="-342900" algn="just">
              <a:lnSpc>
                <a:spcPct val="100000"/>
              </a:lnSpc>
              <a:spcBef>
                <a:spcPts val="1200"/>
              </a:spcBef>
              <a:buFont typeface="Wingdings"/>
              <a:buChar char=""/>
              <a:tabLst>
                <a:tab pos="356235" algn="l"/>
              </a:tabLst>
            </a:pPr>
            <a:endParaRPr sz="2400" dirty="0">
              <a:latin typeface="Arial"/>
              <a:cs typeface="Arial"/>
            </a:endParaRPr>
          </a:p>
          <a:p>
            <a:pPr marL="355600" marR="428625" indent="-342900" algn="just">
              <a:lnSpc>
                <a:spcPct val="100000"/>
              </a:lnSpc>
              <a:spcBef>
                <a:spcPts val="1200"/>
              </a:spcBef>
              <a:buFont typeface="Wingdings"/>
              <a:buChar char=""/>
              <a:tabLst>
                <a:tab pos="356235" algn="l"/>
              </a:tabLst>
            </a:pPr>
            <a:r>
              <a:rPr sz="2400" b="1" spc="-5" dirty="0">
                <a:solidFill>
                  <a:srgbClr val="FF0000"/>
                </a:solidFill>
                <a:latin typeface="Arial"/>
                <a:cs typeface="Arial"/>
              </a:rPr>
              <a:t>Additional </a:t>
            </a:r>
            <a:r>
              <a:rPr sz="2400" b="1" dirty="0">
                <a:solidFill>
                  <a:srgbClr val="FF0000"/>
                </a:solidFill>
                <a:latin typeface="Arial"/>
                <a:cs typeface="Arial"/>
              </a:rPr>
              <a:t>costs </a:t>
            </a:r>
            <a:r>
              <a:rPr sz="2400" b="1" dirty="0">
                <a:solidFill>
                  <a:srgbClr val="46424D"/>
                </a:solidFill>
                <a:latin typeface="Arial"/>
                <a:cs typeface="Arial"/>
              </a:rPr>
              <a:t>may </a:t>
            </a:r>
            <a:r>
              <a:rPr sz="2400" b="1" spc="-5" dirty="0">
                <a:solidFill>
                  <a:srgbClr val="46424D"/>
                </a:solidFill>
                <a:latin typeface="Arial"/>
                <a:cs typeface="Arial"/>
              </a:rPr>
              <a:t>be added </a:t>
            </a:r>
            <a:r>
              <a:rPr sz="2400" spc="-5" dirty="0">
                <a:solidFill>
                  <a:srgbClr val="46424D"/>
                </a:solidFill>
                <a:latin typeface="Arial"/>
                <a:cs typeface="Arial"/>
              </a:rPr>
              <a:t>as the </a:t>
            </a:r>
            <a:r>
              <a:rPr sz="2400" b="1" spc="-135" dirty="0">
                <a:solidFill>
                  <a:srgbClr val="46424D"/>
                </a:solidFill>
                <a:latin typeface="Arial"/>
                <a:cs typeface="Arial"/>
              </a:rPr>
              <a:t>requirements  </a:t>
            </a:r>
            <a:r>
              <a:rPr sz="2400" b="1" spc="-5" dirty="0">
                <a:solidFill>
                  <a:srgbClr val="46424D"/>
                </a:solidFill>
                <a:latin typeface="Arial"/>
                <a:cs typeface="Arial"/>
              </a:rPr>
              <a:t>change </a:t>
            </a:r>
            <a:r>
              <a:rPr sz="2400" spc="-5" dirty="0">
                <a:solidFill>
                  <a:srgbClr val="46424D"/>
                </a:solidFill>
                <a:latin typeface="Arial"/>
                <a:cs typeface="Arial"/>
              </a:rPr>
              <a:t>and these may be priced </a:t>
            </a:r>
            <a:r>
              <a:rPr sz="2400" dirty="0">
                <a:solidFill>
                  <a:srgbClr val="46424D"/>
                </a:solidFill>
                <a:latin typeface="Arial"/>
                <a:cs typeface="Arial"/>
              </a:rPr>
              <a:t>at </a:t>
            </a:r>
            <a:r>
              <a:rPr sz="2400" spc="-5" dirty="0">
                <a:solidFill>
                  <a:srgbClr val="46424D"/>
                </a:solidFill>
                <a:latin typeface="Arial"/>
                <a:cs typeface="Arial"/>
              </a:rPr>
              <a:t>a higher level </a:t>
            </a:r>
            <a:r>
              <a:rPr sz="2400" dirty="0">
                <a:solidFill>
                  <a:srgbClr val="46424D"/>
                </a:solidFill>
                <a:latin typeface="Arial"/>
                <a:cs typeface="Arial"/>
              </a:rPr>
              <a:t>to  make up the </a:t>
            </a:r>
            <a:r>
              <a:rPr sz="2400" spc="-5" dirty="0">
                <a:solidFill>
                  <a:srgbClr val="46424D"/>
                </a:solidFill>
                <a:latin typeface="Arial"/>
                <a:cs typeface="Arial"/>
              </a:rPr>
              <a:t>shortfall </a:t>
            </a:r>
            <a:r>
              <a:rPr sz="2400" dirty="0">
                <a:solidFill>
                  <a:srgbClr val="46424D"/>
                </a:solidFill>
                <a:latin typeface="Arial"/>
                <a:cs typeface="Arial"/>
              </a:rPr>
              <a:t>in the </a:t>
            </a:r>
            <a:r>
              <a:rPr sz="2400" spc="-5" dirty="0">
                <a:solidFill>
                  <a:srgbClr val="46424D"/>
                </a:solidFill>
                <a:latin typeface="Arial"/>
                <a:cs typeface="Arial"/>
              </a:rPr>
              <a:t>original</a:t>
            </a:r>
            <a:r>
              <a:rPr sz="2400" spc="-20" dirty="0">
                <a:solidFill>
                  <a:srgbClr val="46424D"/>
                </a:solidFill>
                <a:latin typeface="Arial"/>
                <a:cs typeface="Arial"/>
              </a:rPr>
              <a:t> </a:t>
            </a:r>
            <a:r>
              <a:rPr sz="2400" dirty="0">
                <a:solidFill>
                  <a:srgbClr val="46424D"/>
                </a:solidFill>
                <a:latin typeface="Arial"/>
                <a:cs typeface="Arial"/>
              </a:rPr>
              <a:t>price</a:t>
            </a:r>
            <a:r>
              <a:rPr lang="en-IN" sz="2400" dirty="0">
                <a:solidFill>
                  <a:srgbClr val="46424D"/>
                </a:solidFill>
                <a:latin typeface="Arial"/>
                <a:cs typeface="Arial"/>
              </a:rPr>
              <a:t>.</a:t>
            </a:r>
            <a:endParaRPr sz="240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438400"/>
            <a:ext cx="7391400" cy="1028487"/>
          </a:xfrm>
          <a:prstGeom prst="rect">
            <a:avLst/>
          </a:prstGeom>
        </p:spPr>
        <p:txBody>
          <a:bodyPr vert="horz" wrap="square" lIns="0" tIns="12700" rIns="0" bIns="0" rtlCol="0">
            <a:spAutoFit/>
          </a:bodyPr>
          <a:lstStyle/>
          <a:p>
            <a:pPr marL="12700">
              <a:lnSpc>
                <a:spcPct val="100000"/>
              </a:lnSpc>
              <a:spcBef>
                <a:spcPts val="100"/>
              </a:spcBef>
            </a:pPr>
            <a:r>
              <a:rPr sz="6600" spc="-5" dirty="0"/>
              <a:t>P</a:t>
            </a:r>
            <a:r>
              <a:rPr sz="4400" spc="-5" dirty="0"/>
              <a:t>lan-driven</a:t>
            </a:r>
            <a:r>
              <a:rPr sz="4400" spc="-20" dirty="0"/>
              <a:t> </a:t>
            </a:r>
            <a:r>
              <a:rPr lang="en-US" sz="4800" spc="-5" dirty="0"/>
              <a:t>D</a:t>
            </a:r>
            <a:r>
              <a:rPr sz="4400" spc="-5" dirty="0"/>
              <a:t>evelopment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11</a:t>
            </a:fld>
            <a:endParaRPr spc="-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12</a:t>
            </a:fld>
            <a:endParaRPr spc="-25" dirty="0"/>
          </a:p>
        </p:txBody>
      </p:sp>
      <p:sp>
        <p:nvSpPr>
          <p:cNvPr id="3" name="object 3"/>
          <p:cNvSpPr txBox="1"/>
          <p:nvPr/>
        </p:nvSpPr>
        <p:spPr>
          <a:xfrm>
            <a:off x="12826" y="1600200"/>
            <a:ext cx="9054974" cy="4760278"/>
          </a:xfrm>
          <a:prstGeom prst="rect">
            <a:avLst/>
          </a:prstGeom>
        </p:spPr>
        <p:txBody>
          <a:bodyPr vert="horz" wrap="square" lIns="0" tIns="12700" rIns="0" bIns="0" rtlCol="0">
            <a:spAutoFit/>
          </a:bodyPr>
          <a:lstStyle/>
          <a:p>
            <a:pPr marL="355600" marR="115570" indent="-342900" algn="just">
              <a:lnSpc>
                <a:spcPct val="100000"/>
              </a:lnSpc>
              <a:spcBef>
                <a:spcPts val="100"/>
              </a:spcBef>
              <a:buFont typeface="Wingdings"/>
              <a:buChar char=""/>
              <a:tabLst>
                <a:tab pos="356235" algn="l"/>
              </a:tabLst>
            </a:pPr>
            <a:r>
              <a:rPr sz="2400" spc="-5" dirty="0">
                <a:solidFill>
                  <a:srgbClr val="46424D"/>
                </a:solidFill>
                <a:latin typeface="Arial"/>
                <a:cs typeface="Arial"/>
              </a:rPr>
              <a:t>Plan-driven </a:t>
            </a:r>
            <a:r>
              <a:rPr sz="2400" dirty="0">
                <a:solidFill>
                  <a:srgbClr val="46424D"/>
                </a:solidFill>
                <a:latin typeface="Arial"/>
                <a:cs typeface="Arial"/>
              </a:rPr>
              <a:t>or </a:t>
            </a:r>
            <a:r>
              <a:rPr sz="2400" spc="-5" dirty="0">
                <a:solidFill>
                  <a:srgbClr val="46424D"/>
                </a:solidFill>
                <a:latin typeface="Arial"/>
                <a:cs typeface="Arial"/>
              </a:rPr>
              <a:t>plan-based development </a:t>
            </a:r>
            <a:r>
              <a:rPr sz="2400" dirty="0">
                <a:solidFill>
                  <a:srgbClr val="46424D"/>
                </a:solidFill>
                <a:latin typeface="Arial"/>
                <a:cs typeface="Arial"/>
              </a:rPr>
              <a:t>is an</a:t>
            </a:r>
            <a:r>
              <a:rPr lang="en-US" sz="2400" dirty="0">
                <a:solidFill>
                  <a:srgbClr val="46424D"/>
                </a:solidFill>
                <a:latin typeface="Arial"/>
                <a:cs typeface="Arial"/>
              </a:rPr>
              <a:t> approach </a:t>
            </a:r>
            <a:r>
              <a:rPr sz="2400" dirty="0">
                <a:solidFill>
                  <a:srgbClr val="46424D"/>
                </a:solidFill>
                <a:latin typeface="Arial"/>
                <a:cs typeface="Arial"/>
              </a:rPr>
              <a:t>to  </a:t>
            </a:r>
            <a:r>
              <a:rPr sz="2400" spc="-5" dirty="0">
                <a:solidFill>
                  <a:srgbClr val="46424D"/>
                </a:solidFill>
                <a:latin typeface="Arial"/>
                <a:cs typeface="Arial"/>
              </a:rPr>
              <a:t>software engineering where </a:t>
            </a:r>
            <a:r>
              <a:rPr sz="2400" dirty="0">
                <a:solidFill>
                  <a:srgbClr val="46424D"/>
                </a:solidFill>
                <a:latin typeface="Arial"/>
                <a:cs typeface="Arial"/>
              </a:rPr>
              <a:t>the </a:t>
            </a:r>
            <a:r>
              <a:rPr sz="2400" spc="-5" dirty="0">
                <a:solidFill>
                  <a:srgbClr val="46424D"/>
                </a:solidFill>
                <a:latin typeface="Arial"/>
                <a:cs typeface="Arial"/>
              </a:rPr>
              <a:t>development process is  planned in</a:t>
            </a:r>
            <a:r>
              <a:rPr sz="2400" spc="25" dirty="0">
                <a:solidFill>
                  <a:srgbClr val="46424D"/>
                </a:solidFill>
                <a:latin typeface="Arial"/>
                <a:cs typeface="Arial"/>
              </a:rPr>
              <a:t> </a:t>
            </a:r>
            <a:r>
              <a:rPr sz="2400" spc="-5" dirty="0">
                <a:solidFill>
                  <a:srgbClr val="46424D"/>
                </a:solidFill>
                <a:latin typeface="Arial"/>
                <a:cs typeface="Arial"/>
              </a:rPr>
              <a:t>detail.</a:t>
            </a:r>
            <a:endParaRPr sz="2400" dirty="0">
              <a:latin typeface="Arial"/>
              <a:cs typeface="Arial"/>
            </a:endParaRPr>
          </a:p>
          <a:p>
            <a:pPr marL="756285" marR="5080" lvl="1" indent="-286385" algn="just">
              <a:lnSpc>
                <a:spcPct val="100000"/>
              </a:lnSpc>
              <a:spcBef>
                <a:spcPts val="910"/>
              </a:spcBef>
              <a:buFont typeface="Wingdings"/>
              <a:buChar char=""/>
              <a:tabLst>
                <a:tab pos="756285" algn="l"/>
                <a:tab pos="756920" algn="l"/>
                <a:tab pos="2378710" algn="l"/>
              </a:tabLst>
            </a:pPr>
            <a:r>
              <a:rPr sz="2000" dirty="0">
                <a:solidFill>
                  <a:srgbClr val="46424D"/>
                </a:solidFill>
                <a:latin typeface="Arial"/>
                <a:cs typeface="Arial"/>
              </a:rPr>
              <a:t>Plan-driven development is based on engineering project  management	</a:t>
            </a:r>
            <a:r>
              <a:rPr sz="2000" spc="-5" dirty="0">
                <a:solidFill>
                  <a:srgbClr val="46424D"/>
                </a:solidFill>
                <a:latin typeface="Arial"/>
                <a:cs typeface="Arial"/>
              </a:rPr>
              <a:t>techniques </a:t>
            </a:r>
            <a:r>
              <a:rPr sz="2000" dirty="0">
                <a:solidFill>
                  <a:srgbClr val="46424D"/>
                </a:solidFill>
                <a:latin typeface="Arial"/>
                <a:cs typeface="Arial"/>
              </a:rPr>
              <a:t>and </a:t>
            </a:r>
            <a:r>
              <a:rPr sz="2000" spc="-5" dirty="0">
                <a:solidFill>
                  <a:srgbClr val="46424D"/>
                </a:solidFill>
                <a:latin typeface="Arial"/>
                <a:cs typeface="Arial"/>
              </a:rPr>
              <a:t>is </a:t>
            </a:r>
            <a:r>
              <a:rPr sz="2000" dirty="0">
                <a:solidFill>
                  <a:srgbClr val="46424D"/>
                </a:solidFill>
                <a:latin typeface="Arial"/>
                <a:cs typeface="Arial"/>
              </a:rPr>
              <a:t>the ‘traditional’ way of</a:t>
            </a:r>
            <a:r>
              <a:rPr sz="2000" spc="-200" dirty="0">
                <a:solidFill>
                  <a:srgbClr val="46424D"/>
                </a:solidFill>
                <a:latin typeface="Arial"/>
                <a:cs typeface="Arial"/>
              </a:rPr>
              <a:t> </a:t>
            </a:r>
            <a:r>
              <a:rPr sz="2000" dirty="0">
                <a:solidFill>
                  <a:srgbClr val="46424D"/>
                </a:solidFill>
                <a:latin typeface="Arial"/>
                <a:cs typeface="Arial"/>
              </a:rPr>
              <a:t>managing  large software development</a:t>
            </a:r>
            <a:r>
              <a:rPr sz="2000" spc="-90" dirty="0">
                <a:solidFill>
                  <a:srgbClr val="46424D"/>
                </a:solidFill>
                <a:latin typeface="Arial"/>
                <a:cs typeface="Arial"/>
              </a:rPr>
              <a:t> </a:t>
            </a:r>
            <a:r>
              <a:rPr sz="2000" dirty="0">
                <a:solidFill>
                  <a:srgbClr val="46424D"/>
                </a:solidFill>
                <a:latin typeface="Arial"/>
                <a:cs typeface="Arial"/>
              </a:rPr>
              <a:t>projects.</a:t>
            </a:r>
            <a:endParaRPr sz="2000" dirty="0">
              <a:latin typeface="Arial"/>
              <a:cs typeface="Arial"/>
            </a:endParaRPr>
          </a:p>
          <a:p>
            <a:pPr marL="355600" marR="284480" indent="-342900" algn="just">
              <a:lnSpc>
                <a:spcPct val="100000"/>
              </a:lnSpc>
              <a:spcBef>
                <a:spcPts val="894"/>
              </a:spcBef>
              <a:buFont typeface="Wingdings"/>
              <a:buChar char=""/>
              <a:tabLst>
                <a:tab pos="356235" algn="l"/>
              </a:tabLst>
            </a:pPr>
            <a:r>
              <a:rPr sz="2400" dirty="0">
                <a:solidFill>
                  <a:srgbClr val="46424D"/>
                </a:solidFill>
                <a:latin typeface="Arial"/>
                <a:cs typeface="Arial"/>
              </a:rPr>
              <a:t>A </a:t>
            </a:r>
            <a:r>
              <a:rPr sz="2400" spc="-5" dirty="0">
                <a:solidFill>
                  <a:srgbClr val="46424D"/>
                </a:solidFill>
                <a:latin typeface="Arial"/>
                <a:cs typeface="Arial"/>
              </a:rPr>
              <a:t>project plan is created </a:t>
            </a:r>
            <a:r>
              <a:rPr sz="2400" dirty="0">
                <a:solidFill>
                  <a:srgbClr val="46424D"/>
                </a:solidFill>
                <a:latin typeface="Arial"/>
                <a:cs typeface="Arial"/>
              </a:rPr>
              <a:t>that </a:t>
            </a:r>
            <a:r>
              <a:rPr sz="2400" spc="-5" dirty="0">
                <a:solidFill>
                  <a:srgbClr val="46424D"/>
                </a:solidFill>
                <a:latin typeface="Arial"/>
                <a:cs typeface="Arial"/>
              </a:rPr>
              <a:t>records </a:t>
            </a:r>
            <a:r>
              <a:rPr sz="2400" dirty="0">
                <a:solidFill>
                  <a:srgbClr val="46424D"/>
                </a:solidFill>
                <a:latin typeface="Arial"/>
                <a:cs typeface="Arial"/>
              </a:rPr>
              <a:t>the </a:t>
            </a:r>
            <a:r>
              <a:rPr sz="2400" spc="-5" dirty="0">
                <a:solidFill>
                  <a:srgbClr val="46424D"/>
                </a:solidFill>
                <a:latin typeface="Arial"/>
                <a:cs typeface="Arial"/>
              </a:rPr>
              <a:t>work </a:t>
            </a:r>
            <a:r>
              <a:rPr sz="2400" dirty="0">
                <a:solidFill>
                  <a:srgbClr val="46424D"/>
                </a:solidFill>
                <a:latin typeface="Arial"/>
                <a:cs typeface="Arial"/>
              </a:rPr>
              <a:t>to </a:t>
            </a:r>
            <a:r>
              <a:rPr sz="2400" spc="-50" dirty="0">
                <a:solidFill>
                  <a:srgbClr val="46424D"/>
                </a:solidFill>
                <a:latin typeface="Arial"/>
                <a:cs typeface="Arial"/>
              </a:rPr>
              <a:t>be  </a:t>
            </a:r>
            <a:r>
              <a:rPr sz="2400" spc="-5" dirty="0">
                <a:solidFill>
                  <a:srgbClr val="46424D"/>
                </a:solidFill>
                <a:latin typeface="Arial"/>
                <a:cs typeface="Arial"/>
              </a:rPr>
              <a:t>done, who will do </a:t>
            </a:r>
            <a:r>
              <a:rPr sz="2400" dirty="0">
                <a:solidFill>
                  <a:srgbClr val="46424D"/>
                </a:solidFill>
                <a:latin typeface="Arial"/>
                <a:cs typeface="Arial"/>
              </a:rPr>
              <a:t>it, the </a:t>
            </a:r>
            <a:r>
              <a:rPr sz="2400" spc="-5" dirty="0">
                <a:solidFill>
                  <a:srgbClr val="46424D"/>
                </a:solidFill>
                <a:latin typeface="Arial"/>
                <a:cs typeface="Arial"/>
              </a:rPr>
              <a:t>development schedule and </a:t>
            </a:r>
            <a:r>
              <a:rPr sz="2400" dirty="0">
                <a:solidFill>
                  <a:srgbClr val="46424D"/>
                </a:solidFill>
                <a:latin typeface="Arial"/>
                <a:cs typeface="Arial"/>
              </a:rPr>
              <a:t>the  </a:t>
            </a:r>
            <a:r>
              <a:rPr sz="2400" spc="-5" dirty="0">
                <a:solidFill>
                  <a:srgbClr val="46424D"/>
                </a:solidFill>
                <a:latin typeface="Arial"/>
                <a:cs typeface="Arial"/>
              </a:rPr>
              <a:t>work </a:t>
            </a:r>
            <a:r>
              <a:rPr sz="2400" dirty="0">
                <a:solidFill>
                  <a:srgbClr val="46424D"/>
                </a:solidFill>
                <a:latin typeface="Arial"/>
                <a:cs typeface="Arial"/>
              </a:rPr>
              <a:t>products.</a:t>
            </a:r>
            <a:endParaRPr lang="en-US" sz="2400" dirty="0">
              <a:solidFill>
                <a:srgbClr val="46424D"/>
              </a:solidFill>
              <a:latin typeface="Arial"/>
              <a:cs typeface="Arial"/>
            </a:endParaRPr>
          </a:p>
          <a:p>
            <a:pPr marL="355600" marR="284480" indent="-342900" algn="just">
              <a:lnSpc>
                <a:spcPct val="100000"/>
              </a:lnSpc>
              <a:spcBef>
                <a:spcPts val="894"/>
              </a:spcBef>
              <a:buFont typeface="Wingdings"/>
              <a:buChar char=""/>
              <a:tabLst>
                <a:tab pos="356235" algn="l"/>
              </a:tabLst>
            </a:pPr>
            <a:endParaRPr sz="2400" dirty="0">
              <a:latin typeface="Arial"/>
              <a:cs typeface="Arial"/>
            </a:endParaRPr>
          </a:p>
          <a:p>
            <a:pPr marL="355600" marR="950594" indent="-342900" algn="just">
              <a:lnSpc>
                <a:spcPct val="100000"/>
              </a:lnSpc>
              <a:spcBef>
                <a:spcPts val="1205"/>
              </a:spcBef>
              <a:buFont typeface="Wingdings"/>
              <a:buChar char=""/>
              <a:tabLst>
                <a:tab pos="356235" algn="l"/>
              </a:tabLst>
            </a:pPr>
            <a:r>
              <a:rPr sz="2400" b="1" spc="-5" dirty="0">
                <a:solidFill>
                  <a:srgbClr val="46424D"/>
                </a:solidFill>
                <a:latin typeface="Arial"/>
                <a:cs typeface="Arial"/>
              </a:rPr>
              <a:t>Managers</a:t>
            </a:r>
            <a:r>
              <a:rPr sz="2400" spc="-5" dirty="0">
                <a:solidFill>
                  <a:srgbClr val="46424D"/>
                </a:solidFill>
                <a:latin typeface="Arial"/>
                <a:cs typeface="Arial"/>
              </a:rPr>
              <a:t> </a:t>
            </a:r>
            <a:r>
              <a:rPr sz="2400" b="1" spc="-5" dirty="0">
                <a:solidFill>
                  <a:srgbClr val="FF0000"/>
                </a:solidFill>
                <a:latin typeface="Arial"/>
                <a:cs typeface="Arial"/>
              </a:rPr>
              <a:t>use </a:t>
            </a:r>
            <a:r>
              <a:rPr sz="2400" b="1" dirty="0">
                <a:solidFill>
                  <a:srgbClr val="FF0000"/>
                </a:solidFill>
                <a:latin typeface="Arial"/>
                <a:cs typeface="Arial"/>
              </a:rPr>
              <a:t>the </a:t>
            </a:r>
            <a:r>
              <a:rPr sz="2400" b="1" spc="-10" dirty="0">
                <a:solidFill>
                  <a:srgbClr val="FF0000"/>
                </a:solidFill>
                <a:latin typeface="Arial"/>
                <a:cs typeface="Arial"/>
              </a:rPr>
              <a:t>plan </a:t>
            </a:r>
            <a:r>
              <a:rPr sz="2400" dirty="0">
                <a:solidFill>
                  <a:srgbClr val="46424D"/>
                </a:solidFill>
                <a:latin typeface="Arial"/>
                <a:cs typeface="Arial"/>
              </a:rPr>
              <a:t>to </a:t>
            </a:r>
            <a:r>
              <a:rPr sz="2400" b="1" spc="-5" dirty="0">
                <a:solidFill>
                  <a:srgbClr val="FF0000"/>
                </a:solidFill>
                <a:latin typeface="Arial"/>
                <a:cs typeface="Arial"/>
              </a:rPr>
              <a:t>support project</a:t>
            </a:r>
            <a:r>
              <a:rPr lang="en-US" sz="2400" b="1" spc="-5" dirty="0">
                <a:solidFill>
                  <a:srgbClr val="FF0000"/>
                </a:solidFill>
                <a:latin typeface="Arial"/>
                <a:cs typeface="Arial"/>
              </a:rPr>
              <a:t> decision </a:t>
            </a:r>
            <a:r>
              <a:rPr sz="2400" spc="-5" dirty="0">
                <a:solidFill>
                  <a:srgbClr val="46424D"/>
                </a:solidFill>
                <a:latin typeface="Arial"/>
                <a:cs typeface="Arial"/>
              </a:rPr>
              <a:t>making and as a way </a:t>
            </a:r>
            <a:r>
              <a:rPr sz="2400" dirty="0">
                <a:solidFill>
                  <a:srgbClr val="46424D"/>
                </a:solidFill>
                <a:latin typeface="Arial"/>
                <a:cs typeface="Arial"/>
              </a:rPr>
              <a:t>of </a:t>
            </a:r>
            <a:r>
              <a:rPr sz="2400" spc="-5" dirty="0">
                <a:solidFill>
                  <a:srgbClr val="46424D"/>
                </a:solidFill>
                <a:latin typeface="Arial"/>
                <a:cs typeface="Arial"/>
              </a:rPr>
              <a:t>measuring</a:t>
            </a:r>
            <a:r>
              <a:rPr sz="2400" spc="65" dirty="0">
                <a:solidFill>
                  <a:srgbClr val="46424D"/>
                </a:solidFill>
                <a:latin typeface="Arial"/>
                <a:cs typeface="Arial"/>
              </a:rPr>
              <a:t> </a:t>
            </a:r>
            <a:r>
              <a:rPr sz="2400" spc="-5" dirty="0">
                <a:solidFill>
                  <a:srgbClr val="46424D"/>
                </a:solidFill>
                <a:latin typeface="Arial"/>
                <a:cs typeface="Arial"/>
              </a:rPr>
              <a:t>progress.</a:t>
            </a:r>
            <a:endParaRPr sz="2400" dirty="0">
              <a:latin typeface="Arial"/>
              <a:cs typeface="Arial"/>
            </a:endParaRPr>
          </a:p>
        </p:txBody>
      </p:sp>
      <p:sp>
        <p:nvSpPr>
          <p:cNvPr id="9" name="object 2">
            <a:extLst>
              <a:ext uri="{FF2B5EF4-FFF2-40B4-BE49-F238E27FC236}">
                <a16:creationId xmlns:a16="http://schemas.microsoft.com/office/drawing/2014/main" id="{4E9BB120-95E4-42D0-97D2-7122D13D2193}"/>
              </a:ext>
            </a:extLst>
          </p:cNvPr>
          <p:cNvSpPr txBox="1">
            <a:spLocks/>
          </p:cNvSpPr>
          <p:nvPr/>
        </p:nvSpPr>
        <p:spPr>
          <a:xfrm>
            <a:off x="381000" y="301304"/>
            <a:ext cx="7391400" cy="1028487"/>
          </a:xfrm>
          <a:prstGeom prst="rect">
            <a:avLst/>
          </a:prstGeom>
        </p:spPr>
        <p:txBody>
          <a:bodyPr vert="horz" wrap="square" lIns="0" tIns="12700" rIns="0" bIns="0" rtlCol="0">
            <a:spAutoFit/>
          </a:bodyPr>
          <a:lstStyle>
            <a:lvl1pPr>
              <a:defRPr sz="2400" b="1" i="0">
                <a:solidFill>
                  <a:srgbClr val="46424D"/>
                </a:solidFill>
                <a:latin typeface="Arial"/>
                <a:ea typeface="+mj-ea"/>
                <a:cs typeface="Arial"/>
              </a:defRPr>
            </a:lvl1pPr>
          </a:lstStyle>
          <a:p>
            <a:pPr marL="12700">
              <a:spcBef>
                <a:spcPts val="100"/>
              </a:spcBef>
            </a:pPr>
            <a:r>
              <a:rPr lang="en-US" sz="6600" kern="0" spc="-5"/>
              <a:t>P</a:t>
            </a:r>
            <a:r>
              <a:rPr lang="en-US" sz="4400" kern="0" spc="-5"/>
              <a:t>lan-driven</a:t>
            </a:r>
            <a:r>
              <a:rPr lang="en-US" sz="4400" kern="0" spc="-20"/>
              <a:t> </a:t>
            </a:r>
            <a:r>
              <a:rPr lang="en-US" sz="4800" kern="0" spc="-5"/>
              <a:t>D</a:t>
            </a:r>
            <a:r>
              <a:rPr lang="en-US" sz="4400" kern="0" spc="-5"/>
              <a:t>evelopment</a:t>
            </a:r>
            <a:endParaRPr lang="en-US" sz="4400" kern="0" spc="-5"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13</a:t>
            </a:fld>
            <a:endParaRPr spc="-25" dirty="0"/>
          </a:p>
        </p:txBody>
      </p:sp>
      <p:sp>
        <p:nvSpPr>
          <p:cNvPr id="3" name="object 3"/>
          <p:cNvSpPr txBox="1"/>
          <p:nvPr/>
        </p:nvSpPr>
        <p:spPr>
          <a:xfrm>
            <a:off x="76200" y="1625549"/>
            <a:ext cx="8991600" cy="4624343"/>
          </a:xfrm>
          <a:prstGeom prst="rect">
            <a:avLst/>
          </a:prstGeom>
        </p:spPr>
        <p:txBody>
          <a:bodyPr vert="horz" wrap="square" lIns="0" tIns="12700" rIns="0" bIns="0" rtlCol="0">
            <a:spAutoFit/>
          </a:bodyPr>
          <a:lstStyle/>
          <a:p>
            <a:pPr marL="355600" marR="325755" indent="-342900" algn="just">
              <a:lnSpc>
                <a:spcPct val="100000"/>
              </a:lnSpc>
              <a:spcBef>
                <a:spcPts val="100"/>
              </a:spcBef>
              <a:buFont typeface="Wingdings"/>
              <a:buChar char=""/>
              <a:tabLst>
                <a:tab pos="356235" algn="l"/>
              </a:tabLst>
            </a:pPr>
            <a:r>
              <a:rPr sz="2400" spc="-5" dirty="0">
                <a:solidFill>
                  <a:srgbClr val="46424D"/>
                </a:solidFill>
                <a:latin typeface="Arial"/>
                <a:cs typeface="Arial"/>
              </a:rPr>
              <a:t>The </a:t>
            </a:r>
            <a:r>
              <a:rPr sz="2400" b="1" dirty="0">
                <a:solidFill>
                  <a:srgbClr val="46424D"/>
                </a:solidFill>
                <a:latin typeface="Arial"/>
                <a:cs typeface="Arial"/>
              </a:rPr>
              <a:t>arguments in favor </a:t>
            </a:r>
            <a:r>
              <a:rPr sz="2400" dirty="0">
                <a:solidFill>
                  <a:srgbClr val="46424D"/>
                </a:solidFill>
                <a:latin typeface="Arial"/>
                <a:cs typeface="Arial"/>
              </a:rPr>
              <a:t>of a </a:t>
            </a:r>
            <a:r>
              <a:rPr sz="2400" spc="-5" dirty="0">
                <a:solidFill>
                  <a:srgbClr val="46424D"/>
                </a:solidFill>
                <a:latin typeface="Arial"/>
                <a:cs typeface="Arial"/>
              </a:rPr>
              <a:t>plan-driven approach</a:t>
            </a:r>
            <a:r>
              <a:rPr lang="en-US" sz="2400" spc="-5" dirty="0">
                <a:solidFill>
                  <a:srgbClr val="46424D"/>
                </a:solidFill>
                <a:latin typeface="Arial"/>
                <a:cs typeface="Arial"/>
              </a:rPr>
              <a:t> are</a:t>
            </a:r>
            <a:r>
              <a:rPr sz="2400" dirty="0">
                <a:solidFill>
                  <a:srgbClr val="46424D"/>
                </a:solidFill>
                <a:latin typeface="Arial"/>
                <a:cs typeface="Arial"/>
              </a:rPr>
              <a:t> that  </a:t>
            </a:r>
            <a:r>
              <a:rPr sz="2400" spc="-5" dirty="0">
                <a:solidFill>
                  <a:srgbClr val="46424D"/>
                </a:solidFill>
                <a:latin typeface="Arial"/>
                <a:cs typeface="Arial"/>
              </a:rPr>
              <a:t>early planning allows organizational issues (</a:t>
            </a:r>
            <a:r>
              <a:rPr sz="2400" b="1" spc="-5" dirty="0">
                <a:solidFill>
                  <a:srgbClr val="FF0000"/>
                </a:solidFill>
                <a:latin typeface="Arial"/>
                <a:cs typeface="Arial"/>
              </a:rPr>
              <a:t>availability  </a:t>
            </a:r>
            <a:r>
              <a:rPr sz="2400" b="1" dirty="0">
                <a:solidFill>
                  <a:srgbClr val="FF0000"/>
                </a:solidFill>
                <a:latin typeface="Arial"/>
                <a:cs typeface="Arial"/>
              </a:rPr>
              <a:t>of </a:t>
            </a:r>
            <a:r>
              <a:rPr sz="2400" b="1" spc="-10" dirty="0">
                <a:solidFill>
                  <a:srgbClr val="FF0000"/>
                </a:solidFill>
                <a:latin typeface="Arial"/>
                <a:cs typeface="Arial"/>
              </a:rPr>
              <a:t>staff, </a:t>
            </a:r>
            <a:r>
              <a:rPr sz="2400" b="1" spc="-5" dirty="0">
                <a:solidFill>
                  <a:srgbClr val="FF0000"/>
                </a:solidFill>
                <a:latin typeface="Arial"/>
                <a:cs typeface="Arial"/>
              </a:rPr>
              <a:t>other </a:t>
            </a:r>
            <a:r>
              <a:rPr sz="2400" b="1" dirty="0">
                <a:solidFill>
                  <a:srgbClr val="FF0000"/>
                </a:solidFill>
                <a:latin typeface="Arial"/>
                <a:cs typeface="Arial"/>
              </a:rPr>
              <a:t>projects</a:t>
            </a:r>
            <a:r>
              <a:rPr sz="2400" dirty="0">
                <a:solidFill>
                  <a:srgbClr val="46424D"/>
                </a:solidFill>
                <a:latin typeface="Arial"/>
                <a:cs typeface="Arial"/>
              </a:rPr>
              <a:t>, </a:t>
            </a:r>
            <a:r>
              <a:rPr sz="2400" spc="-5" dirty="0">
                <a:solidFill>
                  <a:srgbClr val="46424D"/>
                </a:solidFill>
                <a:latin typeface="Arial"/>
                <a:cs typeface="Arial"/>
              </a:rPr>
              <a:t>etc.) </a:t>
            </a:r>
            <a:r>
              <a:rPr sz="2400" dirty="0">
                <a:solidFill>
                  <a:srgbClr val="46424D"/>
                </a:solidFill>
                <a:latin typeface="Arial"/>
                <a:cs typeface="Arial"/>
              </a:rPr>
              <a:t>to </a:t>
            </a:r>
            <a:r>
              <a:rPr sz="2400" spc="-10" dirty="0">
                <a:solidFill>
                  <a:srgbClr val="46424D"/>
                </a:solidFill>
                <a:latin typeface="Arial"/>
                <a:cs typeface="Arial"/>
              </a:rPr>
              <a:t>be </a:t>
            </a:r>
            <a:r>
              <a:rPr sz="2400" spc="-5" dirty="0">
                <a:solidFill>
                  <a:srgbClr val="46424D"/>
                </a:solidFill>
                <a:latin typeface="Arial"/>
                <a:cs typeface="Arial"/>
              </a:rPr>
              <a:t>closely taken into  </a:t>
            </a:r>
            <a:r>
              <a:rPr sz="2400" dirty="0">
                <a:solidFill>
                  <a:srgbClr val="46424D"/>
                </a:solidFill>
                <a:latin typeface="Arial"/>
                <a:cs typeface="Arial"/>
              </a:rPr>
              <a:t>account, </a:t>
            </a:r>
            <a:r>
              <a:rPr sz="2400" spc="-5" dirty="0">
                <a:solidFill>
                  <a:srgbClr val="46424D"/>
                </a:solidFill>
                <a:latin typeface="Arial"/>
                <a:cs typeface="Arial"/>
              </a:rPr>
              <a:t>and </a:t>
            </a:r>
            <a:r>
              <a:rPr sz="2400" dirty="0">
                <a:solidFill>
                  <a:srgbClr val="46424D"/>
                </a:solidFill>
                <a:latin typeface="Arial"/>
                <a:cs typeface="Arial"/>
              </a:rPr>
              <a:t>that </a:t>
            </a:r>
            <a:r>
              <a:rPr sz="2400" spc="-5" dirty="0">
                <a:solidFill>
                  <a:srgbClr val="46424D"/>
                </a:solidFill>
                <a:latin typeface="Arial"/>
                <a:cs typeface="Arial"/>
              </a:rPr>
              <a:t>potential problems and  dependencies are discovered before the project starts,  rather than once </a:t>
            </a:r>
            <a:r>
              <a:rPr sz="2400" dirty="0">
                <a:solidFill>
                  <a:srgbClr val="46424D"/>
                </a:solidFill>
                <a:latin typeface="Arial"/>
                <a:cs typeface="Arial"/>
              </a:rPr>
              <a:t>the </a:t>
            </a:r>
            <a:r>
              <a:rPr sz="2400" spc="-5" dirty="0">
                <a:solidFill>
                  <a:srgbClr val="46424D"/>
                </a:solidFill>
                <a:latin typeface="Arial"/>
                <a:cs typeface="Arial"/>
              </a:rPr>
              <a:t>project </a:t>
            </a:r>
            <a:r>
              <a:rPr sz="2400" spc="-10" dirty="0">
                <a:solidFill>
                  <a:srgbClr val="46424D"/>
                </a:solidFill>
                <a:latin typeface="Arial"/>
                <a:cs typeface="Arial"/>
              </a:rPr>
              <a:t>is</a:t>
            </a:r>
            <a:r>
              <a:rPr sz="2400" spc="40" dirty="0">
                <a:solidFill>
                  <a:srgbClr val="46424D"/>
                </a:solidFill>
                <a:latin typeface="Arial"/>
                <a:cs typeface="Arial"/>
              </a:rPr>
              <a:t> </a:t>
            </a:r>
            <a:r>
              <a:rPr sz="2400" spc="-25" dirty="0">
                <a:solidFill>
                  <a:srgbClr val="46424D"/>
                </a:solidFill>
                <a:latin typeface="Arial"/>
                <a:cs typeface="Arial"/>
              </a:rPr>
              <a:t>underway.</a:t>
            </a:r>
            <a:endParaRPr lang="en-US" sz="2400" spc="-25" dirty="0">
              <a:solidFill>
                <a:srgbClr val="46424D"/>
              </a:solidFill>
              <a:latin typeface="Arial"/>
              <a:cs typeface="Arial"/>
            </a:endParaRPr>
          </a:p>
          <a:p>
            <a:pPr marL="355600" marR="325755" indent="-342900" algn="just">
              <a:lnSpc>
                <a:spcPct val="100000"/>
              </a:lnSpc>
              <a:spcBef>
                <a:spcPts val="100"/>
              </a:spcBef>
              <a:buFont typeface="Wingdings"/>
              <a:buChar char=""/>
              <a:tabLst>
                <a:tab pos="356235" algn="l"/>
              </a:tabLst>
            </a:pPr>
            <a:endParaRPr lang="en-US" sz="2400" spc="-25" dirty="0">
              <a:solidFill>
                <a:srgbClr val="46424D"/>
              </a:solidFill>
              <a:latin typeface="Arial"/>
              <a:cs typeface="Arial"/>
            </a:endParaRPr>
          </a:p>
          <a:p>
            <a:pPr marL="355600" marR="325755" indent="-342900" algn="just">
              <a:lnSpc>
                <a:spcPct val="100000"/>
              </a:lnSpc>
              <a:spcBef>
                <a:spcPts val="100"/>
              </a:spcBef>
              <a:buFont typeface="Wingdings"/>
              <a:buChar char=""/>
              <a:tabLst>
                <a:tab pos="356235" algn="l"/>
              </a:tabLst>
            </a:pPr>
            <a:endParaRPr sz="2400" dirty="0">
              <a:latin typeface="Arial"/>
              <a:cs typeface="Arial"/>
            </a:endParaRPr>
          </a:p>
          <a:p>
            <a:pPr marL="355600" marR="5080" indent="-342900" algn="just">
              <a:lnSpc>
                <a:spcPct val="100000"/>
              </a:lnSpc>
              <a:spcBef>
                <a:spcPts val="1205"/>
              </a:spcBef>
              <a:buFont typeface="Wingdings"/>
              <a:buChar char=""/>
              <a:tabLst>
                <a:tab pos="356235" algn="l"/>
              </a:tabLst>
            </a:pPr>
            <a:r>
              <a:rPr sz="2400" dirty="0">
                <a:solidFill>
                  <a:srgbClr val="46424D"/>
                </a:solidFill>
                <a:latin typeface="Arial"/>
                <a:cs typeface="Arial"/>
              </a:rPr>
              <a:t>The </a:t>
            </a:r>
            <a:r>
              <a:rPr sz="2400" b="1" spc="-5" dirty="0">
                <a:solidFill>
                  <a:srgbClr val="C00000"/>
                </a:solidFill>
                <a:latin typeface="Arial"/>
                <a:cs typeface="Arial"/>
              </a:rPr>
              <a:t>principal argument against </a:t>
            </a:r>
            <a:r>
              <a:rPr sz="2400" spc="-5" dirty="0">
                <a:solidFill>
                  <a:srgbClr val="46424D"/>
                </a:solidFill>
                <a:latin typeface="Arial"/>
                <a:cs typeface="Arial"/>
              </a:rPr>
              <a:t>plan-driven</a:t>
            </a:r>
            <a:r>
              <a:rPr lang="en-US" sz="2400" spc="-5" dirty="0">
                <a:solidFill>
                  <a:srgbClr val="46424D"/>
                </a:solidFill>
                <a:latin typeface="Arial"/>
                <a:cs typeface="Arial"/>
              </a:rPr>
              <a:t> development</a:t>
            </a:r>
            <a:r>
              <a:rPr sz="2400" spc="10" dirty="0">
                <a:solidFill>
                  <a:srgbClr val="46424D"/>
                </a:solidFill>
                <a:latin typeface="Arial"/>
                <a:cs typeface="Arial"/>
              </a:rPr>
              <a:t> </a:t>
            </a:r>
            <a:r>
              <a:rPr sz="2400" spc="-5" dirty="0">
                <a:solidFill>
                  <a:srgbClr val="46424D"/>
                </a:solidFill>
                <a:latin typeface="Arial"/>
                <a:cs typeface="Arial"/>
              </a:rPr>
              <a:t>is </a:t>
            </a:r>
            <a:r>
              <a:rPr sz="2400" dirty="0">
                <a:solidFill>
                  <a:srgbClr val="46424D"/>
                </a:solidFill>
                <a:latin typeface="Arial"/>
                <a:cs typeface="Arial"/>
              </a:rPr>
              <a:t>that </a:t>
            </a:r>
            <a:r>
              <a:rPr sz="2400" spc="-5" dirty="0">
                <a:solidFill>
                  <a:srgbClr val="46424D"/>
                </a:solidFill>
                <a:latin typeface="Arial"/>
                <a:cs typeface="Arial"/>
              </a:rPr>
              <a:t>many  early decisions have </a:t>
            </a:r>
            <a:r>
              <a:rPr sz="2400" dirty="0">
                <a:solidFill>
                  <a:srgbClr val="46424D"/>
                </a:solidFill>
                <a:latin typeface="Arial"/>
                <a:cs typeface="Arial"/>
              </a:rPr>
              <a:t>to </a:t>
            </a:r>
            <a:r>
              <a:rPr sz="2400" spc="-5" dirty="0">
                <a:solidFill>
                  <a:srgbClr val="46424D"/>
                </a:solidFill>
                <a:latin typeface="Arial"/>
                <a:cs typeface="Arial"/>
              </a:rPr>
              <a:t>be revised because </a:t>
            </a:r>
            <a:r>
              <a:rPr sz="2400" dirty="0">
                <a:solidFill>
                  <a:srgbClr val="46424D"/>
                </a:solidFill>
                <a:latin typeface="Arial"/>
                <a:cs typeface="Arial"/>
              </a:rPr>
              <a:t>of </a:t>
            </a:r>
            <a:r>
              <a:rPr sz="2400" spc="-5" dirty="0">
                <a:solidFill>
                  <a:srgbClr val="46424D"/>
                </a:solidFill>
                <a:latin typeface="Arial"/>
                <a:cs typeface="Arial"/>
              </a:rPr>
              <a:t>changes  </a:t>
            </a:r>
            <a:r>
              <a:rPr sz="2400" dirty="0">
                <a:solidFill>
                  <a:srgbClr val="46424D"/>
                </a:solidFill>
                <a:latin typeface="Arial"/>
                <a:cs typeface="Arial"/>
              </a:rPr>
              <a:t>to the </a:t>
            </a:r>
            <a:r>
              <a:rPr sz="2400" spc="-5" dirty="0">
                <a:solidFill>
                  <a:srgbClr val="46424D"/>
                </a:solidFill>
                <a:latin typeface="Arial"/>
                <a:cs typeface="Arial"/>
              </a:rPr>
              <a:t>environment </a:t>
            </a:r>
            <a:r>
              <a:rPr sz="2400" dirty="0">
                <a:solidFill>
                  <a:srgbClr val="46424D"/>
                </a:solidFill>
                <a:latin typeface="Arial"/>
                <a:cs typeface="Arial"/>
              </a:rPr>
              <a:t>in </a:t>
            </a:r>
            <a:r>
              <a:rPr sz="2400" spc="-5" dirty="0">
                <a:solidFill>
                  <a:srgbClr val="46424D"/>
                </a:solidFill>
                <a:latin typeface="Arial"/>
                <a:cs typeface="Arial"/>
              </a:rPr>
              <a:t>which </a:t>
            </a:r>
            <a:r>
              <a:rPr sz="2400" dirty="0">
                <a:solidFill>
                  <a:srgbClr val="46424D"/>
                </a:solidFill>
                <a:latin typeface="Arial"/>
                <a:cs typeface="Arial"/>
              </a:rPr>
              <a:t>the software </a:t>
            </a:r>
            <a:r>
              <a:rPr sz="2400" spc="-5" dirty="0">
                <a:solidFill>
                  <a:srgbClr val="46424D"/>
                </a:solidFill>
                <a:latin typeface="Arial"/>
                <a:cs typeface="Arial"/>
              </a:rPr>
              <a:t>is </a:t>
            </a:r>
            <a:r>
              <a:rPr sz="2400" dirty="0">
                <a:solidFill>
                  <a:srgbClr val="46424D"/>
                </a:solidFill>
                <a:latin typeface="Arial"/>
                <a:cs typeface="Arial"/>
              </a:rPr>
              <a:t>to </a:t>
            </a:r>
            <a:r>
              <a:rPr sz="2400" spc="-5" dirty="0">
                <a:solidFill>
                  <a:srgbClr val="46424D"/>
                </a:solidFill>
                <a:latin typeface="Arial"/>
                <a:cs typeface="Arial"/>
              </a:rPr>
              <a:t>be  developed and</a:t>
            </a:r>
            <a:r>
              <a:rPr sz="2400" spc="40" dirty="0">
                <a:solidFill>
                  <a:srgbClr val="46424D"/>
                </a:solidFill>
                <a:latin typeface="Arial"/>
                <a:cs typeface="Arial"/>
              </a:rPr>
              <a:t> </a:t>
            </a:r>
            <a:r>
              <a:rPr sz="2400" spc="-5" dirty="0">
                <a:solidFill>
                  <a:srgbClr val="46424D"/>
                </a:solidFill>
                <a:latin typeface="Arial"/>
                <a:cs typeface="Arial"/>
              </a:rPr>
              <a:t>used.</a:t>
            </a:r>
            <a:endParaRPr sz="2400" dirty="0">
              <a:latin typeface="Arial"/>
              <a:cs typeface="Arial"/>
            </a:endParaRPr>
          </a:p>
        </p:txBody>
      </p:sp>
      <p:sp>
        <p:nvSpPr>
          <p:cNvPr id="9" name="object 2">
            <a:extLst>
              <a:ext uri="{FF2B5EF4-FFF2-40B4-BE49-F238E27FC236}">
                <a16:creationId xmlns:a16="http://schemas.microsoft.com/office/drawing/2014/main" id="{2A545DCE-8092-462A-8B61-8362D4ABCE4C}"/>
              </a:ext>
            </a:extLst>
          </p:cNvPr>
          <p:cNvSpPr txBox="1">
            <a:spLocks noGrp="1"/>
          </p:cNvSpPr>
          <p:nvPr>
            <p:ph type="title"/>
          </p:nvPr>
        </p:nvSpPr>
        <p:spPr>
          <a:xfrm>
            <a:off x="381000" y="366660"/>
            <a:ext cx="7391400" cy="1028487"/>
          </a:xfrm>
          <a:prstGeom prst="rect">
            <a:avLst/>
          </a:prstGeom>
        </p:spPr>
        <p:txBody>
          <a:bodyPr vert="horz" wrap="square" lIns="0" tIns="12700" rIns="0" bIns="0" rtlCol="0">
            <a:spAutoFit/>
          </a:bodyPr>
          <a:lstStyle/>
          <a:p>
            <a:pPr marL="12700">
              <a:lnSpc>
                <a:spcPct val="100000"/>
              </a:lnSpc>
              <a:spcBef>
                <a:spcPts val="100"/>
              </a:spcBef>
            </a:pPr>
            <a:r>
              <a:rPr sz="6600" spc="-5" dirty="0"/>
              <a:t>P</a:t>
            </a:r>
            <a:r>
              <a:rPr sz="4400" spc="-5" dirty="0"/>
              <a:t>lan-driven</a:t>
            </a:r>
            <a:r>
              <a:rPr sz="4400" spc="-20" dirty="0"/>
              <a:t> </a:t>
            </a:r>
            <a:r>
              <a:rPr lang="en-US" sz="4800" spc="-5" dirty="0"/>
              <a:t>D</a:t>
            </a:r>
            <a:r>
              <a:rPr sz="4400" spc="-5" dirty="0"/>
              <a:t>evelopment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07567"/>
            <a:ext cx="6169660" cy="843821"/>
          </a:xfrm>
          <a:prstGeom prst="rect">
            <a:avLst/>
          </a:prstGeom>
        </p:spPr>
        <p:txBody>
          <a:bodyPr vert="horz" wrap="square" lIns="0" tIns="12700" rIns="0" bIns="0" rtlCol="0">
            <a:spAutoFit/>
          </a:bodyPr>
          <a:lstStyle/>
          <a:p>
            <a:pPr marL="12700">
              <a:lnSpc>
                <a:spcPct val="100000"/>
              </a:lnSpc>
              <a:spcBef>
                <a:spcPts val="100"/>
              </a:spcBef>
            </a:pPr>
            <a:r>
              <a:rPr sz="5400" spc="-5" dirty="0"/>
              <a:t>P</a:t>
            </a:r>
            <a:r>
              <a:rPr sz="4400" spc="-5" dirty="0"/>
              <a:t>roject</a:t>
            </a:r>
            <a:r>
              <a:rPr sz="4400" spc="-45" dirty="0"/>
              <a:t> </a:t>
            </a:r>
            <a:r>
              <a:rPr sz="4400" spc="-5" dirty="0"/>
              <a:t>plans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14</a:t>
            </a:fld>
            <a:endParaRPr spc="-25" dirty="0"/>
          </a:p>
        </p:txBody>
      </p:sp>
      <p:sp>
        <p:nvSpPr>
          <p:cNvPr id="3" name="object 3"/>
          <p:cNvSpPr txBox="1"/>
          <p:nvPr/>
        </p:nvSpPr>
        <p:spPr>
          <a:xfrm>
            <a:off x="0" y="1856359"/>
            <a:ext cx="9067800" cy="4347210"/>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a:buChar char=""/>
              <a:tabLst>
                <a:tab pos="356235" algn="l"/>
              </a:tabLst>
            </a:pPr>
            <a:r>
              <a:rPr sz="2400" dirty="0">
                <a:solidFill>
                  <a:srgbClr val="46424D"/>
                </a:solidFill>
                <a:latin typeface="Arial"/>
                <a:cs typeface="Arial"/>
              </a:rPr>
              <a:t>In </a:t>
            </a:r>
            <a:r>
              <a:rPr sz="2400" spc="-5" dirty="0">
                <a:solidFill>
                  <a:srgbClr val="46424D"/>
                </a:solidFill>
                <a:latin typeface="Arial"/>
                <a:cs typeface="Arial"/>
              </a:rPr>
              <a:t>a plan-driven development project, a </a:t>
            </a:r>
            <a:r>
              <a:rPr sz="2400" dirty="0">
                <a:solidFill>
                  <a:srgbClr val="46424D"/>
                </a:solidFill>
                <a:latin typeface="Arial"/>
                <a:cs typeface="Arial"/>
              </a:rPr>
              <a:t>project </a:t>
            </a:r>
            <a:r>
              <a:rPr sz="2400" spc="-10" dirty="0">
                <a:solidFill>
                  <a:srgbClr val="46424D"/>
                </a:solidFill>
                <a:latin typeface="Arial"/>
                <a:cs typeface="Arial"/>
              </a:rPr>
              <a:t>plan</a:t>
            </a:r>
            <a:r>
              <a:rPr lang="en-US" sz="2400" spc="-10" dirty="0">
                <a:solidFill>
                  <a:srgbClr val="46424D"/>
                </a:solidFill>
                <a:latin typeface="Arial"/>
                <a:cs typeface="Arial"/>
              </a:rPr>
              <a:t> sets out </a:t>
            </a:r>
            <a:r>
              <a:rPr sz="2400" dirty="0">
                <a:solidFill>
                  <a:srgbClr val="46424D"/>
                </a:solidFill>
                <a:latin typeface="Arial"/>
                <a:cs typeface="Arial"/>
              </a:rPr>
              <a:t>the resources </a:t>
            </a:r>
            <a:r>
              <a:rPr sz="2400" spc="-5" dirty="0">
                <a:solidFill>
                  <a:srgbClr val="46424D"/>
                </a:solidFill>
                <a:latin typeface="Arial"/>
                <a:cs typeface="Arial"/>
              </a:rPr>
              <a:t>available </a:t>
            </a:r>
            <a:r>
              <a:rPr sz="2400" dirty="0">
                <a:solidFill>
                  <a:srgbClr val="46424D"/>
                </a:solidFill>
                <a:latin typeface="Arial"/>
                <a:cs typeface="Arial"/>
              </a:rPr>
              <a:t>to the </a:t>
            </a:r>
            <a:r>
              <a:rPr sz="2400" spc="-5" dirty="0">
                <a:solidFill>
                  <a:srgbClr val="46424D"/>
                </a:solidFill>
                <a:latin typeface="Arial"/>
                <a:cs typeface="Arial"/>
              </a:rPr>
              <a:t>project, </a:t>
            </a:r>
            <a:r>
              <a:rPr sz="2400" dirty="0">
                <a:solidFill>
                  <a:srgbClr val="46424D"/>
                </a:solidFill>
                <a:latin typeface="Arial"/>
                <a:cs typeface="Arial"/>
              </a:rPr>
              <a:t>the </a:t>
            </a:r>
            <a:r>
              <a:rPr sz="2400" spc="-5" dirty="0">
                <a:solidFill>
                  <a:srgbClr val="46424D"/>
                </a:solidFill>
                <a:latin typeface="Arial"/>
                <a:cs typeface="Arial"/>
              </a:rPr>
              <a:t>work  breakdown and a schedule </a:t>
            </a:r>
            <a:r>
              <a:rPr sz="2400" dirty="0">
                <a:solidFill>
                  <a:srgbClr val="46424D"/>
                </a:solidFill>
                <a:latin typeface="Arial"/>
                <a:cs typeface="Arial"/>
              </a:rPr>
              <a:t>for </a:t>
            </a:r>
            <a:r>
              <a:rPr sz="2400" spc="-5" dirty="0">
                <a:solidFill>
                  <a:srgbClr val="46424D"/>
                </a:solidFill>
                <a:latin typeface="Arial"/>
                <a:cs typeface="Arial"/>
              </a:rPr>
              <a:t>carrying </a:t>
            </a:r>
            <a:r>
              <a:rPr sz="2400" dirty="0">
                <a:solidFill>
                  <a:srgbClr val="46424D"/>
                </a:solidFill>
                <a:latin typeface="Arial"/>
                <a:cs typeface="Arial"/>
              </a:rPr>
              <a:t>out the</a:t>
            </a:r>
            <a:r>
              <a:rPr sz="2400" spc="75" dirty="0">
                <a:solidFill>
                  <a:srgbClr val="46424D"/>
                </a:solidFill>
                <a:latin typeface="Arial"/>
                <a:cs typeface="Arial"/>
              </a:rPr>
              <a:t> </a:t>
            </a:r>
            <a:r>
              <a:rPr sz="2400" spc="-5" dirty="0">
                <a:solidFill>
                  <a:srgbClr val="46424D"/>
                </a:solidFill>
                <a:latin typeface="Arial"/>
                <a:cs typeface="Arial"/>
              </a:rPr>
              <a:t>work.</a:t>
            </a:r>
            <a:endParaRPr sz="2400" dirty="0">
              <a:latin typeface="Arial"/>
              <a:cs typeface="Arial"/>
            </a:endParaRPr>
          </a:p>
          <a:p>
            <a:pPr marL="355600" indent="-342900" algn="just">
              <a:lnSpc>
                <a:spcPct val="100000"/>
              </a:lnSpc>
              <a:spcBef>
                <a:spcPts val="1200"/>
              </a:spcBef>
              <a:buFont typeface="Wingdings"/>
              <a:buChar char=""/>
              <a:tabLst>
                <a:tab pos="356235" algn="l"/>
              </a:tabLst>
            </a:pPr>
            <a:r>
              <a:rPr sz="2400" spc="-5" dirty="0">
                <a:solidFill>
                  <a:srgbClr val="46424D"/>
                </a:solidFill>
                <a:latin typeface="Arial"/>
                <a:cs typeface="Arial"/>
              </a:rPr>
              <a:t>Plan</a:t>
            </a:r>
            <a:r>
              <a:rPr sz="2400" spc="5" dirty="0">
                <a:solidFill>
                  <a:srgbClr val="46424D"/>
                </a:solidFill>
                <a:latin typeface="Arial"/>
                <a:cs typeface="Arial"/>
              </a:rPr>
              <a:t> </a:t>
            </a:r>
            <a:r>
              <a:rPr sz="2400" spc="-5" dirty="0">
                <a:solidFill>
                  <a:srgbClr val="46424D"/>
                </a:solidFill>
                <a:latin typeface="Arial"/>
                <a:cs typeface="Arial"/>
              </a:rPr>
              <a:t>sections</a:t>
            </a:r>
            <a:endParaRPr sz="2400" dirty="0">
              <a:latin typeface="Arial"/>
              <a:cs typeface="Arial"/>
            </a:endParaRPr>
          </a:p>
          <a:p>
            <a:pPr marL="756285" lvl="1" indent="-286385" algn="just">
              <a:lnSpc>
                <a:spcPct val="100000"/>
              </a:lnSpc>
              <a:spcBef>
                <a:spcPts val="905"/>
              </a:spcBef>
              <a:buFont typeface="Wingdings"/>
              <a:buChar char=""/>
              <a:tabLst>
                <a:tab pos="756285" algn="l"/>
                <a:tab pos="756920" algn="l"/>
              </a:tabLst>
            </a:pPr>
            <a:r>
              <a:rPr sz="2000" dirty="0">
                <a:solidFill>
                  <a:srgbClr val="46424D"/>
                </a:solidFill>
                <a:latin typeface="Arial"/>
                <a:cs typeface="Arial"/>
              </a:rPr>
              <a:t>Introduction</a:t>
            </a:r>
            <a:endParaRPr sz="2000" dirty="0">
              <a:latin typeface="Arial"/>
              <a:cs typeface="Arial"/>
            </a:endParaRPr>
          </a:p>
          <a:p>
            <a:pPr marL="756285" lvl="1" indent="-286385" algn="just">
              <a:lnSpc>
                <a:spcPct val="100000"/>
              </a:lnSpc>
              <a:spcBef>
                <a:spcPts val="600"/>
              </a:spcBef>
              <a:buFont typeface="Wingdings"/>
              <a:buChar char=""/>
              <a:tabLst>
                <a:tab pos="756285" algn="l"/>
                <a:tab pos="756920" algn="l"/>
              </a:tabLst>
            </a:pPr>
            <a:r>
              <a:rPr sz="2000" dirty="0">
                <a:solidFill>
                  <a:srgbClr val="46424D"/>
                </a:solidFill>
                <a:latin typeface="Arial"/>
                <a:cs typeface="Arial"/>
              </a:rPr>
              <a:t>Project</a:t>
            </a:r>
            <a:r>
              <a:rPr sz="2000" spc="-30" dirty="0">
                <a:solidFill>
                  <a:srgbClr val="46424D"/>
                </a:solidFill>
                <a:latin typeface="Arial"/>
                <a:cs typeface="Arial"/>
              </a:rPr>
              <a:t> </a:t>
            </a:r>
            <a:r>
              <a:rPr sz="2000" dirty="0">
                <a:solidFill>
                  <a:srgbClr val="46424D"/>
                </a:solidFill>
                <a:latin typeface="Arial"/>
                <a:cs typeface="Arial"/>
              </a:rPr>
              <a:t>organization</a:t>
            </a:r>
            <a:endParaRPr sz="2000" dirty="0">
              <a:latin typeface="Arial"/>
              <a:cs typeface="Arial"/>
            </a:endParaRPr>
          </a:p>
          <a:p>
            <a:pPr marL="756285" lvl="1" indent="-286385" algn="just">
              <a:lnSpc>
                <a:spcPct val="100000"/>
              </a:lnSpc>
              <a:spcBef>
                <a:spcPts val="600"/>
              </a:spcBef>
              <a:buFont typeface="Wingdings"/>
              <a:buChar char=""/>
              <a:tabLst>
                <a:tab pos="756285" algn="l"/>
                <a:tab pos="756920" algn="l"/>
              </a:tabLst>
            </a:pPr>
            <a:r>
              <a:rPr sz="2000" dirty="0">
                <a:solidFill>
                  <a:srgbClr val="46424D"/>
                </a:solidFill>
                <a:latin typeface="Arial"/>
                <a:cs typeface="Arial"/>
              </a:rPr>
              <a:t>Risk</a:t>
            </a:r>
            <a:r>
              <a:rPr sz="2000" spc="-15" dirty="0">
                <a:solidFill>
                  <a:srgbClr val="46424D"/>
                </a:solidFill>
                <a:latin typeface="Arial"/>
                <a:cs typeface="Arial"/>
              </a:rPr>
              <a:t> </a:t>
            </a:r>
            <a:r>
              <a:rPr sz="2000" dirty="0">
                <a:solidFill>
                  <a:srgbClr val="46424D"/>
                </a:solidFill>
                <a:latin typeface="Arial"/>
                <a:cs typeface="Arial"/>
              </a:rPr>
              <a:t>analysis</a:t>
            </a:r>
            <a:endParaRPr sz="2000" dirty="0">
              <a:latin typeface="Arial"/>
              <a:cs typeface="Arial"/>
            </a:endParaRPr>
          </a:p>
          <a:p>
            <a:pPr marL="756285" lvl="1" indent="-286385" algn="just">
              <a:lnSpc>
                <a:spcPct val="100000"/>
              </a:lnSpc>
              <a:spcBef>
                <a:spcPts val="600"/>
              </a:spcBef>
              <a:buFont typeface="Wingdings"/>
              <a:buChar char=""/>
              <a:tabLst>
                <a:tab pos="756285" algn="l"/>
                <a:tab pos="756920" algn="l"/>
              </a:tabLst>
            </a:pPr>
            <a:r>
              <a:rPr sz="2000" dirty="0">
                <a:solidFill>
                  <a:srgbClr val="46424D"/>
                </a:solidFill>
                <a:latin typeface="Arial"/>
                <a:cs typeface="Arial"/>
              </a:rPr>
              <a:t>Hardware and software resource</a:t>
            </a:r>
            <a:r>
              <a:rPr sz="2000" spc="-160" dirty="0">
                <a:solidFill>
                  <a:srgbClr val="46424D"/>
                </a:solidFill>
                <a:latin typeface="Arial"/>
                <a:cs typeface="Arial"/>
              </a:rPr>
              <a:t> </a:t>
            </a:r>
            <a:r>
              <a:rPr sz="2000" dirty="0">
                <a:solidFill>
                  <a:srgbClr val="46424D"/>
                </a:solidFill>
                <a:latin typeface="Arial"/>
                <a:cs typeface="Arial"/>
              </a:rPr>
              <a:t>requirements</a:t>
            </a:r>
            <a:endParaRPr sz="2000" dirty="0">
              <a:latin typeface="Arial"/>
              <a:cs typeface="Arial"/>
            </a:endParaRPr>
          </a:p>
          <a:p>
            <a:pPr marL="756285" lvl="1" indent="-286385" algn="just">
              <a:lnSpc>
                <a:spcPct val="100000"/>
              </a:lnSpc>
              <a:spcBef>
                <a:spcPts val="600"/>
              </a:spcBef>
              <a:buFont typeface="Wingdings"/>
              <a:buChar char=""/>
              <a:tabLst>
                <a:tab pos="756285" algn="l"/>
                <a:tab pos="756920" algn="l"/>
              </a:tabLst>
            </a:pPr>
            <a:r>
              <a:rPr sz="2000" spc="-10" dirty="0">
                <a:solidFill>
                  <a:srgbClr val="46424D"/>
                </a:solidFill>
                <a:latin typeface="Arial"/>
                <a:cs typeface="Arial"/>
              </a:rPr>
              <a:t>Work</a:t>
            </a:r>
            <a:r>
              <a:rPr sz="2000" spc="-95" dirty="0">
                <a:solidFill>
                  <a:srgbClr val="46424D"/>
                </a:solidFill>
                <a:latin typeface="Arial"/>
                <a:cs typeface="Arial"/>
              </a:rPr>
              <a:t> </a:t>
            </a:r>
            <a:r>
              <a:rPr sz="2000" dirty="0">
                <a:solidFill>
                  <a:srgbClr val="46424D"/>
                </a:solidFill>
                <a:latin typeface="Arial"/>
                <a:cs typeface="Arial"/>
              </a:rPr>
              <a:t>breakdown</a:t>
            </a:r>
            <a:endParaRPr sz="2000" dirty="0">
              <a:latin typeface="Arial"/>
              <a:cs typeface="Arial"/>
            </a:endParaRPr>
          </a:p>
          <a:p>
            <a:pPr marL="756285" lvl="1" indent="-286385" algn="just">
              <a:lnSpc>
                <a:spcPct val="100000"/>
              </a:lnSpc>
              <a:spcBef>
                <a:spcPts val="600"/>
              </a:spcBef>
              <a:buFont typeface="Wingdings"/>
              <a:buChar char=""/>
              <a:tabLst>
                <a:tab pos="756285" algn="l"/>
                <a:tab pos="756920" algn="l"/>
              </a:tabLst>
            </a:pPr>
            <a:r>
              <a:rPr sz="2000" dirty="0">
                <a:solidFill>
                  <a:srgbClr val="46424D"/>
                </a:solidFill>
                <a:latin typeface="Arial"/>
                <a:cs typeface="Arial"/>
              </a:rPr>
              <a:t>Project</a:t>
            </a:r>
            <a:r>
              <a:rPr sz="2000" spc="-80" dirty="0">
                <a:solidFill>
                  <a:srgbClr val="46424D"/>
                </a:solidFill>
                <a:latin typeface="Arial"/>
                <a:cs typeface="Arial"/>
              </a:rPr>
              <a:t> </a:t>
            </a:r>
            <a:r>
              <a:rPr sz="2000" dirty="0">
                <a:solidFill>
                  <a:srgbClr val="46424D"/>
                </a:solidFill>
                <a:latin typeface="Arial"/>
                <a:cs typeface="Arial"/>
              </a:rPr>
              <a:t>schedule</a:t>
            </a:r>
            <a:endParaRPr sz="2000" dirty="0">
              <a:latin typeface="Arial"/>
              <a:cs typeface="Arial"/>
            </a:endParaRPr>
          </a:p>
          <a:p>
            <a:pPr marL="756285" lvl="1" indent="-286385" algn="just">
              <a:lnSpc>
                <a:spcPct val="100000"/>
              </a:lnSpc>
              <a:spcBef>
                <a:spcPts val="600"/>
              </a:spcBef>
              <a:buFont typeface="Wingdings"/>
              <a:buChar char=""/>
              <a:tabLst>
                <a:tab pos="756285" algn="l"/>
                <a:tab pos="756920" algn="l"/>
              </a:tabLst>
            </a:pPr>
            <a:r>
              <a:rPr sz="2000" dirty="0">
                <a:solidFill>
                  <a:srgbClr val="46424D"/>
                </a:solidFill>
                <a:latin typeface="Arial"/>
                <a:cs typeface="Arial"/>
              </a:rPr>
              <a:t>Monitoring and reporting</a:t>
            </a:r>
            <a:r>
              <a:rPr sz="2000" spc="-85" dirty="0">
                <a:solidFill>
                  <a:srgbClr val="46424D"/>
                </a:solidFill>
                <a:latin typeface="Arial"/>
                <a:cs typeface="Arial"/>
              </a:rPr>
              <a:t> </a:t>
            </a:r>
            <a:r>
              <a:rPr sz="2000" dirty="0">
                <a:solidFill>
                  <a:srgbClr val="46424D"/>
                </a:solidFill>
                <a:latin typeface="Arial"/>
                <a:cs typeface="Arial"/>
              </a:rPr>
              <a:t>mechanisms</a:t>
            </a:r>
            <a:endParaRPr sz="20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6779260" cy="628377"/>
          </a:xfrm>
          <a:prstGeom prst="rect">
            <a:avLst/>
          </a:prstGeom>
        </p:spPr>
        <p:txBody>
          <a:bodyPr vert="horz" wrap="square" lIns="0" tIns="12700" rIns="0" bIns="0" rtlCol="0">
            <a:spAutoFit/>
          </a:bodyPr>
          <a:lstStyle/>
          <a:p>
            <a:pPr marL="12700">
              <a:lnSpc>
                <a:spcPct val="100000"/>
              </a:lnSpc>
              <a:spcBef>
                <a:spcPts val="100"/>
              </a:spcBef>
            </a:pPr>
            <a:r>
              <a:rPr sz="4000" spc="-5" dirty="0"/>
              <a:t>Project </a:t>
            </a:r>
            <a:r>
              <a:rPr sz="4000" dirty="0"/>
              <a:t>plan</a:t>
            </a:r>
            <a:r>
              <a:rPr sz="4000" spc="-35" dirty="0"/>
              <a:t> </a:t>
            </a:r>
            <a:r>
              <a:rPr sz="4000" spc="-5" dirty="0"/>
              <a:t>supplements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15</a:t>
            </a:fld>
            <a:endParaRPr spc="-25" dirty="0"/>
          </a:p>
        </p:txBody>
      </p:sp>
      <p:graphicFrame>
        <p:nvGraphicFramePr>
          <p:cNvPr id="3" name="object 3"/>
          <p:cNvGraphicFramePr>
            <a:graphicFrameLocks noGrp="1"/>
          </p:cNvGraphicFramePr>
          <p:nvPr/>
        </p:nvGraphicFramePr>
        <p:xfrm>
          <a:off x="450850" y="1952625"/>
          <a:ext cx="8229600" cy="3808095"/>
        </p:xfrm>
        <a:graphic>
          <a:graphicData uri="http://schemas.openxmlformats.org/drawingml/2006/table">
            <a:tbl>
              <a:tblPr firstRow="1" bandRow="1">
                <a:tableStyleId>{2D5ABB26-0587-4C30-8999-92F81FD0307C}</a:tableStyleId>
              </a:tblPr>
              <a:tblGrid>
                <a:gridCol w="3096260">
                  <a:extLst>
                    <a:ext uri="{9D8B030D-6E8A-4147-A177-3AD203B41FA5}">
                      <a16:colId xmlns:a16="http://schemas.microsoft.com/office/drawing/2014/main" val="20000"/>
                    </a:ext>
                  </a:extLst>
                </a:gridCol>
                <a:gridCol w="5133340">
                  <a:extLst>
                    <a:ext uri="{9D8B030D-6E8A-4147-A177-3AD203B41FA5}">
                      <a16:colId xmlns:a16="http://schemas.microsoft.com/office/drawing/2014/main" val="20001"/>
                    </a:ext>
                  </a:extLst>
                </a:gridCol>
              </a:tblGrid>
              <a:tr h="426720">
                <a:tc>
                  <a:txBody>
                    <a:bodyPr/>
                    <a:lstStyle/>
                    <a:p>
                      <a:pPr marL="60325">
                        <a:lnSpc>
                          <a:spcPct val="100000"/>
                        </a:lnSpc>
                        <a:spcBef>
                          <a:spcPts val="685"/>
                        </a:spcBef>
                      </a:pPr>
                      <a:r>
                        <a:rPr sz="1600" b="1" spc="-5" dirty="0">
                          <a:latin typeface="Arial"/>
                          <a:cs typeface="Arial"/>
                        </a:rPr>
                        <a:t>Plan</a:t>
                      </a:r>
                      <a:endParaRPr sz="1600">
                        <a:latin typeface="Arial"/>
                        <a:cs typeface="Arial"/>
                      </a:endParaRPr>
                    </a:p>
                  </a:txBody>
                  <a:tcPr marL="0" marR="0" marT="8699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61594">
                        <a:lnSpc>
                          <a:spcPct val="100000"/>
                        </a:lnSpc>
                        <a:spcBef>
                          <a:spcPts val="685"/>
                        </a:spcBef>
                      </a:pPr>
                      <a:r>
                        <a:rPr sz="1600" b="1" spc="-5" dirty="0">
                          <a:latin typeface="Arial"/>
                          <a:cs typeface="Arial"/>
                        </a:rPr>
                        <a:t>Description</a:t>
                      </a:r>
                      <a:endParaRPr sz="1600">
                        <a:latin typeface="Arial"/>
                        <a:cs typeface="Arial"/>
                      </a:endParaRPr>
                    </a:p>
                  </a:txBody>
                  <a:tcPr marL="0" marR="0" marT="8699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578485">
                <a:tc>
                  <a:txBody>
                    <a:bodyPr/>
                    <a:lstStyle/>
                    <a:p>
                      <a:pPr marL="60325">
                        <a:lnSpc>
                          <a:spcPts val="1885"/>
                        </a:lnSpc>
                      </a:pPr>
                      <a:r>
                        <a:rPr sz="1600" spc="-5" dirty="0">
                          <a:latin typeface="Arial"/>
                          <a:cs typeface="Arial"/>
                        </a:rPr>
                        <a:t>Configuration management</a:t>
                      </a:r>
                      <a:r>
                        <a:rPr sz="1600" spc="25" dirty="0">
                          <a:latin typeface="Arial"/>
                          <a:cs typeface="Arial"/>
                        </a:rPr>
                        <a:t> </a:t>
                      </a:r>
                      <a:r>
                        <a:rPr sz="1600" spc="-5" dirty="0">
                          <a:latin typeface="Arial"/>
                          <a:cs typeface="Arial"/>
                        </a:rPr>
                        <a:t>plan</a:t>
                      </a:r>
                      <a:endParaRPr sz="16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61594" marR="42545">
                        <a:lnSpc>
                          <a:spcPts val="1920"/>
                        </a:lnSpc>
                        <a:spcBef>
                          <a:spcPts val="25"/>
                        </a:spcBef>
                      </a:pPr>
                      <a:r>
                        <a:rPr sz="1600" spc="-5" dirty="0">
                          <a:latin typeface="Arial"/>
                          <a:cs typeface="Arial"/>
                        </a:rPr>
                        <a:t>Describes the configuration management procedures  and structures to be</a:t>
                      </a:r>
                      <a:r>
                        <a:rPr sz="1600" spc="60" dirty="0">
                          <a:latin typeface="Arial"/>
                          <a:cs typeface="Arial"/>
                        </a:rPr>
                        <a:t> </a:t>
                      </a:r>
                      <a:r>
                        <a:rPr sz="1600" spc="-5" dirty="0">
                          <a:latin typeface="Arial"/>
                          <a:cs typeface="Arial"/>
                        </a:rPr>
                        <a:t>used.</a:t>
                      </a:r>
                      <a:endParaRPr sz="1600">
                        <a:latin typeface="Arial"/>
                        <a:cs typeface="Arial"/>
                      </a:endParaRPr>
                    </a:p>
                  </a:txBody>
                  <a:tcPr marL="0" marR="0" marT="3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1066800">
                <a:tc>
                  <a:txBody>
                    <a:bodyPr/>
                    <a:lstStyle/>
                    <a:p>
                      <a:pPr marL="60325">
                        <a:lnSpc>
                          <a:spcPts val="1885"/>
                        </a:lnSpc>
                      </a:pPr>
                      <a:r>
                        <a:rPr sz="1600" spc="-5" dirty="0">
                          <a:latin typeface="Arial"/>
                          <a:cs typeface="Arial"/>
                        </a:rPr>
                        <a:t>Deployment</a:t>
                      </a:r>
                      <a:r>
                        <a:rPr sz="1600" spc="20" dirty="0">
                          <a:latin typeface="Arial"/>
                          <a:cs typeface="Arial"/>
                        </a:rPr>
                        <a:t> </a:t>
                      </a:r>
                      <a:r>
                        <a:rPr sz="1600" spc="-5" dirty="0">
                          <a:latin typeface="Arial"/>
                          <a:cs typeface="Arial"/>
                        </a:rPr>
                        <a:t>plan</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1594" marR="41275">
                        <a:lnSpc>
                          <a:spcPts val="1920"/>
                        </a:lnSpc>
                        <a:spcBef>
                          <a:spcPts val="30"/>
                        </a:spcBef>
                        <a:tabLst>
                          <a:tab pos="414655" algn="l"/>
                          <a:tab pos="1411605" algn="l"/>
                          <a:tab pos="1875155" algn="l"/>
                          <a:tab pos="2283460" algn="l"/>
                          <a:tab pos="3289935" algn="l"/>
                          <a:tab pos="3630929" algn="l"/>
                          <a:tab pos="4095750" algn="l"/>
                        </a:tabLst>
                      </a:pPr>
                      <a:r>
                        <a:rPr sz="1600" spc="-5" dirty="0">
                          <a:latin typeface="Arial"/>
                          <a:cs typeface="Arial"/>
                        </a:rPr>
                        <a:t>Describes how </a:t>
                      </a:r>
                      <a:r>
                        <a:rPr sz="1600" dirty="0">
                          <a:latin typeface="Arial"/>
                          <a:cs typeface="Arial"/>
                        </a:rPr>
                        <a:t>the </a:t>
                      </a:r>
                      <a:r>
                        <a:rPr sz="1600" spc="-5" dirty="0">
                          <a:latin typeface="Arial"/>
                          <a:cs typeface="Arial"/>
                        </a:rPr>
                        <a:t>software and associated hardware  </a:t>
                      </a:r>
                      <a:r>
                        <a:rPr sz="1600" dirty="0">
                          <a:latin typeface="Arial"/>
                          <a:cs typeface="Arial"/>
                        </a:rPr>
                        <a:t>(if	required)	</a:t>
                      </a:r>
                      <a:r>
                        <a:rPr sz="1600" spc="-15" dirty="0">
                          <a:latin typeface="Arial"/>
                          <a:cs typeface="Arial"/>
                        </a:rPr>
                        <a:t>w</a:t>
                      </a:r>
                      <a:r>
                        <a:rPr sz="1600" dirty="0">
                          <a:latin typeface="Arial"/>
                          <a:cs typeface="Arial"/>
                        </a:rPr>
                        <a:t>i</a:t>
                      </a:r>
                      <a:r>
                        <a:rPr sz="1600" spc="-10" dirty="0">
                          <a:latin typeface="Arial"/>
                          <a:cs typeface="Arial"/>
                        </a:rPr>
                        <a:t>l</a:t>
                      </a:r>
                      <a:r>
                        <a:rPr sz="1600" dirty="0">
                          <a:latin typeface="Arial"/>
                          <a:cs typeface="Arial"/>
                        </a:rPr>
                        <a:t>l	be	dep</a:t>
                      </a:r>
                      <a:r>
                        <a:rPr sz="1600" spc="5" dirty="0">
                          <a:latin typeface="Arial"/>
                          <a:cs typeface="Arial"/>
                        </a:rPr>
                        <a:t>l</a:t>
                      </a:r>
                      <a:r>
                        <a:rPr sz="1600" dirty="0">
                          <a:latin typeface="Arial"/>
                          <a:cs typeface="Arial"/>
                        </a:rPr>
                        <a:t>o</a:t>
                      </a:r>
                      <a:r>
                        <a:rPr sz="1600" spc="-20" dirty="0">
                          <a:latin typeface="Arial"/>
                          <a:cs typeface="Arial"/>
                        </a:rPr>
                        <a:t>y</a:t>
                      </a:r>
                      <a:r>
                        <a:rPr sz="1600" dirty="0">
                          <a:latin typeface="Arial"/>
                          <a:cs typeface="Arial"/>
                        </a:rPr>
                        <a:t>ed	</a:t>
                      </a:r>
                      <a:r>
                        <a:rPr sz="1600" spc="5" dirty="0">
                          <a:latin typeface="Arial"/>
                          <a:cs typeface="Arial"/>
                        </a:rPr>
                        <a:t>i</a:t>
                      </a:r>
                      <a:r>
                        <a:rPr sz="1600" dirty="0">
                          <a:latin typeface="Arial"/>
                          <a:cs typeface="Arial"/>
                        </a:rPr>
                        <a:t>n	the	c</a:t>
                      </a:r>
                      <a:r>
                        <a:rPr sz="1600" spc="-5" dirty="0">
                          <a:latin typeface="Arial"/>
                          <a:cs typeface="Arial"/>
                        </a:rPr>
                        <a:t>u</a:t>
                      </a:r>
                      <a:r>
                        <a:rPr sz="1600" dirty="0">
                          <a:latin typeface="Arial"/>
                          <a:cs typeface="Arial"/>
                        </a:rPr>
                        <a:t>st</a:t>
                      </a:r>
                      <a:r>
                        <a:rPr sz="1600" spc="10" dirty="0">
                          <a:latin typeface="Arial"/>
                          <a:cs typeface="Arial"/>
                        </a:rPr>
                        <a:t>o</a:t>
                      </a:r>
                      <a:r>
                        <a:rPr sz="1600" dirty="0">
                          <a:latin typeface="Arial"/>
                          <a:cs typeface="Arial"/>
                        </a:rPr>
                        <a:t>me</a:t>
                      </a:r>
                      <a:r>
                        <a:rPr sz="1600" spc="55" dirty="0">
                          <a:latin typeface="Arial"/>
                          <a:cs typeface="Arial"/>
                        </a:rPr>
                        <a:t>r</a:t>
                      </a:r>
                      <a:r>
                        <a:rPr sz="1600" spc="-20" dirty="0">
                          <a:latin typeface="Arial"/>
                          <a:cs typeface="Arial"/>
                        </a:rPr>
                        <a:t>’</a:t>
                      </a:r>
                      <a:r>
                        <a:rPr sz="1600" dirty="0">
                          <a:latin typeface="Arial"/>
                          <a:cs typeface="Arial"/>
                        </a:rPr>
                        <a:t>s</a:t>
                      </a:r>
                      <a:endParaRPr sz="1600">
                        <a:latin typeface="Arial"/>
                        <a:cs typeface="Arial"/>
                      </a:endParaRPr>
                    </a:p>
                    <a:p>
                      <a:pPr marL="61594" marR="39370">
                        <a:lnSpc>
                          <a:spcPts val="1920"/>
                        </a:lnSpc>
                      </a:pPr>
                      <a:r>
                        <a:rPr sz="1600" spc="-5" dirty="0">
                          <a:latin typeface="Arial"/>
                          <a:cs typeface="Arial"/>
                        </a:rPr>
                        <a:t>environment. This should include a plan for migrating  data from existing</a:t>
                      </a:r>
                      <a:r>
                        <a:rPr sz="1600" spc="30" dirty="0">
                          <a:latin typeface="Arial"/>
                          <a:cs typeface="Arial"/>
                        </a:rPr>
                        <a:t> </a:t>
                      </a:r>
                      <a:r>
                        <a:rPr sz="1600" spc="-5" dirty="0">
                          <a:latin typeface="Arial"/>
                          <a:cs typeface="Arial"/>
                        </a:rPr>
                        <a:t>systems.</a:t>
                      </a:r>
                      <a:endParaRPr sz="1600">
                        <a:latin typeface="Arial"/>
                        <a:cs typeface="Arial"/>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579120">
                <a:tc>
                  <a:txBody>
                    <a:bodyPr/>
                    <a:lstStyle/>
                    <a:p>
                      <a:pPr marL="60325">
                        <a:lnSpc>
                          <a:spcPts val="1885"/>
                        </a:lnSpc>
                      </a:pPr>
                      <a:r>
                        <a:rPr sz="1600" spc="-5" dirty="0">
                          <a:latin typeface="Arial"/>
                          <a:cs typeface="Arial"/>
                        </a:rPr>
                        <a:t>Maintenance plan</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1594" marR="40640">
                        <a:lnSpc>
                          <a:spcPts val="1920"/>
                        </a:lnSpc>
                        <a:spcBef>
                          <a:spcPts val="30"/>
                        </a:spcBef>
                        <a:tabLst>
                          <a:tab pos="942340" algn="l"/>
                          <a:tab pos="1370965" algn="l"/>
                          <a:tab pos="2679700" algn="l"/>
                          <a:tab pos="4067175" algn="l"/>
                          <a:tab pos="4747260" algn="l"/>
                        </a:tabLst>
                      </a:pPr>
                      <a:r>
                        <a:rPr sz="1600" dirty="0">
                          <a:latin typeface="Arial"/>
                          <a:cs typeface="Arial"/>
                        </a:rPr>
                        <a:t>Predicts	the	ma</a:t>
                      </a:r>
                      <a:r>
                        <a:rPr sz="1600" spc="5" dirty="0">
                          <a:latin typeface="Arial"/>
                          <a:cs typeface="Arial"/>
                        </a:rPr>
                        <a:t>i</a:t>
                      </a:r>
                      <a:r>
                        <a:rPr sz="1600" dirty="0">
                          <a:latin typeface="Arial"/>
                          <a:cs typeface="Arial"/>
                        </a:rPr>
                        <a:t>ntenan</a:t>
                      </a:r>
                      <a:r>
                        <a:rPr sz="1600" spc="5" dirty="0">
                          <a:latin typeface="Arial"/>
                          <a:cs typeface="Arial"/>
                        </a:rPr>
                        <a:t>c</a:t>
                      </a:r>
                      <a:r>
                        <a:rPr sz="1600" dirty="0">
                          <a:latin typeface="Arial"/>
                          <a:cs typeface="Arial"/>
                        </a:rPr>
                        <a:t>e	requ</a:t>
                      </a:r>
                      <a:r>
                        <a:rPr sz="1600" spc="5" dirty="0">
                          <a:latin typeface="Arial"/>
                          <a:cs typeface="Arial"/>
                        </a:rPr>
                        <a:t>i</a:t>
                      </a:r>
                      <a:r>
                        <a:rPr sz="1600" dirty="0">
                          <a:latin typeface="Arial"/>
                          <a:cs typeface="Arial"/>
                        </a:rPr>
                        <a:t>rement</a:t>
                      </a:r>
                      <a:r>
                        <a:rPr sz="1600" spc="5" dirty="0">
                          <a:latin typeface="Arial"/>
                          <a:cs typeface="Arial"/>
                        </a:rPr>
                        <a:t>s</a:t>
                      </a:r>
                      <a:r>
                        <a:rPr sz="1600" dirty="0">
                          <a:latin typeface="Arial"/>
                          <a:cs typeface="Arial"/>
                        </a:rPr>
                        <a:t>,	costs,	and  </a:t>
                      </a:r>
                      <a:r>
                        <a:rPr sz="1600" spc="-10" dirty="0">
                          <a:latin typeface="Arial"/>
                          <a:cs typeface="Arial"/>
                        </a:rPr>
                        <a:t>effort.</a:t>
                      </a:r>
                      <a:endParaRPr sz="1600">
                        <a:latin typeface="Arial"/>
                        <a:cs typeface="Arial"/>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578485">
                <a:tc>
                  <a:txBody>
                    <a:bodyPr/>
                    <a:lstStyle/>
                    <a:p>
                      <a:pPr marL="60325">
                        <a:lnSpc>
                          <a:spcPts val="1885"/>
                        </a:lnSpc>
                      </a:pPr>
                      <a:r>
                        <a:rPr sz="1600" spc="-5" dirty="0">
                          <a:latin typeface="Arial"/>
                          <a:cs typeface="Arial"/>
                        </a:rPr>
                        <a:t>Quality plan</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1594">
                        <a:lnSpc>
                          <a:spcPts val="1885"/>
                        </a:lnSpc>
                      </a:pPr>
                      <a:r>
                        <a:rPr sz="1600" spc="-5" dirty="0">
                          <a:latin typeface="Arial"/>
                          <a:cs typeface="Arial"/>
                        </a:rPr>
                        <a:t>Describes the quality procedures and standards</a:t>
                      </a:r>
                      <a:r>
                        <a:rPr sz="1600" spc="430" dirty="0">
                          <a:latin typeface="Arial"/>
                          <a:cs typeface="Arial"/>
                        </a:rPr>
                        <a:t> </a:t>
                      </a:r>
                      <a:r>
                        <a:rPr sz="1600" dirty="0">
                          <a:latin typeface="Arial"/>
                          <a:cs typeface="Arial"/>
                        </a:rPr>
                        <a:t>that</a:t>
                      </a:r>
                      <a:endParaRPr sz="1600">
                        <a:latin typeface="Arial"/>
                        <a:cs typeface="Arial"/>
                      </a:endParaRPr>
                    </a:p>
                    <a:p>
                      <a:pPr marL="61594">
                        <a:lnSpc>
                          <a:spcPct val="100000"/>
                        </a:lnSpc>
                      </a:pPr>
                      <a:r>
                        <a:rPr sz="1600" spc="-5" dirty="0">
                          <a:latin typeface="Arial"/>
                          <a:cs typeface="Arial"/>
                        </a:rPr>
                        <a:t>will be used </a:t>
                      </a:r>
                      <a:r>
                        <a:rPr sz="1600" dirty="0">
                          <a:latin typeface="Arial"/>
                          <a:cs typeface="Arial"/>
                        </a:rPr>
                        <a:t>in </a:t>
                      </a:r>
                      <a:r>
                        <a:rPr sz="1600" spc="-5" dirty="0">
                          <a:latin typeface="Arial"/>
                          <a:cs typeface="Arial"/>
                        </a:rPr>
                        <a:t>a</a:t>
                      </a:r>
                      <a:r>
                        <a:rPr sz="1600" spc="-10" dirty="0">
                          <a:latin typeface="Arial"/>
                          <a:cs typeface="Arial"/>
                        </a:rPr>
                        <a:t> </a:t>
                      </a:r>
                      <a:r>
                        <a:rPr sz="1600" spc="-5" dirty="0">
                          <a:latin typeface="Arial"/>
                          <a:cs typeface="Arial"/>
                        </a:rPr>
                        <a:t>project.</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578485">
                <a:tc>
                  <a:txBody>
                    <a:bodyPr/>
                    <a:lstStyle/>
                    <a:p>
                      <a:pPr marL="60325">
                        <a:lnSpc>
                          <a:spcPts val="1889"/>
                        </a:lnSpc>
                      </a:pPr>
                      <a:r>
                        <a:rPr sz="1600" spc="-15" dirty="0">
                          <a:latin typeface="Arial"/>
                          <a:cs typeface="Arial"/>
                        </a:rPr>
                        <a:t>Validation</a:t>
                      </a:r>
                      <a:r>
                        <a:rPr sz="1600" spc="-25" dirty="0">
                          <a:latin typeface="Arial"/>
                          <a:cs typeface="Arial"/>
                        </a:rPr>
                        <a:t> </a:t>
                      </a:r>
                      <a:r>
                        <a:rPr sz="1600" spc="-5" dirty="0">
                          <a:latin typeface="Arial"/>
                          <a:cs typeface="Arial"/>
                        </a:rPr>
                        <a:t>plan</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1594" marR="38735">
                        <a:lnSpc>
                          <a:spcPts val="1920"/>
                        </a:lnSpc>
                        <a:spcBef>
                          <a:spcPts val="30"/>
                        </a:spcBef>
                      </a:pPr>
                      <a:r>
                        <a:rPr sz="1600" spc="-5" dirty="0">
                          <a:latin typeface="Arial"/>
                          <a:cs typeface="Arial"/>
                        </a:rPr>
                        <a:t>Describes the approach, resources, and schedule used  for </a:t>
                      </a:r>
                      <a:r>
                        <a:rPr sz="1600" spc="-10" dirty="0">
                          <a:latin typeface="Arial"/>
                          <a:cs typeface="Arial"/>
                        </a:rPr>
                        <a:t>system</a:t>
                      </a:r>
                      <a:r>
                        <a:rPr sz="1600" spc="50" dirty="0">
                          <a:latin typeface="Arial"/>
                          <a:cs typeface="Arial"/>
                        </a:rPr>
                        <a:t> </a:t>
                      </a:r>
                      <a:r>
                        <a:rPr sz="1600" spc="-5" dirty="0">
                          <a:latin typeface="Arial"/>
                          <a:cs typeface="Arial"/>
                        </a:rPr>
                        <a:t>validation.</a:t>
                      </a:r>
                      <a:endParaRPr sz="1600">
                        <a:latin typeface="Arial"/>
                        <a:cs typeface="Arial"/>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81000"/>
            <a:ext cx="6816599" cy="936154"/>
          </a:xfrm>
          <a:prstGeom prst="rect">
            <a:avLst/>
          </a:prstGeom>
        </p:spPr>
        <p:txBody>
          <a:bodyPr vert="horz" wrap="square" lIns="0" tIns="12700" rIns="0" bIns="0" rtlCol="0">
            <a:spAutoFit/>
          </a:bodyPr>
          <a:lstStyle/>
          <a:p>
            <a:pPr marL="12700">
              <a:lnSpc>
                <a:spcPct val="100000"/>
              </a:lnSpc>
              <a:spcBef>
                <a:spcPts val="100"/>
              </a:spcBef>
            </a:pPr>
            <a:r>
              <a:rPr sz="6000" spc="-5" dirty="0">
                <a:solidFill>
                  <a:srgbClr val="FF0000"/>
                </a:solidFill>
              </a:rPr>
              <a:t>P</a:t>
            </a:r>
            <a:r>
              <a:rPr sz="4400" spc="-5" dirty="0">
                <a:solidFill>
                  <a:srgbClr val="FF0000"/>
                </a:solidFill>
              </a:rPr>
              <a:t>lanning</a:t>
            </a:r>
            <a:r>
              <a:rPr sz="4400" spc="-45" dirty="0"/>
              <a:t> </a:t>
            </a:r>
            <a:r>
              <a:rPr lang="en-US" sz="4400" spc="-5" dirty="0"/>
              <a:t>A</a:t>
            </a:r>
            <a:r>
              <a:rPr sz="4400" spc="-5" dirty="0"/>
              <a:t>ssumptions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16</a:t>
            </a:fld>
            <a:endParaRPr spc="-25" dirty="0"/>
          </a:p>
        </p:txBody>
      </p:sp>
      <p:sp>
        <p:nvSpPr>
          <p:cNvPr id="3" name="object 3"/>
          <p:cNvSpPr txBox="1"/>
          <p:nvPr/>
        </p:nvSpPr>
        <p:spPr>
          <a:xfrm>
            <a:off x="76200" y="1625549"/>
            <a:ext cx="8991600" cy="4844916"/>
          </a:xfrm>
          <a:prstGeom prst="rect">
            <a:avLst/>
          </a:prstGeom>
        </p:spPr>
        <p:txBody>
          <a:bodyPr vert="horz" wrap="square" lIns="0" tIns="12700" rIns="0" bIns="0" rtlCol="0">
            <a:spAutoFit/>
          </a:bodyPr>
          <a:lstStyle/>
          <a:p>
            <a:pPr marL="355600" indent="-342900" algn="just">
              <a:lnSpc>
                <a:spcPct val="100000"/>
              </a:lnSpc>
              <a:spcBef>
                <a:spcPts val="100"/>
              </a:spcBef>
              <a:buFont typeface="Wingdings"/>
              <a:buChar char=""/>
              <a:tabLst>
                <a:tab pos="356235" algn="l"/>
              </a:tabLst>
            </a:pPr>
            <a:r>
              <a:rPr sz="2400" spc="-75" dirty="0">
                <a:solidFill>
                  <a:srgbClr val="46424D"/>
                </a:solidFill>
                <a:latin typeface="Arial"/>
                <a:cs typeface="Arial"/>
              </a:rPr>
              <a:t>You </a:t>
            </a:r>
            <a:r>
              <a:rPr sz="2400" spc="-5" dirty="0">
                <a:solidFill>
                  <a:srgbClr val="46424D"/>
                </a:solidFill>
                <a:latin typeface="Arial"/>
                <a:cs typeface="Arial"/>
              </a:rPr>
              <a:t>should </a:t>
            </a:r>
            <a:r>
              <a:rPr sz="2400" dirty="0">
                <a:solidFill>
                  <a:srgbClr val="46424D"/>
                </a:solidFill>
                <a:latin typeface="Arial"/>
                <a:cs typeface="Arial"/>
              </a:rPr>
              <a:t>make </a:t>
            </a:r>
            <a:r>
              <a:rPr sz="2400" b="1" spc="-5" dirty="0">
                <a:solidFill>
                  <a:srgbClr val="46424D"/>
                </a:solidFill>
                <a:latin typeface="Arial"/>
                <a:cs typeface="Arial"/>
              </a:rPr>
              <a:t>realistic</a:t>
            </a:r>
            <a:r>
              <a:rPr sz="2400" spc="-5" dirty="0">
                <a:solidFill>
                  <a:srgbClr val="46424D"/>
                </a:solidFill>
                <a:latin typeface="Arial"/>
                <a:cs typeface="Arial"/>
              </a:rPr>
              <a:t> </a:t>
            </a:r>
            <a:r>
              <a:rPr sz="2400" dirty="0">
                <a:solidFill>
                  <a:srgbClr val="46424D"/>
                </a:solidFill>
                <a:latin typeface="Arial"/>
                <a:cs typeface="Arial"/>
              </a:rPr>
              <a:t>rather </a:t>
            </a:r>
            <a:r>
              <a:rPr sz="2400" spc="-5" dirty="0">
                <a:solidFill>
                  <a:srgbClr val="46424D"/>
                </a:solidFill>
                <a:latin typeface="Arial"/>
                <a:cs typeface="Arial"/>
              </a:rPr>
              <a:t>than</a:t>
            </a:r>
            <a:r>
              <a:rPr sz="2400" spc="105" dirty="0">
                <a:solidFill>
                  <a:srgbClr val="46424D"/>
                </a:solidFill>
                <a:latin typeface="Arial"/>
                <a:cs typeface="Arial"/>
              </a:rPr>
              <a:t> </a:t>
            </a:r>
            <a:r>
              <a:rPr sz="2400" b="1" spc="-5" dirty="0">
                <a:solidFill>
                  <a:srgbClr val="46424D"/>
                </a:solidFill>
                <a:latin typeface="Arial"/>
                <a:cs typeface="Arial"/>
              </a:rPr>
              <a:t>optimistic</a:t>
            </a:r>
            <a:r>
              <a:rPr lang="en-US" sz="2400" b="1" spc="-5" dirty="0">
                <a:solidFill>
                  <a:srgbClr val="46424D"/>
                </a:solidFill>
                <a:latin typeface="Arial"/>
                <a:cs typeface="Arial"/>
              </a:rPr>
              <a:t> </a:t>
            </a:r>
            <a:r>
              <a:rPr sz="2400" spc="-5" dirty="0">
                <a:solidFill>
                  <a:srgbClr val="46424D"/>
                </a:solidFill>
                <a:latin typeface="Arial"/>
                <a:cs typeface="Arial"/>
              </a:rPr>
              <a:t>assumptions when you are defining a project</a:t>
            </a:r>
            <a:r>
              <a:rPr sz="2400" spc="120" dirty="0">
                <a:solidFill>
                  <a:srgbClr val="46424D"/>
                </a:solidFill>
                <a:latin typeface="Arial"/>
                <a:cs typeface="Arial"/>
              </a:rPr>
              <a:t> </a:t>
            </a:r>
            <a:r>
              <a:rPr sz="2400" spc="-5" dirty="0">
                <a:solidFill>
                  <a:srgbClr val="46424D"/>
                </a:solidFill>
                <a:latin typeface="Arial"/>
                <a:cs typeface="Arial"/>
              </a:rPr>
              <a:t>plan.</a:t>
            </a:r>
            <a:endParaRPr sz="2400" dirty="0">
              <a:latin typeface="Arial"/>
              <a:cs typeface="Arial"/>
            </a:endParaRPr>
          </a:p>
          <a:p>
            <a:pPr marL="355600" marR="657860" indent="-342900" algn="just">
              <a:lnSpc>
                <a:spcPct val="100000"/>
              </a:lnSpc>
              <a:spcBef>
                <a:spcPts val="1200"/>
              </a:spcBef>
              <a:buFont typeface="Wingdings"/>
              <a:buChar char=""/>
              <a:tabLst>
                <a:tab pos="356235" algn="l"/>
              </a:tabLst>
            </a:pPr>
            <a:r>
              <a:rPr sz="2400" spc="-5" dirty="0">
                <a:solidFill>
                  <a:srgbClr val="46424D"/>
                </a:solidFill>
                <a:latin typeface="Arial"/>
                <a:cs typeface="Arial"/>
              </a:rPr>
              <a:t>Problems of some description always arise</a:t>
            </a:r>
            <a:r>
              <a:rPr lang="en-US" sz="2400" spc="-5" dirty="0">
                <a:solidFill>
                  <a:srgbClr val="46424D"/>
                </a:solidFill>
                <a:latin typeface="Arial"/>
                <a:cs typeface="Arial"/>
              </a:rPr>
              <a:t> during </a:t>
            </a:r>
            <a:r>
              <a:rPr sz="2400" spc="-5" dirty="0">
                <a:solidFill>
                  <a:srgbClr val="46424D"/>
                </a:solidFill>
                <a:latin typeface="Arial"/>
                <a:cs typeface="Arial"/>
              </a:rPr>
              <a:t>a  project, and these lead </a:t>
            </a:r>
            <a:r>
              <a:rPr sz="2400" dirty="0">
                <a:solidFill>
                  <a:srgbClr val="46424D"/>
                </a:solidFill>
                <a:latin typeface="Arial"/>
                <a:cs typeface="Arial"/>
              </a:rPr>
              <a:t>to </a:t>
            </a:r>
            <a:r>
              <a:rPr sz="2400" spc="-5" dirty="0">
                <a:solidFill>
                  <a:srgbClr val="46424D"/>
                </a:solidFill>
                <a:latin typeface="Arial"/>
                <a:cs typeface="Arial"/>
              </a:rPr>
              <a:t>project</a:t>
            </a:r>
            <a:r>
              <a:rPr sz="2400" spc="20" dirty="0">
                <a:solidFill>
                  <a:srgbClr val="46424D"/>
                </a:solidFill>
                <a:latin typeface="Arial"/>
                <a:cs typeface="Arial"/>
              </a:rPr>
              <a:t> </a:t>
            </a:r>
            <a:r>
              <a:rPr sz="2400" spc="-5" dirty="0">
                <a:solidFill>
                  <a:srgbClr val="46424D"/>
                </a:solidFill>
                <a:latin typeface="Arial"/>
                <a:cs typeface="Arial"/>
              </a:rPr>
              <a:t>delays.</a:t>
            </a:r>
            <a:endParaRPr lang="en-US" sz="2400" spc="-5" dirty="0">
              <a:solidFill>
                <a:srgbClr val="46424D"/>
              </a:solidFill>
              <a:latin typeface="Arial"/>
              <a:cs typeface="Arial"/>
            </a:endParaRPr>
          </a:p>
          <a:p>
            <a:pPr marL="355600" marR="657860" indent="-342900" algn="just">
              <a:lnSpc>
                <a:spcPct val="100000"/>
              </a:lnSpc>
              <a:spcBef>
                <a:spcPts val="1200"/>
              </a:spcBef>
              <a:buFont typeface="Wingdings"/>
              <a:buChar char=""/>
              <a:tabLst>
                <a:tab pos="356235" algn="l"/>
              </a:tabLst>
            </a:pPr>
            <a:endParaRPr sz="2400" dirty="0">
              <a:latin typeface="Arial"/>
              <a:cs typeface="Arial"/>
            </a:endParaRPr>
          </a:p>
          <a:p>
            <a:pPr marL="355600" marR="5080" indent="-342900" algn="just">
              <a:lnSpc>
                <a:spcPct val="100000"/>
              </a:lnSpc>
              <a:spcBef>
                <a:spcPts val="1200"/>
              </a:spcBef>
              <a:buFont typeface="Wingdings"/>
              <a:buChar char=""/>
              <a:tabLst>
                <a:tab pos="356235" algn="l"/>
              </a:tabLst>
            </a:pPr>
            <a:r>
              <a:rPr sz="2400" spc="-60" dirty="0">
                <a:solidFill>
                  <a:srgbClr val="46424D"/>
                </a:solidFill>
                <a:latin typeface="Arial"/>
                <a:cs typeface="Arial"/>
              </a:rPr>
              <a:t>Your </a:t>
            </a:r>
            <a:r>
              <a:rPr sz="2400" spc="-5" dirty="0">
                <a:solidFill>
                  <a:srgbClr val="46424D"/>
                </a:solidFill>
                <a:latin typeface="Arial"/>
                <a:cs typeface="Arial"/>
              </a:rPr>
              <a:t>initial assumptions and scheduling should</a:t>
            </a:r>
            <a:r>
              <a:rPr lang="en-US" sz="2400" spc="-5" dirty="0">
                <a:solidFill>
                  <a:srgbClr val="46424D"/>
                </a:solidFill>
                <a:latin typeface="Arial"/>
                <a:cs typeface="Arial"/>
              </a:rPr>
              <a:t> therefore </a:t>
            </a:r>
            <a:r>
              <a:rPr sz="2400" b="1" spc="-5" dirty="0">
                <a:solidFill>
                  <a:srgbClr val="FF0000"/>
                </a:solidFill>
                <a:latin typeface="Arial"/>
                <a:cs typeface="Arial"/>
              </a:rPr>
              <a:t>take unexpected problems into</a:t>
            </a:r>
            <a:r>
              <a:rPr sz="2400" b="1" spc="55" dirty="0">
                <a:solidFill>
                  <a:srgbClr val="FF0000"/>
                </a:solidFill>
                <a:latin typeface="Arial"/>
                <a:cs typeface="Arial"/>
              </a:rPr>
              <a:t> </a:t>
            </a:r>
            <a:r>
              <a:rPr sz="2400" b="1" spc="-5" dirty="0">
                <a:solidFill>
                  <a:srgbClr val="FF0000"/>
                </a:solidFill>
                <a:latin typeface="Arial"/>
                <a:cs typeface="Arial"/>
              </a:rPr>
              <a:t>account</a:t>
            </a:r>
            <a:r>
              <a:rPr sz="2400" spc="-5" dirty="0">
                <a:solidFill>
                  <a:srgbClr val="46424D"/>
                </a:solidFill>
                <a:latin typeface="Arial"/>
                <a:cs typeface="Arial"/>
              </a:rPr>
              <a:t>.</a:t>
            </a:r>
            <a:endParaRPr lang="en-US" sz="2400" spc="-5" dirty="0">
              <a:solidFill>
                <a:srgbClr val="46424D"/>
              </a:solidFill>
              <a:latin typeface="Arial"/>
              <a:cs typeface="Arial"/>
            </a:endParaRPr>
          </a:p>
          <a:p>
            <a:pPr marL="355600" marR="5080" indent="-342900" algn="just">
              <a:lnSpc>
                <a:spcPct val="100000"/>
              </a:lnSpc>
              <a:spcBef>
                <a:spcPts val="1200"/>
              </a:spcBef>
              <a:buFont typeface="Wingdings"/>
              <a:buChar char=""/>
              <a:tabLst>
                <a:tab pos="356235" algn="l"/>
              </a:tabLst>
            </a:pPr>
            <a:endParaRPr sz="2400" dirty="0">
              <a:latin typeface="Arial"/>
              <a:cs typeface="Arial"/>
            </a:endParaRPr>
          </a:p>
          <a:p>
            <a:pPr marL="355600" marR="464820" indent="-342900" algn="just">
              <a:lnSpc>
                <a:spcPct val="100000"/>
              </a:lnSpc>
              <a:spcBef>
                <a:spcPts val="1200"/>
              </a:spcBef>
              <a:buFont typeface="Wingdings"/>
              <a:buChar char=""/>
              <a:tabLst>
                <a:tab pos="356235" algn="l"/>
              </a:tabLst>
            </a:pPr>
            <a:r>
              <a:rPr sz="2400" spc="-80" dirty="0">
                <a:solidFill>
                  <a:srgbClr val="46424D"/>
                </a:solidFill>
                <a:latin typeface="Arial"/>
                <a:cs typeface="Arial"/>
              </a:rPr>
              <a:t>You </a:t>
            </a:r>
            <a:r>
              <a:rPr sz="2400" b="1" spc="-5" dirty="0">
                <a:solidFill>
                  <a:srgbClr val="FF0000"/>
                </a:solidFill>
                <a:latin typeface="Arial"/>
                <a:cs typeface="Arial"/>
              </a:rPr>
              <a:t>should include contingency </a:t>
            </a:r>
            <a:r>
              <a:rPr sz="2400" spc="-5" dirty="0">
                <a:solidFill>
                  <a:srgbClr val="46424D"/>
                </a:solidFill>
                <a:latin typeface="Arial"/>
                <a:cs typeface="Arial"/>
              </a:rPr>
              <a:t>in your plan so</a:t>
            </a:r>
            <a:r>
              <a:rPr lang="en-US" sz="2400" spc="-5" dirty="0">
                <a:solidFill>
                  <a:srgbClr val="46424D"/>
                </a:solidFill>
                <a:latin typeface="Arial"/>
                <a:cs typeface="Arial"/>
              </a:rPr>
              <a:t> that if </a:t>
            </a:r>
            <a:r>
              <a:rPr sz="2400" spc="-5" dirty="0">
                <a:solidFill>
                  <a:srgbClr val="46424D"/>
                </a:solidFill>
                <a:latin typeface="Arial"/>
                <a:cs typeface="Arial"/>
              </a:rPr>
              <a:t>things </a:t>
            </a:r>
            <a:r>
              <a:rPr sz="2400" dirty="0">
                <a:solidFill>
                  <a:srgbClr val="46424D"/>
                </a:solidFill>
                <a:latin typeface="Arial"/>
                <a:cs typeface="Arial"/>
              </a:rPr>
              <a:t>go </a:t>
            </a:r>
            <a:r>
              <a:rPr sz="2400" spc="-5" dirty="0">
                <a:solidFill>
                  <a:srgbClr val="46424D"/>
                </a:solidFill>
                <a:latin typeface="Arial"/>
                <a:cs typeface="Arial"/>
              </a:rPr>
              <a:t>wrong, </a:t>
            </a:r>
            <a:r>
              <a:rPr sz="2400" dirty="0">
                <a:solidFill>
                  <a:srgbClr val="46424D"/>
                </a:solidFill>
                <a:latin typeface="Arial"/>
                <a:cs typeface="Arial"/>
              </a:rPr>
              <a:t>then </a:t>
            </a:r>
            <a:r>
              <a:rPr sz="2400" spc="-5" dirty="0">
                <a:solidFill>
                  <a:srgbClr val="46424D"/>
                </a:solidFill>
                <a:latin typeface="Arial"/>
                <a:cs typeface="Arial"/>
              </a:rPr>
              <a:t>your delivery schedule </a:t>
            </a:r>
            <a:r>
              <a:rPr sz="2400" dirty="0">
                <a:solidFill>
                  <a:srgbClr val="46424D"/>
                </a:solidFill>
                <a:latin typeface="Arial"/>
                <a:cs typeface="Arial"/>
              </a:rPr>
              <a:t>is </a:t>
            </a:r>
            <a:r>
              <a:rPr sz="2400" spc="-5" dirty="0">
                <a:solidFill>
                  <a:srgbClr val="46424D"/>
                </a:solidFill>
                <a:latin typeface="Arial"/>
                <a:cs typeface="Arial"/>
              </a:rPr>
              <a:t>not  seriously</a:t>
            </a:r>
            <a:r>
              <a:rPr sz="2400" spc="20" dirty="0">
                <a:solidFill>
                  <a:srgbClr val="46424D"/>
                </a:solidFill>
                <a:latin typeface="Arial"/>
                <a:cs typeface="Arial"/>
              </a:rPr>
              <a:t> </a:t>
            </a:r>
            <a:r>
              <a:rPr sz="2400" spc="-5" dirty="0">
                <a:solidFill>
                  <a:srgbClr val="46424D"/>
                </a:solidFill>
                <a:latin typeface="Arial"/>
                <a:cs typeface="Arial"/>
              </a:rPr>
              <a:t>disrupted.</a:t>
            </a:r>
            <a:endParaRPr sz="2400" dirty="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04913-53DA-B89B-ADFB-7518B6AAE80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3C6E5EF-45EF-0F3C-1DFD-627A51364E4C}"/>
              </a:ext>
            </a:extLst>
          </p:cNvPr>
          <p:cNvSpPr txBox="1">
            <a:spLocks noGrp="1"/>
          </p:cNvSpPr>
          <p:nvPr>
            <p:ph type="title"/>
          </p:nvPr>
        </p:nvSpPr>
        <p:spPr>
          <a:xfrm>
            <a:off x="2286000" y="2807035"/>
            <a:ext cx="4953000" cy="1243930"/>
          </a:xfrm>
          <a:prstGeom prst="rect">
            <a:avLst/>
          </a:prstGeom>
        </p:spPr>
        <p:txBody>
          <a:bodyPr vert="horz" wrap="square" lIns="0" tIns="12700" rIns="0" bIns="0" rtlCol="0">
            <a:spAutoFit/>
          </a:bodyPr>
          <a:lstStyle/>
          <a:p>
            <a:pPr marL="12700">
              <a:lnSpc>
                <a:spcPct val="100000"/>
              </a:lnSpc>
              <a:spcBef>
                <a:spcPts val="100"/>
              </a:spcBef>
            </a:pPr>
            <a:r>
              <a:rPr sz="8000" spc="-5" dirty="0">
                <a:solidFill>
                  <a:srgbClr val="FF0000"/>
                </a:solidFill>
              </a:rPr>
              <a:t>A</a:t>
            </a:r>
            <a:r>
              <a:rPr sz="4800" spc="-5" dirty="0"/>
              <a:t>gile</a:t>
            </a:r>
            <a:r>
              <a:rPr sz="4800" spc="-80" dirty="0"/>
              <a:t> </a:t>
            </a:r>
            <a:r>
              <a:rPr sz="4800" dirty="0"/>
              <a:t>planning</a:t>
            </a:r>
          </a:p>
        </p:txBody>
      </p:sp>
      <p:sp>
        <p:nvSpPr>
          <p:cNvPr id="4" name="object 4">
            <a:extLst>
              <a:ext uri="{FF2B5EF4-FFF2-40B4-BE49-F238E27FC236}">
                <a16:creationId xmlns:a16="http://schemas.microsoft.com/office/drawing/2014/main" id="{1B5DC1FC-72EA-BBF1-1BC6-F688412BBDD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5" name="object 5">
            <a:extLst>
              <a:ext uri="{FF2B5EF4-FFF2-40B4-BE49-F238E27FC236}">
                <a16:creationId xmlns:a16="http://schemas.microsoft.com/office/drawing/2014/main" id="{95353E70-BE5A-7795-6FFF-125286C4D949}"/>
              </a:ext>
            </a:extLst>
          </p:cNvPr>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17</a:t>
            </a:fld>
            <a:endParaRPr spc="-25" dirty="0"/>
          </a:p>
        </p:txBody>
      </p:sp>
    </p:spTree>
    <p:extLst>
      <p:ext uri="{BB962C8B-B14F-4D97-AF65-F5344CB8AC3E}">
        <p14:creationId xmlns:p14="http://schemas.microsoft.com/office/powerpoint/2010/main" val="723640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59187-0B5B-C613-752D-4FD38DBE3BD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1079BD5-717B-4233-BF12-B7E8A42ECFC7}"/>
              </a:ext>
            </a:extLst>
          </p:cNvPr>
          <p:cNvSpPr txBox="1">
            <a:spLocks noGrp="1"/>
          </p:cNvSpPr>
          <p:nvPr>
            <p:ph type="title"/>
          </p:nvPr>
        </p:nvSpPr>
        <p:spPr>
          <a:xfrm>
            <a:off x="535940" y="643254"/>
            <a:ext cx="5026660" cy="689932"/>
          </a:xfrm>
          <a:prstGeom prst="rect">
            <a:avLst/>
          </a:prstGeom>
        </p:spPr>
        <p:txBody>
          <a:bodyPr vert="horz" wrap="square" lIns="0" tIns="12700" rIns="0" bIns="0" rtlCol="0">
            <a:spAutoFit/>
          </a:bodyPr>
          <a:lstStyle/>
          <a:p>
            <a:pPr marL="12700">
              <a:lnSpc>
                <a:spcPct val="100000"/>
              </a:lnSpc>
              <a:spcBef>
                <a:spcPts val="100"/>
              </a:spcBef>
            </a:pPr>
            <a:r>
              <a:rPr sz="4400" spc="-5" dirty="0">
                <a:solidFill>
                  <a:srgbClr val="FF0000"/>
                </a:solidFill>
              </a:rPr>
              <a:t>Agile</a:t>
            </a:r>
            <a:r>
              <a:rPr sz="4400" spc="-80" dirty="0"/>
              <a:t> </a:t>
            </a:r>
            <a:r>
              <a:rPr sz="4400" dirty="0"/>
              <a:t>planning</a:t>
            </a:r>
          </a:p>
        </p:txBody>
      </p:sp>
      <p:sp>
        <p:nvSpPr>
          <p:cNvPr id="5" name="object 5">
            <a:extLst>
              <a:ext uri="{FF2B5EF4-FFF2-40B4-BE49-F238E27FC236}">
                <a16:creationId xmlns:a16="http://schemas.microsoft.com/office/drawing/2014/main" id="{1C3F53A2-20CF-B763-BFB1-1875969A20B5}"/>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6" name="object 6">
            <a:extLst>
              <a:ext uri="{FF2B5EF4-FFF2-40B4-BE49-F238E27FC236}">
                <a16:creationId xmlns:a16="http://schemas.microsoft.com/office/drawing/2014/main" id="{80CCEB02-3777-17E1-94C6-BBA267AD1DE7}"/>
              </a:ext>
            </a:extLst>
          </p:cNvPr>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18</a:t>
            </a:fld>
            <a:endParaRPr spc="-25" dirty="0"/>
          </a:p>
        </p:txBody>
      </p:sp>
      <p:sp>
        <p:nvSpPr>
          <p:cNvPr id="3" name="object 3">
            <a:extLst>
              <a:ext uri="{FF2B5EF4-FFF2-40B4-BE49-F238E27FC236}">
                <a16:creationId xmlns:a16="http://schemas.microsoft.com/office/drawing/2014/main" id="{9447C994-D161-4443-E550-ED2D4F45BDC1}"/>
              </a:ext>
            </a:extLst>
          </p:cNvPr>
          <p:cNvSpPr txBox="1"/>
          <p:nvPr/>
        </p:nvSpPr>
        <p:spPr>
          <a:xfrm>
            <a:off x="0" y="1625549"/>
            <a:ext cx="8991600" cy="4309110"/>
          </a:xfrm>
          <a:prstGeom prst="rect">
            <a:avLst/>
          </a:prstGeom>
        </p:spPr>
        <p:txBody>
          <a:bodyPr vert="horz" wrap="square" lIns="0" tIns="12700" rIns="0" bIns="0" rtlCol="0">
            <a:spAutoFit/>
          </a:bodyPr>
          <a:lstStyle/>
          <a:p>
            <a:pPr marL="355600" marR="576580" indent="-342900" algn="just">
              <a:lnSpc>
                <a:spcPct val="100000"/>
              </a:lnSpc>
              <a:spcBef>
                <a:spcPts val="100"/>
              </a:spcBef>
              <a:buFont typeface="Wingdings"/>
              <a:buChar char=""/>
              <a:tabLst>
                <a:tab pos="356235" algn="l"/>
              </a:tabLst>
            </a:pPr>
            <a:r>
              <a:rPr sz="2400" spc="-5" dirty="0">
                <a:solidFill>
                  <a:srgbClr val="46424D"/>
                </a:solidFill>
                <a:latin typeface="Arial"/>
                <a:cs typeface="Arial"/>
              </a:rPr>
              <a:t>Agile methods </a:t>
            </a:r>
            <a:r>
              <a:rPr sz="2400" dirty="0">
                <a:solidFill>
                  <a:srgbClr val="46424D"/>
                </a:solidFill>
                <a:latin typeface="Arial"/>
                <a:cs typeface="Arial"/>
              </a:rPr>
              <a:t>of </a:t>
            </a:r>
            <a:r>
              <a:rPr sz="2400" spc="-5" dirty="0">
                <a:solidFill>
                  <a:srgbClr val="46424D"/>
                </a:solidFill>
                <a:latin typeface="Arial"/>
                <a:cs typeface="Arial"/>
              </a:rPr>
              <a:t>software development </a:t>
            </a:r>
            <a:r>
              <a:rPr sz="2400" dirty="0">
                <a:solidFill>
                  <a:srgbClr val="46424D"/>
                </a:solidFill>
                <a:latin typeface="Arial"/>
                <a:cs typeface="Arial"/>
              </a:rPr>
              <a:t>are</a:t>
            </a:r>
            <a:r>
              <a:rPr lang="en-US" sz="2400" dirty="0">
                <a:solidFill>
                  <a:srgbClr val="46424D"/>
                </a:solidFill>
                <a:latin typeface="Arial"/>
                <a:cs typeface="Arial"/>
              </a:rPr>
              <a:t> iterative </a:t>
            </a:r>
            <a:r>
              <a:rPr sz="2400" spc="-935" dirty="0">
                <a:solidFill>
                  <a:srgbClr val="46424D"/>
                </a:solidFill>
                <a:latin typeface="Arial"/>
                <a:cs typeface="Arial"/>
              </a:rPr>
              <a:t> </a:t>
            </a:r>
            <a:r>
              <a:rPr sz="2400" spc="-595" dirty="0">
                <a:solidFill>
                  <a:srgbClr val="46424D"/>
                </a:solidFill>
                <a:latin typeface="Arial"/>
                <a:cs typeface="Arial"/>
              </a:rPr>
              <a:t> </a:t>
            </a:r>
            <a:r>
              <a:rPr sz="2400" spc="-5" dirty="0">
                <a:solidFill>
                  <a:srgbClr val="46424D"/>
                </a:solidFill>
                <a:latin typeface="Arial"/>
                <a:cs typeface="Arial"/>
              </a:rPr>
              <a:t>approaches where </a:t>
            </a:r>
            <a:r>
              <a:rPr sz="2400" dirty="0">
                <a:solidFill>
                  <a:srgbClr val="46424D"/>
                </a:solidFill>
                <a:latin typeface="Arial"/>
                <a:cs typeface="Arial"/>
              </a:rPr>
              <a:t>the </a:t>
            </a:r>
            <a:r>
              <a:rPr sz="2400" spc="-5" dirty="0">
                <a:solidFill>
                  <a:srgbClr val="46424D"/>
                </a:solidFill>
                <a:latin typeface="Arial"/>
                <a:cs typeface="Arial"/>
              </a:rPr>
              <a:t>software is developed and  delivered </a:t>
            </a:r>
            <a:r>
              <a:rPr sz="2400" dirty="0">
                <a:solidFill>
                  <a:srgbClr val="46424D"/>
                </a:solidFill>
                <a:latin typeface="Arial"/>
                <a:cs typeface="Arial"/>
              </a:rPr>
              <a:t>to </a:t>
            </a:r>
            <a:r>
              <a:rPr sz="2400" spc="-5" dirty="0">
                <a:solidFill>
                  <a:srgbClr val="46424D"/>
                </a:solidFill>
                <a:latin typeface="Arial"/>
                <a:cs typeface="Arial"/>
              </a:rPr>
              <a:t>customers </a:t>
            </a:r>
            <a:r>
              <a:rPr sz="2400" spc="-10" dirty="0">
                <a:solidFill>
                  <a:srgbClr val="46424D"/>
                </a:solidFill>
                <a:latin typeface="Arial"/>
                <a:cs typeface="Arial"/>
              </a:rPr>
              <a:t>in</a:t>
            </a:r>
            <a:r>
              <a:rPr sz="2400" spc="35" dirty="0">
                <a:solidFill>
                  <a:srgbClr val="46424D"/>
                </a:solidFill>
                <a:latin typeface="Arial"/>
                <a:cs typeface="Arial"/>
              </a:rPr>
              <a:t> </a:t>
            </a:r>
            <a:r>
              <a:rPr sz="2400" dirty="0">
                <a:solidFill>
                  <a:srgbClr val="46424D"/>
                </a:solidFill>
                <a:latin typeface="Arial"/>
                <a:cs typeface="Arial"/>
              </a:rPr>
              <a:t>increments.</a:t>
            </a:r>
            <a:endParaRPr sz="2400" dirty="0">
              <a:latin typeface="Arial"/>
              <a:cs typeface="Arial"/>
            </a:endParaRPr>
          </a:p>
          <a:p>
            <a:pPr marL="355600" marR="5080" indent="-342900" algn="just">
              <a:lnSpc>
                <a:spcPct val="100000"/>
              </a:lnSpc>
              <a:spcBef>
                <a:spcPts val="1205"/>
              </a:spcBef>
              <a:buFont typeface="Wingdings"/>
              <a:buChar char=""/>
              <a:tabLst>
                <a:tab pos="356235" algn="l"/>
              </a:tabLst>
            </a:pPr>
            <a:r>
              <a:rPr sz="2400" spc="-5" dirty="0">
                <a:solidFill>
                  <a:srgbClr val="46424D"/>
                </a:solidFill>
                <a:latin typeface="Arial"/>
                <a:cs typeface="Arial"/>
              </a:rPr>
              <a:t>Unlike plan-driven approaches, the functionality </a:t>
            </a:r>
            <a:r>
              <a:rPr sz="2400" dirty="0">
                <a:solidFill>
                  <a:srgbClr val="46424D"/>
                </a:solidFill>
                <a:latin typeface="Arial"/>
                <a:cs typeface="Arial"/>
              </a:rPr>
              <a:t>of</a:t>
            </a:r>
            <a:r>
              <a:rPr lang="en-US" sz="2400" dirty="0">
                <a:solidFill>
                  <a:srgbClr val="46424D"/>
                </a:solidFill>
                <a:latin typeface="Arial"/>
                <a:cs typeface="Arial"/>
              </a:rPr>
              <a:t> these </a:t>
            </a:r>
            <a:r>
              <a:rPr sz="2400" dirty="0">
                <a:solidFill>
                  <a:srgbClr val="46424D"/>
                </a:solidFill>
                <a:latin typeface="Arial"/>
                <a:cs typeface="Arial"/>
              </a:rPr>
              <a:t>increments is </a:t>
            </a:r>
            <a:r>
              <a:rPr sz="2400" spc="-5" dirty="0">
                <a:solidFill>
                  <a:srgbClr val="46424D"/>
                </a:solidFill>
                <a:latin typeface="Arial"/>
                <a:cs typeface="Arial"/>
              </a:rPr>
              <a:t>not planned </a:t>
            </a:r>
            <a:r>
              <a:rPr sz="2400" dirty="0">
                <a:solidFill>
                  <a:srgbClr val="46424D"/>
                </a:solidFill>
                <a:latin typeface="Arial"/>
                <a:cs typeface="Arial"/>
              </a:rPr>
              <a:t>in </a:t>
            </a:r>
            <a:r>
              <a:rPr sz="2400" spc="-5" dirty="0">
                <a:solidFill>
                  <a:srgbClr val="46424D"/>
                </a:solidFill>
                <a:latin typeface="Arial"/>
                <a:cs typeface="Arial"/>
              </a:rPr>
              <a:t>advance but </a:t>
            </a:r>
            <a:r>
              <a:rPr sz="2400" dirty="0">
                <a:solidFill>
                  <a:srgbClr val="46424D"/>
                </a:solidFill>
                <a:latin typeface="Arial"/>
                <a:cs typeface="Arial"/>
              </a:rPr>
              <a:t>is </a:t>
            </a:r>
            <a:r>
              <a:rPr sz="2400" spc="-5" dirty="0">
                <a:solidFill>
                  <a:srgbClr val="46424D"/>
                </a:solidFill>
                <a:latin typeface="Arial"/>
                <a:cs typeface="Arial"/>
              </a:rPr>
              <a:t>decided  during </a:t>
            </a:r>
            <a:r>
              <a:rPr sz="2400" dirty="0">
                <a:solidFill>
                  <a:srgbClr val="46424D"/>
                </a:solidFill>
                <a:latin typeface="Arial"/>
                <a:cs typeface="Arial"/>
              </a:rPr>
              <a:t>the</a:t>
            </a:r>
            <a:r>
              <a:rPr sz="2400" spc="10" dirty="0">
                <a:solidFill>
                  <a:srgbClr val="46424D"/>
                </a:solidFill>
                <a:latin typeface="Arial"/>
                <a:cs typeface="Arial"/>
              </a:rPr>
              <a:t> </a:t>
            </a:r>
            <a:r>
              <a:rPr sz="2400" spc="-5" dirty="0">
                <a:solidFill>
                  <a:srgbClr val="46424D"/>
                </a:solidFill>
                <a:latin typeface="Arial"/>
                <a:cs typeface="Arial"/>
              </a:rPr>
              <a:t>development.</a:t>
            </a:r>
            <a:endParaRPr sz="2400" dirty="0">
              <a:latin typeface="Arial"/>
              <a:cs typeface="Arial"/>
            </a:endParaRPr>
          </a:p>
          <a:p>
            <a:pPr marL="756285" marR="434975" lvl="1" indent="-286385" algn="just">
              <a:lnSpc>
                <a:spcPct val="100000"/>
              </a:lnSpc>
              <a:spcBef>
                <a:spcPts val="905"/>
              </a:spcBef>
              <a:buFont typeface="Wingdings"/>
              <a:buChar char=""/>
              <a:tabLst>
                <a:tab pos="756285" algn="l"/>
                <a:tab pos="756920" algn="l"/>
              </a:tabLst>
            </a:pPr>
            <a:r>
              <a:rPr sz="2000" dirty="0">
                <a:solidFill>
                  <a:srgbClr val="46424D"/>
                </a:solidFill>
                <a:latin typeface="Arial"/>
                <a:cs typeface="Arial"/>
              </a:rPr>
              <a:t>The decision on what to include in an increment depends</a:t>
            </a:r>
            <a:r>
              <a:rPr sz="2000" spc="-190" dirty="0">
                <a:solidFill>
                  <a:srgbClr val="46424D"/>
                </a:solidFill>
                <a:latin typeface="Arial"/>
                <a:cs typeface="Arial"/>
              </a:rPr>
              <a:t> </a:t>
            </a:r>
            <a:r>
              <a:rPr sz="2000" dirty="0">
                <a:solidFill>
                  <a:srgbClr val="46424D"/>
                </a:solidFill>
                <a:latin typeface="Arial"/>
                <a:cs typeface="Arial"/>
              </a:rPr>
              <a:t>on  progress </a:t>
            </a:r>
            <a:r>
              <a:rPr sz="2000" spc="-5" dirty="0">
                <a:solidFill>
                  <a:srgbClr val="46424D"/>
                </a:solidFill>
                <a:latin typeface="Arial"/>
                <a:cs typeface="Arial"/>
              </a:rPr>
              <a:t>and on </a:t>
            </a:r>
            <a:r>
              <a:rPr sz="2000" dirty="0">
                <a:solidFill>
                  <a:srgbClr val="46424D"/>
                </a:solidFill>
                <a:latin typeface="Arial"/>
                <a:cs typeface="Arial"/>
              </a:rPr>
              <a:t>the </a:t>
            </a:r>
            <a:r>
              <a:rPr sz="2000" spc="5" dirty="0">
                <a:solidFill>
                  <a:srgbClr val="46424D"/>
                </a:solidFill>
                <a:latin typeface="Arial"/>
                <a:cs typeface="Arial"/>
              </a:rPr>
              <a:t>customer’s</a:t>
            </a:r>
            <a:r>
              <a:rPr sz="2000" spc="-145" dirty="0">
                <a:solidFill>
                  <a:srgbClr val="46424D"/>
                </a:solidFill>
                <a:latin typeface="Arial"/>
                <a:cs typeface="Arial"/>
              </a:rPr>
              <a:t> </a:t>
            </a:r>
            <a:r>
              <a:rPr sz="2000" spc="-5" dirty="0">
                <a:solidFill>
                  <a:srgbClr val="46424D"/>
                </a:solidFill>
                <a:latin typeface="Arial"/>
                <a:cs typeface="Arial"/>
              </a:rPr>
              <a:t>priorities.</a:t>
            </a:r>
            <a:endParaRPr sz="2000" dirty="0">
              <a:latin typeface="Arial"/>
              <a:cs typeface="Arial"/>
            </a:endParaRPr>
          </a:p>
          <a:p>
            <a:pPr marL="355600" marR="80645" indent="-342900" algn="just">
              <a:lnSpc>
                <a:spcPct val="100000"/>
              </a:lnSpc>
              <a:spcBef>
                <a:spcPts val="900"/>
              </a:spcBef>
              <a:buFont typeface="Wingdings"/>
              <a:buChar char=""/>
              <a:tabLst>
                <a:tab pos="356235" algn="l"/>
              </a:tabLst>
            </a:pPr>
            <a:r>
              <a:rPr sz="2400" dirty="0">
                <a:solidFill>
                  <a:srgbClr val="46424D"/>
                </a:solidFill>
                <a:latin typeface="Arial"/>
                <a:cs typeface="Arial"/>
              </a:rPr>
              <a:t>The customer’s </a:t>
            </a:r>
            <a:r>
              <a:rPr sz="2400" spc="-5" dirty="0">
                <a:solidFill>
                  <a:srgbClr val="46424D"/>
                </a:solidFill>
                <a:latin typeface="Arial"/>
                <a:cs typeface="Arial"/>
              </a:rPr>
              <a:t>priorities and requirements change</a:t>
            </a:r>
            <a:r>
              <a:rPr lang="en-US" sz="2400" spc="-5" dirty="0">
                <a:solidFill>
                  <a:srgbClr val="46424D"/>
                </a:solidFill>
                <a:latin typeface="Arial"/>
                <a:cs typeface="Arial"/>
              </a:rPr>
              <a:t> so it</a:t>
            </a:r>
            <a:r>
              <a:rPr sz="2400" spc="-5" dirty="0">
                <a:solidFill>
                  <a:srgbClr val="46424D"/>
                </a:solidFill>
                <a:latin typeface="Arial"/>
                <a:cs typeface="Arial"/>
              </a:rPr>
              <a:t>  makes sense </a:t>
            </a:r>
            <a:r>
              <a:rPr sz="2400" dirty="0">
                <a:solidFill>
                  <a:srgbClr val="46424D"/>
                </a:solidFill>
                <a:latin typeface="Arial"/>
                <a:cs typeface="Arial"/>
              </a:rPr>
              <a:t>to </a:t>
            </a:r>
            <a:r>
              <a:rPr sz="2400" spc="-5" dirty="0">
                <a:solidFill>
                  <a:srgbClr val="46424D"/>
                </a:solidFill>
                <a:latin typeface="Arial"/>
                <a:cs typeface="Arial"/>
              </a:rPr>
              <a:t>have a flexible plan </a:t>
            </a:r>
            <a:r>
              <a:rPr sz="2400" dirty="0">
                <a:solidFill>
                  <a:srgbClr val="46424D"/>
                </a:solidFill>
                <a:latin typeface="Arial"/>
                <a:cs typeface="Arial"/>
              </a:rPr>
              <a:t>that </a:t>
            </a:r>
            <a:r>
              <a:rPr sz="2400" spc="-5" dirty="0">
                <a:solidFill>
                  <a:srgbClr val="46424D"/>
                </a:solidFill>
                <a:latin typeface="Arial"/>
                <a:cs typeface="Arial"/>
              </a:rPr>
              <a:t>can  accommodate these</a:t>
            </a:r>
            <a:r>
              <a:rPr sz="2400" spc="5" dirty="0">
                <a:solidFill>
                  <a:srgbClr val="46424D"/>
                </a:solidFill>
                <a:latin typeface="Arial"/>
                <a:cs typeface="Arial"/>
              </a:rPr>
              <a:t> </a:t>
            </a:r>
            <a:r>
              <a:rPr sz="2400" spc="-5" dirty="0">
                <a:solidFill>
                  <a:srgbClr val="46424D"/>
                </a:solidFill>
                <a:latin typeface="Arial"/>
                <a:cs typeface="Arial"/>
              </a:rPr>
              <a:t>changes.</a:t>
            </a:r>
            <a:endParaRPr sz="2400" dirty="0">
              <a:latin typeface="Arial"/>
              <a:cs typeface="Arial"/>
            </a:endParaRPr>
          </a:p>
        </p:txBody>
      </p:sp>
    </p:spTree>
    <p:extLst>
      <p:ext uri="{BB962C8B-B14F-4D97-AF65-F5344CB8AC3E}">
        <p14:creationId xmlns:p14="http://schemas.microsoft.com/office/powerpoint/2010/main" val="62225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F4BA1-02B0-62F9-A7A8-0E542B85F5C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8F1E38C-29B3-A348-3A3C-1E00EA2FC23A}"/>
              </a:ext>
            </a:extLst>
          </p:cNvPr>
          <p:cNvSpPr txBox="1">
            <a:spLocks noGrp="1"/>
          </p:cNvSpPr>
          <p:nvPr>
            <p:ph type="title"/>
          </p:nvPr>
        </p:nvSpPr>
        <p:spPr>
          <a:xfrm>
            <a:off x="535940" y="643254"/>
            <a:ext cx="5331460" cy="628377"/>
          </a:xfrm>
          <a:prstGeom prst="rect">
            <a:avLst/>
          </a:prstGeom>
        </p:spPr>
        <p:txBody>
          <a:bodyPr vert="horz" wrap="square" lIns="0" tIns="12700" rIns="0" bIns="0" rtlCol="0">
            <a:spAutoFit/>
          </a:bodyPr>
          <a:lstStyle/>
          <a:p>
            <a:pPr marL="12700">
              <a:lnSpc>
                <a:spcPct val="100000"/>
              </a:lnSpc>
              <a:spcBef>
                <a:spcPts val="100"/>
              </a:spcBef>
            </a:pPr>
            <a:r>
              <a:rPr sz="4000" spc="-5" dirty="0">
                <a:solidFill>
                  <a:srgbClr val="FF0000"/>
                </a:solidFill>
              </a:rPr>
              <a:t>Agile</a:t>
            </a:r>
            <a:r>
              <a:rPr sz="4000" spc="-5" dirty="0"/>
              <a:t> </a:t>
            </a:r>
            <a:r>
              <a:rPr sz="4000" dirty="0"/>
              <a:t>planning</a:t>
            </a:r>
            <a:r>
              <a:rPr sz="4000" spc="-95" dirty="0"/>
              <a:t> </a:t>
            </a:r>
            <a:r>
              <a:rPr sz="4000" spc="-5" dirty="0"/>
              <a:t>stages</a:t>
            </a:r>
          </a:p>
        </p:txBody>
      </p:sp>
      <p:sp>
        <p:nvSpPr>
          <p:cNvPr id="5" name="object 5">
            <a:extLst>
              <a:ext uri="{FF2B5EF4-FFF2-40B4-BE49-F238E27FC236}">
                <a16:creationId xmlns:a16="http://schemas.microsoft.com/office/drawing/2014/main" id="{A80F38E5-AF3C-4C02-4182-F26D8827A171}"/>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6" name="object 6">
            <a:extLst>
              <a:ext uri="{FF2B5EF4-FFF2-40B4-BE49-F238E27FC236}">
                <a16:creationId xmlns:a16="http://schemas.microsoft.com/office/drawing/2014/main" id="{978FB941-AF48-F167-D425-D72218E2C14D}"/>
              </a:ext>
            </a:extLst>
          </p:cNvPr>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19</a:t>
            </a:fld>
            <a:endParaRPr spc="-25" dirty="0"/>
          </a:p>
        </p:txBody>
      </p:sp>
      <p:sp>
        <p:nvSpPr>
          <p:cNvPr id="3" name="object 3">
            <a:extLst>
              <a:ext uri="{FF2B5EF4-FFF2-40B4-BE49-F238E27FC236}">
                <a16:creationId xmlns:a16="http://schemas.microsoft.com/office/drawing/2014/main" id="{B8A37CEF-5FD0-1263-7070-C6DB5E203C2C}"/>
              </a:ext>
            </a:extLst>
          </p:cNvPr>
          <p:cNvSpPr txBox="1"/>
          <p:nvPr/>
        </p:nvSpPr>
        <p:spPr>
          <a:xfrm>
            <a:off x="152400" y="1625549"/>
            <a:ext cx="8915400" cy="2764859"/>
          </a:xfrm>
          <a:prstGeom prst="rect">
            <a:avLst/>
          </a:prstGeom>
        </p:spPr>
        <p:txBody>
          <a:bodyPr vert="horz" wrap="square" lIns="0" tIns="12700" rIns="0" bIns="0" rtlCol="0">
            <a:spAutoFit/>
          </a:bodyPr>
          <a:lstStyle/>
          <a:p>
            <a:pPr marL="355600" marR="59055" indent="-342900" algn="just">
              <a:lnSpc>
                <a:spcPct val="100000"/>
              </a:lnSpc>
              <a:spcBef>
                <a:spcPts val="100"/>
              </a:spcBef>
              <a:buFont typeface="Wingdings"/>
              <a:buChar char=""/>
              <a:tabLst>
                <a:tab pos="356235" algn="l"/>
              </a:tabLst>
            </a:pPr>
            <a:r>
              <a:rPr sz="2400" spc="-5" dirty="0">
                <a:solidFill>
                  <a:srgbClr val="46424D"/>
                </a:solidFill>
                <a:latin typeface="Arial"/>
                <a:cs typeface="Arial"/>
              </a:rPr>
              <a:t>Release planning, which looks ahead </a:t>
            </a:r>
            <a:r>
              <a:rPr sz="2400" dirty="0">
                <a:solidFill>
                  <a:srgbClr val="46424D"/>
                </a:solidFill>
                <a:latin typeface="Arial"/>
                <a:cs typeface="Arial"/>
              </a:rPr>
              <a:t>for </a:t>
            </a:r>
            <a:r>
              <a:rPr sz="2400" spc="-5" dirty="0">
                <a:solidFill>
                  <a:srgbClr val="46424D"/>
                </a:solidFill>
                <a:latin typeface="Arial"/>
                <a:cs typeface="Arial"/>
              </a:rPr>
              <a:t>several</a:t>
            </a:r>
            <a:r>
              <a:rPr lang="en-US" sz="2400" spc="-5" dirty="0">
                <a:solidFill>
                  <a:srgbClr val="46424D"/>
                </a:solidFill>
                <a:latin typeface="Arial"/>
                <a:cs typeface="Arial"/>
              </a:rPr>
              <a:t> months</a:t>
            </a:r>
            <a:r>
              <a:rPr sz="2400" spc="5" dirty="0">
                <a:solidFill>
                  <a:srgbClr val="46424D"/>
                </a:solidFill>
                <a:latin typeface="Arial"/>
                <a:cs typeface="Arial"/>
              </a:rPr>
              <a:t> </a:t>
            </a:r>
            <a:r>
              <a:rPr sz="2400" spc="-5" dirty="0">
                <a:solidFill>
                  <a:srgbClr val="46424D"/>
                </a:solidFill>
                <a:latin typeface="Arial"/>
                <a:cs typeface="Arial"/>
              </a:rPr>
              <a:t>and  decides on </a:t>
            </a:r>
            <a:r>
              <a:rPr sz="2400" dirty="0">
                <a:solidFill>
                  <a:srgbClr val="46424D"/>
                </a:solidFill>
                <a:latin typeface="Arial"/>
                <a:cs typeface="Arial"/>
              </a:rPr>
              <a:t>the features that </a:t>
            </a:r>
            <a:r>
              <a:rPr sz="2400" spc="-5" dirty="0">
                <a:solidFill>
                  <a:srgbClr val="46424D"/>
                </a:solidFill>
                <a:latin typeface="Arial"/>
                <a:cs typeface="Arial"/>
              </a:rPr>
              <a:t>should be included in a  release </a:t>
            </a:r>
            <a:r>
              <a:rPr sz="2400" dirty="0">
                <a:solidFill>
                  <a:srgbClr val="46424D"/>
                </a:solidFill>
                <a:latin typeface="Arial"/>
                <a:cs typeface="Arial"/>
              </a:rPr>
              <a:t>of </a:t>
            </a:r>
            <a:r>
              <a:rPr sz="2400" spc="-5" dirty="0">
                <a:solidFill>
                  <a:srgbClr val="46424D"/>
                </a:solidFill>
                <a:latin typeface="Arial"/>
                <a:cs typeface="Arial"/>
              </a:rPr>
              <a:t>a</a:t>
            </a:r>
            <a:r>
              <a:rPr sz="2400" dirty="0">
                <a:solidFill>
                  <a:srgbClr val="46424D"/>
                </a:solidFill>
                <a:latin typeface="Arial"/>
                <a:cs typeface="Arial"/>
              </a:rPr>
              <a:t> system.</a:t>
            </a:r>
            <a:endParaRPr lang="en-US" sz="2400" dirty="0">
              <a:solidFill>
                <a:srgbClr val="46424D"/>
              </a:solidFill>
              <a:latin typeface="Arial"/>
              <a:cs typeface="Arial"/>
            </a:endParaRPr>
          </a:p>
          <a:p>
            <a:pPr marL="355600" marR="59055" indent="-342900" algn="just">
              <a:lnSpc>
                <a:spcPct val="100000"/>
              </a:lnSpc>
              <a:spcBef>
                <a:spcPts val="100"/>
              </a:spcBef>
              <a:buFont typeface="Wingdings"/>
              <a:buChar char=""/>
              <a:tabLst>
                <a:tab pos="356235" algn="l"/>
              </a:tabLst>
            </a:pPr>
            <a:endParaRPr sz="2400" dirty="0">
              <a:latin typeface="Arial"/>
              <a:cs typeface="Arial"/>
            </a:endParaRPr>
          </a:p>
          <a:p>
            <a:pPr marL="355600" marR="5080" indent="-342900" algn="just">
              <a:lnSpc>
                <a:spcPct val="100000"/>
              </a:lnSpc>
              <a:spcBef>
                <a:spcPts val="1205"/>
              </a:spcBef>
              <a:buFont typeface="Wingdings"/>
              <a:buChar char=""/>
              <a:tabLst>
                <a:tab pos="356235" algn="l"/>
              </a:tabLst>
            </a:pPr>
            <a:r>
              <a:rPr sz="2400" dirty="0">
                <a:solidFill>
                  <a:srgbClr val="46424D"/>
                </a:solidFill>
                <a:latin typeface="Arial"/>
                <a:cs typeface="Arial"/>
              </a:rPr>
              <a:t>Iteration </a:t>
            </a:r>
            <a:r>
              <a:rPr sz="2400" spc="-5" dirty="0">
                <a:solidFill>
                  <a:srgbClr val="46424D"/>
                </a:solidFill>
                <a:latin typeface="Arial"/>
                <a:cs typeface="Arial"/>
              </a:rPr>
              <a:t>planning, which has a </a:t>
            </a:r>
            <a:r>
              <a:rPr sz="2400" dirty="0">
                <a:solidFill>
                  <a:srgbClr val="46424D"/>
                </a:solidFill>
                <a:latin typeface="Arial"/>
                <a:cs typeface="Arial"/>
              </a:rPr>
              <a:t>shorter term </a:t>
            </a:r>
            <a:r>
              <a:rPr sz="2400" spc="-5" dirty="0">
                <a:solidFill>
                  <a:srgbClr val="46424D"/>
                </a:solidFill>
                <a:latin typeface="Arial"/>
                <a:cs typeface="Arial"/>
              </a:rPr>
              <a:t>outlook,</a:t>
            </a:r>
            <a:r>
              <a:rPr lang="en-US" sz="2400" spc="-5" dirty="0">
                <a:solidFill>
                  <a:srgbClr val="46424D"/>
                </a:solidFill>
                <a:latin typeface="Arial"/>
                <a:cs typeface="Arial"/>
              </a:rPr>
              <a:t> and f</a:t>
            </a:r>
            <a:r>
              <a:rPr sz="2400" spc="-5" dirty="0">
                <a:solidFill>
                  <a:srgbClr val="46424D"/>
                </a:solidFill>
                <a:latin typeface="Arial"/>
                <a:cs typeface="Arial"/>
              </a:rPr>
              <a:t>ocuses </a:t>
            </a:r>
            <a:r>
              <a:rPr sz="2400" dirty="0">
                <a:solidFill>
                  <a:srgbClr val="46424D"/>
                </a:solidFill>
                <a:latin typeface="Arial"/>
                <a:cs typeface="Arial"/>
              </a:rPr>
              <a:t>on </a:t>
            </a:r>
            <a:r>
              <a:rPr sz="2400" spc="-5" dirty="0">
                <a:solidFill>
                  <a:srgbClr val="46424D"/>
                </a:solidFill>
                <a:latin typeface="Arial"/>
                <a:cs typeface="Arial"/>
              </a:rPr>
              <a:t>planning </a:t>
            </a:r>
            <a:r>
              <a:rPr sz="2400" dirty="0">
                <a:solidFill>
                  <a:srgbClr val="46424D"/>
                </a:solidFill>
                <a:latin typeface="Arial"/>
                <a:cs typeface="Arial"/>
              </a:rPr>
              <a:t>the </a:t>
            </a:r>
            <a:r>
              <a:rPr sz="2400" spc="-5" dirty="0">
                <a:solidFill>
                  <a:srgbClr val="46424D"/>
                </a:solidFill>
                <a:latin typeface="Arial"/>
                <a:cs typeface="Arial"/>
              </a:rPr>
              <a:t>next increment </a:t>
            </a:r>
            <a:r>
              <a:rPr sz="2400" dirty="0">
                <a:solidFill>
                  <a:srgbClr val="46424D"/>
                </a:solidFill>
                <a:latin typeface="Arial"/>
                <a:cs typeface="Arial"/>
              </a:rPr>
              <a:t>of a system. </a:t>
            </a:r>
            <a:r>
              <a:rPr sz="2400" spc="-5" dirty="0">
                <a:solidFill>
                  <a:srgbClr val="46424D"/>
                </a:solidFill>
                <a:latin typeface="Arial"/>
                <a:cs typeface="Arial"/>
              </a:rPr>
              <a:t>This  is typically 2-4 weeks </a:t>
            </a:r>
            <a:r>
              <a:rPr sz="2400" dirty="0">
                <a:solidFill>
                  <a:srgbClr val="46424D"/>
                </a:solidFill>
                <a:latin typeface="Arial"/>
                <a:cs typeface="Arial"/>
              </a:rPr>
              <a:t>of </a:t>
            </a:r>
            <a:r>
              <a:rPr sz="2400" spc="-5" dirty="0">
                <a:solidFill>
                  <a:srgbClr val="46424D"/>
                </a:solidFill>
                <a:latin typeface="Arial"/>
                <a:cs typeface="Arial"/>
              </a:rPr>
              <a:t>work </a:t>
            </a:r>
            <a:r>
              <a:rPr sz="2400" dirty="0">
                <a:solidFill>
                  <a:srgbClr val="46424D"/>
                </a:solidFill>
                <a:latin typeface="Arial"/>
                <a:cs typeface="Arial"/>
              </a:rPr>
              <a:t>for the</a:t>
            </a:r>
            <a:r>
              <a:rPr sz="2400" spc="45" dirty="0">
                <a:solidFill>
                  <a:srgbClr val="46424D"/>
                </a:solidFill>
                <a:latin typeface="Arial"/>
                <a:cs typeface="Arial"/>
              </a:rPr>
              <a:t> </a:t>
            </a:r>
            <a:r>
              <a:rPr sz="2400" spc="-5" dirty="0">
                <a:solidFill>
                  <a:srgbClr val="46424D"/>
                </a:solidFill>
                <a:latin typeface="Arial"/>
                <a:cs typeface="Arial"/>
              </a:rPr>
              <a:t>team.</a:t>
            </a:r>
            <a:endParaRPr sz="2400" dirty="0">
              <a:latin typeface="Arial"/>
              <a:cs typeface="Arial"/>
            </a:endParaRPr>
          </a:p>
        </p:txBody>
      </p:sp>
    </p:spTree>
    <p:extLst>
      <p:ext uri="{BB962C8B-B14F-4D97-AF65-F5344CB8AC3E}">
        <p14:creationId xmlns:p14="http://schemas.microsoft.com/office/powerpoint/2010/main" val="577627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 y="609600"/>
            <a:ext cx="7620000" cy="4906471"/>
          </a:xfrm>
          <a:prstGeom prst="rect">
            <a:avLst/>
          </a:prstGeom>
        </p:spPr>
        <p:txBody>
          <a:bodyPr vert="horz" wrap="square" lIns="0" tIns="12700" rIns="0" bIns="0" rtlCol="0">
            <a:spAutoFit/>
          </a:bodyPr>
          <a:lstStyle/>
          <a:p>
            <a:pPr marL="12700">
              <a:lnSpc>
                <a:spcPct val="100000"/>
              </a:lnSpc>
              <a:spcBef>
                <a:spcPts val="100"/>
              </a:spcBef>
            </a:pPr>
            <a:r>
              <a:rPr sz="4800" b="1" spc="-35" dirty="0">
                <a:solidFill>
                  <a:srgbClr val="46424D"/>
                </a:solidFill>
                <a:latin typeface="Arial"/>
                <a:cs typeface="Arial"/>
              </a:rPr>
              <a:t>Topics</a:t>
            </a:r>
            <a:r>
              <a:rPr sz="4800" b="1" spc="-20" dirty="0">
                <a:solidFill>
                  <a:srgbClr val="46424D"/>
                </a:solidFill>
                <a:latin typeface="Arial"/>
                <a:cs typeface="Arial"/>
              </a:rPr>
              <a:t> </a:t>
            </a:r>
            <a:r>
              <a:rPr sz="4800" b="1" spc="-5" dirty="0">
                <a:solidFill>
                  <a:srgbClr val="46424D"/>
                </a:solidFill>
                <a:latin typeface="Arial"/>
                <a:cs typeface="Arial"/>
              </a:rPr>
              <a:t>covered</a:t>
            </a:r>
            <a:endParaRPr sz="4800" dirty="0">
              <a:latin typeface="Arial"/>
              <a:cs typeface="Arial"/>
            </a:endParaRPr>
          </a:p>
          <a:p>
            <a:pPr>
              <a:lnSpc>
                <a:spcPct val="100000"/>
              </a:lnSpc>
            </a:pPr>
            <a:endParaRPr sz="2700" dirty="0">
              <a:latin typeface="Times New Roman"/>
              <a:cs typeface="Times New Roman"/>
            </a:endParaRPr>
          </a:p>
          <a:p>
            <a:pPr marL="355600" indent="-342900">
              <a:lnSpc>
                <a:spcPct val="100000"/>
              </a:lnSpc>
              <a:spcBef>
                <a:spcPts val="1750"/>
              </a:spcBef>
              <a:buFont typeface="Wingdings"/>
              <a:buChar char=""/>
              <a:tabLst>
                <a:tab pos="356235" algn="l"/>
              </a:tabLst>
            </a:pPr>
            <a:r>
              <a:rPr sz="2400" spc="-5" dirty="0">
                <a:solidFill>
                  <a:srgbClr val="46424D"/>
                </a:solidFill>
                <a:latin typeface="Arial"/>
                <a:cs typeface="Arial"/>
              </a:rPr>
              <a:t>Software pricing</a:t>
            </a:r>
            <a:endParaRPr sz="2400" dirty="0">
              <a:latin typeface="Arial"/>
              <a:cs typeface="Arial"/>
            </a:endParaRPr>
          </a:p>
          <a:p>
            <a:pPr marL="355600" indent="-342900">
              <a:lnSpc>
                <a:spcPct val="100000"/>
              </a:lnSpc>
              <a:spcBef>
                <a:spcPts val="1205"/>
              </a:spcBef>
              <a:buFont typeface="Wingdings"/>
              <a:buChar char=""/>
              <a:tabLst>
                <a:tab pos="356235" algn="l"/>
              </a:tabLst>
            </a:pPr>
            <a:r>
              <a:rPr sz="2400" spc="-5" dirty="0">
                <a:solidFill>
                  <a:srgbClr val="46424D"/>
                </a:solidFill>
                <a:latin typeface="Arial"/>
                <a:cs typeface="Arial"/>
              </a:rPr>
              <a:t>Plan-driven</a:t>
            </a:r>
            <a:r>
              <a:rPr sz="2400" spc="30" dirty="0">
                <a:solidFill>
                  <a:srgbClr val="46424D"/>
                </a:solidFill>
                <a:latin typeface="Arial"/>
                <a:cs typeface="Arial"/>
              </a:rPr>
              <a:t> </a:t>
            </a:r>
            <a:r>
              <a:rPr sz="2400" spc="-185" dirty="0">
                <a:solidFill>
                  <a:srgbClr val="46424D"/>
                </a:solidFill>
                <a:latin typeface="Arial"/>
                <a:cs typeface="Arial"/>
              </a:rPr>
              <a:t>development</a:t>
            </a:r>
            <a:endParaRPr lang="en-IN" sz="2400" spc="-185" dirty="0">
              <a:solidFill>
                <a:srgbClr val="46424D"/>
              </a:solidFill>
              <a:latin typeface="Arial"/>
              <a:cs typeface="Arial"/>
            </a:endParaRPr>
          </a:p>
          <a:p>
            <a:pPr marL="355600" indent="-342900">
              <a:spcBef>
                <a:spcPts val="1205"/>
              </a:spcBef>
              <a:buFont typeface="Wingdings"/>
              <a:buChar char=""/>
              <a:tabLst>
                <a:tab pos="356235" algn="l"/>
              </a:tabLst>
            </a:pPr>
            <a:r>
              <a:rPr lang="en-IN" sz="2400" spc="-5" dirty="0">
                <a:solidFill>
                  <a:srgbClr val="46424D"/>
                </a:solidFill>
                <a:latin typeface="Arial"/>
                <a:cs typeface="Arial"/>
              </a:rPr>
              <a:t>Agile</a:t>
            </a:r>
            <a:r>
              <a:rPr lang="en-IN" sz="2400" spc="15" dirty="0">
                <a:solidFill>
                  <a:srgbClr val="46424D"/>
                </a:solidFill>
                <a:latin typeface="Arial"/>
                <a:cs typeface="Arial"/>
              </a:rPr>
              <a:t> </a:t>
            </a:r>
            <a:r>
              <a:rPr lang="en-IN" sz="2400" spc="-5" dirty="0">
                <a:solidFill>
                  <a:srgbClr val="46424D"/>
                </a:solidFill>
                <a:latin typeface="Arial"/>
                <a:cs typeface="Arial"/>
              </a:rPr>
              <a:t>planning</a:t>
            </a:r>
            <a:endParaRPr sz="2400" dirty="0">
              <a:latin typeface="Arial"/>
              <a:cs typeface="Arial"/>
            </a:endParaRPr>
          </a:p>
          <a:p>
            <a:pPr marL="355600" indent="-342900">
              <a:lnSpc>
                <a:spcPct val="100000"/>
              </a:lnSpc>
              <a:spcBef>
                <a:spcPts val="1200"/>
              </a:spcBef>
              <a:buFont typeface="Wingdings"/>
              <a:buChar char=""/>
              <a:tabLst>
                <a:tab pos="356235" algn="l"/>
              </a:tabLst>
            </a:pPr>
            <a:r>
              <a:rPr sz="2400" dirty="0">
                <a:solidFill>
                  <a:srgbClr val="46424D"/>
                </a:solidFill>
                <a:latin typeface="Arial"/>
                <a:cs typeface="Arial"/>
              </a:rPr>
              <a:t>Project</a:t>
            </a:r>
            <a:r>
              <a:rPr sz="2400" spc="-5" dirty="0">
                <a:solidFill>
                  <a:srgbClr val="46424D"/>
                </a:solidFill>
                <a:latin typeface="Arial"/>
                <a:cs typeface="Arial"/>
              </a:rPr>
              <a:t> scheduling</a:t>
            </a:r>
            <a:endParaRPr lang="en-US" sz="2400" spc="-5" dirty="0">
              <a:solidFill>
                <a:srgbClr val="46424D"/>
              </a:solidFill>
              <a:latin typeface="Arial"/>
              <a:cs typeface="Arial"/>
            </a:endParaRPr>
          </a:p>
          <a:p>
            <a:pPr marL="355600" indent="-342900">
              <a:lnSpc>
                <a:spcPct val="100000"/>
              </a:lnSpc>
              <a:spcBef>
                <a:spcPts val="1200"/>
              </a:spcBef>
              <a:buFont typeface="Wingdings"/>
              <a:buChar char=""/>
              <a:tabLst>
                <a:tab pos="356235" algn="l"/>
              </a:tabLst>
            </a:pPr>
            <a:r>
              <a:rPr lang="en-US" sz="2400" spc="-5" dirty="0">
                <a:solidFill>
                  <a:srgbClr val="46424D"/>
                </a:solidFill>
                <a:latin typeface="Arial"/>
                <a:cs typeface="Arial"/>
              </a:rPr>
              <a:t>Work Break Down Structure (WBS)</a:t>
            </a:r>
            <a:endParaRPr sz="2400" dirty="0">
              <a:latin typeface="Arial"/>
              <a:cs typeface="Arial"/>
            </a:endParaRPr>
          </a:p>
          <a:p>
            <a:pPr marL="355600" indent="-342900">
              <a:lnSpc>
                <a:spcPct val="100000"/>
              </a:lnSpc>
              <a:spcBef>
                <a:spcPts val="1200"/>
              </a:spcBef>
              <a:buFont typeface="Wingdings"/>
              <a:buChar char=""/>
              <a:tabLst>
                <a:tab pos="356235" algn="l"/>
              </a:tabLst>
            </a:pPr>
            <a:r>
              <a:rPr sz="2400" dirty="0">
                <a:solidFill>
                  <a:srgbClr val="46424D"/>
                </a:solidFill>
                <a:highlight>
                  <a:srgbClr val="FFFF00"/>
                </a:highlight>
                <a:latin typeface="Arial"/>
                <a:cs typeface="Arial"/>
              </a:rPr>
              <a:t>Estimation</a:t>
            </a:r>
            <a:r>
              <a:rPr sz="2400" spc="-10" dirty="0">
                <a:solidFill>
                  <a:srgbClr val="46424D"/>
                </a:solidFill>
                <a:highlight>
                  <a:srgbClr val="FFFF00"/>
                </a:highlight>
                <a:latin typeface="Arial"/>
                <a:cs typeface="Arial"/>
              </a:rPr>
              <a:t> </a:t>
            </a:r>
            <a:r>
              <a:rPr sz="2400" spc="-5" dirty="0">
                <a:solidFill>
                  <a:srgbClr val="46424D"/>
                </a:solidFill>
                <a:highlight>
                  <a:srgbClr val="FFFF00"/>
                </a:highlight>
                <a:latin typeface="Arial"/>
                <a:cs typeface="Arial"/>
              </a:rPr>
              <a:t>techniques</a:t>
            </a:r>
            <a:endParaRPr sz="2400" dirty="0">
              <a:highlight>
                <a:srgbClr val="FFFF00"/>
              </a:highlight>
              <a:latin typeface="Arial"/>
              <a:cs typeface="Arial"/>
            </a:endParaRPr>
          </a:p>
          <a:p>
            <a:pPr marL="355600" indent="-342900">
              <a:lnSpc>
                <a:spcPct val="100000"/>
              </a:lnSpc>
              <a:spcBef>
                <a:spcPts val="1200"/>
              </a:spcBef>
              <a:buFont typeface="Wingdings"/>
              <a:buChar char=""/>
              <a:tabLst>
                <a:tab pos="356235" algn="l"/>
                <a:tab pos="1929130" algn="l"/>
              </a:tabLst>
            </a:pPr>
            <a:r>
              <a:rPr sz="2400" dirty="0">
                <a:solidFill>
                  <a:srgbClr val="46424D"/>
                </a:solidFill>
                <a:highlight>
                  <a:srgbClr val="FFFF00"/>
                </a:highlight>
                <a:latin typeface="Arial"/>
                <a:cs typeface="Arial"/>
              </a:rPr>
              <a:t>COCOMO	cost</a:t>
            </a:r>
            <a:r>
              <a:rPr lang="en-US" sz="2400" dirty="0">
                <a:solidFill>
                  <a:srgbClr val="46424D"/>
                </a:solidFill>
                <a:highlight>
                  <a:srgbClr val="FFFF00"/>
                </a:highlight>
                <a:latin typeface="Arial"/>
                <a:cs typeface="Arial"/>
              </a:rPr>
              <a:t> Modeling</a:t>
            </a:r>
            <a:endParaRPr sz="2400" dirty="0">
              <a:highlight>
                <a:srgbClr val="FFFF00"/>
              </a:highlight>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2</a:t>
            </a:fld>
            <a:endParaRPr spc="-25"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3CE42-E8E5-284D-A3A4-C764220CE7A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33F3353-B7DD-D00B-2CC8-415AEA15F477}"/>
              </a:ext>
            </a:extLst>
          </p:cNvPr>
          <p:cNvSpPr txBox="1">
            <a:spLocks noGrp="1"/>
          </p:cNvSpPr>
          <p:nvPr>
            <p:ph type="title"/>
          </p:nvPr>
        </p:nvSpPr>
        <p:spPr>
          <a:xfrm>
            <a:off x="535940" y="643254"/>
            <a:ext cx="3729990" cy="391160"/>
          </a:xfrm>
          <a:prstGeom prst="rect">
            <a:avLst/>
          </a:prstGeom>
        </p:spPr>
        <p:txBody>
          <a:bodyPr vert="horz" wrap="square" lIns="0" tIns="12700" rIns="0" bIns="0" rtlCol="0">
            <a:spAutoFit/>
          </a:bodyPr>
          <a:lstStyle/>
          <a:p>
            <a:pPr marL="12700">
              <a:lnSpc>
                <a:spcPct val="100000"/>
              </a:lnSpc>
              <a:spcBef>
                <a:spcPts val="100"/>
              </a:spcBef>
            </a:pPr>
            <a:r>
              <a:rPr spc="-5" dirty="0"/>
              <a:t>Agile </a:t>
            </a:r>
            <a:r>
              <a:rPr dirty="0"/>
              <a:t>planning</a:t>
            </a:r>
            <a:r>
              <a:rPr spc="-114" dirty="0"/>
              <a:t> </a:t>
            </a:r>
            <a:r>
              <a:rPr dirty="0"/>
              <a:t>difficulties</a:t>
            </a:r>
          </a:p>
        </p:txBody>
      </p:sp>
      <p:sp>
        <p:nvSpPr>
          <p:cNvPr id="5" name="object 5">
            <a:extLst>
              <a:ext uri="{FF2B5EF4-FFF2-40B4-BE49-F238E27FC236}">
                <a16:creationId xmlns:a16="http://schemas.microsoft.com/office/drawing/2014/main" id="{410C5925-3D68-EAE1-3890-AC66AEAFE120}"/>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6" name="object 6">
            <a:extLst>
              <a:ext uri="{FF2B5EF4-FFF2-40B4-BE49-F238E27FC236}">
                <a16:creationId xmlns:a16="http://schemas.microsoft.com/office/drawing/2014/main" id="{EAEFEA9A-DBA0-D6A8-5FC7-85727EBC686B}"/>
              </a:ext>
            </a:extLst>
          </p:cNvPr>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20</a:t>
            </a:fld>
            <a:endParaRPr spc="-25" dirty="0"/>
          </a:p>
        </p:txBody>
      </p:sp>
      <p:sp>
        <p:nvSpPr>
          <p:cNvPr id="3" name="object 3">
            <a:extLst>
              <a:ext uri="{FF2B5EF4-FFF2-40B4-BE49-F238E27FC236}">
                <a16:creationId xmlns:a16="http://schemas.microsoft.com/office/drawing/2014/main" id="{D8DCDD44-768C-3FF9-213F-5EE9408CA691}"/>
              </a:ext>
            </a:extLst>
          </p:cNvPr>
          <p:cNvSpPr txBox="1"/>
          <p:nvPr/>
        </p:nvSpPr>
        <p:spPr>
          <a:xfrm>
            <a:off x="535940" y="1625549"/>
            <a:ext cx="8455660" cy="3257550"/>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6235" algn="l"/>
              </a:tabLst>
            </a:pPr>
            <a:r>
              <a:rPr sz="2400" spc="-5" dirty="0">
                <a:solidFill>
                  <a:srgbClr val="46424D"/>
                </a:solidFill>
                <a:latin typeface="Arial"/>
                <a:cs typeface="Arial"/>
              </a:rPr>
              <a:t>Agile planning </a:t>
            </a:r>
            <a:r>
              <a:rPr sz="2400" dirty="0">
                <a:solidFill>
                  <a:srgbClr val="46424D"/>
                </a:solidFill>
                <a:latin typeface="Arial"/>
                <a:cs typeface="Arial"/>
              </a:rPr>
              <a:t>is </a:t>
            </a:r>
            <a:r>
              <a:rPr sz="2400" spc="-5" dirty="0">
                <a:solidFill>
                  <a:srgbClr val="46424D"/>
                </a:solidFill>
                <a:latin typeface="Arial"/>
                <a:cs typeface="Arial"/>
              </a:rPr>
              <a:t>reliant </a:t>
            </a:r>
            <a:r>
              <a:rPr sz="2400" dirty="0">
                <a:solidFill>
                  <a:srgbClr val="46424D"/>
                </a:solidFill>
                <a:latin typeface="Arial"/>
                <a:cs typeface="Arial"/>
              </a:rPr>
              <a:t>on customer </a:t>
            </a:r>
            <a:r>
              <a:rPr sz="2400" spc="-5" dirty="0">
                <a:solidFill>
                  <a:srgbClr val="46424D"/>
                </a:solidFill>
                <a:latin typeface="Arial"/>
                <a:cs typeface="Arial"/>
              </a:rPr>
              <a:t>involvement</a:t>
            </a:r>
            <a:r>
              <a:rPr sz="2400" spc="100" dirty="0">
                <a:solidFill>
                  <a:srgbClr val="46424D"/>
                </a:solidFill>
                <a:latin typeface="Arial"/>
                <a:cs typeface="Arial"/>
              </a:rPr>
              <a:t> </a:t>
            </a:r>
            <a:r>
              <a:rPr sz="2400" spc="-5" dirty="0">
                <a:solidFill>
                  <a:srgbClr val="46424D"/>
                </a:solidFill>
                <a:latin typeface="Arial"/>
                <a:cs typeface="Arial"/>
              </a:rPr>
              <a:t>and</a:t>
            </a:r>
            <a:endParaRPr sz="2400" dirty="0">
              <a:latin typeface="Arial"/>
              <a:cs typeface="Arial"/>
            </a:endParaRPr>
          </a:p>
          <a:p>
            <a:pPr marL="355600">
              <a:lnSpc>
                <a:spcPct val="100000"/>
              </a:lnSpc>
              <a:spcBef>
                <a:spcPts val="5"/>
              </a:spcBef>
            </a:pPr>
            <a:r>
              <a:rPr sz="2400" spc="-20" dirty="0">
                <a:solidFill>
                  <a:srgbClr val="46424D"/>
                </a:solidFill>
                <a:latin typeface="Arial"/>
                <a:cs typeface="Arial"/>
              </a:rPr>
              <a:t>availability.</a:t>
            </a:r>
            <a:endParaRPr sz="2400" dirty="0">
              <a:latin typeface="Arial"/>
              <a:cs typeface="Arial"/>
            </a:endParaRPr>
          </a:p>
          <a:p>
            <a:pPr marL="355600" marR="201930" indent="-342900">
              <a:lnSpc>
                <a:spcPct val="100000"/>
              </a:lnSpc>
              <a:spcBef>
                <a:spcPts val="1200"/>
              </a:spcBef>
              <a:buFont typeface="Wingdings"/>
              <a:buChar char=""/>
              <a:tabLst>
                <a:tab pos="356235" algn="l"/>
              </a:tabLst>
            </a:pPr>
            <a:r>
              <a:rPr sz="2400" spc="-5" dirty="0">
                <a:solidFill>
                  <a:srgbClr val="46424D"/>
                </a:solidFill>
                <a:latin typeface="Arial"/>
                <a:cs typeface="Arial"/>
              </a:rPr>
              <a:t>This can be </a:t>
            </a:r>
            <a:r>
              <a:rPr sz="2400" spc="-10" dirty="0">
                <a:solidFill>
                  <a:srgbClr val="46424D"/>
                </a:solidFill>
                <a:latin typeface="Arial"/>
                <a:cs typeface="Arial"/>
              </a:rPr>
              <a:t>difficult </a:t>
            </a:r>
            <a:r>
              <a:rPr sz="2400" dirty="0">
                <a:solidFill>
                  <a:srgbClr val="46424D"/>
                </a:solidFill>
                <a:latin typeface="Arial"/>
                <a:cs typeface="Arial"/>
              </a:rPr>
              <a:t>to </a:t>
            </a:r>
            <a:r>
              <a:rPr sz="2400" spc="-5" dirty="0">
                <a:solidFill>
                  <a:srgbClr val="46424D"/>
                </a:solidFill>
                <a:latin typeface="Arial"/>
                <a:cs typeface="Arial"/>
              </a:rPr>
              <a:t>arrange, as </a:t>
            </a:r>
            <a:r>
              <a:rPr sz="2400" dirty="0">
                <a:solidFill>
                  <a:srgbClr val="46424D"/>
                </a:solidFill>
                <a:latin typeface="Arial"/>
                <a:cs typeface="Arial"/>
              </a:rPr>
              <a:t>customer  </a:t>
            </a:r>
            <a:r>
              <a:rPr sz="2400" spc="-5" dirty="0">
                <a:solidFill>
                  <a:srgbClr val="46424D"/>
                </a:solidFill>
                <a:latin typeface="Arial"/>
                <a:cs typeface="Arial"/>
              </a:rPr>
              <a:t>representatives </a:t>
            </a:r>
            <a:r>
              <a:rPr sz="2400" dirty="0">
                <a:solidFill>
                  <a:srgbClr val="46424D"/>
                </a:solidFill>
                <a:latin typeface="Arial"/>
                <a:cs typeface="Arial"/>
              </a:rPr>
              <a:t>sometimes </a:t>
            </a:r>
            <a:r>
              <a:rPr sz="2400" spc="-5" dirty="0">
                <a:solidFill>
                  <a:srgbClr val="46424D"/>
                </a:solidFill>
                <a:latin typeface="Arial"/>
                <a:cs typeface="Arial"/>
              </a:rPr>
              <a:t>have </a:t>
            </a:r>
            <a:r>
              <a:rPr sz="2400" dirty="0">
                <a:solidFill>
                  <a:srgbClr val="46424D"/>
                </a:solidFill>
                <a:latin typeface="Arial"/>
                <a:cs typeface="Arial"/>
              </a:rPr>
              <a:t>to </a:t>
            </a:r>
            <a:r>
              <a:rPr sz="2400" spc="-5" dirty="0">
                <a:solidFill>
                  <a:srgbClr val="46424D"/>
                </a:solidFill>
                <a:latin typeface="Arial"/>
                <a:cs typeface="Arial"/>
              </a:rPr>
              <a:t>prioritize other work  and </a:t>
            </a:r>
            <a:r>
              <a:rPr sz="2400" dirty="0">
                <a:solidFill>
                  <a:srgbClr val="46424D"/>
                </a:solidFill>
                <a:latin typeface="Arial"/>
                <a:cs typeface="Arial"/>
              </a:rPr>
              <a:t>are </a:t>
            </a:r>
            <a:r>
              <a:rPr sz="2400" spc="-5" dirty="0">
                <a:solidFill>
                  <a:srgbClr val="46424D"/>
                </a:solidFill>
                <a:latin typeface="Arial"/>
                <a:cs typeface="Arial"/>
              </a:rPr>
              <a:t>not available </a:t>
            </a:r>
            <a:r>
              <a:rPr sz="2400" dirty="0">
                <a:solidFill>
                  <a:srgbClr val="46424D"/>
                </a:solidFill>
                <a:latin typeface="Arial"/>
                <a:cs typeface="Arial"/>
              </a:rPr>
              <a:t>for the </a:t>
            </a:r>
            <a:r>
              <a:rPr sz="2400" spc="-5" dirty="0">
                <a:solidFill>
                  <a:srgbClr val="46424D"/>
                </a:solidFill>
                <a:latin typeface="Arial"/>
                <a:cs typeface="Arial"/>
              </a:rPr>
              <a:t>planning</a:t>
            </a:r>
            <a:r>
              <a:rPr sz="2400" spc="60" dirty="0">
                <a:solidFill>
                  <a:srgbClr val="46424D"/>
                </a:solidFill>
                <a:latin typeface="Arial"/>
                <a:cs typeface="Arial"/>
              </a:rPr>
              <a:t> </a:t>
            </a:r>
            <a:r>
              <a:rPr sz="2400" spc="-5" dirty="0">
                <a:solidFill>
                  <a:srgbClr val="46424D"/>
                </a:solidFill>
                <a:latin typeface="Arial"/>
                <a:cs typeface="Arial"/>
              </a:rPr>
              <a:t>game.</a:t>
            </a:r>
            <a:endParaRPr sz="2400" dirty="0">
              <a:latin typeface="Arial"/>
              <a:cs typeface="Arial"/>
            </a:endParaRPr>
          </a:p>
          <a:p>
            <a:pPr marL="355600" marR="5080" indent="-342900" algn="just">
              <a:lnSpc>
                <a:spcPct val="100000"/>
              </a:lnSpc>
              <a:spcBef>
                <a:spcPts val="1200"/>
              </a:spcBef>
              <a:buFont typeface="Wingdings"/>
              <a:buChar char=""/>
              <a:tabLst>
                <a:tab pos="356235" algn="l"/>
              </a:tabLst>
            </a:pPr>
            <a:r>
              <a:rPr sz="2400" dirty="0">
                <a:solidFill>
                  <a:srgbClr val="46424D"/>
                </a:solidFill>
                <a:latin typeface="Arial"/>
                <a:cs typeface="Arial"/>
              </a:rPr>
              <a:t>Furthermore, </a:t>
            </a:r>
            <a:r>
              <a:rPr sz="2400" spc="-5" dirty="0">
                <a:solidFill>
                  <a:srgbClr val="46424D"/>
                </a:solidFill>
                <a:latin typeface="Arial"/>
                <a:cs typeface="Arial"/>
              </a:rPr>
              <a:t>some customers </a:t>
            </a:r>
            <a:r>
              <a:rPr sz="2400" dirty="0">
                <a:solidFill>
                  <a:srgbClr val="46424D"/>
                </a:solidFill>
                <a:latin typeface="Arial"/>
                <a:cs typeface="Arial"/>
              </a:rPr>
              <a:t>may </a:t>
            </a:r>
            <a:r>
              <a:rPr sz="2400" spc="-5" dirty="0">
                <a:solidFill>
                  <a:srgbClr val="46424D"/>
                </a:solidFill>
                <a:latin typeface="Arial"/>
                <a:cs typeface="Arial"/>
              </a:rPr>
              <a:t>be </a:t>
            </a:r>
            <a:r>
              <a:rPr sz="2400" dirty="0">
                <a:solidFill>
                  <a:srgbClr val="46424D"/>
                </a:solidFill>
                <a:latin typeface="Arial"/>
                <a:cs typeface="Arial"/>
              </a:rPr>
              <a:t>more </a:t>
            </a:r>
            <a:r>
              <a:rPr sz="2400" spc="-5" dirty="0">
                <a:solidFill>
                  <a:srgbClr val="46424D"/>
                </a:solidFill>
                <a:latin typeface="Arial"/>
                <a:cs typeface="Arial"/>
              </a:rPr>
              <a:t>familia</a:t>
            </a:r>
            <a:r>
              <a:rPr lang="en-US" sz="2400" spc="-5" dirty="0">
                <a:solidFill>
                  <a:srgbClr val="46424D"/>
                </a:solidFill>
                <a:latin typeface="Arial"/>
                <a:cs typeface="Arial"/>
              </a:rPr>
              <a:t>r with</a:t>
            </a:r>
            <a:r>
              <a:rPr sz="2400" spc="-575" dirty="0">
                <a:solidFill>
                  <a:srgbClr val="46424D"/>
                </a:solidFill>
                <a:latin typeface="Arial"/>
                <a:cs typeface="Arial"/>
              </a:rPr>
              <a:t> </a:t>
            </a:r>
            <a:r>
              <a:rPr sz="2400" spc="-5" dirty="0">
                <a:solidFill>
                  <a:srgbClr val="46424D"/>
                </a:solidFill>
                <a:latin typeface="Arial"/>
                <a:cs typeface="Arial"/>
              </a:rPr>
              <a:t>traditional project plans and </a:t>
            </a:r>
            <a:r>
              <a:rPr sz="2400" dirty="0">
                <a:solidFill>
                  <a:srgbClr val="46424D"/>
                </a:solidFill>
                <a:latin typeface="Arial"/>
                <a:cs typeface="Arial"/>
              </a:rPr>
              <a:t>may </a:t>
            </a:r>
            <a:r>
              <a:rPr sz="2400" spc="-5" dirty="0">
                <a:solidFill>
                  <a:srgbClr val="46424D"/>
                </a:solidFill>
                <a:latin typeface="Arial"/>
                <a:cs typeface="Arial"/>
              </a:rPr>
              <a:t>find </a:t>
            </a:r>
            <a:r>
              <a:rPr sz="2400" dirty="0">
                <a:solidFill>
                  <a:srgbClr val="46424D"/>
                </a:solidFill>
                <a:latin typeface="Arial"/>
                <a:cs typeface="Arial"/>
              </a:rPr>
              <a:t>it </a:t>
            </a:r>
            <a:r>
              <a:rPr sz="2400" spc="-10" dirty="0">
                <a:solidFill>
                  <a:srgbClr val="46424D"/>
                </a:solidFill>
                <a:latin typeface="Arial"/>
                <a:cs typeface="Arial"/>
              </a:rPr>
              <a:t>difficult </a:t>
            </a:r>
            <a:r>
              <a:rPr sz="2400" dirty="0">
                <a:solidFill>
                  <a:srgbClr val="46424D"/>
                </a:solidFill>
                <a:latin typeface="Arial"/>
                <a:cs typeface="Arial"/>
              </a:rPr>
              <a:t>to </a:t>
            </a:r>
            <a:r>
              <a:rPr sz="2400" spc="-5" dirty="0">
                <a:solidFill>
                  <a:srgbClr val="46424D"/>
                </a:solidFill>
                <a:latin typeface="Arial"/>
                <a:cs typeface="Arial"/>
              </a:rPr>
              <a:t>engage  </a:t>
            </a:r>
            <a:r>
              <a:rPr sz="2400" dirty="0">
                <a:solidFill>
                  <a:srgbClr val="46424D"/>
                </a:solidFill>
                <a:latin typeface="Arial"/>
                <a:cs typeface="Arial"/>
              </a:rPr>
              <a:t>in an </a:t>
            </a:r>
            <a:r>
              <a:rPr sz="2400" spc="-5" dirty="0">
                <a:solidFill>
                  <a:srgbClr val="46424D"/>
                </a:solidFill>
                <a:latin typeface="Arial"/>
                <a:cs typeface="Arial"/>
              </a:rPr>
              <a:t>agile planning</a:t>
            </a:r>
            <a:r>
              <a:rPr sz="2400" spc="50" dirty="0">
                <a:solidFill>
                  <a:srgbClr val="46424D"/>
                </a:solidFill>
                <a:latin typeface="Arial"/>
                <a:cs typeface="Arial"/>
              </a:rPr>
              <a:t> </a:t>
            </a:r>
            <a:r>
              <a:rPr sz="2400" spc="-5" dirty="0">
                <a:solidFill>
                  <a:srgbClr val="46424D"/>
                </a:solidFill>
                <a:latin typeface="Arial"/>
                <a:cs typeface="Arial"/>
              </a:rPr>
              <a:t>process.</a:t>
            </a:r>
            <a:endParaRPr sz="2400" dirty="0">
              <a:latin typeface="Arial"/>
              <a:cs typeface="Arial"/>
            </a:endParaRPr>
          </a:p>
        </p:txBody>
      </p:sp>
    </p:spTree>
    <p:extLst>
      <p:ext uri="{BB962C8B-B14F-4D97-AF65-F5344CB8AC3E}">
        <p14:creationId xmlns:p14="http://schemas.microsoft.com/office/powerpoint/2010/main" val="2971630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E2B342-C200-5485-CDE4-1575476D956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A68D4BB-D8C2-E37B-9946-16C2875D0C16}"/>
              </a:ext>
            </a:extLst>
          </p:cNvPr>
          <p:cNvSpPr txBox="1">
            <a:spLocks noGrp="1"/>
          </p:cNvSpPr>
          <p:nvPr>
            <p:ph type="title"/>
          </p:nvPr>
        </p:nvSpPr>
        <p:spPr>
          <a:xfrm>
            <a:off x="585012" y="643254"/>
            <a:ext cx="3966845" cy="391160"/>
          </a:xfrm>
          <a:prstGeom prst="rect">
            <a:avLst/>
          </a:prstGeom>
        </p:spPr>
        <p:txBody>
          <a:bodyPr vert="horz" wrap="square" lIns="0" tIns="12700" rIns="0" bIns="0" rtlCol="0">
            <a:spAutoFit/>
          </a:bodyPr>
          <a:lstStyle/>
          <a:p>
            <a:pPr marL="12700">
              <a:lnSpc>
                <a:spcPct val="100000"/>
              </a:lnSpc>
              <a:spcBef>
                <a:spcPts val="100"/>
              </a:spcBef>
            </a:pPr>
            <a:r>
              <a:rPr spc="-5" dirty="0"/>
              <a:t>Agile </a:t>
            </a:r>
            <a:r>
              <a:rPr dirty="0"/>
              <a:t>planning</a:t>
            </a:r>
            <a:r>
              <a:rPr spc="-65" dirty="0"/>
              <a:t> </a:t>
            </a:r>
            <a:r>
              <a:rPr spc="-5" dirty="0"/>
              <a:t>applicability</a:t>
            </a:r>
          </a:p>
        </p:txBody>
      </p:sp>
      <p:sp>
        <p:nvSpPr>
          <p:cNvPr id="5" name="object 5">
            <a:extLst>
              <a:ext uri="{FF2B5EF4-FFF2-40B4-BE49-F238E27FC236}">
                <a16:creationId xmlns:a16="http://schemas.microsoft.com/office/drawing/2014/main" id="{5176F595-6735-B734-9604-7A970F6A5868}"/>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6" name="object 6">
            <a:extLst>
              <a:ext uri="{FF2B5EF4-FFF2-40B4-BE49-F238E27FC236}">
                <a16:creationId xmlns:a16="http://schemas.microsoft.com/office/drawing/2014/main" id="{76A8B3C1-9EDD-30A4-C0CC-B0E25CF4641B}"/>
              </a:ext>
            </a:extLst>
          </p:cNvPr>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21</a:t>
            </a:fld>
            <a:endParaRPr spc="-25" dirty="0"/>
          </a:p>
        </p:txBody>
      </p:sp>
      <p:sp>
        <p:nvSpPr>
          <p:cNvPr id="3" name="object 3">
            <a:extLst>
              <a:ext uri="{FF2B5EF4-FFF2-40B4-BE49-F238E27FC236}">
                <a16:creationId xmlns:a16="http://schemas.microsoft.com/office/drawing/2014/main" id="{26CFB196-B839-C081-0CD1-137B2FCD1034}"/>
              </a:ext>
            </a:extLst>
          </p:cNvPr>
          <p:cNvSpPr txBox="1"/>
          <p:nvPr/>
        </p:nvSpPr>
        <p:spPr>
          <a:xfrm>
            <a:off x="76200" y="1625549"/>
            <a:ext cx="8915400" cy="3105150"/>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a:buChar char=""/>
              <a:tabLst>
                <a:tab pos="356235" algn="l"/>
              </a:tabLst>
            </a:pPr>
            <a:r>
              <a:rPr sz="2400" spc="-5" dirty="0">
                <a:solidFill>
                  <a:srgbClr val="46424D"/>
                </a:solidFill>
                <a:latin typeface="Arial"/>
                <a:cs typeface="Arial"/>
              </a:rPr>
              <a:t>Agile planning works well with small, stable</a:t>
            </a:r>
            <a:r>
              <a:rPr lang="en-US" sz="2400" spc="-5" dirty="0">
                <a:solidFill>
                  <a:srgbClr val="46424D"/>
                </a:solidFill>
                <a:latin typeface="Arial"/>
                <a:cs typeface="Arial"/>
              </a:rPr>
              <a:t> development </a:t>
            </a:r>
            <a:r>
              <a:rPr sz="2400" spc="-5" dirty="0">
                <a:solidFill>
                  <a:srgbClr val="46424D"/>
                </a:solidFill>
                <a:latin typeface="Arial"/>
                <a:cs typeface="Arial"/>
              </a:rPr>
              <a:t>teams that can </a:t>
            </a:r>
            <a:r>
              <a:rPr sz="2400" dirty="0">
                <a:solidFill>
                  <a:srgbClr val="46424D"/>
                </a:solidFill>
                <a:latin typeface="Arial"/>
                <a:cs typeface="Arial"/>
              </a:rPr>
              <a:t>get </a:t>
            </a:r>
            <a:r>
              <a:rPr sz="2400" spc="-5" dirty="0">
                <a:solidFill>
                  <a:srgbClr val="46424D"/>
                </a:solidFill>
                <a:latin typeface="Arial"/>
                <a:cs typeface="Arial"/>
              </a:rPr>
              <a:t>together and discuss </a:t>
            </a:r>
            <a:r>
              <a:rPr sz="2400" dirty="0">
                <a:solidFill>
                  <a:srgbClr val="46424D"/>
                </a:solidFill>
                <a:latin typeface="Arial"/>
                <a:cs typeface="Arial"/>
              </a:rPr>
              <a:t>the </a:t>
            </a:r>
            <a:r>
              <a:rPr sz="2400" spc="-5" dirty="0">
                <a:solidFill>
                  <a:srgbClr val="46424D"/>
                </a:solidFill>
                <a:latin typeface="Arial"/>
                <a:cs typeface="Arial"/>
              </a:rPr>
              <a:t>stories </a:t>
            </a:r>
            <a:r>
              <a:rPr sz="2400" dirty="0">
                <a:solidFill>
                  <a:srgbClr val="46424D"/>
                </a:solidFill>
                <a:latin typeface="Arial"/>
                <a:cs typeface="Arial"/>
              </a:rPr>
              <a:t>to </a:t>
            </a:r>
            <a:r>
              <a:rPr sz="2400" spc="-5" dirty="0">
                <a:solidFill>
                  <a:srgbClr val="46424D"/>
                </a:solidFill>
                <a:latin typeface="Arial"/>
                <a:cs typeface="Arial"/>
              </a:rPr>
              <a:t>be  implemented.</a:t>
            </a:r>
            <a:endParaRPr sz="2400" dirty="0">
              <a:latin typeface="Arial"/>
              <a:cs typeface="Arial"/>
            </a:endParaRPr>
          </a:p>
          <a:p>
            <a:pPr marL="355600" marR="46355" indent="-342900">
              <a:lnSpc>
                <a:spcPct val="100000"/>
              </a:lnSpc>
              <a:spcBef>
                <a:spcPts val="1205"/>
              </a:spcBef>
              <a:buFont typeface="Wingdings"/>
              <a:buChar char=""/>
              <a:tabLst>
                <a:tab pos="356235" algn="l"/>
              </a:tabLst>
            </a:pPr>
            <a:r>
              <a:rPr sz="2400" spc="-20" dirty="0">
                <a:solidFill>
                  <a:srgbClr val="46424D"/>
                </a:solidFill>
                <a:latin typeface="Arial"/>
                <a:cs typeface="Arial"/>
              </a:rPr>
              <a:t>However, </a:t>
            </a:r>
            <a:r>
              <a:rPr sz="2400" spc="-5" dirty="0">
                <a:solidFill>
                  <a:srgbClr val="46424D"/>
                </a:solidFill>
                <a:latin typeface="Arial"/>
                <a:cs typeface="Arial"/>
              </a:rPr>
              <a:t>where </a:t>
            </a:r>
            <a:r>
              <a:rPr sz="2400" dirty="0">
                <a:solidFill>
                  <a:srgbClr val="46424D"/>
                </a:solidFill>
                <a:latin typeface="Arial"/>
                <a:cs typeface="Arial"/>
              </a:rPr>
              <a:t>teams </a:t>
            </a:r>
            <a:r>
              <a:rPr sz="2400" spc="-5" dirty="0">
                <a:solidFill>
                  <a:srgbClr val="46424D"/>
                </a:solidFill>
                <a:latin typeface="Arial"/>
                <a:cs typeface="Arial"/>
              </a:rPr>
              <a:t>are large and/or </a:t>
            </a:r>
            <a:r>
              <a:rPr sz="2400" spc="-105" dirty="0">
                <a:solidFill>
                  <a:srgbClr val="46424D"/>
                </a:solidFill>
                <a:latin typeface="Arial"/>
                <a:cs typeface="Arial"/>
              </a:rPr>
              <a:t>geographically  </a:t>
            </a:r>
            <a:r>
              <a:rPr sz="2400" spc="-5" dirty="0">
                <a:solidFill>
                  <a:srgbClr val="46424D"/>
                </a:solidFill>
                <a:latin typeface="Arial"/>
                <a:cs typeface="Arial"/>
              </a:rPr>
              <a:t>distributed, </a:t>
            </a:r>
            <a:r>
              <a:rPr sz="2400" dirty="0">
                <a:solidFill>
                  <a:srgbClr val="46424D"/>
                </a:solidFill>
                <a:latin typeface="Arial"/>
                <a:cs typeface="Arial"/>
              </a:rPr>
              <a:t>or </a:t>
            </a:r>
            <a:r>
              <a:rPr sz="2400" spc="-5" dirty="0">
                <a:solidFill>
                  <a:srgbClr val="46424D"/>
                </a:solidFill>
                <a:latin typeface="Arial"/>
                <a:cs typeface="Arial"/>
              </a:rPr>
              <a:t>when </a:t>
            </a:r>
            <a:r>
              <a:rPr sz="2400" dirty="0">
                <a:solidFill>
                  <a:srgbClr val="46424D"/>
                </a:solidFill>
                <a:latin typeface="Arial"/>
                <a:cs typeface="Arial"/>
              </a:rPr>
              <a:t>team </a:t>
            </a:r>
            <a:r>
              <a:rPr sz="2400" spc="-5" dirty="0">
                <a:solidFill>
                  <a:srgbClr val="46424D"/>
                </a:solidFill>
                <a:latin typeface="Arial"/>
                <a:cs typeface="Arial"/>
              </a:rPr>
              <a:t>membership changes  </a:t>
            </a:r>
            <a:r>
              <a:rPr sz="2400" spc="-20" dirty="0">
                <a:solidFill>
                  <a:srgbClr val="46424D"/>
                </a:solidFill>
                <a:latin typeface="Arial"/>
                <a:cs typeface="Arial"/>
              </a:rPr>
              <a:t>frequently, </a:t>
            </a:r>
            <a:r>
              <a:rPr sz="2400" dirty="0">
                <a:solidFill>
                  <a:srgbClr val="46424D"/>
                </a:solidFill>
                <a:latin typeface="Arial"/>
                <a:cs typeface="Arial"/>
              </a:rPr>
              <a:t>it </a:t>
            </a:r>
            <a:r>
              <a:rPr sz="2400" spc="-5" dirty="0">
                <a:solidFill>
                  <a:srgbClr val="46424D"/>
                </a:solidFill>
                <a:latin typeface="Arial"/>
                <a:cs typeface="Arial"/>
              </a:rPr>
              <a:t>is practically impossible </a:t>
            </a:r>
            <a:r>
              <a:rPr sz="2400" dirty="0">
                <a:solidFill>
                  <a:srgbClr val="46424D"/>
                </a:solidFill>
                <a:latin typeface="Arial"/>
                <a:cs typeface="Arial"/>
              </a:rPr>
              <a:t>for </a:t>
            </a:r>
            <a:r>
              <a:rPr sz="2400" spc="-5" dirty="0">
                <a:solidFill>
                  <a:srgbClr val="46424D"/>
                </a:solidFill>
                <a:latin typeface="Arial"/>
                <a:cs typeface="Arial"/>
              </a:rPr>
              <a:t>everyone </a:t>
            </a:r>
            <a:r>
              <a:rPr sz="2400" dirty="0">
                <a:solidFill>
                  <a:srgbClr val="46424D"/>
                </a:solidFill>
                <a:latin typeface="Arial"/>
                <a:cs typeface="Arial"/>
              </a:rPr>
              <a:t>to </a:t>
            </a:r>
            <a:r>
              <a:rPr sz="2400" spc="-5" dirty="0">
                <a:solidFill>
                  <a:srgbClr val="46424D"/>
                </a:solidFill>
                <a:latin typeface="Arial"/>
                <a:cs typeface="Arial"/>
              </a:rPr>
              <a:t>be  involved in </a:t>
            </a:r>
            <a:r>
              <a:rPr sz="2400" dirty="0">
                <a:solidFill>
                  <a:srgbClr val="46424D"/>
                </a:solidFill>
                <a:latin typeface="Arial"/>
                <a:cs typeface="Arial"/>
              </a:rPr>
              <a:t>the </a:t>
            </a:r>
            <a:r>
              <a:rPr sz="2400" spc="-5" dirty="0">
                <a:solidFill>
                  <a:srgbClr val="46424D"/>
                </a:solidFill>
                <a:latin typeface="Arial"/>
                <a:cs typeface="Arial"/>
              </a:rPr>
              <a:t>collaborative planning </a:t>
            </a:r>
            <a:r>
              <a:rPr sz="2400" dirty="0">
                <a:solidFill>
                  <a:srgbClr val="46424D"/>
                </a:solidFill>
                <a:latin typeface="Arial"/>
                <a:cs typeface="Arial"/>
              </a:rPr>
              <a:t>that </a:t>
            </a:r>
            <a:r>
              <a:rPr sz="2400" spc="-10" dirty="0">
                <a:solidFill>
                  <a:srgbClr val="46424D"/>
                </a:solidFill>
                <a:latin typeface="Arial"/>
                <a:cs typeface="Arial"/>
              </a:rPr>
              <a:t>is </a:t>
            </a:r>
            <a:r>
              <a:rPr sz="2400" spc="-5" dirty="0">
                <a:solidFill>
                  <a:srgbClr val="46424D"/>
                </a:solidFill>
                <a:latin typeface="Arial"/>
                <a:cs typeface="Arial"/>
              </a:rPr>
              <a:t>essential </a:t>
            </a:r>
            <a:r>
              <a:rPr sz="2400" dirty="0">
                <a:solidFill>
                  <a:srgbClr val="46424D"/>
                </a:solidFill>
                <a:latin typeface="Arial"/>
                <a:cs typeface="Arial"/>
              </a:rPr>
              <a:t>for  </a:t>
            </a:r>
            <a:r>
              <a:rPr sz="2400" spc="-5" dirty="0">
                <a:solidFill>
                  <a:srgbClr val="46424D"/>
                </a:solidFill>
                <a:latin typeface="Arial"/>
                <a:cs typeface="Arial"/>
              </a:rPr>
              <a:t>agile project</a:t>
            </a:r>
            <a:r>
              <a:rPr sz="2400" spc="15" dirty="0">
                <a:solidFill>
                  <a:srgbClr val="46424D"/>
                </a:solidFill>
                <a:latin typeface="Arial"/>
                <a:cs typeface="Arial"/>
              </a:rPr>
              <a:t> </a:t>
            </a:r>
            <a:r>
              <a:rPr sz="2400" spc="-5" dirty="0">
                <a:solidFill>
                  <a:srgbClr val="46424D"/>
                </a:solidFill>
                <a:latin typeface="Arial"/>
                <a:cs typeface="Arial"/>
              </a:rPr>
              <a:t>management.</a:t>
            </a:r>
            <a:endParaRPr sz="2400" dirty="0">
              <a:latin typeface="Arial"/>
              <a:cs typeface="Arial"/>
            </a:endParaRPr>
          </a:p>
        </p:txBody>
      </p:sp>
    </p:spTree>
    <p:extLst>
      <p:ext uri="{BB962C8B-B14F-4D97-AF65-F5344CB8AC3E}">
        <p14:creationId xmlns:p14="http://schemas.microsoft.com/office/powerpoint/2010/main" val="1375553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BA678-2B7E-2A20-04B1-5E453F36E529}"/>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FD02E690-9BB1-5E4D-A4F1-13E4FAA2AA59}"/>
              </a:ext>
            </a:extLst>
          </p:cNvPr>
          <p:cNvSpPr/>
          <p:nvPr/>
        </p:nvSpPr>
        <p:spPr>
          <a:xfrm>
            <a:off x="3810000" y="4038600"/>
            <a:ext cx="553720" cy="553720"/>
          </a:xfrm>
          <a:custGeom>
            <a:avLst/>
            <a:gdLst/>
            <a:ahLst/>
            <a:cxnLst/>
            <a:rect l="l" t="t" r="r" b="b"/>
            <a:pathLst>
              <a:path w="553720" h="553720">
                <a:moveTo>
                  <a:pt x="114434" y="74048"/>
                </a:moveTo>
                <a:lnTo>
                  <a:pt x="80772" y="80771"/>
                </a:lnTo>
                <a:lnTo>
                  <a:pt x="74048" y="114434"/>
                </a:lnTo>
                <a:lnTo>
                  <a:pt x="513207" y="553593"/>
                </a:lnTo>
                <a:lnTo>
                  <a:pt x="553592" y="513206"/>
                </a:lnTo>
                <a:lnTo>
                  <a:pt x="114434" y="74048"/>
                </a:lnTo>
                <a:close/>
              </a:path>
              <a:path w="553720" h="553720">
                <a:moveTo>
                  <a:pt x="0" y="0"/>
                </a:moveTo>
                <a:lnTo>
                  <a:pt x="60578" y="181863"/>
                </a:lnTo>
                <a:lnTo>
                  <a:pt x="74048" y="114434"/>
                </a:lnTo>
                <a:lnTo>
                  <a:pt x="60578" y="100964"/>
                </a:lnTo>
                <a:lnTo>
                  <a:pt x="100964" y="60579"/>
                </a:lnTo>
                <a:lnTo>
                  <a:pt x="181863" y="60579"/>
                </a:lnTo>
                <a:lnTo>
                  <a:pt x="0" y="0"/>
                </a:lnTo>
                <a:close/>
              </a:path>
              <a:path w="553720" h="553720">
                <a:moveTo>
                  <a:pt x="80772" y="80771"/>
                </a:moveTo>
                <a:lnTo>
                  <a:pt x="60578" y="100964"/>
                </a:lnTo>
                <a:lnTo>
                  <a:pt x="74048" y="114434"/>
                </a:lnTo>
                <a:lnTo>
                  <a:pt x="80772" y="80771"/>
                </a:lnTo>
                <a:close/>
              </a:path>
              <a:path w="553720" h="553720">
                <a:moveTo>
                  <a:pt x="100964" y="60579"/>
                </a:moveTo>
                <a:lnTo>
                  <a:pt x="80771" y="80771"/>
                </a:lnTo>
                <a:lnTo>
                  <a:pt x="114434" y="74048"/>
                </a:lnTo>
                <a:lnTo>
                  <a:pt x="100964" y="60579"/>
                </a:lnTo>
                <a:close/>
              </a:path>
              <a:path w="553720" h="553720">
                <a:moveTo>
                  <a:pt x="181863" y="60579"/>
                </a:moveTo>
                <a:lnTo>
                  <a:pt x="100964" y="60579"/>
                </a:lnTo>
                <a:lnTo>
                  <a:pt x="114434" y="74048"/>
                </a:lnTo>
                <a:lnTo>
                  <a:pt x="181863" y="60579"/>
                </a:lnTo>
                <a:close/>
              </a:path>
            </a:pathLst>
          </a:custGeom>
          <a:solidFill>
            <a:srgbClr val="000000"/>
          </a:solidFill>
        </p:spPr>
        <p:txBody>
          <a:bodyPr wrap="square" lIns="0" tIns="0" rIns="0" bIns="0" rtlCol="0"/>
          <a:lstStyle/>
          <a:p>
            <a:endParaRPr/>
          </a:p>
        </p:txBody>
      </p:sp>
      <p:sp>
        <p:nvSpPr>
          <p:cNvPr id="6" name="object 6">
            <a:extLst>
              <a:ext uri="{FF2B5EF4-FFF2-40B4-BE49-F238E27FC236}">
                <a16:creationId xmlns:a16="http://schemas.microsoft.com/office/drawing/2014/main" id="{5F4788F3-A6DC-3CBB-8267-4A85E0FE7B5A}"/>
              </a:ext>
            </a:extLst>
          </p:cNvPr>
          <p:cNvSpPr/>
          <p:nvPr/>
        </p:nvSpPr>
        <p:spPr>
          <a:xfrm>
            <a:off x="3975100" y="1841500"/>
            <a:ext cx="1803400" cy="1346200"/>
          </a:xfrm>
          <a:custGeom>
            <a:avLst/>
            <a:gdLst/>
            <a:ahLst/>
            <a:cxnLst/>
            <a:rect l="l" t="t" r="r" b="b"/>
            <a:pathLst>
              <a:path w="1803400" h="1346200">
                <a:moveTo>
                  <a:pt x="1635252" y="0"/>
                </a:moveTo>
                <a:lnTo>
                  <a:pt x="168148" y="0"/>
                </a:lnTo>
                <a:lnTo>
                  <a:pt x="123457" y="6008"/>
                </a:lnTo>
                <a:lnTo>
                  <a:pt x="83293" y="22963"/>
                </a:lnTo>
                <a:lnTo>
                  <a:pt x="49260" y="49260"/>
                </a:lnTo>
                <a:lnTo>
                  <a:pt x="22963" y="83293"/>
                </a:lnTo>
                <a:lnTo>
                  <a:pt x="6008" y="123457"/>
                </a:lnTo>
                <a:lnTo>
                  <a:pt x="0" y="168148"/>
                </a:lnTo>
                <a:lnTo>
                  <a:pt x="0" y="1178052"/>
                </a:lnTo>
                <a:lnTo>
                  <a:pt x="6008" y="1222742"/>
                </a:lnTo>
                <a:lnTo>
                  <a:pt x="22963" y="1262906"/>
                </a:lnTo>
                <a:lnTo>
                  <a:pt x="49260" y="1296939"/>
                </a:lnTo>
                <a:lnTo>
                  <a:pt x="83293" y="1323236"/>
                </a:lnTo>
                <a:lnTo>
                  <a:pt x="123457" y="1340191"/>
                </a:lnTo>
                <a:lnTo>
                  <a:pt x="168148" y="1346200"/>
                </a:lnTo>
                <a:lnTo>
                  <a:pt x="1635252" y="1346200"/>
                </a:lnTo>
                <a:lnTo>
                  <a:pt x="1679942" y="1340191"/>
                </a:lnTo>
                <a:lnTo>
                  <a:pt x="1720106" y="1323236"/>
                </a:lnTo>
                <a:lnTo>
                  <a:pt x="1754139" y="1296939"/>
                </a:lnTo>
                <a:lnTo>
                  <a:pt x="1780436" y="1262906"/>
                </a:lnTo>
                <a:lnTo>
                  <a:pt x="1797391" y="1222742"/>
                </a:lnTo>
                <a:lnTo>
                  <a:pt x="1803400" y="1178052"/>
                </a:lnTo>
                <a:lnTo>
                  <a:pt x="1803400" y="168148"/>
                </a:lnTo>
                <a:lnTo>
                  <a:pt x="1797391" y="123457"/>
                </a:lnTo>
                <a:lnTo>
                  <a:pt x="1780436" y="83293"/>
                </a:lnTo>
                <a:lnTo>
                  <a:pt x="1754139" y="49260"/>
                </a:lnTo>
                <a:lnTo>
                  <a:pt x="1720106" y="22963"/>
                </a:lnTo>
                <a:lnTo>
                  <a:pt x="1679942" y="6008"/>
                </a:lnTo>
                <a:lnTo>
                  <a:pt x="1635252" y="0"/>
                </a:lnTo>
                <a:close/>
              </a:path>
            </a:pathLst>
          </a:custGeom>
          <a:solidFill>
            <a:srgbClr val="C0FDF8"/>
          </a:solidFill>
        </p:spPr>
        <p:txBody>
          <a:bodyPr wrap="square" lIns="0" tIns="0" rIns="0" bIns="0" rtlCol="0"/>
          <a:lstStyle/>
          <a:p>
            <a:endParaRPr/>
          </a:p>
        </p:txBody>
      </p:sp>
      <p:sp>
        <p:nvSpPr>
          <p:cNvPr id="7" name="object 7">
            <a:extLst>
              <a:ext uri="{FF2B5EF4-FFF2-40B4-BE49-F238E27FC236}">
                <a16:creationId xmlns:a16="http://schemas.microsoft.com/office/drawing/2014/main" id="{4AC8509C-E556-1524-E7F9-887837A11C10}"/>
              </a:ext>
            </a:extLst>
          </p:cNvPr>
          <p:cNvSpPr/>
          <p:nvPr/>
        </p:nvSpPr>
        <p:spPr>
          <a:xfrm>
            <a:off x="3975100" y="1841500"/>
            <a:ext cx="1803400" cy="1346200"/>
          </a:xfrm>
          <a:custGeom>
            <a:avLst/>
            <a:gdLst/>
            <a:ahLst/>
            <a:cxnLst/>
            <a:rect l="l" t="t" r="r" b="b"/>
            <a:pathLst>
              <a:path w="1803400" h="1346200">
                <a:moveTo>
                  <a:pt x="0" y="168148"/>
                </a:moveTo>
                <a:lnTo>
                  <a:pt x="6008" y="123457"/>
                </a:lnTo>
                <a:lnTo>
                  <a:pt x="22963" y="83293"/>
                </a:lnTo>
                <a:lnTo>
                  <a:pt x="49260" y="49260"/>
                </a:lnTo>
                <a:lnTo>
                  <a:pt x="83293" y="22963"/>
                </a:lnTo>
                <a:lnTo>
                  <a:pt x="123457" y="6008"/>
                </a:lnTo>
                <a:lnTo>
                  <a:pt x="168148" y="0"/>
                </a:lnTo>
                <a:lnTo>
                  <a:pt x="1635252" y="0"/>
                </a:lnTo>
                <a:lnTo>
                  <a:pt x="1679942" y="6008"/>
                </a:lnTo>
                <a:lnTo>
                  <a:pt x="1720106" y="22963"/>
                </a:lnTo>
                <a:lnTo>
                  <a:pt x="1754139" y="49260"/>
                </a:lnTo>
                <a:lnTo>
                  <a:pt x="1780436" y="83293"/>
                </a:lnTo>
                <a:lnTo>
                  <a:pt x="1797391" y="123457"/>
                </a:lnTo>
                <a:lnTo>
                  <a:pt x="1803400" y="168148"/>
                </a:lnTo>
                <a:lnTo>
                  <a:pt x="1803400" y="1178052"/>
                </a:lnTo>
                <a:lnTo>
                  <a:pt x="1797391" y="1222742"/>
                </a:lnTo>
                <a:lnTo>
                  <a:pt x="1780436" y="1262906"/>
                </a:lnTo>
                <a:lnTo>
                  <a:pt x="1754139" y="1296939"/>
                </a:lnTo>
                <a:lnTo>
                  <a:pt x="1720106" y="1323236"/>
                </a:lnTo>
                <a:lnTo>
                  <a:pt x="1679942" y="1340191"/>
                </a:lnTo>
                <a:lnTo>
                  <a:pt x="1635252" y="1346200"/>
                </a:lnTo>
                <a:lnTo>
                  <a:pt x="168148" y="1346200"/>
                </a:lnTo>
                <a:lnTo>
                  <a:pt x="123457" y="1340191"/>
                </a:lnTo>
                <a:lnTo>
                  <a:pt x="83293" y="1323236"/>
                </a:lnTo>
                <a:lnTo>
                  <a:pt x="49260" y="1296939"/>
                </a:lnTo>
                <a:lnTo>
                  <a:pt x="22963" y="1262906"/>
                </a:lnTo>
                <a:lnTo>
                  <a:pt x="6008" y="1222742"/>
                </a:lnTo>
                <a:lnTo>
                  <a:pt x="0" y="1178052"/>
                </a:lnTo>
                <a:lnTo>
                  <a:pt x="0" y="168148"/>
                </a:lnTo>
                <a:close/>
              </a:path>
            </a:pathLst>
          </a:custGeom>
          <a:ln w="12700">
            <a:solidFill>
              <a:srgbClr val="000000"/>
            </a:solidFill>
          </a:ln>
        </p:spPr>
        <p:txBody>
          <a:bodyPr wrap="square" lIns="0" tIns="0" rIns="0" bIns="0" rtlCol="0"/>
          <a:lstStyle/>
          <a:p>
            <a:endParaRPr/>
          </a:p>
        </p:txBody>
      </p:sp>
      <p:sp>
        <p:nvSpPr>
          <p:cNvPr id="8" name="object 8">
            <a:extLst>
              <a:ext uri="{FF2B5EF4-FFF2-40B4-BE49-F238E27FC236}">
                <a16:creationId xmlns:a16="http://schemas.microsoft.com/office/drawing/2014/main" id="{9E8E8A14-B560-03E2-9BF2-CC55F2EF567A}"/>
              </a:ext>
            </a:extLst>
          </p:cNvPr>
          <p:cNvSpPr txBox="1"/>
          <p:nvPr/>
        </p:nvSpPr>
        <p:spPr>
          <a:xfrm>
            <a:off x="4256023" y="2129154"/>
            <a:ext cx="1243330" cy="756920"/>
          </a:xfrm>
          <a:prstGeom prst="rect">
            <a:avLst/>
          </a:prstGeom>
        </p:spPr>
        <p:txBody>
          <a:bodyPr vert="horz" wrap="square" lIns="0" tIns="12700" rIns="0" bIns="0" rtlCol="0">
            <a:spAutoFit/>
          </a:bodyPr>
          <a:lstStyle/>
          <a:p>
            <a:pPr marL="265430" marR="5080" indent="-253365">
              <a:lnSpc>
                <a:spcPct val="100000"/>
              </a:lnSpc>
              <a:spcBef>
                <a:spcPts val="100"/>
              </a:spcBef>
            </a:pPr>
            <a:r>
              <a:rPr sz="2400" b="1" spc="-5" dirty="0">
                <a:latin typeface="Arial"/>
                <a:cs typeface="Arial"/>
              </a:rPr>
              <a:t>How</a:t>
            </a:r>
            <a:r>
              <a:rPr sz="2400" b="1" spc="-85" dirty="0">
                <a:latin typeface="Arial"/>
                <a:cs typeface="Arial"/>
              </a:rPr>
              <a:t> </a:t>
            </a:r>
            <a:r>
              <a:rPr sz="2400" b="1" spc="-5" dirty="0">
                <a:latin typeface="Arial"/>
                <a:cs typeface="Arial"/>
              </a:rPr>
              <a:t>Big  Is</a:t>
            </a:r>
            <a:r>
              <a:rPr sz="2400" b="1" spc="-25" dirty="0">
                <a:latin typeface="Arial"/>
                <a:cs typeface="Arial"/>
              </a:rPr>
              <a:t> </a:t>
            </a:r>
            <a:r>
              <a:rPr sz="2400" b="1" dirty="0">
                <a:latin typeface="Arial"/>
                <a:cs typeface="Arial"/>
              </a:rPr>
              <a:t>It?</a:t>
            </a:r>
            <a:endParaRPr sz="2400">
              <a:latin typeface="Arial"/>
              <a:cs typeface="Arial"/>
            </a:endParaRPr>
          </a:p>
        </p:txBody>
      </p:sp>
      <p:sp>
        <p:nvSpPr>
          <p:cNvPr id="9" name="object 9">
            <a:extLst>
              <a:ext uri="{FF2B5EF4-FFF2-40B4-BE49-F238E27FC236}">
                <a16:creationId xmlns:a16="http://schemas.microsoft.com/office/drawing/2014/main" id="{256B875C-E747-B1C7-9057-E7A973F4AC00}"/>
              </a:ext>
            </a:extLst>
          </p:cNvPr>
          <p:cNvSpPr/>
          <p:nvPr/>
        </p:nvSpPr>
        <p:spPr>
          <a:xfrm>
            <a:off x="6794500" y="1841500"/>
            <a:ext cx="1803400" cy="1346200"/>
          </a:xfrm>
          <a:custGeom>
            <a:avLst/>
            <a:gdLst/>
            <a:ahLst/>
            <a:cxnLst/>
            <a:rect l="l" t="t" r="r" b="b"/>
            <a:pathLst>
              <a:path w="1803400" h="1346200">
                <a:moveTo>
                  <a:pt x="1635252" y="0"/>
                </a:moveTo>
                <a:lnTo>
                  <a:pt x="168148" y="0"/>
                </a:lnTo>
                <a:lnTo>
                  <a:pt x="123457" y="6008"/>
                </a:lnTo>
                <a:lnTo>
                  <a:pt x="83293" y="22963"/>
                </a:lnTo>
                <a:lnTo>
                  <a:pt x="49260" y="49260"/>
                </a:lnTo>
                <a:lnTo>
                  <a:pt x="22963" y="83293"/>
                </a:lnTo>
                <a:lnTo>
                  <a:pt x="6008" y="123457"/>
                </a:lnTo>
                <a:lnTo>
                  <a:pt x="0" y="168148"/>
                </a:lnTo>
                <a:lnTo>
                  <a:pt x="0" y="1178052"/>
                </a:lnTo>
                <a:lnTo>
                  <a:pt x="6008" y="1222742"/>
                </a:lnTo>
                <a:lnTo>
                  <a:pt x="22963" y="1262906"/>
                </a:lnTo>
                <a:lnTo>
                  <a:pt x="49260" y="1296939"/>
                </a:lnTo>
                <a:lnTo>
                  <a:pt x="83293" y="1323236"/>
                </a:lnTo>
                <a:lnTo>
                  <a:pt x="123457" y="1340191"/>
                </a:lnTo>
                <a:lnTo>
                  <a:pt x="168148" y="1346200"/>
                </a:lnTo>
                <a:lnTo>
                  <a:pt x="1635252" y="1346200"/>
                </a:lnTo>
                <a:lnTo>
                  <a:pt x="1679942" y="1340191"/>
                </a:lnTo>
                <a:lnTo>
                  <a:pt x="1720106" y="1323236"/>
                </a:lnTo>
                <a:lnTo>
                  <a:pt x="1754139" y="1296939"/>
                </a:lnTo>
                <a:lnTo>
                  <a:pt x="1780436" y="1262906"/>
                </a:lnTo>
                <a:lnTo>
                  <a:pt x="1797391" y="1222742"/>
                </a:lnTo>
                <a:lnTo>
                  <a:pt x="1803400" y="1178052"/>
                </a:lnTo>
                <a:lnTo>
                  <a:pt x="1803400" y="168148"/>
                </a:lnTo>
                <a:lnTo>
                  <a:pt x="1797391" y="123457"/>
                </a:lnTo>
                <a:lnTo>
                  <a:pt x="1780436" y="83293"/>
                </a:lnTo>
                <a:lnTo>
                  <a:pt x="1754139" y="49260"/>
                </a:lnTo>
                <a:lnTo>
                  <a:pt x="1720106" y="22963"/>
                </a:lnTo>
                <a:lnTo>
                  <a:pt x="1679942" y="6008"/>
                </a:lnTo>
                <a:lnTo>
                  <a:pt x="1635252" y="0"/>
                </a:lnTo>
                <a:close/>
              </a:path>
            </a:pathLst>
          </a:custGeom>
          <a:solidFill>
            <a:srgbClr val="FCC0E4"/>
          </a:solidFill>
        </p:spPr>
        <p:txBody>
          <a:bodyPr wrap="square" lIns="0" tIns="0" rIns="0" bIns="0" rtlCol="0"/>
          <a:lstStyle/>
          <a:p>
            <a:endParaRPr/>
          </a:p>
        </p:txBody>
      </p:sp>
      <p:sp>
        <p:nvSpPr>
          <p:cNvPr id="10" name="object 10">
            <a:extLst>
              <a:ext uri="{FF2B5EF4-FFF2-40B4-BE49-F238E27FC236}">
                <a16:creationId xmlns:a16="http://schemas.microsoft.com/office/drawing/2014/main" id="{833163D0-4621-6209-8AB9-19D3D0101FF9}"/>
              </a:ext>
            </a:extLst>
          </p:cNvPr>
          <p:cNvSpPr/>
          <p:nvPr/>
        </p:nvSpPr>
        <p:spPr>
          <a:xfrm>
            <a:off x="6794500" y="1841500"/>
            <a:ext cx="1803400" cy="1346200"/>
          </a:xfrm>
          <a:custGeom>
            <a:avLst/>
            <a:gdLst/>
            <a:ahLst/>
            <a:cxnLst/>
            <a:rect l="l" t="t" r="r" b="b"/>
            <a:pathLst>
              <a:path w="1803400" h="1346200">
                <a:moveTo>
                  <a:pt x="0" y="168148"/>
                </a:moveTo>
                <a:lnTo>
                  <a:pt x="6008" y="123457"/>
                </a:lnTo>
                <a:lnTo>
                  <a:pt x="22963" y="83293"/>
                </a:lnTo>
                <a:lnTo>
                  <a:pt x="49260" y="49260"/>
                </a:lnTo>
                <a:lnTo>
                  <a:pt x="83293" y="22963"/>
                </a:lnTo>
                <a:lnTo>
                  <a:pt x="123457" y="6008"/>
                </a:lnTo>
                <a:lnTo>
                  <a:pt x="168148" y="0"/>
                </a:lnTo>
                <a:lnTo>
                  <a:pt x="1635252" y="0"/>
                </a:lnTo>
                <a:lnTo>
                  <a:pt x="1679942" y="6008"/>
                </a:lnTo>
                <a:lnTo>
                  <a:pt x="1720106" y="22963"/>
                </a:lnTo>
                <a:lnTo>
                  <a:pt x="1754139" y="49260"/>
                </a:lnTo>
                <a:lnTo>
                  <a:pt x="1780436" y="83293"/>
                </a:lnTo>
                <a:lnTo>
                  <a:pt x="1797391" y="123457"/>
                </a:lnTo>
                <a:lnTo>
                  <a:pt x="1803400" y="168148"/>
                </a:lnTo>
                <a:lnTo>
                  <a:pt x="1803400" y="1178052"/>
                </a:lnTo>
                <a:lnTo>
                  <a:pt x="1797391" y="1222742"/>
                </a:lnTo>
                <a:lnTo>
                  <a:pt x="1780436" y="1262906"/>
                </a:lnTo>
                <a:lnTo>
                  <a:pt x="1754139" y="1296939"/>
                </a:lnTo>
                <a:lnTo>
                  <a:pt x="1720106" y="1323236"/>
                </a:lnTo>
                <a:lnTo>
                  <a:pt x="1679942" y="1340191"/>
                </a:lnTo>
                <a:lnTo>
                  <a:pt x="1635252" y="1346200"/>
                </a:lnTo>
                <a:lnTo>
                  <a:pt x="168148" y="1346200"/>
                </a:lnTo>
                <a:lnTo>
                  <a:pt x="123457" y="1340191"/>
                </a:lnTo>
                <a:lnTo>
                  <a:pt x="83293" y="1323236"/>
                </a:lnTo>
                <a:lnTo>
                  <a:pt x="49260" y="1296939"/>
                </a:lnTo>
                <a:lnTo>
                  <a:pt x="22963" y="1262906"/>
                </a:lnTo>
                <a:lnTo>
                  <a:pt x="6008" y="1222742"/>
                </a:lnTo>
                <a:lnTo>
                  <a:pt x="0" y="1178052"/>
                </a:lnTo>
                <a:lnTo>
                  <a:pt x="0" y="168148"/>
                </a:lnTo>
                <a:close/>
              </a:path>
            </a:pathLst>
          </a:custGeom>
          <a:ln w="12700">
            <a:solidFill>
              <a:srgbClr val="000000"/>
            </a:solidFill>
          </a:ln>
        </p:spPr>
        <p:txBody>
          <a:bodyPr wrap="square" lIns="0" tIns="0" rIns="0" bIns="0" rtlCol="0"/>
          <a:lstStyle/>
          <a:p>
            <a:endParaRPr/>
          </a:p>
        </p:txBody>
      </p:sp>
      <p:sp>
        <p:nvSpPr>
          <p:cNvPr id="11" name="object 11">
            <a:extLst>
              <a:ext uri="{FF2B5EF4-FFF2-40B4-BE49-F238E27FC236}">
                <a16:creationId xmlns:a16="http://schemas.microsoft.com/office/drawing/2014/main" id="{1FC43E07-BAAC-347A-8ECE-D83F142CAF55}"/>
              </a:ext>
            </a:extLst>
          </p:cNvPr>
          <p:cNvSpPr/>
          <p:nvPr/>
        </p:nvSpPr>
        <p:spPr>
          <a:xfrm>
            <a:off x="6794500" y="4737100"/>
            <a:ext cx="2032000" cy="1346200"/>
          </a:xfrm>
          <a:custGeom>
            <a:avLst/>
            <a:gdLst/>
            <a:ahLst/>
            <a:cxnLst/>
            <a:rect l="l" t="t" r="r" b="b"/>
            <a:pathLst>
              <a:path w="2032000" h="1346200">
                <a:moveTo>
                  <a:pt x="1863852" y="0"/>
                </a:moveTo>
                <a:lnTo>
                  <a:pt x="168148" y="0"/>
                </a:lnTo>
                <a:lnTo>
                  <a:pt x="123457" y="6008"/>
                </a:lnTo>
                <a:lnTo>
                  <a:pt x="83293" y="22963"/>
                </a:lnTo>
                <a:lnTo>
                  <a:pt x="49260" y="49260"/>
                </a:lnTo>
                <a:lnTo>
                  <a:pt x="22963" y="83293"/>
                </a:lnTo>
                <a:lnTo>
                  <a:pt x="6008" y="123457"/>
                </a:lnTo>
                <a:lnTo>
                  <a:pt x="0" y="168148"/>
                </a:lnTo>
                <a:lnTo>
                  <a:pt x="0" y="1178039"/>
                </a:lnTo>
                <a:lnTo>
                  <a:pt x="6008" y="1222743"/>
                </a:lnTo>
                <a:lnTo>
                  <a:pt x="22963" y="1262914"/>
                </a:lnTo>
                <a:lnTo>
                  <a:pt x="49260" y="1296947"/>
                </a:lnTo>
                <a:lnTo>
                  <a:pt x="83293" y="1323241"/>
                </a:lnTo>
                <a:lnTo>
                  <a:pt x="123457" y="1340193"/>
                </a:lnTo>
                <a:lnTo>
                  <a:pt x="168148" y="1346200"/>
                </a:lnTo>
                <a:lnTo>
                  <a:pt x="1863852" y="1346200"/>
                </a:lnTo>
                <a:lnTo>
                  <a:pt x="1908542" y="1340193"/>
                </a:lnTo>
                <a:lnTo>
                  <a:pt x="1948706" y="1323241"/>
                </a:lnTo>
                <a:lnTo>
                  <a:pt x="1982739" y="1296947"/>
                </a:lnTo>
                <a:lnTo>
                  <a:pt x="2009036" y="1262914"/>
                </a:lnTo>
                <a:lnTo>
                  <a:pt x="2025991" y="1222743"/>
                </a:lnTo>
                <a:lnTo>
                  <a:pt x="2032000" y="1178039"/>
                </a:lnTo>
                <a:lnTo>
                  <a:pt x="2032000" y="168148"/>
                </a:lnTo>
                <a:lnTo>
                  <a:pt x="2025991" y="123457"/>
                </a:lnTo>
                <a:lnTo>
                  <a:pt x="2009036" y="83293"/>
                </a:lnTo>
                <a:lnTo>
                  <a:pt x="1982739" y="49260"/>
                </a:lnTo>
                <a:lnTo>
                  <a:pt x="1948706" y="22963"/>
                </a:lnTo>
                <a:lnTo>
                  <a:pt x="1908542" y="6008"/>
                </a:lnTo>
                <a:lnTo>
                  <a:pt x="1863852" y="0"/>
                </a:lnTo>
                <a:close/>
              </a:path>
            </a:pathLst>
          </a:custGeom>
          <a:solidFill>
            <a:srgbClr val="FCE2B9"/>
          </a:solidFill>
        </p:spPr>
        <p:txBody>
          <a:bodyPr wrap="square" lIns="0" tIns="0" rIns="0" bIns="0" rtlCol="0"/>
          <a:lstStyle/>
          <a:p>
            <a:endParaRPr/>
          </a:p>
        </p:txBody>
      </p:sp>
      <p:sp>
        <p:nvSpPr>
          <p:cNvPr id="12" name="object 12">
            <a:extLst>
              <a:ext uri="{FF2B5EF4-FFF2-40B4-BE49-F238E27FC236}">
                <a16:creationId xmlns:a16="http://schemas.microsoft.com/office/drawing/2014/main" id="{2ACD4064-EAFB-6C82-CB75-83A80E770501}"/>
              </a:ext>
            </a:extLst>
          </p:cNvPr>
          <p:cNvSpPr/>
          <p:nvPr/>
        </p:nvSpPr>
        <p:spPr>
          <a:xfrm>
            <a:off x="6794500" y="4737100"/>
            <a:ext cx="2032000" cy="1346200"/>
          </a:xfrm>
          <a:custGeom>
            <a:avLst/>
            <a:gdLst/>
            <a:ahLst/>
            <a:cxnLst/>
            <a:rect l="l" t="t" r="r" b="b"/>
            <a:pathLst>
              <a:path w="2032000" h="1346200">
                <a:moveTo>
                  <a:pt x="0" y="168148"/>
                </a:moveTo>
                <a:lnTo>
                  <a:pt x="6008" y="123457"/>
                </a:lnTo>
                <a:lnTo>
                  <a:pt x="22963" y="83293"/>
                </a:lnTo>
                <a:lnTo>
                  <a:pt x="49260" y="49260"/>
                </a:lnTo>
                <a:lnTo>
                  <a:pt x="83293" y="22963"/>
                </a:lnTo>
                <a:lnTo>
                  <a:pt x="123457" y="6008"/>
                </a:lnTo>
                <a:lnTo>
                  <a:pt x="168148" y="0"/>
                </a:lnTo>
                <a:lnTo>
                  <a:pt x="1863852" y="0"/>
                </a:lnTo>
                <a:lnTo>
                  <a:pt x="1908542" y="6008"/>
                </a:lnTo>
                <a:lnTo>
                  <a:pt x="1948706" y="22963"/>
                </a:lnTo>
                <a:lnTo>
                  <a:pt x="1982739" y="49260"/>
                </a:lnTo>
                <a:lnTo>
                  <a:pt x="2009036" y="83293"/>
                </a:lnTo>
                <a:lnTo>
                  <a:pt x="2025991" y="123457"/>
                </a:lnTo>
                <a:lnTo>
                  <a:pt x="2032000" y="168148"/>
                </a:lnTo>
                <a:lnTo>
                  <a:pt x="2032000" y="1178039"/>
                </a:lnTo>
                <a:lnTo>
                  <a:pt x="2025991" y="1222743"/>
                </a:lnTo>
                <a:lnTo>
                  <a:pt x="2009036" y="1262914"/>
                </a:lnTo>
                <a:lnTo>
                  <a:pt x="1982739" y="1296947"/>
                </a:lnTo>
                <a:lnTo>
                  <a:pt x="1948706" y="1323241"/>
                </a:lnTo>
                <a:lnTo>
                  <a:pt x="1908542" y="1340193"/>
                </a:lnTo>
                <a:lnTo>
                  <a:pt x="1863852" y="1346200"/>
                </a:lnTo>
                <a:lnTo>
                  <a:pt x="168148" y="1346200"/>
                </a:lnTo>
                <a:lnTo>
                  <a:pt x="123457" y="1340193"/>
                </a:lnTo>
                <a:lnTo>
                  <a:pt x="83293" y="1323241"/>
                </a:lnTo>
                <a:lnTo>
                  <a:pt x="49260" y="1296947"/>
                </a:lnTo>
                <a:lnTo>
                  <a:pt x="22963" y="1262914"/>
                </a:lnTo>
                <a:lnTo>
                  <a:pt x="6008" y="1222743"/>
                </a:lnTo>
                <a:lnTo>
                  <a:pt x="0" y="1178039"/>
                </a:lnTo>
                <a:lnTo>
                  <a:pt x="0" y="168148"/>
                </a:lnTo>
                <a:close/>
              </a:path>
            </a:pathLst>
          </a:custGeom>
          <a:ln w="12700">
            <a:solidFill>
              <a:srgbClr val="000000"/>
            </a:solidFill>
          </a:ln>
        </p:spPr>
        <p:txBody>
          <a:bodyPr wrap="square" lIns="0" tIns="0" rIns="0" bIns="0" rtlCol="0"/>
          <a:lstStyle/>
          <a:p>
            <a:endParaRPr/>
          </a:p>
        </p:txBody>
      </p:sp>
      <p:sp>
        <p:nvSpPr>
          <p:cNvPr id="13" name="object 13">
            <a:extLst>
              <a:ext uri="{FF2B5EF4-FFF2-40B4-BE49-F238E27FC236}">
                <a16:creationId xmlns:a16="http://schemas.microsoft.com/office/drawing/2014/main" id="{D90D727C-7EAD-3418-C81D-094EAB720584}"/>
              </a:ext>
            </a:extLst>
          </p:cNvPr>
          <p:cNvSpPr txBox="1"/>
          <p:nvPr/>
        </p:nvSpPr>
        <p:spPr>
          <a:xfrm>
            <a:off x="6914133" y="4842509"/>
            <a:ext cx="1797050" cy="1123315"/>
          </a:xfrm>
          <a:prstGeom prst="rect">
            <a:avLst/>
          </a:prstGeom>
        </p:spPr>
        <p:txBody>
          <a:bodyPr vert="horz" wrap="square" lIns="0" tIns="12700" rIns="0" bIns="0" rtlCol="0">
            <a:spAutoFit/>
          </a:bodyPr>
          <a:lstStyle/>
          <a:p>
            <a:pPr marL="12700" marR="5080" indent="55880" algn="just">
              <a:lnSpc>
                <a:spcPct val="100000"/>
              </a:lnSpc>
              <a:spcBef>
                <a:spcPts val="100"/>
              </a:spcBef>
            </a:pPr>
            <a:r>
              <a:rPr sz="2400" b="1" spc="-5" dirty="0">
                <a:latin typeface="Arial"/>
                <a:cs typeface="Arial"/>
              </a:rPr>
              <a:t>How Long?  What </a:t>
            </a:r>
            <a:r>
              <a:rPr sz="2400" b="1" spc="-10" dirty="0">
                <a:latin typeface="Arial"/>
                <a:cs typeface="Arial"/>
              </a:rPr>
              <a:t>Do</a:t>
            </a:r>
            <a:r>
              <a:rPr sz="2400" b="1" spc="-65" dirty="0">
                <a:latin typeface="Arial"/>
                <a:cs typeface="Arial"/>
              </a:rPr>
              <a:t> </a:t>
            </a:r>
            <a:r>
              <a:rPr sz="2400" b="1" spc="-25" dirty="0">
                <a:latin typeface="Arial"/>
                <a:cs typeface="Arial"/>
              </a:rPr>
              <a:t>We  </a:t>
            </a:r>
            <a:r>
              <a:rPr sz="2400" b="1" spc="-5" dirty="0">
                <a:latin typeface="Arial"/>
                <a:cs typeface="Arial"/>
              </a:rPr>
              <a:t>Do</a:t>
            </a:r>
            <a:r>
              <a:rPr sz="2400" b="1" spc="-25" dirty="0">
                <a:latin typeface="Arial"/>
                <a:cs typeface="Arial"/>
              </a:rPr>
              <a:t> </a:t>
            </a:r>
            <a:r>
              <a:rPr sz="2400" b="1" dirty="0">
                <a:latin typeface="Arial"/>
                <a:cs typeface="Arial"/>
              </a:rPr>
              <a:t>When?</a:t>
            </a:r>
            <a:endParaRPr sz="2400">
              <a:latin typeface="Arial"/>
              <a:cs typeface="Arial"/>
            </a:endParaRPr>
          </a:p>
        </p:txBody>
      </p:sp>
      <p:sp>
        <p:nvSpPr>
          <p:cNvPr id="14" name="object 14">
            <a:extLst>
              <a:ext uri="{FF2B5EF4-FFF2-40B4-BE49-F238E27FC236}">
                <a16:creationId xmlns:a16="http://schemas.microsoft.com/office/drawing/2014/main" id="{79936620-177E-8875-237E-D04F06802107}"/>
              </a:ext>
            </a:extLst>
          </p:cNvPr>
          <p:cNvSpPr/>
          <p:nvPr/>
        </p:nvSpPr>
        <p:spPr>
          <a:xfrm>
            <a:off x="3213100" y="4508500"/>
            <a:ext cx="2336800" cy="1727200"/>
          </a:xfrm>
          <a:custGeom>
            <a:avLst/>
            <a:gdLst/>
            <a:ahLst/>
            <a:cxnLst/>
            <a:rect l="l" t="t" r="r" b="b"/>
            <a:pathLst>
              <a:path w="2336800" h="1727200">
                <a:moveTo>
                  <a:pt x="1168400" y="0"/>
                </a:moveTo>
                <a:lnTo>
                  <a:pt x="0" y="863600"/>
                </a:lnTo>
                <a:lnTo>
                  <a:pt x="1168400" y="1727200"/>
                </a:lnTo>
                <a:lnTo>
                  <a:pt x="2336800" y="863600"/>
                </a:lnTo>
                <a:lnTo>
                  <a:pt x="1168400" y="0"/>
                </a:lnTo>
                <a:close/>
              </a:path>
            </a:pathLst>
          </a:custGeom>
          <a:solidFill>
            <a:srgbClr val="C7FDC7"/>
          </a:solidFill>
        </p:spPr>
        <p:txBody>
          <a:bodyPr wrap="square" lIns="0" tIns="0" rIns="0" bIns="0" rtlCol="0"/>
          <a:lstStyle/>
          <a:p>
            <a:endParaRPr/>
          </a:p>
        </p:txBody>
      </p:sp>
      <p:sp>
        <p:nvSpPr>
          <p:cNvPr id="15" name="object 15">
            <a:extLst>
              <a:ext uri="{FF2B5EF4-FFF2-40B4-BE49-F238E27FC236}">
                <a16:creationId xmlns:a16="http://schemas.microsoft.com/office/drawing/2014/main" id="{48C5371F-7625-0212-9D1D-D94138BD9A07}"/>
              </a:ext>
            </a:extLst>
          </p:cNvPr>
          <p:cNvSpPr/>
          <p:nvPr/>
        </p:nvSpPr>
        <p:spPr>
          <a:xfrm>
            <a:off x="3213100" y="4508500"/>
            <a:ext cx="2336800" cy="1727200"/>
          </a:xfrm>
          <a:custGeom>
            <a:avLst/>
            <a:gdLst/>
            <a:ahLst/>
            <a:cxnLst/>
            <a:rect l="l" t="t" r="r" b="b"/>
            <a:pathLst>
              <a:path w="2336800" h="1727200">
                <a:moveTo>
                  <a:pt x="0" y="863600"/>
                </a:moveTo>
                <a:lnTo>
                  <a:pt x="1168400" y="0"/>
                </a:lnTo>
                <a:lnTo>
                  <a:pt x="2336800" y="863600"/>
                </a:lnTo>
                <a:lnTo>
                  <a:pt x="1168400" y="1727200"/>
                </a:lnTo>
                <a:lnTo>
                  <a:pt x="0" y="863600"/>
                </a:lnTo>
                <a:close/>
              </a:path>
            </a:pathLst>
          </a:custGeom>
          <a:ln w="12700">
            <a:solidFill>
              <a:srgbClr val="000000"/>
            </a:solidFill>
          </a:ln>
        </p:spPr>
        <p:txBody>
          <a:bodyPr wrap="square" lIns="0" tIns="0" rIns="0" bIns="0" rtlCol="0"/>
          <a:lstStyle/>
          <a:p>
            <a:endParaRPr/>
          </a:p>
        </p:txBody>
      </p:sp>
      <p:sp>
        <p:nvSpPr>
          <p:cNvPr id="16" name="object 16">
            <a:extLst>
              <a:ext uri="{FF2B5EF4-FFF2-40B4-BE49-F238E27FC236}">
                <a16:creationId xmlns:a16="http://schemas.microsoft.com/office/drawing/2014/main" id="{28C6017D-012F-61AD-7E62-16379793944C}"/>
              </a:ext>
            </a:extLst>
          </p:cNvPr>
          <p:cNvSpPr txBox="1"/>
          <p:nvPr/>
        </p:nvSpPr>
        <p:spPr>
          <a:xfrm>
            <a:off x="3612007" y="5048250"/>
            <a:ext cx="1539875" cy="636270"/>
          </a:xfrm>
          <a:prstGeom prst="rect">
            <a:avLst/>
          </a:prstGeom>
        </p:spPr>
        <p:txBody>
          <a:bodyPr vert="horz" wrap="square" lIns="0" tIns="12700" rIns="0" bIns="0" rtlCol="0">
            <a:spAutoFit/>
          </a:bodyPr>
          <a:lstStyle/>
          <a:p>
            <a:pPr algn="ctr">
              <a:lnSpc>
                <a:spcPct val="100000"/>
              </a:lnSpc>
              <a:spcBef>
                <a:spcPts val="100"/>
              </a:spcBef>
            </a:pPr>
            <a:r>
              <a:rPr sz="2000" b="1" dirty="0">
                <a:latin typeface="Arial"/>
                <a:cs typeface="Arial"/>
              </a:rPr>
              <a:t>Is</a:t>
            </a:r>
            <a:r>
              <a:rPr sz="2000" b="1" spc="-35" dirty="0">
                <a:latin typeface="Arial"/>
                <a:cs typeface="Arial"/>
              </a:rPr>
              <a:t> </a:t>
            </a:r>
            <a:r>
              <a:rPr sz="2000" b="1" dirty="0">
                <a:latin typeface="Arial"/>
                <a:cs typeface="Arial"/>
              </a:rPr>
              <a:t>This</a:t>
            </a:r>
            <a:endParaRPr sz="2000">
              <a:latin typeface="Arial"/>
              <a:cs typeface="Arial"/>
            </a:endParaRPr>
          </a:p>
          <a:p>
            <a:pPr algn="ctr">
              <a:lnSpc>
                <a:spcPct val="100000"/>
              </a:lnSpc>
              <a:spcBef>
                <a:spcPts val="5"/>
              </a:spcBef>
            </a:pPr>
            <a:r>
              <a:rPr sz="2000" b="1" dirty="0">
                <a:latin typeface="Arial"/>
                <a:cs typeface="Arial"/>
              </a:rPr>
              <a:t>Acceptab</a:t>
            </a:r>
            <a:r>
              <a:rPr sz="2000" b="1" spc="-10" dirty="0">
                <a:latin typeface="Arial"/>
                <a:cs typeface="Arial"/>
              </a:rPr>
              <a:t>l</a:t>
            </a:r>
            <a:r>
              <a:rPr sz="2000" b="1" dirty="0">
                <a:latin typeface="Arial"/>
                <a:cs typeface="Arial"/>
              </a:rPr>
              <a:t>e?</a:t>
            </a:r>
            <a:endParaRPr sz="2000">
              <a:latin typeface="Arial"/>
              <a:cs typeface="Arial"/>
            </a:endParaRPr>
          </a:p>
        </p:txBody>
      </p:sp>
      <p:sp>
        <p:nvSpPr>
          <p:cNvPr id="17" name="object 17">
            <a:extLst>
              <a:ext uri="{FF2B5EF4-FFF2-40B4-BE49-F238E27FC236}">
                <a16:creationId xmlns:a16="http://schemas.microsoft.com/office/drawing/2014/main" id="{9A482963-2A0D-E3C8-A986-81A0A1CB230F}"/>
              </a:ext>
            </a:extLst>
          </p:cNvPr>
          <p:cNvSpPr/>
          <p:nvPr/>
        </p:nvSpPr>
        <p:spPr>
          <a:xfrm>
            <a:off x="2667000" y="2428875"/>
            <a:ext cx="1295400" cy="171450"/>
          </a:xfrm>
          <a:custGeom>
            <a:avLst/>
            <a:gdLst/>
            <a:ahLst/>
            <a:cxnLst/>
            <a:rect l="l" t="t" r="r" b="b"/>
            <a:pathLst>
              <a:path w="1295400" h="171450">
                <a:moveTo>
                  <a:pt x="1181100" y="85725"/>
                </a:moveTo>
                <a:lnTo>
                  <a:pt x="1123950" y="171450"/>
                </a:lnTo>
                <a:lnTo>
                  <a:pt x="1238250" y="114300"/>
                </a:lnTo>
                <a:lnTo>
                  <a:pt x="1181100" y="114300"/>
                </a:lnTo>
                <a:lnTo>
                  <a:pt x="1181100" y="85725"/>
                </a:lnTo>
                <a:close/>
              </a:path>
              <a:path w="1295400" h="171450">
                <a:moveTo>
                  <a:pt x="1162050" y="57150"/>
                </a:moveTo>
                <a:lnTo>
                  <a:pt x="0" y="57150"/>
                </a:lnTo>
                <a:lnTo>
                  <a:pt x="0" y="114300"/>
                </a:lnTo>
                <a:lnTo>
                  <a:pt x="1162050" y="114300"/>
                </a:lnTo>
                <a:lnTo>
                  <a:pt x="1181100" y="85725"/>
                </a:lnTo>
                <a:lnTo>
                  <a:pt x="1162050" y="57150"/>
                </a:lnTo>
                <a:close/>
              </a:path>
              <a:path w="1295400" h="171450">
                <a:moveTo>
                  <a:pt x="1238250" y="57150"/>
                </a:moveTo>
                <a:lnTo>
                  <a:pt x="1181100" y="57150"/>
                </a:lnTo>
                <a:lnTo>
                  <a:pt x="1181100" y="114300"/>
                </a:lnTo>
                <a:lnTo>
                  <a:pt x="1238250" y="114300"/>
                </a:lnTo>
                <a:lnTo>
                  <a:pt x="1295400" y="85725"/>
                </a:lnTo>
                <a:lnTo>
                  <a:pt x="1238250" y="57150"/>
                </a:lnTo>
                <a:close/>
              </a:path>
              <a:path w="1295400" h="171450">
                <a:moveTo>
                  <a:pt x="1123950" y="0"/>
                </a:moveTo>
                <a:lnTo>
                  <a:pt x="1181100" y="85725"/>
                </a:lnTo>
                <a:lnTo>
                  <a:pt x="1181100" y="57150"/>
                </a:lnTo>
                <a:lnTo>
                  <a:pt x="1238250" y="57150"/>
                </a:lnTo>
                <a:lnTo>
                  <a:pt x="1123950" y="0"/>
                </a:lnTo>
                <a:close/>
              </a:path>
            </a:pathLst>
          </a:custGeom>
          <a:solidFill>
            <a:srgbClr val="000000"/>
          </a:solidFill>
        </p:spPr>
        <p:txBody>
          <a:bodyPr wrap="square" lIns="0" tIns="0" rIns="0" bIns="0" rtlCol="0"/>
          <a:lstStyle/>
          <a:p>
            <a:endParaRPr/>
          </a:p>
        </p:txBody>
      </p:sp>
      <p:sp>
        <p:nvSpPr>
          <p:cNvPr id="18" name="object 18">
            <a:extLst>
              <a:ext uri="{FF2B5EF4-FFF2-40B4-BE49-F238E27FC236}">
                <a16:creationId xmlns:a16="http://schemas.microsoft.com/office/drawing/2014/main" id="{86C51591-7655-C774-C77E-7B50ADF3B18A}"/>
              </a:ext>
            </a:extLst>
          </p:cNvPr>
          <p:cNvSpPr/>
          <p:nvPr/>
        </p:nvSpPr>
        <p:spPr>
          <a:xfrm>
            <a:off x="5791200" y="2428875"/>
            <a:ext cx="990600" cy="171450"/>
          </a:xfrm>
          <a:custGeom>
            <a:avLst/>
            <a:gdLst/>
            <a:ahLst/>
            <a:cxnLst/>
            <a:rect l="l" t="t" r="r" b="b"/>
            <a:pathLst>
              <a:path w="990600" h="171450">
                <a:moveTo>
                  <a:pt x="876300" y="85725"/>
                </a:moveTo>
                <a:lnTo>
                  <a:pt x="819150" y="171450"/>
                </a:lnTo>
                <a:lnTo>
                  <a:pt x="933450" y="114300"/>
                </a:lnTo>
                <a:lnTo>
                  <a:pt x="876300" y="114300"/>
                </a:lnTo>
                <a:lnTo>
                  <a:pt x="876300" y="85725"/>
                </a:lnTo>
                <a:close/>
              </a:path>
              <a:path w="990600" h="171450">
                <a:moveTo>
                  <a:pt x="857250" y="57150"/>
                </a:moveTo>
                <a:lnTo>
                  <a:pt x="0" y="57150"/>
                </a:lnTo>
                <a:lnTo>
                  <a:pt x="0" y="114300"/>
                </a:lnTo>
                <a:lnTo>
                  <a:pt x="857250" y="114300"/>
                </a:lnTo>
                <a:lnTo>
                  <a:pt x="876300" y="85725"/>
                </a:lnTo>
                <a:lnTo>
                  <a:pt x="857250" y="57150"/>
                </a:lnTo>
                <a:close/>
              </a:path>
              <a:path w="990600" h="171450">
                <a:moveTo>
                  <a:pt x="933450" y="57150"/>
                </a:moveTo>
                <a:lnTo>
                  <a:pt x="876300" y="57150"/>
                </a:lnTo>
                <a:lnTo>
                  <a:pt x="876300" y="114300"/>
                </a:lnTo>
                <a:lnTo>
                  <a:pt x="933450" y="114300"/>
                </a:lnTo>
                <a:lnTo>
                  <a:pt x="990600" y="85725"/>
                </a:lnTo>
                <a:lnTo>
                  <a:pt x="933450" y="57150"/>
                </a:lnTo>
                <a:close/>
              </a:path>
              <a:path w="990600" h="171450">
                <a:moveTo>
                  <a:pt x="819150" y="0"/>
                </a:moveTo>
                <a:lnTo>
                  <a:pt x="876300" y="85725"/>
                </a:lnTo>
                <a:lnTo>
                  <a:pt x="876300" y="57150"/>
                </a:lnTo>
                <a:lnTo>
                  <a:pt x="933450" y="57150"/>
                </a:lnTo>
                <a:lnTo>
                  <a:pt x="819150" y="0"/>
                </a:lnTo>
                <a:close/>
              </a:path>
            </a:pathLst>
          </a:custGeom>
          <a:solidFill>
            <a:srgbClr val="000000"/>
          </a:solidFill>
        </p:spPr>
        <p:txBody>
          <a:bodyPr wrap="square" lIns="0" tIns="0" rIns="0" bIns="0" rtlCol="0"/>
          <a:lstStyle/>
          <a:p>
            <a:endParaRPr/>
          </a:p>
        </p:txBody>
      </p:sp>
      <p:sp>
        <p:nvSpPr>
          <p:cNvPr id="19" name="object 19">
            <a:extLst>
              <a:ext uri="{FF2B5EF4-FFF2-40B4-BE49-F238E27FC236}">
                <a16:creationId xmlns:a16="http://schemas.microsoft.com/office/drawing/2014/main" id="{819A783A-089C-CE23-5E6C-127875C6036C}"/>
              </a:ext>
            </a:extLst>
          </p:cNvPr>
          <p:cNvSpPr/>
          <p:nvPr/>
        </p:nvSpPr>
        <p:spPr>
          <a:xfrm>
            <a:off x="7610475" y="3200400"/>
            <a:ext cx="171450" cy="1524000"/>
          </a:xfrm>
          <a:custGeom>
            <a:avLst/>
            <a:gdLst/>
            <a:ahLst/>
            <a:cxnLst/>
            <a:rect l="l" t="t" r="r" b="b"/>
            <a:pathLst>
              <a:path w="171450" h="1524000">
                <a:moveTo>
                  <a:pt x="0" y="1352550"/>
                </a:moveTo>
                <a:lnTo>
                  <a:pt x="85725" y="1524000"/>
                </a:lnTo>
                <a:lnTo>
                  <a:pt x="142875" y="1409700"/>
                </a:lnTo>
                <a:lnTo>
                  <a:pt x="57150" y="1409700"/>
                </a:lnTo>
                <a:lnTo>
                  <a:pt x="57150" y="1390650"/>
                </a:lnTo>
                <a:lnTo>
                  <a:pt x="0" y="1352550"/>
                </a:lnTo>
                <a:close/>
              </a:path>
              <a:path w="171450" h="1524000">
                <a:moveTo>
                  <a:pt x="57150" y="1390650"/>
                </a:moveTo>
                <a:lnTo>
                  <a:pt x="57150" y="1409700"/>
                </a:lnTo>
                <a:lnTo>
                  <a:pt x="85725" y="1409700"/>
                </a:lnTo>
                <a:lnTo>
                  <a:pt x="57150" y="1390650"/>
                </a:lnTo>
                <a:close/>
              </a:path>
              <a:path w="171450" h="1524000">
                <a:moveTo>
                  <a:pt x="114300" y="0"/>
                </a:moveTo>
                <a:lnTo>
                  <a:pt x="57150" y="0"/>
                </a:lnTo>
                <a:lnTo>
                  <a:pt x="57150" y="1390650"/>
                </a:lnTo>
                <a:lnTo>
                  <a:pt x="85725" y="1409700"/>
                </a:lnTo>
                <a:lnTo>
                  <a:pt x="114300" y="1390650"/>
                </a:lnTo>
                <a:lnTo>
                  <a:pt x="114300" y="0"/>
                </a:lnTo>
                <a:close/>
              </a:path>
              <a:path w="171450" h="1524000">
                <a:moveTo>
                  <a:pt x="114300" y="1390650"/>
                </a:moveTo>
                <a:lnTo>
                  <a:pt x="85725" y="1409700"/>
                </a:lnTo>
                <a:lnTo>
                  <a:pt x="114300" y="1409700"/>
                </a:lnTo>
                <a:lnTo>
                  <a:pt x="114300" y="1390650"/>
                </a:lnTo>
                <a:close/>
              </a:path>
              <a:path w="171450" h="1524000">
                <a:moveTo>
                  <a:pt x="171450" y="1352550"/>
                </a:moveTo>
                <a:lnTo>
                  <a:pt x="114300" y="1390650"/>
                </a:lnTo>
                <a:lnTo>
                  <a:pt x="114300" y="1409700"/>
                </a:lnTo>
                <a:lnTo>
                  <a:pt x="142875" y="1409700"/>
                </a:lnTo>
                <a:lnTo>
                  <a:pt x="171450" y="1352550"/>
                </a:lnTo>
                <a:close/>
              </a:path>
            </a:pathLst>
          </a:custGeom>
          <a:solidFill>
            <a:srgbClr val="000000"/>
          </a:solidFill>
        </p:spPr>
        <p:txBody>
          <a:bodyPr wrap="square" lIns="0" tIns="0" rIns="0" bIns="0" rtlCol="0"/>
          <a:lstStyle/>
          <a:p>
            <a:endParaRPr/>
          </a:p>
        </p:txBody>
      </p:sp>
      <p:sp>
        <p:nvSpPr>
          <p:cNvPr id="20" name="object 20">
            <a:extLst>
              <a:ext uri="{FF2B5EF4-FFF2-40B4-BE49-F238E27FC236}">
                <a16:creationId xmlns:a16="http://schemas.microsoft.com/office/drawing/2014/main" id="{7E41B7CA-479F-88C1-4138-03C5D4E1481B}"/>
              </a:ext>
            </a:extLst>
          </p:cNvPr>
          <p:cNvSpPr/>
          <p:nvPr/>
        </p:nvSpPr>
        <p:spPr>
          <a:xfrm>
            <a:off x="5562600" y="5324475"/>
            <a:ext cx="1219200" cy="171450"/>
          </a:xfrm>
          <a:custGeom>
            <a:avLst/>
            <a:gdLst/>
            <a:ahLst/>
            <a:cxnLst/>
            <a:rect l="l" t="t" r="r" b="b"/>
            <a:pathLst>
              <a:path w="1219200" h="171450">
                <a:moveTo>
                  <a:pt x="171450" y="0"/>
                </a:moveTo>
                <a:lnTo>
                  <a:pt x="0" y="85725"/>
                </a:lnTo>
                <a:lnTo>
                  <a:pt x="171450" y="171450"/>
                </a:lnTo>
                <a:lnTo>
                  <a:pt x="133350" y="114300"/>
                </a:lnTo>
                <a:lnTo>
                  <a:pt x="114300" y="114300"/>
                </a:lnTo>
                <a:lnTo>
                  <a:pt x="114300" y="57150"/>
                </a:lnTo>
                <a:lnTo>
                  <a:pt x="133350" y="57150"/>
                </a:lnTo>
                <a:lnTo>
                  <a:pt x="171450" y="0"/>
                </a:lnTo>
                <a:close/>
              </a:path>
              <a:path w="1219200" h="171450">
                <a:moveTo>
                  <a:pt x="114300" y="85725"/>
                </a:moveTo>
                <a:lnTo>
                  <a:pt x="114300" y="114300"/>
                </a:lnTo>
                <a:lnTo>
                  <a:pt x="133350" y="114300"/>
                </a:lnTo>
                <a:lnTo>
                  <a:pt x="114300" y="85725"/>
                </a:lnTo>
                <a:close/>
              </a:path>
              <a:path w="1219200" h="171450">
                <a:moveTo>
                  <a:pt x="1219200" y="57150"/>
                </a:moveTo>
                <a:lnTo>
                  <a:pt x="133350" y="57150"/>
                </a:lnTo>
                <a:lnTo>
                  <a:pt x="114300" y="85725"/>
                </a:lnTo>
                <a:lnTo>
                  <a:pt x="133350" y="114300"/>
                </a:lnTo>
                <a:lnTo>
                  <a:pt x="1219200" y="114300"/>
                </a:lnTo>
                <a:lnTo>
                  <a:pt x="1219200" y="57150"/>
                </a:lnTo>
                <a:close/>
              </a:path>
              <a:path w="1219200" h="171450">
                <a:moveTo>
                  <a:pt x="133350" y="57150"/>
                </a:moveTo>
                <a:lnTo>
                  <a:pt x="114300" y="57150"/>
                </a:lnTo>
                <a:lnTo>
                  <a:pt x="114300" y="85725"/>
                </a:lnTo>
                <a:lnTo>
                  <a:pt x="133350" y="57150"/>
                </a:lnTo>
                <a:close/>
              </a:path>
            </a:pathLst>
          </a:custGeom>
          <a:solidFill>
            <a:srgbClr val="000000"/>
          </a:solidFill>
        </p:spPr>
        <p:txBody>
          <a:bodyPr wrap="square" lIns="0" tIns="0" rIns="0" bIns="0" rtlCol="0"/>
          <a:lstStyle/>
          <a:p>
            <a:endParaRPr/>
          </a:p>
        </p:txBody>
      </p:sp>
      <p:sp>
        <p:nvSpPr>
          <p:cNvPr id="21" name="object 21">
            <a:extLst>
              <a:ext uri="{FF2B5EF4-FFF2-40B4-BE49-F238E27FC236}">
                <a16:creationId xmlns:a16="http://schemas.microsoft.com/office/drawing/2014/main" id="{601D9389-7735-322B-FB7E-01611727E7D6}"/>
              </a:ext>
            </a:extLst>
          </p:cNvPr>
          <p:cNvSpPr/>
          <p:nvPr/>
        </p:nvSpPr>
        <p:spPr>
          <a:xfrm>
            <a:off x="622300" y="1841500"/>
            <a:ext cx="2336800" cy="1346200"/>
          </a:xfrm>
          <a:custGeom>
            <a:avLst/>
            <a:gdLst/>
            <a:ahLst/>
            <a:cxnLst/>
            <a:rect l="l" t="t" r="r" b="b"/>
            <a:pathLst>
              <a:path w="2336800" h="1346200">
                <a:moveTo>
                  <a:pt x="2336800" y="0"/>
                </a:moveTo>
                <a:lnTo>
                  <a:pt x="0" y="0"/>
                </a:lnTo>
                <a:lnTo>
                  <a:pt x="583984" y="1346200"/>
                </a:lnTo>
                <a:lnTo>
                  <a:pt x="1752854" y="1346200"/>
                </a:lnTo>
                <a:lnTo>
                  <a:pt x="2336800" y="0"/>
                </a:lnTo>
                <a:close/>
              </a:path>
            </a:pathLst>
          </a:custGeom>
          <a:solidFill>
            <a:srgbClr val="FBFDB8"/>
          </a:solidFill>
        </p:spPr>
        <p:txBody>
          <a:bodyPr wrap="square" lIns="0" tIns="0" rIns="0" bIns="0" rtlCol="0"/>
          <a:lstStyle/>
          <a:p>
            <a:endParaRPr/>
          </a:p>
        </p:txBody>
      </p:sp>
      <p:sp>
        <p:nvSpPr>
          <p:cNvPr id="22" name="object 22">
            <a:extLst>
              <a:ext uri="{FF2B5EF4-FFF2-40B4-BE49-F238E27FC236}">
                <a16:creationId xmlns:a16="http://schemas.microsoft.com/office/drawing/2014/main" id="{390E97FA-53C8-EEB1-7D05-9D8376E4E6AD}"/>
              </a:ext>
            </a:extLst>
          </p:cNvPr>
          <p:cNvSpPr/>
          <p:nvPr/>
        </p:nvSpPr>
        <p:spPr>
          <a:xfrm>
            <a:off x="622300" y="1841500"/>
            <a:ext cx="2336800" cy="1346200"/>
          </a:xfrm>
          <a:custGeom>
            <a:avLst/>
            <a:gdLst/>
            <a:ahLst/>
            <a:cxnLst/>
            <a:rect l="l" t="t" r="r" b="b"/>
            <a:pathLst>
              <a:path w="2336800" h="1346200">
                <a:moveTo>
                  <a:pt x="0" y="0"/>
                </a:moveTo>
                <a:lnTo>
                  <a:pt x="583984" y="1346200"/>
                </a:lnTo>
                <a:lnTo>
                  <a:pt x="1752854" y="1346200"/>
                </a:lnTo>
                <a:lnTo>
                  <a:pt x="2336800" y="0"/>
                </a:lnTo>
                <a:lnTo>
                  <a:pt x="0" y="0"/>
                </a:lnTo>
                <a:close/>
              </a:path>
            </a:pathLst>
          </a:custGeom>
          <a:ln w="12700">
            <a:solidFill>
              <a:srgbClr val="000000"/>
            </a:solidFill>
          </a:ln>
        </p:spPr>
        <p:txBody>
          <a:bodyPr wrap="square" lIns="0" tIns="0" rIns="0" bIns="0" rtlCol="0"/>
          <a:lstStyle/>
          <a:p>
            <a:endParaRPr/>
          </a:p>
        </p:txBody>
      </p:sp>
      <p:sp>
        <p:nvSpPr>
          <p:cNvPr id="23" name="object 23">
            <a:extLst>
              <a:ext uri="{FF2B5EF4-FFF2-40B4-BE49-F238E27FC236}">
                <a16:creationId xmlns:a16="http://schemas.microsoft.com/office/drawing/2014/main" id="{1C39B5F9-2A8B-051D-68EC-AB7D14B4AC36}"/>
              </a:ext>
            </a:extLst>
          </p:cNvPr>
          <p:cNvSpPr txBox="1"/>
          <p:nvPr/>
        </p:nvSpPr>
        <p:spPr>
          <a:xfrm>
            <a:off x="893470" y="1946275"/>
            <a:ext cx="1797685" cy="1122680"/>
          </a:xfrm>
          <a:prstGeom prst="rect">
            <a:avLst/>
          </a:prstGeom>
        </p:spPr>
        <p:txBody>
          <a:bodyPr vert="horz" wrap="square" lIns="0" tIns="12700" rIns="0" bIns="0" rtlCol="0">
            <a:spAutoFit/>
          </a:bodyPr>
          <a:lstStyle/>
          <a:p>
            <a:pPr marL="12700" marR="5080" algn="ctr">
              <a:lnSpc>
                <a:spcPct val="100000"/>
              </a:lnSpc>
              <a:spcBef>
                <a:spcPts val="100"/>
              </a:spcBef>
            </a:pPr>
            <a:r>
              <a:rPr sz="2400" b="1" spc="-5" dirty="0">
                <a:latin typeface="Arial"/>
                <a:cs typeface="Arial"/>
              </a:rPr>
              <a:t>What </a:t>
            </a:r>
            <a:r>
              <a:rPr sz="2400" b="1" spc="-10" dirty="0">
                <a:latin typeface="Arial"/>
                <a:cs typeface="Arial"/>
              </a:rPr>
              <a:t>Do</a:t>
            </a:r>
            <a:r>
              <a:rPr sz="2400" b="1" spc="-65" dirty="0">
                <a:latin typeface="Arial"/>
                <a:cs typeface="Arial"/>
              </a:rPr>
              <a:t> </a:t>
            </a:r>
            <a:r>
              <a:rPr sz="2400" b="1" spc="-25" dirty="0">
                <a:latin typeface="Arial"/>
                <a:cs typeface="Arial"/>
              </a:rPr>
              <a:t>We  </a:t>
            </a:r>
            <a:r>
              <a:rPr sz="2400" b="1" spc="-5" dirty="0">
                <a:latin typeface="Arial"/>
                <a:cs typeface="Arial"/>
              </a:rPr>
              <a:t>Have </a:t>
            </a:r>
            <a:r>
              <a:rPr sz="2400" b="1" spc="-95" dirty="0">
                <a:latin typeface="Arial"/>
                <a:cs typeface="Arial"/>
              </a:rPr>
              <a:t>To  </a:t>
            </a:r>
            <a:r>
              <a:rPr sz="2400" b="1" dirty="0">
                <a:latin typeface="Arial"/>
                <a:cs typeface="Arial"/>
              </a:rPr>
              <a:t>Do?</a:t>
            </a:r>
            <a:endParaRPr sz="2400">
              <a:latin typeface="Arial"/>
              <a:cs typeface="Arial"/>
            </a:endParaRPr>
          </a:p>
        </p:txBody>
      </p:sp>
      <p:sp>
        <p:nvSpPr>
          <p:cNvPr id="24" name="object 24">
            <a:extLst>
              <a:ext uri="{FF2B5EF4-FFF2-40B4-BE49-F238E27FC236}">
                <a16:creationId xmlns:a16="http://schemas.microsoft.com/office/drawing/2014/main" id="{CC3D84DE-2F8E-B38E-02BE-85C8400AB4D1}"/>
              </a:ext>
            </a:extLst>
          </p:cNvPr>
          <p:cNvSpPr txBox="1"/>
          <p:nvPr/>
        </p:nvSpPr>
        <p:spPr>
          <a:xfrm>
            <a:off x="2904235" y="2088591"/>
            <a:ext cx="74612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omic Sans MS"/>
                <a:cs typeface="Comic Sans MS"/>
              </a:rPr>
              <a:t>WBS</a:t>
            </a:r>
            <a:endParaRPr sz="2400">
              <a:latin typeface="Comic Sans MS"/>
              <a:cs typeface="Comic Sans MS"/>
            </a:endParaRPr>
          </a:p>
        </p:txBody>
      </p:sp>
      <p:sp>
        <p:nvSpPr>
          <p:cNvPr id="25" name="object 25">
            <a:extLst>
              <a:ext uri="{FF2B5EF4-FFF2-40B4-BE49-F238E27FC236}">
                <a16:creationId xmlns:a16="http://schemas.microsoft.com/office/drawing/2014/main" id="{2EC4551C-A77F-0C4F-E40E-5083952FEA61}"/>
              </a:ext>
            </a:extLst>
          </p:cNvPr>
          <p:cNvSpPr txBox="1"/>
          <p:nvPr/>
        </p:nvSpPr>
        <p:spPr>
          <a:xfrm>
            <a:off x="5922390" y="2088591"/>
            <a:ext cx="653415" cy="391795"/>
          </a:xfrm>
          <a:prstGeom prst="rect">
            <a:avLst/>
          </a:prstGeom>
        </p:spPr>
        <p:txBody>
          <a:bodyPr vert="horz" wrap="square" lIns="0" tIns="12700" rIns="0" bIns="0" rtlCol="0">
            <a:spAutoFit/>
          </a:bodyPr>
          <a:lstStyle/>
          <a:p>
            <a:pPr marL="12700">
              <a:lnSpc>
                <a:spcPct val="100000"/>
              </a:lnSpc>
              <a:spcBef>
                <a:spcPts val="100"/>
              </a:spcBef>
            </a:pPr>
            <a:r>
              <a:rPr sz="2400" spc="-5" dirty="0">
                <a:latin typeface="Comic Sans MS"/>
                <a:cs typeface="Comic Sans MS"/>
              </a:rPr>
              <a:t>Size</a:t>
            </a:r>
            <a:endParaRPr sz="2400">
              <a:latin typeface="Comic Sans MS"/>
              <a:cs typeface="Comic Sans MS"/>
            </a:endParaRPr>
          </a:p>
        </p:txBody>
      </p:sp>
      <p:sp>
        <p:nvSpPr>
          <p:cNvPr id="26" name="object 26">
            <a:extLst>
              <a:ext uri="{FF2B5EF4-FFF2-40B4-BE49-F238E27FC236}">
                <a16:creationId xmlns:a16="http://schemas.microsoft.com/office/drawing/2014/main" id="{3D56C228-0E6E-4417-BE99-8C0469C4AE65}"/>
              </a:ext>
            </a:extLst>
          </p:cNvPr>
          <p:cNvSpPr txBox="1"/>
          <p:nvPr/>
        </p:nvSpPr>
        <p:spPr>
          <a:xfrm>
            <a:off x="6923278" y="1946275"/>
            <a:ext cx="1874520" cy="2484755"/>
          </a:xfrm>
          <a:prstGeom prst="rect">
            <a:avLst/>
          </a:prstGeom>
        </p:spPr>
        <p:txBody>
          <a:bodyPr vert="horz" wrap="square" lIns="0" tIns="12700" rIns="0" bIns="0" rtlCol="0">
            <a:spAutoFit/>
          </a:bodyPr>
          <a:lstStyle/>
          <a:p>
            <a:pPr marL="12700" marR="330835" algn="ctr">
              <a:lnSpc>
                <a:spcPct val="100000"/>
              </a:lnSpc>
              <a:spcBef>
                <a:spcPts val="100"/>
              </a:spcBef>
            </a:pPr>
            <a:r>
              <a:rPr sz="2400" b="1" spc="-5" dirty="0">
                <a:latin typeface="Arial"/>
                <a:cs typeface="Arial"/>
              </a:rPr>
              <a:t>How</a:t>
            </a:r>
            <a:r>
              <a:rPr sz="2400" b="1" spc="-80" dirty="0">
                <a:latin typeface="Arial"/>
                <a:cs typeface="Arial"/>
              </a:rPr>
              <a:t> </a:t>
            </a:r>
            <a:r>
              <a:rPr sz="2400" b="1" spc="-5" dirty="0">
                <a:latin typeface="Arial"/>
                <a:cs typeface="Arial"/>
              </a:rPr>
              <a:t>Much  </a:t>
            </a:r>
            <a:r>
              <a:rPr sz="2400" b="1" spc="-10" dirty="0">
                <a:latin typeface="Arial"/>
                <a:cs typeface="Arial"/>
              </a:rPr>
              <a:t>Will </a:t>
            </a:r>
            <a:r>
              <a:rPr sz="2400" b="1" spc="-5" dirty="0">
                <a:latin typeface="Arial"/>
                <a:cs typeface="Arial"/>
              </a:rPr>
              <a:t>it  Cost?</a:t>
            </a:r>
            <a:endParaRPr sz="2400">
              <a:latin typeface="Arial"/>
              <a:cs typeface="Arial"/>
            </a:endParaRPr>
          </a:p>
          <a:p>
            <a:pPr marL="907415">
              <a:lnSpc>
                <a:spcPct val="100000"/>
              </a:lnSpc>
              <a:spcBef>
                <a:spcPts val="2085"/>
              </a:spcBef>
            </a:pPr>
            <a:r>
              <a:rPr sz="2400" dirty="0">
                <a:latin typeface="Comic Sans MS"/>
                <a:cs typeface="Comic Sans MS"/>
              </a:rPr>
              <a:t>Effort</a:t>
            </a:r>
            <a:endParaRPr sz="2400">
              <a:latin typeface="Comic Sans MS"/>
              <a:cs typeface="Comic Sans MS"/>
            </a:endParaRPr>
          </a:p>
          <a:p>
            <a:pPr marL="1066165" marR="163195" indent="-1270" algn="ctr">
              <a:lnSpc>
                <a:spcPct val="100000"/>
              </a:lnSpc>
            </a:pPr>
            <a:r>
              <a:rPr sz="2400" dirty="0">
                <a:latin typeface="Comic Sans MS"/>
                <a:cs typeface="Comic Sans MS"/>
              </a:rPr>
              <a:t>&amp;  Cost</a:t>
            </a:r>
            <a:endParaRPr sz="2400">
              <a:latin typeface="Comic Sans MS"/>
              <a:cs typeface="Comic Sans MS"/>
            </a:endParaRPr>
          </a:p>
        </p:txBody>
      </p:sp>
      <p:sp>
        <p:nvSpPr>
          <p:cNvPr id="27" name="object 27">
            <a:extLst>
              <a:ext uri="{FF2B5EF4-FFF2-40B4-BE49-F238E27FC236}">
                <a16:creationId xmlns:a16="http://schemas.microsoft.com/office/drawing/2014/main" id="{5CB0E4ED-8E62-4498-F1E0-A2827CF36F7F}"/>
              </a:ext>
            </a:extLst>
          </p:cNvPr>
          <p:cNvSpPr txBox="1"/>
          <p:nvPr/>
        </p:nvSpPr>
        <p:spPr>
          <a:xfrm>
            <a:off x="5433186" y="4985130"/>
            <a:ext cx="132588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omic Sans MS"/>
                <a:cs typeface="Comic Sans MS"/>
              </a:rPr>
              <a:t>Schedule</a:t>
            </a:r>
            <a:endParaRPr sz="2400">
              <a:latin typeface="Comic Sans MS"/>
              <a:cs typeface="Comic Sans MS"/>
            </a:endParaRPr>
          </a:p>
        </p:txBody>
      </p:sp>
      <p:sp>
        <p:nvSpPr>
          <p:cNvPr id="28" name="object 28">
            <a:extLst>
              <a:ext uri="{FF2B5EF4-FFF2-40B4-BE49-F238E27FC236}">
                <a16:creationId xmlns:a16="http://schemas.microsoft.com/office/drawing/2014/main" id="{76C963AD-6365-5C84-5838-B107CF34FCF7}"/>
              </a:ext>
            </a:extLst>
          </p:cNvPr>
          <p:cNvSpPr txBox="1"/>
          <p:nvPr/>
        </p:nvSpPr>
        <p:spPr>
          <a:xfrm>
            <a:off x="2744216" y="4908930"/>
            <a:ext cx="45593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omic Sans MS"/>
                <a:cs typeface="Comic Sans MS"/>
              </a:rPr>
              <a:t>OK</a:t>
            </a:r>
            <a:endParaRPr sz="2400">
              <a:latin typeface="Comic Sans MS"/>
              <a:cs typeface="Comic Sans MS"/>
            </a:endParaRPr>
          </a:p>
        </p:txBody>
      </p:sp>
      <p:sp>
        <p:nvSpPr>
          <p:cNvPr id="29" name="object 29">
            <a:extLst>
              <a:ext uri="{FF2B5EF4-FFF2-40B4-BE49-F238E27FC236}">
                <a16:creationId xmlns:a16="http://schemas.microsoft.com/office/drawing/2014/main" id="{EA8FB251-88B9-69DC-B7C9-E949893B33CE}"/>
              </a:ext>
            </a:extLst>
          </p:cNvPr>
          <p:cNvSpPr/>
          <p:nvPr/>
        </p:nvSpPr>
        <p:spPr>
          <a:xfrm>
            <a:off x="2438400" y="5324475"/>
            <a:ext cx="762000" cy="171450"/>
          </a:xfrm>
          <a:custGeom>
            <a:avLst/>
            <a:gdLst/>
            <a:ahLst/>
            <a:cxnLst/>
            <a:rect l="l" t="t" r="r" b="b"/>
            <a:pathLst>
              <a:path w="762000" h="171450">
                <a:moveTo>
                  <a:pt x="171450" y="0"/>
                </a:moveTo>
                <a:lnTo>
                  <a:pt x="0" y="85725"/>
                </a:lnTo>
                <a:lnTo>
                  <a:pt x="171450" y="171450"/>
                </a:lnTo>
                <a:lnTo>
                  <a:pt x="133350" y="114300"/>
                </a:lnTo>
                <a:lnTo>
                  <a:pt x="114300" y="114300"/>
                </a:lnTo>
                <a:lnTo>
                  <a:pt x="114300" y="57150"/>
                </a:lnTo>
                <a:lnTo>
                  <a:pt x="133350" y="57150"/>
                </a:lnTo>
                <a:lnTo>
                  <a:pt x="171450" y="0"/>
                </a:lnTo>
                <a:close/>
              </a:path>
              <a:path w="762000" h="171450">
                <a:moveTo>
                  <a:pt x="114300" y="85725"/>
                </a:moveTo>
                <a:lnTo>
                  <a:pt x="114300" y="114300"/>
                </a:lnTo>
                <a:lnTo>
                  <a:pt x="133350" y="114300"/>
                </a:lnTo>
                <a:lnTo>
                  <a:pt x="114300" y="85725"/>
                </a:lnTo>
                <a:close/>
              </a:path>
              <a:path w="762000" h="171450">
                <a:moveTo>
                  <a:pt x="762000" y="57150"/>
                </a:moveTo>
                <a:lnTo>
                  <a:pt x="133350" y="57150"/>
                </a:lnTo>
                <a:lnTo>
                  <a:pt x="114300" y="85725"/>
                </a:lnTo>
                <a:lnTo>
                  <a:pt x="133350" y="114300"/>
                </a:lnTo>
                <a:lnTo>
                  <a:pt x="762000" y="114300"/>
                </a:lnTo>
                <a:lnTo>
                  <a:pt x="762000" y="57150"/>
                </a:lnTo>
                <a:close/>
              </a:path>
              <a:path w="762000" h="171450">
                <a:moveTo>
                  <a:pt x="133350" y="57150"/>
                </a:moveTo>
                <a:lnTo>
                  <a:pt x="114300" y="57150"/>
                </a:lnTo>
                <a:lnTo>
                  <a:pt x="114300" y="85725"/>
                </a:lnTo>
                <a:lnTo>
                  <a:pt x="133350" y="57150"/>
                </a:lnTo>
                <a:close/>
              </a:path>
            </a:pathLst>
          </a:custGeom>
          <a:solidFill>
            <a:srgbClr val="000000"/>
          </a:solidFill>
        </p:spPr>
        <p:txBody>
          <a:bodyPr wrap="square" lIns="0" tIns="0" rIns="0" bIns="0" rtlCol="0"/>
          <a:lstStyle/>
          <a:p>
            <a:endParaRPr/>
          </a:p>
        </p:txBody>
      </p:sp>
      <p:sp>
        <p:nvSpPr>
          <p:cNvPr id="30" name="object 30">
            <a:extLst>
              <a:ext uri="{FF2B5EF4-FFF2-40B4-BE49-F238E27FC236}">
                <a16:creationId xmlns:a16="http://schemas.microsoft.com/office/drawing/2014/main" id="{9FA119E5-6575-61EC-7A7C-A5A55E42820A}"/>
              </a:ext>
            </a:extLst>
          </p:cNvPr>
          <p:cNvSpPr/>
          <p:nvPr/>
        </p:nvSpPr>
        <p:spPr>
          <a:xfrm>
            <a:off x="581025" y="4572000"/>
            <a:ext cx="1920875" cy="1714500"/>
          </a:xfrm>
          <a:custGeom>
            <a:avLst/>
            <a:gdLst/>
            <a:ahLst/>
            <a:cxnLst/>
            <a:rect l="l" t="t" r="r" b="b"/>
            <a:pathLst>
              <a:path w="1920875" h="1714500">
                <a:moveTo>
                  <a:pt x="1100963" y="1487830"/>
                </a:moveTo>
                <a:lnTo>
                  <a:pt x="819912" y="1487830"/>
                </a:lnTo>
                <a:lnTo>
                  <a:pt x="960501" y="1714500"/>
                </a:lnTo>
                <a:lnTo>
                  <a:pt x="1100963" y="1487830"/>
                </a:lnTo>
                <a:close/>
              </a:path>
              <a:path w="1920875" h="1714500">
                <a:moveTo>
                  <a:pt x="1360677" y="1391831"/>
                </a:moveTo>
                <a:lnTo>
                  <a:pt x="560247" y="1391831"/>
                </a:lnTo>
                <a:lnTo>
                  <a:pt x="592899" y="1649247"/>
                </a:lnTo>
                <a:lnTo>
                  <a:pt x="819912" y="1487830"/>
                </a:lnTo>
                <a:lnTo>
                  <a:pt x="1348505" y="1487830"/>
                </a:lnTo>
                <a:lnTo>
                  <a:pt x="1360677" y="1391831"/>
                </a:lnTo>
                <a:close/>
              </a:path>
              <a:path w="1920875" h="1714500">
                <a:moveTo>
                  <a:pt x="1348505" y="1487830"/>
                </a:moveTo>
                <a:lnTo>
                  <a:pt x="1100963" y="1487830"/>
                </a:lnTo>
                <a:lnTo>
                  <a:pt x="1328039" y="1649247"/>
                </a:lnTo>
                <a:lnTo>
                  <a:pt x="1348505" y="1487830"/>
                </a:lnTo>
                <a:close/>
              </a:path>
              <a:path w="1920875" h="1714500">
                <a:moveTo>
                  <a:pt x="281305" y="251079"/>
                </a:moveTo>
                <a:lnTo>
                  <a:pt x="361505" y="499999"/>
                </a:lnTo>
                <a:lnTo>
                  <a:pt x="73113" y="529208"/>
                </a:lnTo>
                <a:lnTo>
                  <a:pt x="253949" y="731774"/>
                </a:lnTo>
                <a:lnTo>
                  <a:pt x="0" y="857250"/>
                </a:lnTo>
                <a:lnTo>
                  <a:pt x="253949" y="982726"/>
                </a:lnTo>
                <a:lnTo>
                  <a:pt x="73113" y="1185303"/>
                </a:lnTo>
                <a:lnTo>
                  <a:pt x="361505" y="1214450"/>
                </a:lnTo>
                <a:lnTo>
                  <a:pt x="281305" y="1463421"/>
                </a:lnTo>
                <a:lnTo>
                  <a:pt x="560247" y="1391831"/>
                </a:lnTo>
                <a:lnTo>
                  <a:pt x="1616490" y="1391831"/>
                </a:lnTo>
                <a:lnTo>
                  <a:pt x="1559306" y="1214450"/>
                </a:lnTo>
                <a:lnTo>
                  <a:pt x="1847723" y="1185303"/>
                </a:lnTo>
                <a:lnTo>
                  <a:pt x="1666875" y="982726"/>
                </a:lnTo>
                <a:lnTo>
                  <a:pt x="1920875" y="857250"/>
                </a:lnTo>
                <a:lnTo>
                  <a:pt x="1666875" y="731774"/>
                </a:lnTo>
                <a:lnTo>
                  <a:pt x="1847723" y="529208"/>
                </a:lnTo>
                <a:lnTo>
                  <a:pt x="1559306" y="499999"/>
                </a:lnTo>
                <a:lnTo>
                  <a:pt x="1616473" y="322706"/>
                </a:lnTo>
                <a:lnTo>
                  <a:pt x="560247" y="322706"/>
                </a:lnTo>
                <a:lnTo>
                  <a:pt x="281305" y="251079"/>
                </a:lnTo>
                <a:close/>
              </a:path>
              <a:path w="1920875" h="1714500">
                <a:moveTo>
                  <a:pt x="1616490" y="1391831"/>
                </a:moveTo>
                <a:lnTo>
                  <a:pt x="1360677" y="1391831"/>
                </a:lnTo>
                <a:lnTo>
                  <a:pt x="1639570" y="1463421"/>
                </a:lnTo>
                <a:lnTo>
                  <a:pt x="1616490" y="1391831"/>
                </a:lnTo>
                <a:close/>
              </a:path>
              <a:path w="1920875" h="1714500">
                <a:moveTo>
                  <a:pt x="592899" y="65277"/>
                </a:moveTo>
                <a:lnTo>
                  <a:pt x="560247" y="322706"/>
                </a:lnTo>
                <a:lnTo>
                  <a:pt x="1360677" y="322706"/>
                </a:lnTo>
                <a:lnTo>
                  <a:pt x="1348504" y="226694"/>
                </a:lnTo>
                <a:lnTo>
                  <a:pt x="819912" y="226694"/>
                </a:lnTo>
                <a:lnTo>
                  <a:pt x="592899" y="65277"/>
                </a:lnTo>
                <a:close/>
              </a:path>
              <a:path w="1920875" h="1714500">
                <a:moveTo>
                  <a:pt x="1639570" y="251079"/>
                </a:moveTo>
                <a:lnTo>
                  <a:pt x="1360677" y="322706"/>
                </a:lnTo>
                <a:lnTo>
                  <a:pt x="1616473" y="322706"/>
                </a:lnTo>
                <a:lnTo>
                  <a:pt x="1639570" y="251079"/>
                </a:lnTo>
                <a:close/>
              </a:path>
              <a:path w="1920875" h="1714500">
                <a:moveTo>
                  <a:pt x="960501" y="0"/>
                </a:moveTo>
                <a:lnTo>
                  <a:pt x="819912" y="226694"/>
                </a:lnTo>
                <a:lnTo>
                  <a:pt x="1100963" y="226694"/>
                </a:lnTo>
                <a:lnTo>
                  <a:pt x="960501" y="0"/>
                </a:lnTo>
                <a:close/>
              </a:path>
              <a:path w="1920875" h="1714500">
                <a:moveTo>
                  <a:pt x="1328039" y="65277"/>
                </a:moveTo>
                <a:lnTo>
                  <a:pt x="1100963" y="226694"/>
                </a:lnTo>
                <a:lnTo>
                  <a:pt x="1348504" y="226694"/>
                </a:lnTo>
                <a:lnTo>
                  <a:pt x="1328039" y="65277"/>
                </a:lnTo>
                <a:close/>
              </a:path>
            </a:pathLst>
          </a:custGeom>
          <a:solidFill>
            <a:srgbClr val="FFC5CF"/>
          </a:solidFill>
        </p:spPr>
        <p:txBody>
          <a:bodyPr wrap="square" lIns="0" tIns="0" rIns="0" bIns="0" rtlCol="0"/>
          <a:lstStyle/>
          <a:p>
            <a:endParaRPr/>
          </a:p>
        </p:txBody>
      </p:sp>
      <p:sp>
        <p:nvSpPr>
          <p:cNvPr id="31" name="object 31">
            <a:extLst>
              <a:ext uri="{FF2B5EF4-FFF2-40B4-BE49-F238E27FC236}">
                <a16:creationId xmlns:a16="http://schemas.microsoft.com/office/drawing/2014/main" id="{1B4DE3F8-C14A-4B97-91C1-5EC7BA316E26}"/>
              </a:ext>
            </a:extLst>
          </p:cNvPr>
          <p:cNvSpPr/>
          <p:nvPr/>
        </p:nvSpPr>
        <p:spPr>
          <a:xfrm>
            <a:off x="581025" y="4572000"/>
            <a:ext cx="1920875" cy="1714500"/>
          </a:xfrm>
          <a:custGeom>
            <a:avLst/>
            <a:gdLst/>
            <a:ahLst/>
            <a:cxnLst/>
            <a:rect l="l" t="t" r="r" b="b"/>
            <a:pathLst>
              <a:path w="1920875" h="1714500">
                <a:moveTo>
                  <a:pt x="0" y="857250"/>
                </a:moveTo>
                <a:lnTo>
                  <a:pt x="253949" y="731774"/>
                </a:lnTo>
                <a:lnTo>
                  <a:pt x="73113" y="529208"/>
                </a:lnTo>
                <a:lnTo>
                  <a:pt x="361505" y="499999"/>
                </a:lnTo>
                <a:lnTo>
                  <a:pt x="281305" y="251079"/>
                </a:lnTo>
                <a:lnTo>
                  <a:pt x="560247" y="322706"/>
                </a:lnTo>
                <a:lnTo>
                  <a:pt x="592899" y="65277"/>
                </a:lnTo>
                <a:lnTo>
                  <a:pt x="819912" y="226694"/>
                </a:lnTo>
                <a:lnTo>
                  <a:pt x="960501" y="0"/>
                </a:lnTo>
                <a:lnTo>
                  <a:pt x="1100963" y="226694"/>
                </a:lnTo>
                <a:lnTo>
                  <a:pt x="1328039" y="65277"/>
                </a:lnTo>
                <a:lnTo>
                  <a:pt x="1360677" y="322706"/>
                </a:lnTo>
                <a:lnTo>
                  <a:pt x="1639570" y="251079"/>
                </a:lnTo>
                <a:lnTo>
                  <a:pt x="1559306" y="499999"/>
                </a:lnTo>
                <a:lnTo>
                  <a:pt x="1847723" y="529208"/>
                </a:lnTo>
                <a:lnTo>
                  <a:pt x="1666875" y="731774"/>
                </a:lnTo>
                <a:lnTo>
                  <a:pt x="1920875" y="857250"/>
                </a:lnTo>
                <a:lnTo>
                  <a:pt x="1666875" y="982726"/>
                </a:lnTo>
                <a:lnTo>
                  <a:pt x="1847723" y="1185303"/>
                </a:lnTo>
                <a:lnTo>
                  <a:pt x="1559306" y="1214450"/>
                </a:lnTo>
                <a:lnTo>
                  <a:pt x="1639570" y="1463421"/>
                </a:lnTo>
                <a:lnTo>
                  <a:pt x="1360677" y="1391831"/>
                </a:lnTo>
                <a:lnTo>
                  <a:pt x="1328039" y="1649247"/>
                </a:lnTo>
                <a:lnTo>
                  <a:pt x="1100963" y="1487830"/>
                </a:lnTo>
                <a:lnTo>
                  <a:pt x="960501" y="1714500"/>
                </a:lnTo>
                <a:lnTo>
                  <a:pt x="819912" y="1487830"/>
                </a:lnTo>
                <a:lnTo>
                  <a:pt x="592899" y="1649247"/>
                </a:lnTo>
                <a:lnTo>
                  <a:pt x="560247" y="1391831"/>
                </a:lnTo>
                <a:lnTo>
                  <a:pt x="281305" y="1463421"/>
                </a:lnTo>
                <a:lnTo>
                  <a:pt x="361505" y="1214450"/>
                </a:lnTo>
                <a:lnTo>
                  <a:pt x="73113" y="1185303"/>
                </a:lnTo>
                <a:lnTo>
                  <a:pt x="253949" y="982726"/>
                </a:lnTo>
                <a:lnTo>
                  <a:pt x="0" y="857250"/>
                </a:lnTo>
                <a:close/>
              </a:path>
            </a:pathLst>
          </a:custGeom>
          <a:ln w="12700">
            <a:solidFill>
              <a:srgbClr val="000000"/>
            </a:solidFill>
          </a:ln>
        </p:spPr>
        <p:txBody>
          <a:bodyPr wrap="square" lIns="0" tIns="0" rIns="0" bIns="0" rtlCol="0"/>
          <a:lstStyle/>
          <a:p>
            <a:endParaRPr/>
          </a:p>
        </p:txBody>
      </p:sp>
      <p:sp>
        <p:nvSpPr>
          <p:cNvPr id="32" name="object 32">
            <a:extLst>
              <a:ext uri="{FF2B5EF4-FFF2-40B4-BE49-F238E27FC236}">
                <a16:creationId xmlns:a16="http://schemas.microsoft.com/office/drawing/2014/main" id="{0C5344F1-2918-DD51-E60D-CF0D5B66928A}"/>
              </a:ext>
            </a:extLst>
          </p:cNvPr>
          <p:cNvSpPr txBox="1"/>
          <p:nvPr/>
        </p:nvSpPr>
        <p:spPr>
          <a:xfrm>
            <a:off x="700531" y="4861382"/>
            <a:ext cx="1684020" cy="1123315"/>
          </a:xfrm>
          <a:prstGeom prst="rect">
            <a:avLst/>
          </a:prstGeom>
        </p:spPr>
        <p:txBody>
          <a:bodyPr vert="horz" wrap="square" lIns="0" tIns="12700" rIns="0" bIns="0" rtlCol="0">
            <a:spAutoFit/>
          </a:bodyPr>
          <a:lstStyle/>
          <a:p>
            <a:pPr algn="ctr">
              <a:lnSpc>
                <a:spcPct val="100000"/>
              </a:lnSpc>
              <a:spcBef>
                <a:spcPts val="100"/>
              </a:spcBef>
            </a:pPr>
            <a:r>
              <a:rPr sz="2400" b="1" dirty="0">
                <a:latin typeface="Arial"/>
                <a:cs typeface="Arial"/>
              </a:rPr>
              <a:t>Estimated</a:t>
            </a:r>
            <a:endParaRPr sz="2400">
              <a:latin typeface="Arial"/>
              <a:cs typeface="Arial"/>
            </a:endParaRPr>
          </a:p>
          <a:p>
            <a:pPr algn="ctr">
              <a:lnSpc>
                <a:spcPct val="100000"/>
              </a:lnSpc>
            </a:pPr>
            <a:r>
              <a:rPr sz="2400" b="1" spc="-5" dirty="0">
                <a:latin typeface="Arial"/>
                <a:cs typeface="Arial"/>
              </a:rPr>
              <a:t>Cost</a:t>
            </a:r>
            <a:endParaRPr sz="2400">
              <a:latin typeface="Arial"/>
              <a:cs typeface="Arial"/>
            </a:endParaRPr>
          </a:p>
          <a:p>
            <a:pPr algn="ctr">
              <a:lnSpc>
                <a:spcPct val="100000"/>
              </a:lnSpc>
            </a:pPr>
            <a:r>
              <a:rPr sz="2400" b="1" spc="-5" dirty="0">
                <a:latin typeface="Arial"/>
                <a:cs typeface="Arial"/>
              </a:rPr>
              <a:t>&amp;</a:t>
            </a:r>
            <a:r>
              <a:rPr sz="2400" b="1" spc="-70" dirty="0">
                <a:latin typeface="Arial"/>
                <a:cs typeface="Arial"/>
              </a:rPr>
              <a:t> </a:t>
            </a:r>
            <a:r>
              <a:rPr sz="2400" b="1" spc="-5" dirty="0">
                <a:latin typeface="Arial"/>
                <a:cs typeface="Arial"/>
              </a:rPr>
              <a:t>Schedule</a:t>
            </a:r>
            <a:endParaRPr sz="2400">
              <a:latin typeface="Arial"/>
              <a:cs typeface="Arial"/>
            </a:endParaRPr>
          </a:p>
        </p:txBody>
      </p:sp>
      <p:sp>
        <p:nvSpPr>
          <p:cNvPr id="33" name="object 33">
            <a:extLst>
              <a:ext uri="{FF2B5EF4-FFF2-40B4-BE49-F238E27FC236}">
                <a16:creationId xmlns:a16="http://schemas.microsoft.com/office/drawing/2014/main" id="{05007958-BFB0-6329-01E2-A7633A8FDD6F}"/>
              </a:ext>
            </a:extLst>
          </p:cNvPr>
          <p:cNvSpPr/>
          <p:nvPr/>
        </p:nvSpPr>
        <p:spPr>
          <a:xfrm>
            <a:off x="1993900" y="3441700"/>
            <a:ext cx="1803400" cy="965200"/>
          </a:xfrm>
          <a:custGeom>
            <a:avLst/>
            <a:gdLst/>
            <a:ahLst/>
            <a:cxnLst/>
            <a:rect l="l" t="t" r="r" b="b"/>
            <a:pathLst>
              <a:path w="1803400" h="965200">
                <a:moveTo>
                  <a:pt x="1682877" y="0"/>
                </a:moveTo>
                <a:lnTo>
                  <a:pt x="120523" y="0"/>
                </a:lnTo>
                <a:lnTo>
                  <a:pt x="73616" y="9473"/>
                </a:lnTo>
                <a:lnTo>
                  <a:pt x="35305" y="35306"/>
                </a:lnTo>
                <a:lnTo>
                  <a:pt x="9473" y="73616"/>
                </a:lnTo>
                <a:lnTo>
                  <a:pt x="0" y="120523"/>
                </a:lnTo>
                <a:lnTo>
                  <a:pt x="0" y="844676"/>
                </a:lnTo>
                <a:lnTo>
                  <a:pt x="9473" y="891583"/>
                </a:lnTo>
                <a:lnTo>
                  <a:pt x="35306" y="929894"/>
                </a:lnTo>
                <a:lnTo>
                  <a:pt x="73616" y="955726"/>
                </a:lnTo>
                <a:lnTo>
                  <a:pt x="120523" y="965200"/>
                </a:lnTo>
                <a:lnTo>
                  <a:pt x="1682877" y="965200"/>
                </a:lnTo>
                <a:lnTo>
                  <a:pt x="1729783" y="955726"/>
                </a:lnTo>
                <a:lnTo>
                  <a:pt x="1768093" y="929894"/>
                </a:lnTo>
                <a:lnTo>
                  <a:pt x="1793926" y="891583"/>
                </a:lnTo>
                <a:lnTo>
                  <a:pt x="1803400" y="844676"/>
                </a:lnTo>
                <a:lnTo>
                  <a:pt x="1803400" y="120523"/>
                </a:lnTo>
                <a:lnTo>
                  <a:pt x="1793926" y="73616"/>
                </a:lnTo>
                <a:lnTo>
                  <a:pt x="1768094" y="35306"/>
                </a:lnTo>
                <a:lnTo>
                  <a:pt x="1729783" y="9473"/>
                </a:lnTo>
                <a:lnTo>
                  <a:pt x="1682877" y="0"/>
                </a:lnTo>
                <a:close/>
              </a:path>
            </a:pathLst>
          </a:custGeom>
          <a:solidFill>
            <a:srgbClr val="AED6FF"/>
          </a:solidFill>
        </p:spPr>
        <p:txBody>
          <a:bodyPr wrap="square" lIns="0" tIns="0" rIns="0" bIns="0" rtlCol="0"/>
          <a:lstStyle/>
          <a:p>
            <a:endParaRPr/>
          </a:p>
        </p:txBody>
      </p:sp>
      <p:sp>
        <p:nvSpPr>
          <p:cNvPr id="34" name="object 34">
            <a:extLst>
              <a:ext uri="{FF2B5EF4-FFF2-40B4-BE49-F238E27FC236}">
                <a16:creationId xmlns:a16="http://schemas.microsoft.com/office/drawing/2014/main" id="{59988EDB-1C53-D424-529D-3F2031C4C910}"/>
              </a:ext>
            </a:extLst>
          </p:cNvPr>
          <p:cNvSpPr/>
          <p:nvPr/>
        </p:nvSpPr>
        <p:spPr>
          <a:xfrm>
            <a:off x="1993900" y="3441700"/>
            <a:ext cx="1803400" cy="965200"/>
          </a:xfrm>
          <a:custGeom>
            <a:avLst/>
            <a:gdLst/>
            <a:ahLst/>
            <a:cxnLst/>
            <a:rect l="l" t="t" r="r" b="b"/>
            <a:pathLst>
              <a:path w="1803400" h="965200">
                <a:moveTo>
                  <a:pt x="0" y="120523"/>
                </a:moveTo>
                <a:lnTo>
                  <a:pt x="9473" y="73616"/>
                </a:lnTo>
                <a:lnTo>
                  <a:pt x="35306" y="35305"/>
                </a:lnTo>
                <a:lnTo>
                  <a:pt x="73616" y="9473"/>
                </a:lnTo>
                <a:lnTo>
                  <a:pt x="120523" y="0"/>
                </a:lnTo>
                <a:lnTo>
                  <a:pt x="1682877" y="0"/>
                </a:lnTo>
                <a:lnTo>
                  <a:pt x="1729783" y="9473"/>
                </a:lnTo>
                <a:lnTo>
                  <a:pt x="1768094" y="35306"/>
                </a:lnTo>
                <a:lnTo>
                  <a:pt x="1793926" y="73616"/>
                </a:lnTo>
                <a:lnTo>
                  <a:pt x="1803400" y="120523"/>
                </a:lnTo>
                <a:lnTo>
                  <a:pt x="1803400" y="844676"/>
                </a:lnTo>
                <a:lnTo>
                  <a:pt x="1793926" y="891583"/>
                </a:lnTo>
                <a:lnTo>
                  <a:pt x="1768093" y="929894"/>
                </a:lnTo>
                <a:lnTo>
                  <a:pt x="1729783" y="955726"/>
                </a:lnTo>
                <a:lnTo>
                  <a:pt x="1682877" y="965200"/>
                </a:lnTo>
                <a:lnTo>
                  <a:pt x="120523" y="965200"/>
                </a:lnTo>
                <a:lnTo>
                  <a:pt x="73616" y="955726"/>
                </a:lnTo>
                <a:lnTo>
                  <a:pt x="35306" y="929894"/>
                </a:lnTo>
                <a:lnTo>
                  <a:pt x="9473" y="891583"/>
                </a:lnTo>
                <a:lnTo>
                  <a:pt x="0" y="844676"/>
                </a:lnTo>
                <a:lnTo>
                  <a:pt x="0" y="120523"/>
                </a:lnTo>
                <a:close/>
              </a:path>
            </a:pathLst>
          </a:custGeom>
          <a:ln w="12700">
            <a:solidFill>
              <a:srgbClr val="000000"/>
            </a:solidFill>
          </a:ln>
        </p:spPr>
        <p:txBody>
          <a:bodyPr wrap="square" lIns="0" tIns="0" rIns="0" bIns="0" rtlCol="0"/>
          <a:lstStyle/>
          <a:p>
            <a:endParaRPr/>
          </a:p>
        </p:txBody>
      </p:sp>
      <p:sp>
        <p:nvSpPr>
          <p:cNvPr id="35" name="object 35">
            <a:extLst>
              <a:ext uri="{FF2B5EF4-FFF2-40B4-BE49-F238E27FC236}">
                <a16:creationId xmlns:a16="http://schemas.microsoft.com/office/drawing/2014/main" id="{0EF14978-06C5-3275-1E91-E7EE29DB8928}"/>
              </a:ext>
            </a:extLst>
          </p:cNvPr>
          <p:cNvSpPr txBox="1"/>
          <p:nvPr/>
        </p:nvSpPr>
        <p:spPr>
          <a:xfrm>
            <a:off x="2115692" y="3600069"/>
            <a:ext cx="1561465" cy="635635"/>
          </a:xfrm>
          <a:prstGeom prst="rect">
            <a:avLst/>
          </a:prstGeom>
        </p:spPr>
        <p:txBody>
          <a:bodyPr vert="horz" wrap="square" lIns="0" tIns="12700" rIns="0" bIns="0" rtlCol="0">
            <a:spAutoFit/>
          </a:bodyPr>
          <a:lstStyle/>
          <a:p>
            <a:pPr marL="12700" marR="5080" indent="180975">
              <a:lnSpc>
                <a:spcPct val="100000"/>
              </a:lnSpc>
              <a:spcBef>
                <a:spcPts val="100"/>
              </a:spcBef>
            </a:pPr>
            <a:r>
              <a:rPr sz="2000" b="1" dirty="0">
                <a:latin typeface="Arial"/>
                <a:cs typeface="Arial"/>
              </a:rPr>
              <a:t>What Can  </a:t>
            </a:r>
            <a:r>
              <a:rPr sz="2000" b="1" spc="-15" dirty="0">
                <a:latin typeface="Arial"/>
                <a:cs typeface="Arial"/>
              </a:rPr>
              <a:t>We</a:t>
            </a:r>
            <a:r>
              <a:rPr sz="2000" b="1" spc="-95" dirty="0">
                <a:latin typeface="Arial"/>
                <a:cs typeface="Arial"/>
              </a:rPr>
              <a:t> </a:t>
            </a:r>
            <a:r>
              <a:rPr sz="2000" b="1" dirty="0">
                <a:latin typeface="Arial"/>
                <a:cs typeface="Arial"/>
              </a:rPr>
              <a:t>Change?</a:t>
            </a:r>
            <a:endParaRPr sz="2000">
              <a:latin typeface="Arial"/>
              <a:cs typeface="Arial"/>
            </a:endParaRPr>
          </a:p>
        </p:txBody>
      </p:sp>
      <p:sp>
        <p:nvSpPr>
          <p:cNvPr id="36" name="object 36">
            <a:extLst>
              <a:ext uri="{FF2B5EF4-FFF2-40B4-BE49-F238E27FC236}">
                <a16:creationId xmlns:a16="http://schemas.microsoft.com/office/drawing/2014/main" id="{D0BAA42B-ECE8-1ABD-ADDE-F0CD29776F10}"/>
              </a:ext>
            </a:extLst>
          </p:cNvPr>
          <p:cNvSpPr txBox="1"/>
          <p:nvPr/>
        </p:nvSpPr>
        <p:spPr>
          <a:xfrm>
            <a:off x="4254753" y="3917950"/>
            <a:ext cx="109283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omic Sans MS"/>
                <a:cs typeface="Comic Sans MS"/>
              </a:rPr>
              <a:t>Not</a:t>
            </a:r>
            <a:r>
              <a:rPr sz="2400" spc="-100" dirty="0">
                <a:latin typeface="Comic Sans MS"/>
                <a:cs typeface="Comic Sans MS"/>
              </a:rPr>
              <a:t> </a:t>
            </a:r>
            <a:r>
              <a:rPr sz="2400" dirty="0">
                <a:latin typeface="Comic Sans MS"/>
                <a:cs typeface="Comic Sans MS"/>
              </a:rPr>
              <a:t>OK</a:t>
            </a:r>
            <a:endParaRPr sz="2400">
              <a:latin typeface="Comic Sans MS"/>
              <a:cs typeface="Comic Sans MS"/>
            </a:endParaRPr>
          </a:p>
        </p:txBody>
      </p:sp>
      <p:sp>
        <p:nvSpPr>
          <p:cNvPr id="37" name="object 37">
            <a:extLst>
              <a:ext uri="{FF2B5EF4-FFF2-40B4-BE49-F238E27FC236}">
                <a16:creationId xmlns:a16="http://schemas.microsoft.com/office/drawing/2014/main" id="{42376165-80F4-1501-024D-7E3B9E8BF0C3}"/>
              </a:ext>
            </a:extLst>
          </p:cNvPr>
          <p:cNvSpPr/>
          <p:nvPr/>
        </p:nvSpPr>
        <p:spPr>
          <a:xfrm>
            <a:off x="2438400" y="2971800"/>
            <a:ext cx="477520" cy="477520"/>
          </a:xfrm>
          <a:custGeom>
            <a:avLst/>
            <a:gdLst/>
            <a:ahLst/>
            <a:cxnLst/>
            <a:rect l="l" t="t" r="r" b="b"/>
            <a:pathLst>
              <a:path w="477519" h="477520">
                <a:moveTo>
                  <a:pt x="114434" y="74048"/>
                </a:moveTo>
                <a:lnTo>
                  <a:pt x="80772" y="80771"/>
                </a:lnTo>
                <a:lnTo>
                  <a:pt x="74048" y="114434"/>
                </a:lnTo>
                <a:lnTo>
                  <a:pt x="437006" y="477392"/>
                </a:lnTo>
                <a:lnTo>
                  <a:pt x="477393" y="437007"/>
                </a:lnTo>
                <a:lnTo>
                  <a:pt x="114434" y="74048"/>
                </a:lnTo>
                <a:close/>
              </a:path>
              <a:path w="477519" h="477520">
                <a:moveTo>
                  <a:pt x="0" y="0"/>
                </a:moveTo>
                <a:lnTo>
                  <a:pt x="60579" y="181863"/>
                </a:lnTo>
                <a:lnTo>
                  <a:pt x="74048" y="114434"/>
                </a:lnTo>
                <a:lnTo>
                  <a:pt x="60579" y="100964"/>
                </a:lnTo>
                <a:lnTo>
                  <a:pt x="100964" y="60578"/>
                </a:lnTo>
                <a:lnTo>
                  <a:pt x="181863" y="60578"/>
                </a:lnTo>
                <a:lnTo>
                  <a:pt x="0" y="0"/>
                </a:lnTo>
                <a:close/>
              </a:path>
              <a:path w="477519" h="477520">
                <a:moveTo>
                  <a:pt x="80772" y="80771"/>
                </a:moveTo>
                <a:lnTo>
                  <a:pt x="60579" y="100964"/>
                </a:lnTo>
                <a:lnTo>
                  <a:pt x="74048" y="114434"/>
                </a:lnTo>
                <a:lnTo>
                  <a:pt x="80772" y="80771"/>
                </a:lnTo>
                <a:close/>
              </a:path>
              <a:path w="477519" h="477520">
                <a:moveTo>
                  <a:pt x="100964" y="60578"/>
                </a:moveTo>
                <a:lnTo>
                  <a:pt x="80772" y="80771"/>
                </a:lnTo>
                <a:lnTo>
                  <a:pt x="114434" y="74048"/>
                </a:lnTo>
                <a:lnTo>
                  <a:pt x="100964" y="60578"/>
                </a:lnTo>
                <a:close/>
              </a:path>
              <a:path w="477519" h="477520">
                <a:moveTo>
                  <a:pt x="181863" y="60578"/>
                </a:moveTo>
                <a:lnTo>
                  <a:pt x="100964" y="60578"/>
                </a:lnTo>
                <a:lnTo>
                  <a:pt x="114434" y="74048"/>
                </a:lnTo>
                <a:lnTo>
                  <a:pt x="181863" y="60578"/>
                </a:lnTo>
                <a:close/>
              </a:path>
            </a:pathLst>
          </a:custGeom>
          <a:solidFill>
            <a:srgbClr val="000000"/>
          </a:solidFill>
        </p:spPr>
        <p:txBody>
          <a:bodyPr wrap="square" lIns="0" tIns="0" rIns="0" bIns="0" rtlCol="0"/>
          <a:lstStyle/>
          <a:p>
            <a:endParaRPr/>
          </a:p>
        </p:txBody>
      </p:sp>
      <p:sp>
        <p:nvSpPr>
          <p:cNvPr id="38" name="object 38">
            <a:extLst>
              <a:ext uri="{FF2B5EF4-FFF2-40B4-BE49-F238E27FC236}">
                <a16:creationId xmlns:a16="http://schemas.microsoft.com/office/drawing/2014/main" id="{11EAF7C6-C898-81E9-FBFE-D11A4D4CB5A8}"/>
              </a:ext>
            </a:extLst>
          </p:cNvPr>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dirty="0"/>
              <a:t>22</a:t>
            </a:fld>
            <a:endParaRPr dirty="0"/>
          </a:p>
        </p:txBody>
      </p:sp>
      <p:sp>
        <p:nvSpPr>
          <p:cNvPr id="39" name="TextBox 38">
            <a:extLst>
              <a:ext uri="{FF2B5EF4-FFF2-40B4-BE49-F238E27FC236}">
                <a16:creationId xmlns:a16="http://schemas.microsoft.com/office/drawing/2014/main" id="{A6F896D1-74E5-178B-E872-49904E1C40C3}"/>
              </a:ext>
            </a:extLst>
          </p:cNvPr>
          <p:cNvSpPr txBox="1"/>
          <p:nvPr/>
        </p:nvSpPr>
        <p:spPr>
          <a:xfrm>
            <a:off x="470346" y="237298"/>
            <a:ext cx="4891147" cy="1200329"/>
          </a:xfrm>
          <a:prstGeom prst="rect">
            <a:avLst/>
          </a:prstGeom>
          <a:noFill/>
        </p:spPr>
        <p:txBody>
          <a:bodyPr wrap="none" rtlCol="0">
            <a:spAutoFit/>
          </a:bodyPr>
          <a:lstStyle/>
          <a:p>
            <a:r>
              <a:rPr lang="en-US" sz="7200" b="1" dirty="0">
                <a:solidFill>
                  <a:srgbClr val="FF0000"/>
                </a:solidFill>
              </a:rPr>
              <a:t>P</a:t>
            </a:r>
            <a:r>
              <a:rPr lang="en-US" sz="4400" b="1" dirty="0"/>
              <a:t>lanning Questions</a:t>
            </a:r>
          </a:p>
        </p:txBody>
      </p:sp>
      <p:sp>
        <p:nvSpPr>
          <p:cNvPr id="2" name="Footer Placeholder 1">
            <a:extLst>
              <a:ext uri="{FF2B5EF4-FFF2-40B4-BE49-F238E27FC236}">
                <a16:creationId xmlns:a16="http://schemas.microsoft.com/office/drawing/2014/main" id="{688A23C5-9886-3C40-212B-02C32F7E16B6}"/>
              </a:ext>
            </a:extLst>
          </p:cNvPr>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3548313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E0E48-041B-F76B-2F76-30115A5B3E41}"/>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317DDB36-048E-DFC6-F1BB-49CA139CC032}"/>
              </a:ext>
            </a:extLst>
          </p:cNvPr>
          <p:cNvSpPr/>
          <p:nvPr/>
        </p:nvSpPr>
        <p:spPr>
          <a:xfrm>
            <a:off x="3276600" y="4649723"/>
            <a:ext cx="779780" cy="630555"/>
          </a:xfrm>
          <a:custGeom>
            <a:avLst/>
            <a:gdLst/>
            <a:ahLst/>
            <a:cxnLst/>
            <a:rect l="l" t="t" r="r" b="b"/>
            <a:pathLst>
              <a:path w="779779" h="630554">
                <a:moveTo>
                  <a:pt x="122069" y="60896"/>
                </a:moveTo>
                <a:lnTo>
                  <a:pt x="89366" y="71346"/>
                </a:lnTo>
                <a:lnTo>
                  <a:pt x="86359" y="105580"/>
                </a:lnTo>
                <a:lnTo>
                  <a:pt x="744220" y="630428"/>
                </a:lnTo>
                <a:lnTo>
                  <a:pt x="779779" y="585723"/>
                </a:lnTo>
                <a:lnTo>
                  <a:pt x="122069" y="60896"/>
                </a:lnTo>
                <a:close/>
              </a:path>
              <a:path w="779779" h="630554">
                <a:moveTo>
                  <a:pt x="0" y="0"/>
                </a:moveTo>
                <a:lnTo>
                  <a:pt x="80517" y="173989"/>
                </a:lnTo>
                <a:lnTo>
                  <a:pt x="86359" y="105580"/>
                </a:lnTo>
                <a:lnTo>
                  <a:pt x="71500" y="93725"/>
                </a:lnTo>
                <a:lnTo>
                  <a:pt x="107187" y="49021"/>
                </a:lnTo>
                <a:lnTo>
                  <a:pt x="159232" y="49021"/>
                </a:lnTo>
                <a:lnTo>
                  <a:pt x="187451" y="40005"/>
                </a:lnTo>
                <a:lnTo>
                  <a:pt x="0" y="0"/>
                </a:lnTo>
                <a:close/>
              </a:path>
              <a:path w="779779" h="630554">
                <a:moveTo>
                  <a:pt x="89273" y="71463"/>
                </a:moveTo>
                <a:lnTo>
                  <a:pt x="71500" y="93725"/>
                </a:lnTo>
                <a:lnTo>
                  <a:pt x="86359" y="105580"/>
                </a:lnTo>
                <a:lnTo>
                  <a:pt x="89273" y="71463"/>
                </a:lnTo>
                <a:close/>
              </a:path>
              <a:path w="779779" h="630554">
                <a:moveTo>
                  <a:pt x="107187" y="49021"/>
                </a:moveTo>
                <a:lnTo>
                  <a:pt x="89366" y="71346"/>
                </a:lnTo>
                <a:lnTo>
                  <a:pt x="122069" y="60896"/>
                </a:lnTo>
                <a:lnTo>
                  <a:pt x="107187" y="49021"/>
                </a:lnTo>
                <a:close/>
              </a:path>
              <a:path w="779779" h="630554">
                <a:moveTo>
                  <a:pt x="159232" y="49021"/>
                </a:moveTo>
                <a:lnTo>
                  <a:pt x="107187" y="49021"/>
                </a:lnTo>
                <a:lnTo>
                  <a:pt x="122069" y="60896"/>
                </a:lnTo>
                <a:lnTo>
                  <a:pt x="159232" y="49021"/>
                </a:lnTo>
                <a:close/>
              </a:path>
            </a:pathLst>
          </a:custGeom>
          <a:solidFill>
            <a:srgbClr val="000000"/>
          </a:solidFill>
        </p:spPr>
        <p:txBody>
          <a:bodyPr wrap="square" lIns="0" tIns="0" rIns="0" bIns="0" rtlCol="0"/>
          <a:lstStyle/>
          <a:p>
            <a:endParaRPr/>
          </a:p>
        </p:txBody>
      </p:sp>
      <p:sp>
        <p:nvSpPr>
          <p:cNvPr id="6" name="object 6">
            <a:extLst>
              <a:ext uri="{FF2B5EF4-FFF2-40B4-BE49-F238E27FC236}">
                <a16:creationId xmlns:a16="http://schemas.microsoft.com/office/drawing/2014/main" id="{6953FF9C-FC76-5D48-F8C2-FCB4EC0199D8}"/>
              </a:ext>
            </a:extLst>
          </p:cNvPr>
          <p:cNvSpPr/>
          <p:nvPr/>
        </p:nvSpPr>
        <p:spPr>
          <a:xfrm>
            <a:off x="3975100" y="2070100"/>
            <a:ext cx="1803400" cy="1348105"/>
          </a:xfrm>
          <a:custGeom>
            <a:avLst/>
            <a:gdLst/>
            <a:ahLst/>
            <a:cxnLst/>
            <a:rect l="l" t="t" r="r" b="b"/>
            <a:pathLst>
              <a:path w="1803400" h="1348104">
                <a:moveTo>
                  <a:pt x="1634998" y="0"/>
                </a:moveTo>
                <a:lnTo>
                  <a:pt x="168401" y="0"/>
                </a:lnTo>
                <a:lnTo>
                  <a:pt x="123604" y="6009"/>
                </a:lnTo>
                <a:lnTo>
                  <a:pt x="83368" y="22972"/>
                </a:lnTo>
                <a:lnTo>
                  <a:pt x="49291" y="49291"/>
                </a:lnTo>
                <a:lnTo>
                  <a:pt x="22972" y="83368"/>
                </a:lnTo>
                <a:lnTo>
                  <a:pt x="6009" y="123604"/>
                </a:lnTo>
                <a:lnTo>
                  <a:pt x="0" y="168401"/>
                </a:lnTo>
                <a:lnTo>
                  <a:pt x="0" y="1179449"/>
                </a:lnTo>
                <a:lnTo>
                  <a:pt x="6009" y="1224202"/>
                </a:lnTo>
                <a:lnTo>
                  <a:pt x="22972" y="1264426"/>
                </a:lnTo>
                <a:lnTo>
                  <a:pt x="49291" y="1298511"/>
                </a:lnTo>
                <a:lnTo>
                  <a:pt x="83368" y="1324849"/>
                </a:lnTo>
                <a:lnTo>
                  <a:pt x="123604" y="1341832"/>
                </a:lnTo>
                <a:lnTo>
                  <a:pt x="168401" y="1347851"/>
                </a:lnTo>
                <a:lnTo>
                  <a:pt x="1634998" y="1347851"/>
                </a:lnTo>
                <a:lnTo>
                  <a:pt x="1679795" y="1341832"/>
                </a:lnTo>
                <a:lnTo>
                  <a:pt x="1720031" y="1324849"/>
                </a:lnTo>
                <a:lnTo>
                  <a:pt x="1754108" y="1298511"/>
                </a:lnTo>
                <a:lnTo>
                  <a:pt x="1780427" y="1264426"/>
                </a:lnTo>
                <a:lnTo>
                  <a:pt x="1797390" y="1224202"/>
                </a:lnTo>
                <a:lnTo>
                  <a:pt x="1803400" y="1179449"/>
                </a:lnTo>
                <a:lnTo>
                  <a:pt x="1803400" y="168401"/>
                </a:lnTo>
                <a:lnTo>
                  <a:pt x="1797390" y="123604"/>
                </a:lnTo>
                <a:lnTo>
                  <a:pt x="1780427" y="83368"/>
                </a:lnTo>
                <a:lnTo>
                  <a:pt x="1754108" y="49291"/>
                </a:lnTo>
                <a:lnTo>
                  <a:pt x="1720031" y="22972"/>
                </a:lnTo>
                <a:lnTo>
                  <a:pt x="1679795" y="6009"/>
                </a:lnTo>
                <a:lnTo>
                  <a:pt x="1634998" y="0"/>
                </a:lnTo>
                <a:close/>
              </a:path>
            </a:pathLst>
          </a:custGeom>
          <a:solidFill>
            <a:srgbClr val="C0FDF8"/>
          </a:solidFill>
        </p:spPr>
        <p:txBody>
          <a:bodyPr wrap="square" lIns="0" tIns="0" rIns="0" bIns="0" rtlCol="0"/>
          <a:lstStyle/>
          <a:p>
            <a:endParaRPr/>
          </a:p>
        </p:txBody>
      </p:sp>
      <p:sp>
        <p:nvSpPr>
          <p:cNvPr id="7" name="object 7">
            <a:extLst>
              <a:ext uri="{FF2B5EF4-FFF2-40B4-BE49-F238E27FC236}">
                <a16:creationId xmlns:a16="http://schemas.microsoft.com/office/drawing/2014/main" id="{9F562716-3C8E-0D73-EC42-A6F5A815302D}"/>
              </a:ext>
            </a:extLst>
          </p:cNvPr>
          <p:cNvSpPr/>
          <p:nvPr/>
        </p:nvSpPr>
        <p:spPr>
          <a:xfrm>
            <a:off x="3975100" y="2070100"/>
            <a:ext cx="1803400" cy="1348105"/>
          </a:xfrm>
          <a:custGeom>
            <a:avLst/>
            <a:gdLst/>
            <a:ahLst/>
            <a:cxnLst/>
            <a:rect l="l" t="t" r="r" b="b"/>
            <a:pathLst>
              <a:path w="1803400" h="1348104">
                <a:moveTo>
                  <a:pt x="0" y="168401"/>
                </a:moveTo>
                <a:lnTo>
                  <a:pt x="6009" y="123604"/>
                </a:lnTo>
                <a:lnTo>
                  <a:pt x="22972" y="83368"/>
                </a:lnTo>
                <a:lnTo>
                  <a:pt x="49291" y="49291"/>
                </a:lnTo>
                <a:lnTo>
                  <a:pt x="83368" y="22972"/>
                </a:lnTo>
                <a:lnTo>
                  <a:pt x="123604" y="6009"/>
                </a:lnTo>
                <a:lnTo>
                  <a:pt x="168401" y="0"/>
                </a:lnTo>
                <a:lnTo>
                  <a:pt x="1634998" y="0"/>
                </a:lnTo>
                <a:lnTo>
                  <a:pt x="1679795" y="6009"/>
                </a:lnTo>
                <a:lnTo>
                  <a:pt x="1720031" y="22972"/>
                </a:lnTo>
                <a:lnTo>
                  <a:pt x="1754108" y="49291"/>
                </a:lnTo>
                <a:lnTo>
                  <a:pt x="1780427" y="83368"/>
                </a:lnTo>
                <a:lnTo>
                  <a:pt x="1797390" y="123604"/>
                </a:lnTo>
                <a:lnTo>
                  <a:pt x="1803400" y="168401"/>
                </a:lnTo>
                <a:lnTo>
                  <a:pt x="1803400" y="1179449"/>
                </a:lnTo>
                <a:lnTo>
                  <a:pt x="1797390" y="1224202"/>
                </a:lnTo>
                <a:lnTo>
                  <a:pt x="1780427" y="1264426"/>
                </a:lnTo>
                <a:lnTo>
                  <a:pt x="1754108" y="1298511"/>
                </a:lnTo>
                <a:lnTo>
                  <a:pt x="1720031" y="1324849"/>
                </a:lnTo>
                <a:lnTo>
                  <a:pt x="1679795" y="1341832"/>
                </a:lnTo>
                <a:lnTo>
                  <a:pt x="1634998" y="1347851"/>
                </a:lnTo>
                <a:lnTo>
                  <a:pt x="168401" y="1347851"/>
                </a:lnTo>
                <a:lnTo>
                  <a:pt x="123604" y="1341832"/>
                </a:lnTo>
                <a:lnTo>
                  <a:pt x="83368" y="1324849"/>
                </a:lnTo>
                <a:lnTo>
                  <a:pt x="49291" y="1298511"/>
                </a:lnTo>
                <a:lnTo>
                  <a:pt x="22972" y="1264426"/>
                </a:lnTo>
                <a:lnTo>
                  <a:pt x="6009" y="1224202"/>
                </a:lnTo>
                <a:lnTo>
                  <a:pt x="0" y="1179449"/>
                </a:lnTo>
                <a:lnTo>
                  <a:pt x="0" y="168401"/>
                </a:lnTo>
                <a:close/>
              </a:path>
            </a:pathLst>
          </a:custGeom>
          <a:ln w="12700">
            <a:solidFill>
              <a:srgbClr val="000000"/>
            </a:solidFill>
          </a:ln>
        </p:spPr>
        <p:txBody>
          <a:bodyPr wrap="square" lIns="0" tIns="0" rIns="0" bIns="0" rtlCol="0"/>
          <a:lstStyle/>
          <a:p>
            <a:endParaRPr/>
          </a:p>
        </p:txBody>
      </p:sp>
      <p:sp>
        <p:nvSpPr>
          <p:cNvPr id="8" name="object 8">
            <a:extLst>
              <a:ext uri="{FF2B5EF4-FFF2-40B4-BE49-F238E27FC236}">
                <a16:creationId xmlns:a16="http://schemas.microsoft.com/office/drawing/2014/main" id="{32605CD8-8B76-0144-4B54-75D1BD59B142}"/>
              </a:ext>
            </a:extLst>
          </p:cNvPr>
          <p:cNvSpPr txBox="1"/>
          <p:nvPr/>
        </p:nvSpPr>
        <p:spPr>
          <a:xfrm>
            <a:off x="4228591" y="2358644"/>
            <a:ext cx="1296035" cy="756920"/>
          </a:xfrm>
          <a:prstGeom prst="rect">
            <a:avLst/>
          </a:prstGeom>
        </p:spPr>
        <p:txBody>
          <a:bodyPr vert="horz" wrap="square" lIns="0" tIns="12700" rIns="0" bIns="0" rtlCol="0">
            <a:spAutoFit/>
          </a:bodyPr>
          <a:lstStyle/>
          <a:p>
            <a:pPr marL="342900" marR="5080" indent="-330835">
              <a:lnSpc>
                <a:spcPct val="100000"/>
              </a:lnSpc>
              <a:spcBef>
                <a:spcPts val="100"/>
              </a:spcBef>
            </a:pPr>
            <a:r>
              <a:rPr sz="2400" b="1" spc="-5" dirty="0">
                <a:latin typeface="Arial"/>
                <a:cs typeface="Arial"/>
              </a:rPr>
              <a:t>E</a:t>
            </a:r>
            <a:r>
              <a:rPr sz="2400" b="1" spc="-15" dirty="0">
                <a:latin typeface="Arial"/>
                <a:cs typeface="Arial"/>
              </a:rPr>
              <a:t>s</a:t>
            </a:r>
            <a:r>
              <a:rPr sz="2400" b="1" dirty="0">
                <a:latin typeface="Arial"/>
                <a:cs typeface="Arial"/>
              </a:rPr>
              <a:t>t</a:t>
            </a:r>
            <a:r>
              <a:rPr sz="2400" b="1" spc="5" dirty="0">
                <a:latin typeface="Arial"/>
                <a:cs typeface="Arial"/>
              </a:rPr>
              <a:t>i</a:t>
            </a:r>
            <a:r>
              <a:rPr sz="2400" b="1" spc="-5" dirty="0">
                <a:latin typeface="Arial"/>
                <a:cs typeface="Arial"/>
              </a:rPr>
              <a:t>mate  Size</a:t>
            </a:r>
            <a:endParaRPr sz="2400">
              <a:latin typeface="Arial"/>
              <a:cs typeface="Arial"/>
            </a:endParaRPr>
          </a:p>
        </p:txBody>
      </p:sp>
      <p:sp>
        <p:nvSpPr>
          <p:cNvPr id="9" name="object 9">
            <a:extLst>
              <a:ext uri="{FF2B5EF4-FFF2-40B4-BE49-F238E27FC236}">
                <a16:creationId xmlns:a16="http://schemas.microsoft.com/office/drawing/2014/main" id="{B87D67C4-2871-4A52-6E3B-0FB61CA89D3A}"/>
              </a:ext>
            </a:extLst>
          </p:cNvPr>
          <p:cNvSpPr/>
          <p:nvPr/>
        </p:nvSpPr>
        <p:spPr>
          <a:xfrm>
            <a:off x="6794500" y="2070100"/>
            <a:ext cx="1803400" cy="1348105"/>
          </a:xfrm>
          <a:custGeom>
            <a:avLst/>
            <a:gdLst/>
            <a:ahLst/>
            <a:cxnLst/>
            <a:rect l="l" t="t" r="r" b="b"/>
            <a:pathLst>
              <a:path w="1803400" h="1348104">
                <a:moveTo>
                  <a:pt x="1634998" y="0"/>
                </a:moveTo>
                <a:lnTo>
                  <a:pt x="168401" y="0"/>
                </a:lnTo>
                <a:lnTo>
                  <a:pt x="123604" y="6009"/>
                </a:lnTo>
                <a:lnTo>
                  <a:pt x="83368" y="22972"/>
                </a:lnTo>
                <a:lnTo>
                  <a:pt x="49291" y="49291"/>
                </a:lnTo>
                <a:lnTo>
                  <a:pt x="22972" y="83368"/>
                </a:lnTo>
                <a:lnTo>
                  <a:pt x="6009" y="123604"/>
                </a:lnTo>
                <a:lnTo>
                  <a:pt x="0" y="168401"/>
                </a:lnTo>
                <a:lnTo>
                  <a:pt x="0" y="1179449"/>
                </a:lnTo>
                <a:lnTo>
                  <a:pt x="6009" y="1224202"/>
                </a:lnTo>
                <a:lnTo>
                  <a:pt x="22972" y="1264426"/>
                </a:lnTo>
                <a:lnTo>
                  <a:pt x="49291" y="1298511"/>
                </a:lnTo>
                <a:lnTo>
                  <a:pt x="83368" y="1324849"/>
                </a:lnTo>
                <a:lnTo>
                  <a:pt x="123604" y="1341832"/>
                </a:lnTo>
                <a:lnTo>
                  <a:pt x="168401" y="1347851"/>
                </a:lnTo>
                <a:lnTo>
                  <a:pt x="1634998" y="1347851"/>
                </a:lnTo>
                <a:lnTo>
                  <a:pt x="1679795" y="1341832"/>
                </a:lnTo>
                <a:lnTo>
                  <a:pt x="1720031" y="1324849"/>
                </a:lnTo>
                <a:lnTo>
                  <a:pt x="1754108" y="1298511"/>
                </a:lnTo>
                <a:lnTo>
                  <a:pt x="1780427" y="1264426"/>
                </a:lnTo>
                <a:lnTo>
                  <a:pt x="1797390" y="1224202"/>
                </a:lnTo>
                <a:lnTo>
                  <a:pt x="1803400" y="1179449"/>
                </a:lnTo>
                <a:lnTo>
                  <a:pt x="1803400" y="168401"/>
                </a:lnTo>
                <a:lnTo>
                  <a:pt x="1797390" y="123604"/>
                </a:lnTo>
                <a:lnTo>
                  <a:pt x="1780427" y="83368"/>
                </a:lnTo>
                <a:lnTo>
                  <a:pt x="1754108" y="49291"/>
                </a:lnTo>
                <a:lnTo>
                  <a:pt x="1720031" y="22972"/>
                </a:lnTo>
                <a:lnTo>
                  <a:pt x="1679795" y="6009"/>
                </a:lnTo>
                <a:lnTo>
                  <a:pt x="1634998" y="0"/>
                </a:lnTo>
                <a:close/>
              </a:path>
            </a:pathLst>
          </a:custGeom>
          <a:solidFill>
            <a:srgbClr val="FCC0E4"/>
          </a:solidFill>
        </p:spPr>
        <p:txBody>
          <a:bodyPr wrap="square" lIns="0" tIns="0" rIns="0" bIns="0" rtlCol="0"/>
          <a:lstStyle/>
          <a:p>
            <a:endParaRPr/>
          </a:p>
        </p:txBody>
      </p:sp>
      <p:sp>
        <p:nvSpPr>
          <p:cNvPr id="10" name="object 10">
            <a:extLst>
              <a:ext uri="{FF2B5EF4-FFF2-40B4-BE49-F238E27FC236}">
                <a16:creationId xmlns:a16="http://schemas.microsoft.com/office/drawing/2014/main" id="{E4457441-1205-A1FE-3525-28894A1083B1}"/>
              </a:ext>
            </a:extLst>
          </p:cNvPr>
          <p:cNvSpPr/>
          <p:nvPr/>
        </p:nvSpPr>
        <p:spPr>
          <a:xfrm>
            <a:off x="6794500" y="2070100"/>
            <a:ext cx="1803400" cy="1348105"/>
          </a:xfrm>
          <a:custGeom>
            <a:avLst/>
            <a:gdLst/>
            <a:ahLst/>
            <a:cxnLst/>
            <a:rect l="l" t="t" r="r" b="b"/>
            <a:pathLst>
              <a:path w="1803400" h="1348104">
                <a:moveTo>
                  <a:pt x="0" y="168401"/>
                </a:moveTo>
                <a:lnTo>
                  <a:pt x="6009" y="123604"/>
                </a:lnTo>
                <a:lnTo>
                  <a:pt x="22972" y="83368"/>
                </a:lnTo>
                <a:lnTo>
                  <a:pt x="49291" y="49291"/>
                </a:lnTo>
                <a:lnTo>
                  <a:pt x="83368" y="22972"/>
                </a:lnTo>
                <a:lnTo>
                  <a:pt x="123604" y="6009"/>
                </a:lnTo>
                <a:lnTo>
                  <a:pt x="168401" y="0"/>
                </a:lnTo>
                <a:lnTo>
                  <a:pt x="1634998" y="0"/>
                </a:lnTo>
                <a:lnTo>
                  <a:pt x="1679795" y="6009"/>
                </a:lnTo>
                <a:lnTo>
                  <a:pt x="1720031" y="22972"/>
                </a:lnTo>
                <a:lnTo>
                  <a:pt x="1754108" y="49291"/>
                </a:lnTo>
                <a:lnTo>
                  <a:pt x="1780427" y="83368"/>
                </a:lnTo>
                <a:lnTo>
                  <a:pt x="1797390" y="123604"/>
                </a:lnTo>
                <a:lnTo>
                  <a:pt x="1803400" y="168401"/>
                </a:lnTo>
                <a:lnTo>
                  <a:pt x="1803400" y="1179449"/>
                </a:lnTo>
                <a:lnTo>
                  <a:pt x="1797390" y="1224202"/>
                </a:lnTo>
                <a:lnTo>
                  <a:pt x="1780427" y="1264426"/>
                </a:lnTo>
                <a:lnTo>
                  <a:pt x="1754108" y="1298511"/>
                </a:lnTo>
                <a:lnTo>
                  <a:pt x="1720031" y="1324849"/>
                </a:lnTo>
                <a:lnTo>
                  <a:pt x="1679795" y="1341832"/>
                </a:lnTo>
                <a:lnTo>
                  <a:pt x="1634998" y="1347851"/>
                </a:lnTo>
                <a:lnTo>
                  <a:pt x="168401" y="1347851"/>
                </a:lnTo>
                <a:lnTo>
                  <a:pt x="123604" y="1341832"/>
                </a:lnTo>
                <a:lnTo>
                  <a:pt x="83368" y="1324849"/>
                </a:lnTo>
                <a:lnTo>
                  <a:pt x="49291" y="1298511"/>
                </a:lnTo>
                <a:lnTo>
                  <a:pt x="22972" y="1264426"/>
                </a:lnTo>
                <a:lnTo>
                  <a:pt x="6009" y="1224202"/>
                </a:lnTo>
                <a:lnTo>
                  <a:pt x="0" y="1179449"/>
                </a:lnTo>
                <a:lnTo>
                  <a:pt x="0" y="168401"/>
                </a:lnTo>
                <a:close/>
              </a:path>
            </a:pathLst>
          </a:custGeom>
          <a:ln w="12700">
            <a:solidFill>
              <a:srgbClr val="000000"/>
            </a:solidFill>
          </a:ln>
        </p:spPr>
        <p:txBody>
          <a:bodyPr wrap="square" lIns="0" tIns="0" rIns="0" bIns="0" rtlCol="0"/>
          <a:lstStyle/>
          <a:p>
            <a:endParaRPr/>
          </a:p>
        </p:txBody>
      </p:sp>
      <p:sp>
        <p:nvSpPr>
          <p:cNvPr id="11" name="object 11">
            <a:extLst>
              <a:ext uri="{FF2B5EF4-FFF2-40B4-BE49-F238E27FC236}">
                <a16:creationId xmlns:a16="http://schemas.microsoft.com/office/drawing/2014/main" id="{6B738A41-684E-F8E3-3541-72F502C4FFB8}"/>
              </a:ext>
            </a:extLst>
          </p:cNvPr>
          <p:cNvSpPr/>
          <p:nvPr/>
        </p:nvSpPr>
        <p:spPr>
          <a:xfrm>
            <a:off x="6794500" y="4965700"/>
            <a:ext cx="1803400" cy="1346200"/>
          </a:xfrm>
          <a:custGeom>
            <a:avLst/>
            <a:gdLst/>
            <a:ahLst/>
            <a:cxnLst/>
            <a:rect l="l" t="t" r="r" b="b"/>
            <a:pathLst>
              <a:path w="1803400" h="1346200">
                <a:moveTo>
                  <a:pt x="1635252" y="0"/>
                </a:moveTo>
                <a:lnTo>
                  <a:pt x="168148" y="0"/>
                </a:lnTo>
                <a:lnTo>
                  <a:pt x="123457" y="6008"/>
                </a:lnTo>
                <a:lnTo>
                  <a:pt x="83293" y="22963"/>
                </a:lnTo>
                <a:lnTo>
                  <a:pt x="49260" y="49260"/>
                </a:lnTo>
                <a:lnTo>
                  <a:pt x="22963" y="83293"/>
                </a:lnTo>
                <a:lnTo>
                  <a:pt x="6008" y="123457"/>
                </a:lnTo>
                <a:lnTo>
                  <a:pt x="0" y="168148"/>
                </a:lnTo>
                <a:lnTo>
                  <a:pt x="0" y="1178039"/>
                </a:lnTo>
                <a:lnTo>
                  <a:pt x="6008" y="1222743"/>
                </a:lnTo>
                <a:lnTo>
                  <a:pt x="22963" y="1262914"/>
                </a:lnTo>
                <a:lnTo>
                  <a:pt x="49260" y="1296947"/>
                </a:lnTo>
                <a:lnTo>
                  <a:pt x="83293" y="1323241"/>
                </a:lnTo>
                <a:lnTo>
                  <a:pt x="123457" y="1340193"/>
                </a:lnTo>
                <a:lnTo>
                  <a:pt x="168148" y="1346200"/>
                </a:lnTo>
                <a:lnTo>
                  <a:pt x="1635252" y="1346200"/>
                </a:lnTo>
                <a:lnTo>
                  <a:pt x="1679942" y="1340193"/>
                </a:lnTo>
                <a:lnTo>
                  <a:pt x="1720106" y="1323241"/>
                </a:lnTo>
                <a:lnTo>
                  <a:pt x="1754139" y="1296947"/>
                </a:lnTo>
                <a:lnTo>
                  <a:pt x="1780436" y="1262914"/>
                </a:lnTo>
                <a:lnTo>
                  <a:pt x="1797391" y="1222743"/>
                </a:lnTo>
                <a:lnTo>
                  <a:pt x="1803400" y="1178039"/>
                </a:lnTo>
                <a:lnTo>
                  <a:pt x="1803400" y="168148"/>
                </a:lnTo>
                <a:lnTo>
                  <a:pt x="1797391" y="123457"/>
                </a:lnTo>
                <a:lnTo>
                  <a:pt x="1780436" y="83293"/>
                </a:lnTo>
                <a:lnTo>
                  <a:pt x="1754139" y="49260"/>
                </a:lnTo>
                <a:lnTo>
                  <a:pt x="1720106" y="22963"/>
                </a:lnTo>
                <a:lnTo>
                  <a:pt x="1679942" y="6008"/>
                </a:lnTo>
                <a:lnTo>
                  <a:pt x="1635252" y="0"/>
                </a:lnTo>
                <a:close/>
              </a:path>
            </a:pathLst>
          </a:custGeom>
          <a:solidFill>
            <a:srgbClr val="FCE2B9"/>
          </a:solidFill>
        </p:spPr>
        <p:txBody>
          <a:bodyPr wrap="square" lIns="0" tIns="0" rIns="0" bIns="0" rtlCol="0"/>
          <a:lstStyle/>
          <a:p>
            <a:endParaRPr/>
          </a:p>
        </p:txBody>
      </p:sp>
      <p:sp>
        <p:nvSpPr>
          <p:cNvPr id="12" name="object 12">
            <a:extLst>
              <a:ext uri="{FF2B5EF4-FFF2-40B4-BE49-F238E27FC236}">
                <a16:creationId xmlns:a16="http://schemas.microsoft.com/office/drawing/2014/main" id="{75AF5E4A-3616-AC27-35BD-F2C86F52B76F}"/>
              </a:ext>
            </a:extLst>
          </p:cNvPr>
          <p:cNvSpPr/>
          <p:nvPr/>
        </p:nvSpPr>
        <p:spPr>
          <a:xfrm>
            <a:off x="6794500" y="4965700"/>
            <a:ext cx="1803400" cy="1346200"/>
          </a:xfrm>
          <a:custGeom>
            <a:avLst/>
            <a:gdLst/>
            <a:ahLst/>
            <a:cxnLst/>
            <a:rect l="l" t="t" r="r" b="b"/>
            <a:pathLst>
              <a:path w="1803400" h="1346200">
                <a:moveTo>
                  <a:pt x="0" y="168148"/>
                </a:moveTo>
                <a:lnTo>
                  <a:pt x="6008" y="123457"/>
                </a:lnTo>
                <a:lnTo>
                  <a:pt x="22963" y="83293"/>
                </a:lnTo>
                <a:lnTo>
                  <a:pt x="49260" y="49260"/>
                </a:lnTo>
                <a:lnTo>
                  <a:pt x="83293" y="22963"/>
                </a:lnTo>
                <a:lnTo>
                  <a:pt x="123457" y="6008"/>
                </a:lnTo>
                <a:lnTo>
                  <a:pt x="168148" y="0"/>
                </a:lnTo>
                <a:lnTo>
                  <a:pt x="1635252" y="0"/>
                </a:lnTo>
                <a:lnTo>
                  <a:pt x="1679942" y="6008"/>
                </a:lnTo>
                <a:lnTo>
                  <a:pt x="1720106" y="22963"/>
                </a:lnTo>
                <a:lnTo>
                  <a:pt x="1754139" y="49260"/>
                </a:lnTo>
                <a:lnTo>
                  <a:pt x="1780436" y="83293"/>
                </a:lnTo>
                <a:lnTo>
                  <a:pt x="1797391" y="123457"/>
                </a:lnTo>
                <a:lnTo>
                  <a:pt x="1803400" y="168148"/>
                </a:lnTo>
                <a:lnTo>
                  <a:pt x="1803400" y="1178039"/>
                </a:lnTo>
                <a:lnTo>
                  <a:pt x="1797391" y="1222743"/>
                </a:lnTo>
                <a:lnTo>
                  <a:pt x="1780436" y="1262914"/>
                </a:lnTo>
                <a:lnTo>
                  <a:pt x="1754139" y="1296947"/>
                </a:lnTo>
                <a:lnTo>
                  <a:pt x="1720106" y="1323241"/>
                </a:lnTo>
                <a:lnTo>
                  <a:pt x="1679942" y="1340193"/>
                </a:lnTo>
                <a:lnTo>
                  <a:pt x="1635252" y="1346200"/>
                </a:lnTo>
                <a:lnTo>
                  <a:pt x="168148" y="1346200"/>
                </a:lnTo>
                <a:lnTo>
                  <a:pt x="123457" y="1340193"/>
                </a:lnTo>
                <a:lnTo>
                  <a:pt x="83293" y="1323241"/>
                </a:lnTo>
                <a:lnTo>
                  <a:pt x="49260" y="1296947"/>
                </a:lnTo>
                <a:lnTo>
                  <a:pt x="22963" y="1262914"/>
                </a:lnTo>
                <a:lnTo>
                  <a:pt x="6008" y="1222743"/>
                </a:lnTo>
                <a:lnTo>
                  <a:pt x="0" y="1178039"/>
                </a:lnTo>
                <a:lnTo>
                  <a:pt x="0" y="168148"/>
                </a:lnTo>
                <a:close/>
              </a:path>
            </a:pathLst>
          </a:custGeom>
          <a:ln w="12700">
            <a:solidFill>
              <a:srgbClr val="000000"/>
            </a:solidFill>
          </a:ln>
        </p:spPr>
        <p:txBody>
          <a:bodyPr wrap="square" lIns="0" tIns="0" rIns="0" bIns="0" rtlCol="0"/>
          <a:lstStyle/>
          <a:p>
            <a:endParaRPr/>
          </a:p>
        </p:txBody>
      </p:sp>
      <p:sp>
        <p:nvSpPr>
          <p:cNvPr id="13" name="object 13">
            <a:extLst>
              <a:ext uri="{FF2B5EF4-FFF2-40B4-BE49-F238E27FC236}">
                <a16:creationId xmlns:a16="http://schemas.microsoft.com/office/drawing/2014/main" id="{8E83222A-8FEB-39A0-47D6-B8A0B88A336B}"/>
              </a:ext>
            </a:extLst>
          </p:cNvPr>
          <p:cNvSpPr txBox="1"/>
          <p:nvPr/>
        </p:nvSpPr>
        <p:spPr>
          <a:xfrm>
            <a:off x="7007097" y="5253990"/>
            <a:ext cx="1379220" cy="757555"/>
          </a:xfrm>
          <a:prstGeom prst="rect">
            <a:avLst/>
          </a:prstGeom>
        </p:spPr>
        <p:txBody>
          <a:bodyPr vert="horz" wrap="square" lIns="0" tIns="12700" rIns="0" bIns="0" rtlCol="0">
            <a:spAutoFit/>
          </a:bodyPr>
          <a:lstStyle/>
          <a:p>
            <a:pPr marL="12700" marR="5080" indent="40640">
              <a:lnSpc>
                <a:spcPct val="100000"/>
              </a:lnSpc>
              <a:spcBef>
                <a:spcPts val="100"/>
              </a:spcBef>
            </a:pPr>
            <a:r>
              <a:rPr sz="2400" b="1" spc="-5" dirty="0">
                <a:latin typeface="Arial"/>
                <a:cs typeface="Arial"/>
              </a:rPr>
              <a:t>Estimate  S</a:t>
            </a:r>
            <a:r>
              <a:rPr sz="2400" b="1" spc="-15" dirty="0">
                <a:latin typeface="Arial"/>
                <a:cs typeface="Arial"/>
              </a:rPr>
              <a:t>c</a:t>
            </a:r>
            <a:r>
              <a:rPr sz="2400" b="1" spc="-5" dirty="0">
                <a:latin typeface="Arial"/>
                <a:cs typeface="Arial"/>
              </a:rPr>
              <a:t>he</a:t>
            </a:r>
            <a:r>
              <a:rPr sz="2400" b="1" spc="-15" dirty="0">
                <a:latin typeface="Arial"/>
                <a:cs typeface="Arial"/>
              </a:rPr>
              <a:t>d</a:t>
            </a:r>
            <a:r>
              <a:rPr sz="2400" b="1" spc="-5" dirty="0">
                <a:latin typeface="Arial"/>
                <a:cs typeface="Arial"/>
              </a:rPr>
              <a:t>ule</a:t>
            </a:r>
            <a:endParaRPr sz="2400">
              <a:latin typeface="Arial"/>
              <a:cs typeface="Arial"/>
            </a:endParaRPr>
          </a:p>
        </p:txBody>
      </p:sp>
      <p:sp>
        <p:nvSpPr>
          <p:cNvPr id="14" name="object 14">
            <a:extLst>
              <a:ext uri="{FF2B5EF4-FFF2-40B4-BE49-F238E27FC236}">
                <a16:creationId xmlns:a16="http://schemas.microsoft.com/office/drawing/2014/main" id="{F7429927-345C-70AB-7E66-0014864A6493}"/>
              </a:ext>
            </a:extLst>
          </p:cNvPr>
          <p:cNvSpPr/>
          <p:nvPr/>
        </p:nvSpPr>
        <p:spPr>
          <a:xfrm>
            <a:off x="3441700" y="4965700"/>
            <a:ext cx="2108200" cy="1346200"/>
          </a:xfrm>
          <a:custGeom>
            <a:avLst/>
            <a:gdLst/>
            <a:ahLst/>
            <a:cxnLst/>
            <a:rect l="l" t="t" r="r" b="b"/>
            <a:pathLst>
              <a:path w="2108200" h="1346200">
                <a:moveTo>
                  <a:pt x="1054100" y="0"/>
                </a:moveTo>
                <a:lnTo>
                  <a:pt x="0" y="673100"/>
                </a:lnTo>
                <a:lnTo>
                  <a:pt x="1054100" y="1346200"/>
                </a:lnTo>
                <a:lnTo>
                  <a:pt x="2108200" y="673100"/>
                </a:lnTo>
                <a:lnTo>
                  <a:pt x="1054100" y="0"/>
                </a:lnTo>
                <a:close/>
              </a:path>
            </a:pathLst>
          </a:custGeom>
          <a:solidFill>
            <a:srgbClr val="C7FDC7"/>
          </a:solidFill>
        </p:spPr>
        <p:txBody>
          <a:bodyPr wrap="square" lIns="0" tIns="0" rIns="0" bIns="0" rtlCol="0"/>
          <a:lstStyle/>
          <a:p>
            <a:endParaRPr/>
          </a:p>
        </p:txBody>
      </p:sp>
      <p:sp>
        <p:nvSpPr>
          <p:cNvPr id="15" name="object 15">
            <a:extLst>
              <a:ext uri="{FF2B5EF4-FFF2-40B4-BE49-F238E27FC236}">
                <a16:creationId xmlns:a16="http://schemas.microsoft.com/office/drawing/2014/main" id="{CDDCCF3A-5E8E-436D-D900-71D2357E24AD}"/>
              </a:ext>
            </a:extLst>
          </p:cNvPr>
          <p:cNvSpPr/>
          <p:nvPr/>
        </p:nvSpPr>
        <p:spPr>
          <a:xfrm>
            <a:off x="3441700" y="4965700"/>
            <a:ext cx="2108200" cy="1346200"/>
          </a:xfrm>
          <a:custGeom>
            <a:avLst/>
            <a:gdLst/>
            <a:ahLst/>
            <a:cxnLst/>
            <a:rect l="l" t="t" r="r" b="b"/>
            <a:pathLst>
              <a:path w="2108200" h="1346200">
                <a:moveTo>
                  <a:pt x="0" y="673100"/>
                </a:moveTo>
                <a:lnTo>
                  <a:pt x="1054100" y="0"/>
                </a:lnTo>
                <a:lnTo>
                  <a:pt x="2108200" y="673100"/>
                </a:lnTo>
                <a:lnTo>
                  <a:pt x="1054100" y="1346200"/>
                </a:lnTo>
                <a:lnTo>
                  <a:pt x="0" y="673100"/>
                </a:lnTo>
                <a:close/>
              </a:path>
            </a:pathLst>
          </a:custGeom>
          <a:ln w="12700">
            <a:solidFill>
              <a:srgbClr val="000000"/>
            </a:solidFill>
          </a:ln>
        </p:spPr>
        <p:txBody>
          <a:bodyPr wrap="square" lIns="0" tIns="0" rIns="0" bIns="0" rtlCol="0"/>
          <a:lstStyle/>
          <a:p>
            <a:endParaRPr/>
          </a:p>
        </p:txBody>
      </p:sp>
      <p:sp>
        <p:nvSpPr>
          <p:cNvPr id="16" name="object 16">
            <a:extLst>
              <a:ext uri="{FF2B5EF4-FFF2-40B4-BE49-F238E27FC236}">
                <a16:creationId xmlns:a16="http://schemas.microsoft.com/office/drawing/2014/main" id="{F41EDD81-A1AC-003C-2D16-72B62A200E4E}"/>
              </a:ext>
            </a:extLst>
          </p:cNvPr>
          <p:cNvSpPr txBox="1"/>
          <p:nvPr/>
        </p:nvSpPr>
        <p:spPr>
          <a:xfrm>
            <a:off x="3858259" y="5436819"/>
            <a:ext cx="1279525" cy="391795"/>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Evaluate</a:t>
            </a:r>
            <a:endParaRPr sz="2400">
              <a:latin typeface="Arial"/>
              <a:cs typeface="Arial"/>
            </a:endParaRPr>
          </a:p>
        </p:txBody>
      </p:sp>
      <p:sp>
        <p:nvSpPr>
          <p:cNvPr id="17" name="object 17">
            <a:extLst>
              <a:ext uri="{FF2B5EF4-FFF2-40B4-BE49-F238E27FC236}">
                <a16:creationId xmlns:a16="http://schemas.microsoft.com/office/drawing/2014/main" id="{5D2B2372-AED0-396D-A035-441BB7AEB1B2}"/>
              </a:ext>
            </a:extLst>
          </p:cNvPr>
          <p:cNvSpPr/>
          <p:nvPr/>
        </p:nvSpPr>
        <p:spPr>
          <a:xfrm>
            <a:off x="2667000" y="2659126"/>
            <a:ext cx="1295400" cy="171450"/>
          </a:xfrm>
          <a:custGeom>
            <a:avLst/>
            <a:gdLst/>
            <a:ahLst/>
            <a:cxnLst/>
            <a:rect l="l" t="t" r="r" b="b"/>
            <a:pathLst>
              <a:path w="1295400" h="171450">
                <a:moveTo>
                  <a:pt x="1123950" y="0"/>
                </a:moveTo>
                <a:lnTo>
                  <a:pt x="1162048" y="57147"/>
                </a:lnTo>
                <a:lnTo>
                  <a:pt x="1181100" y="57150"/>
                </a:lnTo>
                <a:lnTo>
                  <a:pt x="1181100" y="114300"/>
                </a:lnTo>
                <a:lnTo>
                  <a:pt x="1162050" y="114300"/>
                </a:lnTo>
                <a:lnTo>
                  <a:pt x="1123950" y="171450"/>
                </a:lnTo>
                <a:lnTo>
                  <a:pt x="1238250" y="114300"/>
                </a:lnTo>
                <a:lnTo>
                  <a:pt x="1181100" y="114300"/>
                </a:lnTo>
                <a:lnTo>
                  <a:pt x="1238254" y="114297"/>
                </a:lnTo>
                <a:lnTo>
                  <a:pt x="1295400" y="85725"/>
                </a:lnTo>
                <a:lnTo>
                  <a:pt x="1123950" y="0"/>
                </a:lnTo>
                <a:close/>
              </a:path>
              <a:path w="1295400" h="171450">
                <a:moveTo>
                  <a:pt x="1181100" y="85725"/>
                </a:moveTo>
                <a:lnTo>
                  <a:pt x="1162051" y="114297"/>
                </a:lnTo>
                <a:lnTo>
                  <a:pt x="1181100" y="114300"/>
                </a:lnTo>
                <a:lnTo>
                  <a:pt x="1181100" y="85725"/>
                </a:lnTo>
                <a:close/>
              </a:path>
              <a:path w="1295400" h="171450">
                <a:moveTo>
                  <a:pt x="0" y="57023"/>
                </a:moveTo>
                <a:lnTo>
                  <a:pt x="0" y="114173"/>
                </a:lnTo>
                <a:lnTo>
                  <a:pt x="1162051" y="114297"/>
                </a:lnTo>
                <a:lnTo>
                  <a:pt x="1181100" y="85725"/>
                </a:lnTo>
                <a:lnTo>
                  <a:pt x="1162048" y="57147"/>
                </a:lnTo>
                <a:lnTo>
                  <a:pt x="0" y="57023"/>
                </a:lnTo>
                <a:close/>
              </a:path>
              <a:path w="1295400" h="171450">
                <a:moveTo>
                  <a:pt x="1162048" y="57147"/>
                </a:moveTo>
                <a:lnTo>
                  <a:pt x="1181100" y="85725"/>
                </a:lnTo>
                <a:lnTo>
                  <a:pt x="1181100" y="57150"/>
                </a:lnTo>
                <a:lnTo>
                  <a:pt x="1162048" y="57147"/>
                </a:lnTo>
                <a:close/>
              </a:path>
            </a:pathLst>
          </a:custGeom>
          <a:solidFill>
            <a:srgbClr val="000000"/>
          </a:solidFill>
        </p:spPr>
        <p:txBody>
          <a:bodyPr wrap="square" lIns="0" tIns="0" rIns="0" bIns="0" rtlCol="0"/>
          <a:lstStyle/>
          <a:p>
            <a:endParaRPr/>
          </a:p>
        </p:txBody>
      </p:sp>
      <p:sp>
        <p:nvSpPr>
          <p:cNvPr id="18" name="object 18">
            <a:extLst>
              <a:ext uri="{FF2B5EF4-FFF2-40B4-BE49-F238E27FC236}">
                <a16:creationId xmlns:a16="http://schemas.microsoft.com/office/drawing/2014/main" id="{3E7DCB5F-9C24-E21C-3F22-B8558B400EA0}"/>
              </a:ext>
            </a:extLst>
          </p:cNvPr>
          <p:cNvSpPr/>
          <p:nvPr/>
        </p:nvSpPr>
        <p:spPr>
          <a:xfrm>
            <a:off x="5791200" y="2659126"/>
            <a:ext cx="990600" cy="171450"/>
          </a:xfrm>
          <a:custGeom>
            <a:avLst/>
            <a:gdLst/>
            <a:ahLst/>
            <a:cxnLst/>
            <a:rect l="l" t="t" r="r" b="b"/>
            <a:pathLst>
              <a:path w="990600" h="171450">
                <a:moveTo>
                  <a:pt x="819150" y="0"/>
                </a:moveTo>
                <a:lnTo>
                  <a:pt x="857248" y="57147"/>
                </a:lnTo>
                <a:lnTo>
                  <a:pt x="876300" y="57150"/>
                </a:lnTo>
                <a:lnTo>
                  <a:pt x="876300" y="114300"/>
                </a:lnTo>
                <a:lnTo>
                  <a:pt x="857250" y="114300"/>
                </a:lnTo>
                <a:lnTo>
                  <a:pt x="819150" y="171450"/>
                </a:lnTo>
                <a:lnTo>
                  <a:pt x="933450" y="114300"/>
                </a:lnTo>
                <a:lnTo>
                  <a:pt x="876300" y="114300"/>
                </a:lnTo>
                <a:lnTo>
                  <a:pt x="933455" y="114297"/>
                </a:lnTo>
                <a:lnTo>
                  <a:pt x="990600" y="85725"/>
                </a:lnTo>
                <a:lnTo>
                  <a:pt x="819150" y="0"/>
                </a:lnTo>
                <a:close/>
              </a:path>
              <a:path w="990600" h="171450">
                <a:moveTo>
                  <a:pt x="876300" y="85725"/>
                </a:moveTo>
                <a:lnTo>
                  <a:pt x="857251" y="114297"/>
                </a:lnTo>
                <a:lnTo>
                  <a:pt x="876300" y="114300"/>
                </a:lnTo>
                <a:lnTo>
                  <a:pt x="876300" y="85725"/>
                </a:lnTo>
                <a:close/>
              </a:path>
              <a:path w="990600" h="171450">
                <a:moveTo>
                  <a:pt x="0" y="57023"/>
                </a:moveTo>
                <a:lnTo>
                  <a:pt x="0" y="114173"/>
                </a:lnTo>
                <a:lnTo>
                  <a:pt x="857251" y="114297"/>
                </a:lnTo>
                <a:lnTo>
                  <a:pt x="876300" y="85725"/>
                </a:lnTo>
                <a:lnTo>
                  <a:pt x="857248" y="57147"/>
                </a:lnTo>
                <a:lnTo>
                  <a:pt x="0" y="57023"/>
                </a:lnTo>
                <a:close/>
              </a:path>
              <a:path w="990600" h="171450">
                <a:moveTo>
                  <a:pt x="857248" y="57147"/>
                </a:moveTo>
                <a:lnTo>
                  <a:pt x="876300" y="85725"/>
                </a:lnTo>
                <a:lnTo>
                  <a:pt x="876300" y="57150"/>
                </a:lnTo>
                <a:lnTo>
                  <a:pt x="857248" y="57147"/>
                </a:lnTo>
                <a:close/>
              </a:path>
            </a:pathLst>
          </a:custGeom>
          <a:solidFill>
            <a:srgbClr val="000000"/>
          </a:solidFill>
        </p:spPr>
        <p:txBody>
          <a:bodyPr wrap="square" lIns="0" tIns="0" rIns="0" bIns="0" rtlCol="0"/>
          <a:lstStyle/>
          <a:p>
            <a:endParaRPr/>
          </a:p>
        </p:txBody>
      </p:sp>
      <p:sp>
        <p:nvSpPr>
          <p:cNvPr id="19" name="object 19">
            <a:extLst>
              <a:ext uri="{FF2B5EF4-FFF2-40B4-BE49-F238E27FC236}">
                <a16:creationId xmlns:a16="http://schemas.microsoft.com/office/drawing/2014/main" id="{BD78EA84-F717-DCF1-4177-98C4D57A9D56}"/>
              </a:ext>
            </a:extLst>
          </p:cNvPr>
          <p:cNvSpPr/>
          <p:nvPr/>
        </p:nvSpPr>
        <p:spPr>
          <a:xfrm>
            <a:off x="7610475" y="3429000"/>
            <a:ext cx="171450" cy="1524000"/>
          </a:xfrm>
          <a:custGeom>
            <a:avLst/>
            <a:gdLst/>
            <a:ahLst/>
            <a:cxnLst/>
            <a:rect l="l" t="t" r="r" b="b"/>
            <a:pathLst>
              <a:path w="171450" h="1524000">
                <a:moveTo>
                  <a:pt x="0" y="1352550"/>
                </a:moveTo>
                <a:lnTo>
                  <a:pt x="85725" y="1524000"/>
                </a:lnTo>
                <a:lnTo>
                  <a:pt x="142875" y="1409700"/>
                </a:lnTo>
                <a:lnTo>
                  <a:pt x="57150" y="1409700"/>
                </a:lnTo>
                <a:lnTo>
                  <a:pt x="57150" y="1390650"/>
                </a:lnTo>
                <a:lnTo>
                  <a:pt x="0" y="1352550"/>
                </a:lnTo>
                <a:close/>
              </a:path>
              <a:path w="171450" h="1524000">
                <a:moveTo>
                  <a:pt x="57150" y="1390650"/>
                </a:moveTo>
                <a:lnTo>
                  <a:pt x="57150" y="1409700"/>
                </a:lnTo>
                <a:lnTo>
                  <a:pt x="85725" y="1409700"/>
                </a:lnTo>
                <a:lnTo>
                  <a:pt x="57150" y="1390650"/>
                </a:lnTo>
                <a:close/>
              </a:path>
              <a:path w="171450" h="1524000">
                <a:moveTo>
                  <a:pt x="114300" y="0"/>
                </a:moveTo>
                <a:lnTo>
                  <a:pt x="57150" y="0"/>
                </a:lnTo>
                <a:lnTo>
                  <a:pt x="57150" y="1390650"/>
                </a:lnTo>
                <a:lnTo>
                  <a:pt x="85725" y="1409700"/>
                </a:lnTo>
                <a:lnTo>
                  <a:pt x="114300" y="1390650"/>
                </a:lnTo>
                <a:lnTo>
                  <a:pt x="114300" y="0"/>
                </a:lnTo>
                <a:close/>
              </a:path>
              <a:path w="171450" h="1524000">
                <a:moveTo>
                  <a:pt x="114300" y="1390650"/>
                </a:moveTo>
                <a:lnTo>
                  <a:pt x="85725" y="1409700"/>
                </a:lnTo>
                <a:lnTo>
                  <a:pt x="114300" y="1409700"/>
                </a:lnTo>
                <a:lnTo>
                  <a:pt x="114300" y="1390650"/>
                </a:lnTo>
                <a:close/>
              </a:path>
              <a:path w="171450" h="1524000">
                <a:moveTo>
                  <a:pt x="171450" y="1352550"/>
                </a:moveTo>
                <a:lnTo>
                  <a:pt x="114300" y="1390650"/>
                </a:lnTo>
                <a:lnTo>
                  <a:pt x="114300" y="1409700"/>
                </a:lnTo>
                <a:lnTo>
                  <a:pt x="142875" y="1409700"/>
                </a:lnTo>
                <a:lnTo>
                  <a:pt x="171450" y="1352550"/>
                </a:lnTo>
                <a:close/>
              </a:path>
            </a:pathLst>
          </a:custGeom>
          <a:solidFill>
            <a:srgbClr val="000000"/>
          </a:solidFill>
        </p:spPr>
        <p:txBody>
          <a:bodyPr wrap="square" lIns="0" tIns="0" rIns="0" bIns="0" rtlCol="0"/>
          <a:lstStyle/>
          <a:p>
            <a:endParaRPr/>
          </a:p>
        </p:txBody>
      </p:sp>
      <p:sp>
        <p:nvSpPr>
          <p:cNvPr id="20" name="object 20">
            <a:extLst>
              <a:ext uri="{FF2B5EF4-FFF2-40B4-BE49-F238E27FC236}">
                <a16:creationId xmlns:a16="http://schemas.microsoft.com/office/drawing/2014/main" id="{16D55771-29E7-969D-8628-E79E331948C9}"/>
              </a:ext>
            </a:extLst>
          </p:cNvPr>
          <p:cNvSpPr/>
          <p:nvPr/>
        </p:nvSpPr>
        <p:spPr>
          <a:xfrm>
            <a:off x="5562600" y="5553075"/>
            <a:ext cx="1219200" cy="171450"/>
          </a:xfrm>
          <a:custGeom>
            <a:avLst/>
            <a:gdLst/>
            <a:ahLst/>
            <a:cxnLst/>
            <a:rect l="l" t="t" r="r" b="b"/>
            <a:pathLst>
              <a:path w="1219200" h="171450">
                <a:moveTo>
                  <a:pt x="171450" y="0"/>
                </a:moveTo>
                <a:lnTo>
                  <a:pt x="0" y="85725"/>
                </a:lnTo>
                <a:lnTo>
                  <a:pt x="171450" y="171450"/>
                </a:lnTo>
                <a:lnTo>
                  <a:pt x="133350" y="114300"/>
                </a:lnTo>
                <a:lnTo>
                  <a:pt x="114300" y="114300"/>
                </a:lnTo>
                <a:lnTo>
                  <a:pt x="114300" y="57150"/>
                </a:lnTo>
                <a:lnTo>
                  <a:pt x="133350" y="57150"/>
                </a:lnTo>
                <a:lnTo>
                  <a:pt x="171450" y="0"/>
                </a:lnTo>
                <a:close/>
              </a:path>
              <a:path w="1219200" h="171450">
                <a:moveTo>
                  <a:pt x="114300" y="85725"/>
                </a:moveTo>
                <a:lnTo>
                  <a:pt x="114300" y="114300"/>
                </a:lnTo>
                <a:lnTo>
                  <a:pt x="133350" y="114300"/>
                </a:lnTo>
                <a:lnTo>
                  <a:pt x="114300" y="85725"/>
                </a:lnTo>
                <a:close/>
              </a:path>
              <a:path w="1219200" h="171450">
                <a:moveTo>
                  <a:pt x="1219200" y="57150"/>
                </a:moveTo>
                <a:lnTo>
                  <a:pt x="133350" y="57150"/>
                </a:lnTo>
                <a:lnTo>
                  <a:pt x="114300" y="85725"/>
                </a:lnTo>
                <a:lnTo>
                  <a:pt x="133350" y="114300"/>
                </a:lnTo>
                <a:lnTo>
                  <a:pt x="1219200" y="114300"/>
                </a:lnTo>
                <a:lnTo>
                  <a:pt x="1219200" y="57150"/>
                </a:lnTo>
                <a:close/>
              </a:path>
              <a:path w="1219200" h="171450">
                <a:moveTo>
                  <a:pt x="133350" y="57150"/>
                </a:moveTo>
                <a:lnTo>
                  <a:pt x="114300" y="57150"/>
                </a:lnTo>
                <a:lnTo>
                  <a:pt x="114300" y="85725"/>
                </a:lnTo>
                <a:lnTo>
                  <a:pt x="133350" y="57150"/>
                </a:lnTo>
                <a:close/>
              </a:path>
            </a:pathLst>
          </a:custGeom>
          <a:solidFill>
            <a:srgbClr val="000000"/>
          </a:solidFill>
        </p:spPr>
        <p:txBody>
          <a:bodyPr wrap="square" lIns="0" tIns="0" rIns="0" bIns="0" rtlCol="0"/>
          <a:lstStyle/>
          <a:p>
            <a:endParaRPr/>
          </a:p>
        </p:txBody>
      </p:sp>
      <p:sp>
        <p:nvSpPr>
          <p:cNvPr id="21" name="object 21">
            <a:extLst>
              <a:ext uri="{FF2B5EF4-FFF2-40B4-BE49-F238E27FC236}">
                <a16:creationId xmlns:a16="http://schemas.microsoft.com/office/drawing/2014/main" id="{F7C3275F-5985-98ED-1F48-0C06CEE51C83}"/>
              </a:ext>
            </a:extLst>
          </p:cNvPr>
          <p:cNvSpPr/>
          <p:nvPr/>
        </p:nvSpPr>
        <p:spPr>
          <a:xfrm>
            <a:off x="241300" y="1612900"/>
            <a:ext cx="2717800" cy="2491105"/>
          </a:xfrm>
          <a:custGeom>
            <a:avLst/>
            <a:gdLst/>
            <a:ahLst/>
            <a:cxnLst/>
            <a:rect l="l" t="t" r="r" b="b"/>
            <a:pathLst>
              <a:path w="2717800" h="2491104">
                <a:moveTo>
                  <a:pt x="2717800" y="0"/>
                </a:moveTo>
                <a:lnTo>
                  <a:pt x="0" y="0"/>
                </a:lnTo>
                <a:lnTo>
                  <a:pt x="679196" y="2490851"/>
                </a:lnTo>
                <a:lnTo>
                  <a:pt x="2038604" y="2490851"/>
                </a:lnTo>
                <a:lnTo>
                  <a:pt x="2717800" y="0"/>
                </a:lnTo>
                <a:close/>
              </a:path>
            </a:pathLst>
          </a:custGeom>
          <a:solidFill>
            <a:srgbClr val="FBFDB8"/>
          </a:solidFill>
        </p:spPr>
        <p:txBody>
          <a:bodyPr wrap="square" lIns="0" tIns="0" rIns="0" bIns="0" rtlCol="0"/>
          <a:lstStyle/>
          <a:p>
            <a:endParaRPr/>
          </a:p>
        </p:txBody>
      </p:sp>
      <p:sp>
        <p:nvSpPr>
          <p:cNvPr id="22" name="object 22">
            <a:extLst>
              <a:ext uri="{FF2B5EF4-FFF2-40B4-BE49-F238E27FC236}">
                <a16:creationId xmlns:a16="http://schemas.microsoft.com/office/drawing/2014/main" id="{7F998E20-2214-78F6-613F-1225026A79DF}"/>
              </a:ext>
            </a:extLst>
          </p:cNvPr>
          <p:cNvSpPr/>
          <p:nvPr/>
        </p:nvSpPr>
        <p:spPr>
          <a:xfrm>
            <a:off x="241300" y="1612900"/>
            <a:ext cx="2717800" cy="2491105"/>
          </a:xfrm>
          <a:custGeom>
            <a:avLst/>
            <a:gdLst/>
            <a:ahLst/>
            <a:cxnLst/>
            <a:rect l="l" t="t" r="r" b="b"/>
            <a:pathLst>
              <a:path w="2717800" h="2491104">
                <a:moveTo>
                  <a:pt x="0" y="0"/>
                </a:moveTo>
                <a:lnTo>
                  <a:pt x="679196" y="2490851"/>
                </a:lnTo>
                <a:lnTo>
                  <a:pt x="2038604" y="2490851"/>
                </a:lnTo>
                <a:lnTo>
                  <a:pt x="2717800" y="0"/>
                </a:lnTo>
                <a:lnTo>
                  <a:pt x="0" y="0"/>
                </a:lnTo>
                <a:close/>
              </a:path>
            </a:pathLst>
          </a:custGeom>
          <a:ln w="12699">
            <a:solidFill>
              <a:srgbClr val="000000"/>
            </a:solidFill>
          </a:ln>
        </p:spPr>
        <p:txBody>
          <a:bodyPr wrap="square" lIns="0" tIns="0" rIns="0" bIns="0" rtlCol="0"/>
          <a:lstStyle/>
          <a:p>
            <a:endParaRPr/>
          </a:p>
        </p:txBody>
      </p:sp>
      <p:sp>
        <p:nvSpPr>
          <p:cNvPr id="23" name="object 23">
            <a:extLst>
              <a:ext uri="{FF2B5EF4-FFF2-40B4-BE49-F238E27FC236}">
                <a16:creationId xmlns:a16="http://schemas.microsoft.com/office/drawing/2014/main" id="{4A3AD51D-A8B9-0454-DF6E-A8FB18A04690}"/>
              </a:ext>
            </a:extLst>
          </p:cNvPr>
          <p:cNvSpPr txBox="1"/>
          <p:nvPr/>
        </p:nvSpPr>
        <p:spPr>
          <a:xfrm>
            <a:off x="539902" y="1742694"/>
            <a:ext cx="2121535" cy="2220595"/>
          </a:xfrm>
          <a:prstGeom prst="rect">
            <a:avLst/>
          </a:prstGeom>
        </p:spPr>
        <p:txBody>
          <a:bodyPr vert="horz" wrap="square" lIns="0" tIns="12700" rIns="0" bIns="0" rtlCol="0">
            <a:spAutoFit/>
          </a:bodyPr>
          <a:lstStyle/>
          <a:p>
            <a:pPr marL="12700" marR="5080" algn="ctr">
              <a:lnSpc>
                <a:spcPct val="100000"/>
              </a:lnSpc>
              <a:spcBef>
                <a:spcPts val="100"/>
              </a:spcBef>
            </a:pPr>
            <a:r>
              <a:rPr sz="1800" b="1" spc="-5" dirty="0">
                <a:latin typeface="Arial"/>
                <a:cs typeface="Arial"/>
              </a:rPr>
              <a:t>Source</a:t>
            </a:r>
            <a:r>
              <a:rPr sz="1800" b="1" spc="-25" dirty="0">
                <a:latin typeface="Arial"/>
                <a:cs typeface="Arial"/>
              </a:rPr>
              <a:t> </a:t>
            </a:r>
            <a:r>
              <a:rPr sz="1800" b="1" spc="-5" dirty="0">
                <a:latin typeface="Arial"/>
                <a:cs typeface="Arial"/>
              </a:rPr>
              <a:t>Information </a:t>
            </a:r>
            <a:r>
              <a:rPr sz="1800" b="1" dirty="0">
                <a:latin typeface="Arial"/>
                <a:cs typeface="Arial"/>
              </a:rPr>
              <a:t> </a:t>
            </a:r>
            <a:r>
              <a:rPr sz="1800" b="1" spc="-5" dirty="0">
                <a:latin typeface="Arial"/>
                <a:cs typeface="Arial"/>
              </a:rPr>
              <a:t>Statement </a:t>
            </a:r>
            <a:r>
              <a:rPr sz="1800" b="1" dirty="0">
                <a:latin typeface="Arial"/>
                <a:cs typeface="Arial"/>
              </a:rPr>
              <a:t>of </a:t>
            </a:r>
            <a:r>
              <a:rPr sz="1800" b="1" spc="-10" dirty="0">
                <a:latin typeface="Arial"/>
                <a:cs typeface="Arial"/>
              </a:rPr>
              <a:t>Work  </a:t>
            </a:r>
            <a:r>
              <a:rPr sz="1800" b="1" spc="-5" dirty="0">
                <a:latin typeface="Arial"/>
                <a:cs typeface="Arial"/>
              </a:rPr>
              <a:t>Requirements  Constraints  Standards  Processes</a:t>
            </a:r>
            <a:endParaRPr sz="1800">
              <a:latin typeface="Arial"/>
              <a:cs typeface="Arial"/>
            </a:endParaRPr>
          </a:p>
          <a:p>
            <a:pPr marL="2540" algn="ctr">
              <a:lnSpc>
                <a:spcPct val="100000"/>
              </a:lnSpc>
            </a:pPr>
            <a:r>
              <a:rPr sz="1800" b="1" spc="-5" dirty="0">
                <a:latin typeface="Arial"/>
                <a:cs typeface="Arial"/>
              </a:rPr>
              <a:t>History</a:t>
            </a:r>
            <a:endParaRPr sz="1800">
              <a:latin typeface="Arial"/>
              <a:cs typeface="Arial"/>
            </a:endParaRPr>
          </a:p>
          <a:p>
            <a:pPr algn="ctr">
              <a:lnSpc>
                <a:spcPct val="100000"/>
              </a:lnSpc>
              <a:spcBef>
                <a:spcPts val="5"/>
              </a:spcBef>
            </a:pPr>
            <a:r>
              <a:rPr sz="1800" b="1" spc="-5" dirty="0">
                <a:latin typeface="Arial"/>
                <a:cs typeface="Arial"/>
              </a:rPr>
              <a:t>etc.</a:t>
            </a:r>
            <a:endParaRPr sz="1800">
              <a:latin typeface="Arial"/>
              <a:cs typeface="Arial"/>
            </a:endParaRPr>
          </a:p>
        </p:txBody>
      </p:sp>
      <p:sp>
        <p:nvSpPr>
          <p:cNvPr id="24" name="object 24">
            <a:extLst>
              <a:ext uri="{FF2B5EF4-FFF2-40B4-BE49-F238E27FC236}">
                <a16:creationId xmlns:a16="http://schemas.microsoft.com/office/drawing/2014/main" id="{5710BC6B-83E0-837E-DF3C-37261DCBD498}"/>
              </a:ext>
            </a:extLst>
          </p:cNvPr>
          <p:cNvSpPr txBox="1"/>
          <p:nvPr/>
        </p:nvSpPr>
        <p:spPr>
          <a:xfrm>
            <a:off x="2904235" y="2317496"/>
            <a:ext cx="7467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omic Sans MS"/>
                <a:cs typeface="Comic Sans MS"/>
              </a:rPr>
              <a:t>WBS</a:t>
            </a:r>
            <a:endParaRPr sz="2400">
              <a:latin typeface="Comic Sans MS"/>
              <a:cs typeface="Comic Sans MS"/>
            </a:endParaRPr>
          </a:p>
        </p:txBody>
      </p:sp>
      <p:sp>
        <p:nvSpPr>
          <p:cNvPr id="25" name="object 25">
            <a:extLst>
              <a:ext uri="{FF2B5EF4-FFF2-40B4-BE49-F238E27FC236}">
                <a16:creationId xmlns:a16="http://schemas.microsoft.com/office/drawing/2014/main" id="{979EA65B-15E6-6570-B247-7CD25777B961}"/>
              </a:ext>
            </a:extLst>
          </p:cNvPr>
          <p:cNvSpPr txBox="1"/>
          <p:nvPr/>
        </p:nvSpPr>
        <p:spPr>
          <a:xfrm>
            <a:off x="5922390" y="2317496"/>
            <a:ext cx="65405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omic Sans MS"/>
                <a:cs typeface="Comic Sans MS"/>
              </a:rPr>
              <a:t>Si</a:t>
            </a:r>
            <a:r>
              <a:rPr sz="2400" spc="5" dirty="0">
                <a:latin typeface="Comic Sans MS"/>
                <a:cs typeface="Comic Sans MS"/>
              </a:rPr>
              <a:t>z</a:t>
            </a:r>
            <a:r>
              <a:rPr sz="2400" dirty="0">
                <a:latin typeface="Comic Sans MS"/>
                <a:cs typeface="Comic Sans MS"/>
              </a:rPr>
              <a:t>e</a:t>
            </a:r>
            <a:endParaRPr sz="2400">
              <a:latin typeface="Comic Sans MS"/>
              <a:cs typeface="Comic Sans MS"/>
            </a:endParaRPr>
          </a:p>
        </p:txBody>
      </p:sp>
      <p:sp>
        <p:nvSpPr>
          <p:cNvPr id="26" name="object 26">
            <a:extLst>
              <a:ext uri="{FF2B5EF4-FFF2-40B4-BE49-F238E27FC236}">
                <a16:creationId xmlns:a16="http://schemas.microsoft.com/office/drawing/2014/main" id="{B1DE745A-9A24-9791-360E-B05E2E3CBACF}"/>
              </a:ext>
            </a:extLst>
          </p:cNvPr>
          <p:cNvSpPr txBox="1"/>
          <p:nvPr/>
        </p:nvSpPr>
        <p:spPr>
          <a:xfrm>
            <a:off x="6964426" y="2175459"/>
            <a:ext cx="1831975" cy="2484755"/>
          </a:xfrm>
          <a:prstGeom prst="rect">
            <a:avLst/>
          </a:prstGeom>
        </p:spPr>
        <p:txBody>
          <a:bodyPr vert="horz" wrap="square" lIns="0" tIns="12700" rIns="0" bIns="0" rtlCol="0">
            <a:spAutoFit/>
          </a:bodyPr>
          <a:lstStyle/>
          <a:p>
            <a:pPr marL="12065" marR="372110" indent="-635" algn="ctr">
              <a:lnSpc>
                <a:spcPct val="100000"/>
              </a:lnSpc>
              <a:spcBef>
                <a:spcPts val="100"/>
              </a:spcBef>
            </a:pPr>
            <a:r>
              <a:rPr sz="2400" b="1" spc="-5" dirty="0">
                <a:latin typeface="Arial"/>
                <a:cs typeface="Arial"/>
              </a:rPr>
              <a:t>Estimate  Effort</a:t>
            </a:r>
            <a:r>
              <a:rPr sz="2400" b="1" spc="-60" dirty="0">
                <a:latin typeface="Arial"/>
                <a:cs typeface="Arial"/>
              </a:rPr>
              <a:t> </a:t>
            </a:r>
            <a:r>
              <a:rPr sz="2400" b="1" spc="-5" dirty="0">
                <a:latin typeface="Arial"/>
                <a:cs typeface="Arial"/>
              </a:rPr>
              <a:t>and  Cost</a:t>
            </a:r>
            <a:endParaRPr sz="2400">
              <a:latin typeface="Arial"/>
              <a:cs typeface="Arial"/>
            </a:endParaRPr>
          </a:p>
          <a:p>
            <a:pPr marL="866775" marR="5080" algn="ctr">
              <a:lnSpc>
                <a:spcPct val="100000"/>
              </a:lnSpc>
              <a:spcBef>
                <a:spcPts val="2080"/>
              </a:spcBef>
            </a:pPr>
            <a:r>
              <a:rPr sz="2400" dirty="0">
                <a:latin typeface="Comic Sans MS"/>
                <a:cs typeface="Comic Sans MS"/>
              </a:rPr>
              <a:t>Ef</a:t>
            </a:r>
            <a:r>
              <a:rPr sz="2400" spc="5" dirty="0">
                <a:latin typeface="Comic Sans MS"/>
                <a:cs typeface="Comic Sans MS"/>
              </a:rPr>
              <a:t>f</a:t>
            </a:r>
            <a:r>
              <a:rPr sz="2400" dirty="0">
                <a:latin typeface="Comic Sans MS"/>
                <a:cs typeface="Comic Sans MS"/>
              </a:rPr>
              <a:t>ort  &amp;</a:t>
            </a:r>
            <a:endParaRPr sz="2400">
              <a:latin typeface="Comic Sans MS"/>
              <a:cs typeface="Comic Sans MS"/>
            </a:endParaRPr>
          </a:p>
          <a:p>
            <a:pPr marL="855344" algn="ctr">
              <a:lnSpc>
                <a:spcPct val="100000"/>
              </a:lnSpc>
            </a:pPr>
            <a:r>
              <a:rPr sz="2400" dirty="0">
                <a:latin typeface="Comic Sans MS"/>
                <a:cs typeface="Comic Sans MS"/>
              </a:rPr>
              <a:t>Cost</a:t>
            </a:r>
            <a:endParaRPr sz="2400">
              <a:latin typeface="Comic Sans MS"/>
              <a:cs typeface="Comic Sans MS"/>
            </a:endParaRPr>
          </a:p>
        </p:txBody>
      </p:sp>
      <p:sp>
        <p:nvSpPr>
          <p:cNvPr id="27" name="object 27">
            <a:extLst>
              <a:ext uri="{FF2B5EF4-FFF2-40B4-BE49-F238E27FC236}">
                <a16:creationId xmlns:a16="http://schemas.microsoft.com/office/drawing/2014/main" id="{97C8CBDA-E254-F021-45AB-1E28357EA540}"/>
              </a:ext>
            </a:extLst>
          </p:cNvPr>
          <p:cNvSpPr txBox="1"/>
          <p:nvPr/>
        </p:nvSpPr>
        <p:spPr>
          <a:xfrm>
            <a:off x="5433186" y="5215254"/>
            <a:ext cx="132588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Comic Sans MS"/>
                <a:cs typeface="Comic Sans MS"/>
              </a:rPr>
              <a:t>Schedule</a:t>
            </a:r>
            <a:endParaRPr sz="2400">
              <a:latin typeface="Comic Sans MS"/>
              <a:cs typeface="Comic Sans MS"/>
            </a:endParaRPr>
          </a:p>
        </p:txBody>
      </p:sp>
      <p:sp>
        <p:nvSpPr>
          <p:cNvPr id="28" name="object 28">
            <a:extLst>
              <a:ext uri="{FF2B5EF4-FFF2-40B4-BE49-F238E27FC236}">
                <a16:creationId xmlns:a16="http://schemas.microsoft.com/office/drawing/2014/main" id="{99C320B8-2102-6585-B95E-74C4C7E3BB39}"/>
              </a:ext>
            </a:extLst>
          </p:cNvPr>
          <p:cNvSpPr txBox="1"/>
          <p:nvPr/>
        </p:nvSpPr>
        <p:spPr>
          <a:xfrm>
            <a:off x="2896616" y="5215254"/>
            <a:ext cx="45593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omic Sans MS"/>
                <a:cs typeface="Comic Sans MS"/>
              </a:rPr>
              <a:t>OK</a:t>
            </a:r>
            <a:endParaRPr sz="2400">
              <a:latin typeface="Comic Sans MS"/>
              <a:cs typeface="Comic Sans MS"/>
            </a:endParaRPr>
          </a:p>
        </p:txBody>
      </p:sp>
      <p:sp>
        <p:nvSpPr>
          <p:cNvPr id="29" name="object 29">
            <a:extLst>
              <a:ext uri="{FF2B5EF4-FFF2-40B4-BE49-F238E27FC236}">
                <a16:creationId xmlns:a16="http://schemas.microsoft.com/office/drawing/2014/main" id="{CA48DF73-A2CC-D389-16F6-6944B65A2A78}"/>
              </a:ext>
            </a:extLst>
          </p:cNvPr>
          <p:cNvSpPr/>
          <p:nvPr/>
        </p:nvSpPr>
        <p:spPr>
          <a:xfrm>
            <a:off x="2438400" y="5553075"/>
            <a:ext cx="990600" cy="171450"/>
          </a:xfrm>
          <a:custGeom>
            <a:avLst/>
            <a:gdLst/>
            <a:ahLst/>
            <a:cxnLst/>
            <a:rect l="l" t="t" r="r" b="b"/>
            <a:pathLst>
              <a:path w="990600" h="171450">
                <a:moveTo>
                  <a:pt x="171450" y="0"/>
                </a:moveTo>
                <a:lnTo>
                  <a:pt x="0" y="85725"/>
                </a:lnTo>
                <a:lnTo>
                  <a:pt x="171450" y="171450"/>
                </a:lnTo>
                <a:lnTo>
                  <a:pt x="133350" y="114300"/>
                </a:lnTo>
                <a:lnTo>
                  <a:pt x="114300" y="114300"/>
                </a:lnTo>
                <a:lnTo>
                  <a:pt x="114300" y="57150"/>
                </a:lnTo>
                <a:lnTo>
                  <a:pt x="133350" y="57150"/>
                </a:lnTo>
                <a:lnTo>
                  <a:pt x="171450" y="0"/>
                </a:lnTo>
                <a:close/>
              </a:path>
              <a:path w="990600" h="171450">
                <a:moveTo>
                  <a:pt x="114300" y="85725"/>
                </a:moveTo>
                <a:lnTo>
                  <a:pt x="114300" y="114300"/>
                </a:lnTo>
                <a:lnTo>
                  <a:pt x="133350" y="114300"/>
                </a:lnTo>
                <a:lnTo>
                  <a:pt x="114300" y="85725"/>
                </a:lnTo>
                <a:close/>
              </a:path>
              <a:path w="990600" h="171450">
                <a:moveTo>
                  <a:pt x="990600" y="57150"/>
                </a:moveTo>
                <a:lnTo>
                  <a:pt x="133350" y="57150"/>
                </a:lnTo>
                <a:lnTo>
                  <a:pt x="114300" y="85725"/>
                </a:lnTo>
                <a:lnTo>
                  <a:pt x="133350" y="114300"/>
                </a:lnTo>
                <a:lnTo>
                  <a:pt x="990600" y="114300"/>
                </a:lnTo>
                <a:lnTo>
                  <a:pt x="990600" y="57150"/>
                </a:lnTo>
                <a:close/>
              </a:path>
              <a:path w="990600" h="171450">
                <a:moveTo>
                  <a:pt x="133350" y="57150"/>
                </a:moveTo>
                <a:lnTo>
                  <a:pt x="114300" y="57150"/>
                </a:lnTo>
                <a:lnTo>
                  <a:pt x="114300" y="85725"/>
                </a:lnTo>
                <a:lnTo>
                  <a:pt x="133350" y="57150"/>
                </a:lnTo>
                <a:close/>
              </a:path>
            </a:pathLst>
          </a:custGeom>
          <a:solidFill>
            <a:srgbClr val="000000"/>
          </a:solidFill>
        </p:spPr>
        <p:txBody>
          <a:bodyPr wrap="square" lIns="0" tIns="0" rIns="0" bIns="0" rtlCol="0"/>
          <a:lstStyle/>
          <a:p>
            <a:endParaRPr/>
          </a:p>
        </p:txBody>
      </p:sp>
      <p:sp>
        <p:nvSpPr>
          <p:cNvPr id="30" name="object 30">
            <a:extLst>
              <a:ext uri="{FF2B5EF4-FFF2-40B4-BE49-F238E27FC236}">
                <a16:creationId xmlns:a16="http://schemas.microsoft.com/office/drawing/2014/main" id="{1FC67177-4B4A-E390-B796-0ED2EEBE30F9}"/>
              </a:ext>
            </a:extLst>
          </p:cNvPr>
          <p:cNvSpPr/>
          <p:nvPr/>
        </p:nvSpPr>
        <p:spPr>
          <a:xfrm>
            <a:off x="508000" y="4729098"/>
            <a:ext cx="1993900" cy="1786255"/>
          </a:xfrm>
          <a:custGeom>
            <a:avLst/>
            <a:gdLst/>
            <a:ahLst/>
            <a:cxnLst/>
            <a:rect l="l" t="t" r="r" b="b"/>
            <a:pathLst>
              <a:path w="1993900" h="1786254">
                <a:moveTo>
                  <a:pt x="1142873" y="1549895"/>
                </a:moveTo>
                <a:lnTo>
                  <a:pt x="851027" y="1549895"/>
                </a:lnTo>
                <a:lnTo>
                  <a:pt x="996950" y="1786001"/>
                </a:lnTo>
                <a:lnTo>
                  <a:pt x="1142873" y="1549895"/>
                </a:lnTo>
                <a:close/>
              </a:path>
              <a:path w="1993900" h="1786254">
                <a:moveTo>
                  <a:pt x="1412367" y="1449895"/>
                </a:moveTo>
                <a:lnTo>
                  <a:pt x="581545" y="1449895"/>
                </a:lnTo>
                <a:lnTo>
                  <a:pt x="615441" y="1718030"/>
                </a:lnTo>
                <a:lnTo>
                  <a:pt x="851027" y="1549895"/>
                </a:lnTo>
                <a:lnTo>
                  <a:pt x="1399720" y="1549895"/>
                </a:lnTo>
                <a:lnTo>
                  <a:pt x="1412367" y="1449895"/>
                </a:lnTo>
                <a:close/>
              </a:path>
              <a:path w="1993900" h="1786254">
                <a:moveTo>
                  <a:pt x="1399720" y="1549895"/>
                </a:moveTo>
                <a:lnTo>
                  <a:pt x="1142873" y="1549895"/>
                </a:lnTo>
                <a:lnTo>
                  <a:pt x="1378458" y="1718030"/>
                </a:lnTo>
                <a:lnTo>
                  <a:pt x="1399720" y="1549895"/>
                </a:lnTo>
                <a:close/>
              </a:path>
              <a:path w="1993900" h="1786254">
                <a:moveTo>
                  <a:pt x="291998" y="261619"/>
                </a:moveTo>
                <a:lnTo>
                  <a:pt x="375246" y="520953"/>
                </a:lnTo>
                <a:lnTo>
                  <a:pt x="75882" y="551307"/>
                </a:lnTo>
                <a:lnTo>
                  <a:pt x="263601" y="762381"/>
                </a:lnTo>
                <a:lnTo>
                  <a:pt x="0" y="893025"/>
                </a:lnTo>
                <a:lnTo>
                  <a:pt x="263601" y="1023683"/>
                </a:lnTo>
                <a:lnTo>
                  <a:pt x="75882" y="1234757"/>
                </a:lnTo>
                <a:lnTo>
                  <a:pt x="375246" y="1265110"/>
                </a:lnTo>
                <a:lnTo>
                  <a:pt x="291998" y="1524457"/>
                </a:lnTo>
                <a:lnTo>
                  <a:pt x="581545" y="1449895"/>
                </a:lnTo>
                <a:lnTo>
                  <a:pt x="1677974" y="1449895"/>
                </a:lnTo>
                <a:lnTo>
                  <a:pt x="1618614" y="1265110"/>
                </a:lnTo>
                <a:lnTo>
                  <a:pt x="1917954" y="1234757"/>
                </a:lnTo>
                <a:lnTo>
                  <a:pt x="1730248" y="1023683"/>
                </a:lnTo>
                <a:lnTo>
                  <a:pt x="1993900" y="893025"/>
                </a:lnTo>
                <a:lnTo>
                  <a:pt x="1730248" y="762381"/>
                </a:lnTo>
                <a:lnTo>
                  <a:pt x="1917954" y="551307"/>
                </a:lnTo>
                <a:lnTo>
                  <a:pt x="1618614" y="520953"/>
                </a:lnTo>
                <a:lnTo>
                  <a:pt x="1677977" y="336169"/>
                </a:lnTo>
                <a:lnTo>
                  <a:pt x="581545" y="336169"/>
                </a:lnTo>
                <a:lnTo>
                  <a:pt x="291998" y="261619"/>
                </a:lnTo>
                <a:close/>
              </a:path>
              <a:path w="1993900" h="1786254">
                <a:moveTo>
                  <a:pt x="1677974" y="1449895"/>
                </a:moveTo>
                <a:lnTo>
                  <a:pt x="1412367" y="1449895"/>
                </a:lnTo>
                <a:lnTo>
                  <a:pt x="1701927" y="1524457"/>
                </a:lnTo>
                <a:lnTo>
                  <a:pt x="1677974" y="1449895"/>
                </a:lnTo>
                <a:close/>
              </a:path>
              <a:path w="1993900" h="1786254">
                <a:moveTo>
                  <a:pt x="615441" y="68071"/>
                </a:moveTo>
                <a:lnTo>
                  <a:pt x="581545" y="336169"/>
                </a:lnTo>
                <a:lnTo>
                  <a:pt x="1412367" y="336169"/>
                </a:lnTo>
                <a:lnTo>
                  <a:pt x="1399725" y="236219"/>
                </a:lnTo>
                <a:lnTo>
                  <a:pt x="851027" y="236219"/>
                </a:lnTo>
                <a:lnTo>
                  <a:pt x="615441" y="68071"/>
                </a:lnTo>
                <a:close/>
              </a:path>
              <a:path w="1993900" h="1786254">
                <a:moveTo>
                  <a:pt x="1701927" y="261619"/>
                </a:moveTo>
                <a:lnTo>
                  <a:pt x="1412367" y="336169"/>
                </a:lnTo>
                <a:lnTo>
                  <a:pt x="1677977" y="336169"/>
                </a:lnTo>
                <a:lnTo>
                  <a:pt x="1701927" y="261619"/>
                </a:lnTo>
                <a:close/>
              </a:path>
              <a:path w="1993900" h="1786254">
                <a:moveTo>
                  <a:pt x="996950" y="0"/>
                </a:moveTo>
                <a:lnTo>
                  <a:pt x="851027" y="236219"/>
                </a:lnTo>
                <a:lnTo>
                  <a:pt x="1142873" y="236219"/>
                </a:lnTo>
                <a:lnTo>
                  <a:pt x="996950" y="0"/>
                </a:lnTo>
                <a:close/>
              </a:path>
              <a:path w="1993900" h="1786254">
                <a:moveTo>
                  <a:pt x="1378458" y="68071"/>
                </a:moveTo>
                <a:lnTo>
                  <a:pt x="1142873" y="236219"/>
                </a:lnTo>
                <a:lnTo>
                  <a:pt x="1399725" y="236219"/>
                </a:lnTo>
                <a:lnTo>
                  <a:pt x="1378458" y="68071"/>
                </a:lnTo>
                <a:close/>
              </a:path>
            </a:pathLst>
          </a:custGeom>
          <a:solidFill>
            <a:srgbClr val="FFC5CF"/>
          </a:solidFill>
        </p:spPr>
        <p:txBody>
          <a:bodyPr wrap="square" lIns="0" tIns="0" rIns="0" bIns="0" rtlCol="0"/>
          <a:lstStyle/>
          <a:p>
            <a:endParaRPr/>
          </a:p>
        </p:txBody>
      </p:sp>
      <p:sp>
        <p:nvSpPr>
          <p:cNvPr id="31" name="object 31">
            <a:extLst>
              <a:ext uri="{FF2B5EF4-FFF2-40B4-BE49-F238E27FC236}">
                <a16:creationId xmlns:a16="http://schemas.microsoft.com/office/drawing/2014/main" id="{FED6D12C-B969-0D84-D7E0-1A0375B585F4}"/>
              </a:ext>
            </a:extLst>
          </p:cNvPr>
          <p:cNvSpPr/>
          <p:nvPr/>
        </p:nvSpPr>
        <p:spPr>
          <a:xfrm>
            <a:off x="508000" y="4729098"/>
            <a:ext cx="1993900" cy="1786255"/>
          </a:xfrm>
          <a:custGeom>
            <a:avLst/>
            <a:gdLst/>
            <a:ahLst/>
            <a:cxnLst/>
            <a:rect l="l" t="t" r="r" b="b"/>
            <a:pathLst>
              <a:path w="1993900" h="1786254">
                <a:moveTo>
                  <a:pt x="0" y="893025"/>
                </a:moveTo>
                <a:lnTo>
                  <a:pt x="263601" y="762381"/>
                </a:lnTo>
                <a:lnTo>
                  <a:pt x="75882" y="551307"/>
                </a:lnTo>
                <a:lnTo>
                  <a:pt x="375246" y="520953"/>
                </a:lnTo>
                <a:lnTo>
                  <a:pt x="291998" y="261619"/>
                </a:lnTo>
                <a:lnTo>
                  <a:pt x="581545" y="336169"/>
                </a:lnTo>
                <a:lnTo>
                  <a:pt x="615441" y="68071"/>
                </a:lnTo>
                <a:lnTo>
                  <a:pt x="851027" y="236219"/>
                </a:lnTo>
                <a:lnTo>
                  <a:pt x="996950" y="0"/>
                </a:lnTo>
                <a:lnTo>
                  <a:pt x="1142873" y="236219"/>
                </a:lnTo>
                <a:lnTo>
                  <a:pt x="1378458" y="68071"/>
                </a:lnTo>
                <a:lnTo>
                  <a:pt x="1412367" y="336169"/>
                </a:lnTo>
                <a:lnTo>
                  <a:pt x="1701927" y="261619"/>
                </a:lnTo>
                <a:lnTo>
                  <a:pt x="1618614" y="520953"/>
                </a:lnTo>
                <a:lnTo>
                  <a:pt x="1917954" y="551307"/>
                </a:lnTo>
                <a:lnTo>
                  <a:pt x="1730248" y="762381"/>
                </a:lnTo>
                <a:lnTo>
                  <a:pt x="1993900" y="893025"/>
                </a:lnTo>
                <a:lnTo>
                  <a:pt x="1730248" y="1023683"/>
                </a:lnTo>
                <a:lnTo>
                  <a:pt x="1917954" y="1234757"/>
                </a:lnTo>
                <a:lnTo>
                  <a:pt x="1618614" y="1265110"/>
                </a:lnTo>
                <a:lnTo>
                  <a:pt x="1701927" y="1524457"/>
                </a:lnTo>
                <a:lnTo>
                  <a:pt x="1412367" y="1449895"/>
                </a:lnTo>
                <a:lnTo>
                  <a:pt x="1378458" y="1718030"/>
                </a:lnTo>
                <a:lnTo>
                  <a:pt x="1142873" y="1549895"/>
                </a:lnTo>
                <a:lnTo>
                  <a:pt x="996950" y="1786001"/>
                </a:lnTo>
                <a:lnTo>
                  <a:pt x="851027" y="1549895"/>
                </a:lnTo>
                <a:lnTo>
                  <a:pt x="615441" y="1718030"/>
                </a:lnTo>
                <a:lnTo>
                  <a:pt x="581545" y="1449895"/>
                </a:lnTo>
                <a:lnTo>
                  <a:pt x="291998" y="1524457"/>
                </a:lnTo>
                <a:lnTo>
                  <a:pt x="375246" y="1265110"/>
                </a:lnTo>
                <a:lnTo>
                  <a:pt x="75882" y="1234757"/>
                </a:lnTo>
                <a:lnTo>
                  <a:pt x="263601" y="1023683"/>
                </a:lnTo>
                <a:lnTo>
                  <a:pt x="0" y="893025"/>
                </a:lnTo>
                <a:close/>
              </a:path>
            </a:pathLst>
          </a:custGeom>
          <a:ln w="12699">
            <a:solidFill>
              <a:srgbClr val="000000"/>
            </a:solidFill>
          </a:ln>
        </p:spPr>
        <p:txBody>
          <a:bodyPr wrap="square" lIns="0" tIns="0" rIns="0" bIns="0" rtlCol="0"/>
          <a:lstStyle/>
          <a:p>
            <a:endParaRPr/>
          </a:p>
        </p:txBody>
      </p:sp>
      <p:sp>
        <p:nvSpPr>
          <p:cNvPr id="32" name="object 32">
            <a:extLst>
              <a:ext uri="{FF2B5EF4-FFF2-40B4-BE49-F238E27FC236}">
                <a16:creationId xmlns:a16="http://schemas.microsoft.com/office/drawing/2014/main" id="{BDDB55D8-2C09-1D79-3108-EEFEB9E0B687}"/>
              </a:ext>
            </a:extLst>
          </p:cNvPr>
          <p:cNvSpPr txBox="1"/>
          <p:nvPr/>
        </p:nvSpPr>
        <p:spPr>
          <a:xfrm>
            <a:off x="663955" y="5054295"/>
            <a:ext cx="1684020" cy="1123315"/>
          </a:xfrm>
          <a:prstGeom prst="rect">
            <a:avLst/>
          </a:prstGeom>
        </p:spPr>
        <p:txBody>
          <a:bodyPr vert="horz" wrap="square" lIns="0" tIns="12700" rIns="0" bIns="0" rtlCol="0">
            <a:spAutoFit/>
          </a:bodyPr>
          <a:lstStyle/>
          <a:p>
            <a:pPr marL="635" algn="ctr">
              <a:lnSpc>
                <a:spcPct val="100000"/>
              </a:lnSpc>
              <a:spcBef>
                <a:spcPts val="100"/>
              </a:spcBef>
            </a:pPr>
            <a:r>
              <a:rPr sz="2400" b="1" dirty="0">
                <a:latin typeface="Arial"/>
                <a:cs typeface="Arial"/>
              </a:rPr>
              <a:t>Estimated</a:t>
            </a:r>
            <a:endParaRPr sz="2400">
              <a:latin typeface="Arial"/>
              <a:cs typeface="Arial"/>
            </a:endParaRPr>
          </a:p>
          <a:p>
            <a:pPr algn="ctr">
              <a:lnSpc>
                <a:spcPct val="100000"/>
              </a:lnSpc>
            </a:pPr>
            <a:r>
              <a:rPr sz="2400" b="1" spc="-5" dirty="0">
                <a:latin typeface="Arial"/>
                <a:cs typeface="Arial"/>
              </a:rPr>
              <a:t>Cost</a:t>
            </a:r>
            <a:endParaRPr sz="2400">
              <a:latin typeface="Arial"/>
              <a:cs typeface="Arial"/>
            </a:endParaRPr>
          </a:p>
          <a:p>
            <a:pPr algn="ctr">
              <a:lnSpc>
                <a:spcPct val="100000"/>
              </a:lnSpc>
            </a:pPr>
            <a:r>
              <a:rPr sz="2400" b="1" spc="-5" dirty="0">
                <a:latin typeface="Arial"/>
                <a:cs typeface="Arial"/>
              </a:rPr>
              <a:t>&amp;</a:t>
            </a:r>
            <a:r>
              <a:rPr sz="2400" b="1" spc="-70" dirty="0">
                <a:latin typeface="Arial"/>
                <a:cs typeface="Arial"/>
              </a:rPr>
              <a:t> </a:t>
            </a:r>
            <a:r>
              <a:rPr sz="2400" b="1" spc="-5" dirty="0">
                <a:latin typeface="Arial"/>
                <a:cs typeface="Arial"/>
              </a:rPr>
              <a:t>Schedule</a:t>
            </a:r>
            <a:endParaRPr sz="2400">
              <a:latin typeface="Arial"/>
              <a:cs typeface="Arial"/>
            </a:endParaRPr>
          </a:p>
        </p:txBody>
      </p:sp>
      <p:sp>
        <p:nvSpPr>
          <p:cNvPr id="33" name="object 33">
            <a:extLst>
              <a:ext uri="{FF2B5EF4-FFF2-40B4-BE49-F238E27FC236}">
                <a16:creationId xmlns:a16="http://schemas.microsoft.com/office/drawing/2014/main" id="{03C6336D-7A1B-E0E7-F6D1-FF731B7B3800}"/>
              </a:ext>
            </a:extLst>
          </p:cNvPr>
          <p:cNvSpPr/>
          <p:nvPr/>
        </p:nvSpPr>
        <p:spPr>
          <a:xfrm>
            <a:off x="2527300" y="3671823"/>
            <a:ext cx="1803400" cy="963930"/>
          </a:xfrm>
          <a:custGeom>
            <a:avLst/>
            <a:gdLst/>
            <a:ahLst/>
            <a:cxnLst/>
            <a:rect l="l" t="t" r="r" b="b"/>
            <a:pathLst>
              <a:path w="1803400" h="963929">
                <a:moveTo>
                  <a:pt x="1683003" y="0"/>
                </a:moveTo>
                <a:lnTo>
                  <a:pt x="120395" y="0"/>
                </a:lnTo>
                <a:lnTo>
                  <a:pt x="73509" y="9471"/>
                </a:lnTo>
                <a:lnTo>
                  <a:pt x="35242" y="35290"/>
                </a:lnTo>
                <a:lnTo>
                  <a:pt x="9453" y="73562"/>
                </a:lnTo>
                <a:lnTo>
                  <a:pt x="0" y="120395"/>
                </a:lnTo>
                <a:lnTo>
                  <a:pt x="0" y="843280"/>
                </a:lnTo>
                <a:lnTo>
                  <a:pt x="9453" y="890166"/>
                </a:lnTo>
                <a:lnTo>
                  <a:pt x="35242" y="928433"/>
                </a:lnTo>
                <a:lnTo>
                  <a:pt x="73509" y="954222"/>
                </a:lnTo>
                <a:lnTo>
                  <a:pt x="120395" y="963676"/>
                </a:lnTo>
                <a:lnTo>
                  <a:pt x="1683003" y="963676"/>
                </a:lnTo>
                <a:lnTo>
                  <a:pt x="1729890" y="954222"/>
                </a:lnTo>
                <a:lnTo>
                  <a:pt x="1768157" y="928433"/>
                </a:lnTo>
                <a:lnTo>
                  <a:pt x="1793946" y="890166"/>
                </a:lnTo>
                <a:lnTo>
                  <a:pt x="1803400" y="843280"/>
                </a:lnTo>
                <a:lnTo>
                  <a:pt x="1803400" y="120395"/>
                </a:lnTo>
                <a:lnTo>
                  <a:pt x="1793946" y="73562"/>
                </a:lnTo>
                <a:lnTo>
                  <a:pt x="1768157" y="35290"/>
                </a:lnTo>
                <a:lnTo>
                  <a:pt x="1729890" y="9471"/>
                </a:lnTo>
                <a:lnTo>
                  <a:pt x="1683003" y="0"/>
                </a:lnTo>
                <a:close/>
              </a:path>
            </a:pathLst>
          </a:custGeom>
          <a:solidFill>
            <a:srgbClr val="AED6FF"/>
          </a:solidFill>
        </p:spPr>
        <p:txBody>
          <a:bodyPr wrap="square" lIns="0" tIns="0" rIns="0" bIns="0" rtlCol="0"/>
          <a:lstStyle/>
          <a:p>
            <a:endParaRPr/>
          </a:p>
        </p:txBody>
      </p:sp>
      <p:sp>
        <p:nvSpPr>
          <p:cNvPr id="34" name="object 34">
            <a:extLst>
              <a:ext uri="{FF2B5EF4-FFF2-40B4-BE49-F238E27FC236}">
                <a16:creationId xmlns:a16="http://schemas.microsoft.com/office/drawing/2014/main" id="{C0873E9D-E318-D1FF-CCBD-1348925B10FE}"/>
              </a:ext>
            </a:extLst>
          </p:cNvPr>
          <p:cNvSpPr/>
          <p:nvPr/>
        </p:nvSpPr>
        <p:spPr>
          <a:xfrm>
            <a:off x="2527300" y="3671823"/>
            <a:ext cx="1803400" cy="963930"/>
          </a:xfrm>
          <a:custGeom>
            <a:avLst/>
            <a:gdLst/>
            <a:ahLst/>
            <a:cxnLst/>
            <a:rect l="l" t="t" r="r" b="b"/>
            <a:pathLst>
              <a:path w="1803400" h="963929">
                <a:moveTo>
                  <a:pt x="0" y="120395"/>
                </a:moveTo>
                <a:lnTo>
                  <a:pt x="9453" y="73562"/>
                </a:lnTo>
                <a:lnTo>
                  <a:pt x="35242" y="35290"/>
                </a:lnTo>
                <a:lnTo>
                  <a:pt x="73509" y="9471"/>
                </a:lnTo>
                <a:lnTo>
                  <a:pt x="120395" y="0"/>
                </a:lnTo>
                <a:lnTo>
                  <a:pt x="1683003" y="0"/>
                </a:lnTo>
                <a:lnTo>
                  <a:pt x="1729890" y="9471"/>
                </a:lnTo>
                <a:lnTo>
                  <a:pt x="1768157" y="35290"/>
                </a:lnTo>
                <a:lnTo>
                  <a:pt x="1793946" y="73562"/>
                </a:lnTo>
                <a:lnTo>
                  <a:pt x="1803400" y="120395"/>
                </a:lnTo>
                <a:lnTo>
                  <a:pt x="1803400" y="843280"/>
                </a:lnTo>
                <a:lnTo>
                  <a:pt x="1793946" y="890166"/>
                </a:lnTo>
                <a:lnTo>
                  <a:pt x="1768157" y="928433"/>
                </a:lnTo>
                <a:lnTo>
                  <a:pt x="1729890" y="954222"/>
                </a:lnTo>
                <a:lnTo>
                  <a:pt x="1683003" y="963676"/>
                </a:lnTo>
                <a:lnTo>
                  <a:pt x="120395" y="963676"/>
                </a:lnTo>
                <a:lnTo>
                  <a:pt x="73509" y="954222"/>
                </a:lnTo>
                <a:lnTo>
                  <a:pt x="35242" y="928433"/>
                </a:lnTo>
                <a:lnTo>
                  <a:pt x="9453" y="890166"/>
                </a:lnTo>
                <a:lnTo>
                  <a:pt x="0" y="843280"/>
                </a:lnTo>
                <a:lnTo>
                  <a:pt x="0" y="120395"/>
                </a:lnTo>
                <a:close/>
              </a:path>
            </a:pathLst>
          </a:custGeom>
          <a:ln w="12700">
            <a:solidFill>
              <a:srgbClr val="000000"/>
            </a:solidFill>
          </a:ln>
        </p:spPr>
        <p:txBody>
          <a:bodyPr wrap="square" lIns="0" tIns="0" rIns="0" bIns="0" rtlCol="0"/>
          <a:lstStyle/>
          <a:p>
            <a:endParaRPr/>
          </a:p>
        </p:txBody>
      </p:sp>
      <p:sp>
        <p:nvSpPr>
          <p:cNvPr id="35" name="object 35">
            <a:extLst>
              <a:ext uri="{FF2B5EF4-FFF2-40B4-BE49-F238E27FC236}">
                <a16:creationId xmlns:a16="http://schemas.microsoft.com/office/drawing/2014/main" id="{FC6007DF-2795-D509-F29A-619D9AA5A53F}"/>
              </a:ext>
            </a:extLst>
          </p:cNvPr>
          <p:cNvSpPr txBox="1"/>
          <p:nvPr/>
        </p:nvSpPr>
        <p:spPr>
          <a:xfrm>
            <a:off x="2722626" y="3768597"/>
            <a:ext cx="2243455" cy="1303020"/>
          </a:xfrm>
          <a:prstGeom prst="rect">
            <a:avLst/>
          </a:prstGeom>
        </p:spPr>
        <p:txBody>
          <a:bodyPr vert="horz" wrap="square" lIns="0" tIns="12700" rIns="0" bIns="0" rtlCol="0">
            <a:spAutoFit/>
          </a:bodyPr>
          <a:lstStyle/>
          <a:p>
            <a:pPr marL="12700" marR="834390" indent="50165">
              <a:lnSpc>
                <a:spcPct val="100000"/>
              </a:lnSpc>
              <a:spcBef>
                <a:spcPts val="100"/>
              </a:spcBef>
            </a:pPr>
            <a:r>
              <a:rPr sz="2400" b="1" spc="-5" dirty="0">
                <a:latin typeface="Arial"/>
                <a:cs typeface="Arial"/>
              </a:rPr>
              <a:t>Revise &amp;  N</a:t>
            </a:r>
            <a:r>
              <a:rPr sz="2400" b="1" spc="-15" dirty="0">
                <a:latin typeface="Arial"/>
                <a:cs typeface="Arial"/>
              </a:rPr>
              <a:t>e</a:t>
            </a:r>
            <a:r>
              <a:rPr sz="2400" b="1" spc="-5" dirty="0">
                <a:latin typeface="Arial"/>
                <a:cs typeface="Arial"/>
              </a:rPr>
              <a:t>gotia</a:t>
            </a:r>
            <a:r>
              <a:rPr sz="2400" b="1" spc="5" dirty="0">
                <a:latin typeface="Arial"/>
                <a:cs typeface="Arial"/>
              </a:rPr>
              <a:t>t</a:t>
            </a:r>
            <a:r>
              <a:rPr sz="2400" b="1" spc="-5" dirty="0">
                <a:latin typeface="Arial"/>
                <a:cs typeface="Arial"/>
              </a:rPr>
              <a:t>e</a:t>
            </a:r>
            <a:endParaRPr sz="2400">
              <a:latin typeface="Arial"/>
              <a:cs typeface="Arial"/>
            </a:endParaRPr>
          </a:p>
          <a:p>
            <a:pPr marL="1163320">
              <a:lnSpc>
                <a:spcPct val="100000"/>
              </a:lnSpc>
              <a:spcBef>
                <a:spcPts val="1415"/>
              </a:spcBef>
            </a:pPr>
            <a:r>
              <a:rPr sz="2400" dirty="0">
                <a:latin typeface="Comic Sans MS"/>
                <a:cs typeface="Comic Sans MS"/>
              </a:rPr>
              <a:t>Not</a:t>
            </a:r>
            <a:r>
              <a:rPr sz="2400" spc="-100" dirty="0">
                <a:latin typeface="Comic Sans MS"/>
                <a:cs typeface="Comic Sans MS"/>
              </a:rPr>
              <a:t> </a:t>
            </a:r>
            <a:r>
              <a:rPr sz="2400" dirty="0">
                <a:latin typeface="Comic Sans MS"/>
                <a:cs typeface="Comic Sans MS"/>
              </a:rPr>
              <a:t>OK</a:t>
            </a:r>
            <a:endParaRPr sz="2400">
              <a:latin typeface="Comic Sans MS"/>
              <a:cs typeface="Comic Sans MS"/>
            </a:endParaRPr>
          </a:p>
        </p:txBody>
      </p:sp>
      <p:sp>
        <p:nvSpPr>
          <p:cNvPr id="36" name="object 36">
            <a:extLst>
              <a:ext uri="{FF2B5EF4-FFF2-40B4-BE49-F238E27FC236}">
                <a16:creationId xmlns:a16="http://schemas.microsoft.com/office/drawing/2014/main" id="{CB8FF916-1FC1-F4EB-EBDF-3E474D1ADF5B}"/>
              </a:ext>
            </a:extLst>
          </p:cNvPr>
          <p:cNvSpPr/>
          <p:nvPr/>
        </p:nvSpPr>
        <p:spPr>
          <a:xfrm>
            <a:off x="2514600" y="3276600"/>
            <a:ext cx="401320" cy="401320"/>
          </a:xfrm>
          <a:custGeom>
            <a:avLst/>
            <a:gdLst/>
            <a:ahLst/>
            <a:cxnLst/>
            <a:rect l="l" t="t" r="r" b="b"/>
            <a:pathLst>
              <a:path w="401319" h="401320">
                <a:moveTo>
                  <a:pt x="114434" y="74048"/>
                </a:moveTo>
                <a:lnTo>
                  <a:pt x="80772" y="80771"/>
                </a:lnTo>
                <a:lnTo>
                  <a:pt x="74048" y="114434"/>
                </a:lnTo>
                <a:lnTo>
                  <a:pt x="360806" y="401193"/>
                </a:lnTo>
                <a:lnTo>
                  <a:pt x="401193" y="360806"/>
                </a:lnTo>
                <a:lnTo>
                  <a:pt x="114434" y="74048"/>
                </a:lnTo>
                <a:close/>
              </a:path>
              <a:path w="401319" h="401320">
                <a:moveTo>
                  <a:pt x="0" y="0"/>
                </a:moveTo>
                <a:lnTo>
                  <a:pt x="60579" y="181863"/>
                </a:lnTo>
                <a:lnTo>
                  <a:pt x="74048" y="114434"/>
                </a:lnTo>
                <a:lnTo>
                  <a:pt x="60579" y="100964"/>
                </a:lnTo>
                <a:lnTo>
                  <a:pt x="100964" y="60578"/>
                </a:lnTo>
                <a:lnTo>
                  <a:pt x="181863" y="60578"/>
                </a:lnTo>
                <a:lnTo>
                  <a:pt x="0" y="0"/>
                </a:lnTo>
                <a:close/>
              </a:path>
              <a:path w="401319" h="401320">
                <a:moveTo>
                  <a:pt x="80772" y="80771"/>
                </a:moveTo>
                <a:lnTo>
                  <a:pt x="60579" y="100964"/>
                </a:lnTo>
                <a:lnTo>
                  <a:pt x="74048" y="114434"/>
                </a:lnTo>
                <a:lnTo>
                  <a:pt x="80772" y="80771"/>
                </a:lnTo>
                <a:close/>
              </a:path>
              <a:path w="401319" h="401320">
                <a:moveTo>
                  <a:pt x="100964" y="60578"/>
                </a:moveTo>
                <a:lnTo>
                  <a:pt x="80772" y="80771"/>
                </a:lnTo>
                <a:lnTo>
                  <a:pt x="114434" y="74048"/>
                </a:lnTo>
                <a:lnTo>
                  <a:pt x="100964" y="60578"/>
                </a:lnTo>
                <a:close/>
              </a:path>
              <a:path w="401319" h="401320">
                <a:moveTo>
                  <a:pt x="181863" y="60578"/>
                </a:moveTo>
                <a:lnTo>
                  <a:pt x="100964" y="60578"/>
                </a:lnTo>
                <a:lnTo>
                  <a:pt x="114434" y="74048"/>
                </a:lnTo>
                <a:lnTo>
                  <a:pt x="181863" y="60578"/>
                </a:lnTo>
                <a:close/>
              </a:path>
            </a:pathLst>
          </a:custGeom>
          <a:solidFill>
            <a:srgbClr val="000000"/>
          </a:solidFill>
        </p:spPr>
        <p:txBody>
          <a:bodyPr wrap="square" lIns="0" tIns="0" rIns="0" bIns="0" rtlCol="0"/>
          <a:lstStyle/>
          <a:p>
            <a:endParaRPr/>
          </a:p>
        </p:txBody>
      </p:sp>
      <p:sp>
        <p:nvSpPr>
          <p:cNvPr id="37" name="object 37">
            <a:extLst>
              <a:ext uri="{FF2B5EF4-FFF2-40B4-BE49-F238E27FC236}">
                <a16:creationId xmlns:a16="http://schemas.microsoft.com/office/drawing/2014/main" id="{26B54061-CBCA-2C46-ACB2-DD5444C98699}"/>
              </a:ext>
            </a:extLst>
          </p:cNvPr>
          <p:cNvSpPr txBox="1">
            <a:spLocks noGrp="1"/>
          </p:cNvSpPr>
          <p:nvPr>
            <p:ph type="sldNum" sz="quarter" idx="7"/>
          </p:nvPr>
        </p:nvSpPr>
        <p:spPr>
          <a:prstGeom prst="rect">
            <a:avLst/>
          </a:prstGeom>
        </p:spPr>
        <p:txBody>
          <a:bodyPr vert="horz" wrap="square" lIns="0" tIns="0" rIns="0" bIns="0" rtlCol="0">
            <a:spAutoFit/>
          </a:bodyPr>
          <a:lstStyle/>
          <a:p>
            <a:pPr marL="25400">
              <a:lnSpc>
                <a:spcPts val="1650"/>
              </a:lnSpc>
            </a:pPr>
            <a:fld id="{81D60167-4931-47E6-BA6A-407CBD079E47}" type="slidenum">
              <a:rPr dirty="0"/>
              <a:t>23</a:t>
            </a:fld>
            <a:endParaRPr dirty="0"/>
          </a:p>
        </p:txBody>
      </p:sp>
      <p:sp>
        <p:nvSpPr>
          <p:cNvPr id="38" name="TextBox 37">
            <a:extLst>
              <a:ext uri="{FF2B5EF4-FFF2-40B4-BE49-F238E27FC236}">
                <a16:creationId xmlns:a16="http://schemas.microsoft.com/office/drawing/2014/main" id="{78DD56FF-E77B-623F-B8F2-A6A4A1ABA74B}"/>
              </a:ext>
            </a:extLst>
          </p:cNvPr>
          <p:cNvSpPr txBox="1"/>
          <p:nvPr/>
        </p:nvSpPr>
        <p:spPr>
          <a:xfrm>
            <a:off x="-66662" y="258872"/>
            <a:ext cx="7849841" cy="1200329"/>
          </a:xfrm>
          <a:prstGeom prst="rect">
            <a:avLst/>
          </a:prstGeom>
          <a:noFill/>
        </p:spPr>
        <p:txBody>
          <a:bodyPr wrap="none" rtlCol="0">
            <a:spAutoFit/>
          </a:bodyPr>
          <a:lstStyle/>
          <a:p>
            <a:r>
              <a:rPr lang="en-US" sz="7200" b="1" dirty="0">
                <a:solidFill>
                  <a:srgbClr val="FF0000"/>
                </a:solidFill>
              </a:rPr>
              <a:t>P</a:t>
            </a:r>
            <a:r>
              <a:rPr lang="en-US" sz="4400" b="1" dirty="0"/>
              <a:t>lanning-Estimation &amp; Schedule</a:t>
            </a:r>
          </a:p>
        </p:txBody>
      </p:sp>
      <p:sp>
        <p:nvSpPr>
          <p:cNvPr id="2" name="Footer Placeholder 1">
            <a:extLst>
              <a:ext uri="{FF2B5EF4-FFF2-40B4-BE49-F238E27FC236}">
                <a16:creationId xmlns:a16="http://schemas.microsoft.com/office/drawing/2014/main" id="{9BBB0CD4-12A1-3F25-A1F3-6892459DF6E5}"/>
              </a:ext>
            </a:extLst>
          </p:cNvPr>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4065200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2752420"/>
            <a:ext cx="7630285" cy="1243930"/>
          </a:xfrm>
          <a:prstGeom prst="rect">
            <a:avLst/>
          </a:prstGeom>
        </p:spPr>
        <p:txBody>
          <a:bodyPr vert="horz" wrap="square" lIns="0" tIns="12700" rIns="0" bIns="0" rtlCol="0">
            <a:spAutoFit/>
          </a:bodyPr>
          <a:lstStyle/>
          <a:p>
            <a:pPr marL="12700">
              <a:lnSpc>
                <a:spcPct val="100000"/>
              </a:lnSpc>
              <a:spcBef>
                <a:spcPts val="100"/>
              </a:spcBef>
            </a:pPr>
            <a:r>
              <a:rPr sz="8000" spc="-5" dirty="0"/>
              <a:t>P</a:t>
            </a:r>
            <a:r>
              <a:rPr sz="4800" spc="-5" dirty="0"/>
              <a:t>roject</a:t>
            </a:r>
            <a:r>
              <a:rPr sz="4800" spc="-40" dirty="0"/>
              <a:t> </a:t>
            </a:r>
            <a:r>
              <a:rPr lang="en-US" sz="4800" spc="-5" dirty="0"/>
              <a:t>S</a:t>
            </a:r>
            <a:r>
              <a:rPr sz="4800" spc="-5" dirty="0"/>
              <a:t>cheduling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24</a:t>
            </a:fld>
            <a:endParaRPr spc="-2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533400"/>
            <a:ext cx="6093460" cy="936154"/>
          </a:xfrm>
          <a:prstGeom prst="rect">
            <a:avLst/>
          </a:prstGeom>
        </p:spPr>
        <p:txBody>
          <a:bodyPr vert="horz" wrap="square" lIns="0" tIns="12700" rIns="0" bIns="0" rtlCol="0">
            <a:spAutoFit/>
          </a:bodyPr>
          <a:lstStyle/>
          <a:p>
            <a:pPr marL="12700">
              <a:lnSpc>
                <a:spcPct val="100000"/>
              </a:lnSpc>
              <a:spcBef>
                <a:spcPts val="100"/>
              </a:spcBef>
            </a:pPr>
            <a:r>
              <a:rPr sz="6000" spc="-5" dirty="0">
                <a:solidFill>
                  <a:srgbClr val="FF0000"/>
                </a:solidFill>
              </a:rPr>
              <a:t>P</a:t>
            </a:r>
            <a:r>
              <a:rPr sz="4000" spc="-5" dirty="0"/>
              <a:t>roject</a:t>
            </a:r>
            <a:r>
              <a:rPr sz="4000" spc="-35" dirty="0"/>
              <a:t> </a:t>
            </a:r>
            <a:r>
              <a:rPr sz="4000" spc="-5" dirty="0"/>
              <a:t>scheduling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25</a:t>
            </a:fld>
            <a:endParaRPr spc="-25" dirty="0"/>
          </a:p>
        </p:txBody>
      </p:sp>
      <p:sp>
        <p:nvSpPr>
          <p:cNvPr id="3" name="object 3"/>
          <p:cNvSpPr txBox="1"/>
          <p:nvPr/>
        </p:nvSpPr>
        <p:spPr>
          <a:xfrm>
            <a:off x="76200" y="1676400"/>
            <a:ext cx="8991600" cy="4919295"/>
          </a:xfrm>
          <a:prstGeom prst="rect">
            <a:avLst/>
          </a:prstGeom>
        </p:spPr>
        <p:txBody>
          <a:bodyPr vert="horz" wrap="square" lIns="0" tIns="12700" rIns="0" bIns="0" rtlCol="0">
            <a:spAutoFit/>
          </a:bodyPr>
          <a:lstStyle/>
          <a:p>
            <a:pPr marL="355600" marR="516255" indent="-342900" algn="just">
              <a:lnSpc>
                <a:spcPct val="100000"/>
              </a:lnSpc>
              <a:spcBef>
                <a:spcPts val="100"/>
              </a:spcBef>
              <a:buFont typeface="Wingdings"/>
              <a:buChar char=""/>
              <a:tabLst>
                <a:tab pos="356235" algn="l"/>
              </a:tabLst>
            </a:pPr>
            <a:r>
              <a:rPr sz="2400" dirty="0">
                <a:solidFill>
                  <a:srgbClr val="46424D"/>
                </a:solidFill>
                <a:latin typeface="Arial"/>
                <a:cs typeface="Arial"/>
              </a:rPr>
              <a:t>Project </a:t>
            </a:r>
            <a:r>
              <a:rPr sz="2400" spc="-5" dirty="0">
                <a:solidFill>
                  <a:srgbClr val="46424D"/>
                </a:solidFill>
                <a:latin typeface="Arial"/>
                <a:cs typeface="Arial"/>
              </a:rPr>
              <a:t>scheduling </a:t>
            </a:r>
            <a:r>
              <a:rPr sz="2400" dirty="0">
                <a:solidFill>
                  <a:srgbClr val="46424D"/>
                </a:solidFill>
                <a:latin typeface="Arial"/>
                <a:cs typeface="Arial"/>
              </a:rPr>
              <a:t>is the </a:t>
            </a:r>
            <a:r>
              <a:rPr sz="2400" spc="-5" dirty="0">
                <a:solidFill>
                  <a:srgbClr val="46424D"/>
                </a:solidFill>
                <a:latin typeface="Arial"/>
                <a:cs typeface="Arial"/>
              </a:rPr>
              <a:t>process </a:t>
            </a:r>
            <a:r>
              <a:rPr sz="2400" dirty="0">
                <a:solidFill>
                  <a:srgbClr val="46424D"/>
                </a:solidFill>
                <a:latin typeface="Arial"/>
                <a:cs typeface="Arial"/>
              </a:rPr>
              <a:t>of </a:t>
            </a:r>
            <a:r>
              <a:rPr sz="2400" spc="-5" dirty="0">
                <a:solidFill>
                  <a:srgbClr val="46424D"/>
                </a:solidFill>
                <a:latin typeface="Arial"/>
                <a:cs typeface="Arial"/>
              </a:rPr>
              <a:t>deciding how</a:t>
            </a:r>
            <a:r>
              <a:rPr lang="en-US" sz="2400" spc="-5" dirty="0">
                <a:solidFill>
                  <a:srgbClr val="46424D"/>
                </a:solidFill>
                <a:latin typeface="Arial"/>
                <a:cs typeface="Arial"/>
              </a:rPr>
              <a:t> the</a:t>
            </a:r>
            <a:r>
              <a:rPr sz="2400" spc="-575" dirty="0">
                <a:solidFill>
                  <a:srgbClr val="46424D"/>
                </a:solidFill>
                <a:latin typeface="Arial"/>
                <a:cs typeface="Arial"/>
              </a:rPr>
              <a:t> </a:t>
            </a:r>
            <a:r>
              <a:rPr sz="2400" spc="-5" dirty="0">
                <a:solidFill>
                  <a:srgbClr val="46424D"/>
                </a:solidFill>
                <a:latin typeface="Arial"/>
                <a:cs typeface="Arial"/>
              </a:rPr>
              <a:t>work in a project will be organized as separate </a:t>
            </a:r>
            <a:r>
              <a:rPr sz="2400" dirty="0">
                <a:solidFill>
                  <a:srgbClr val="46424D"/>
                </a:solidFill>
                <a:latin typeface="Arial"/>
                <a:cs typeface="Arial"/>
              </a:rPr>
              <a:t>tasks,  </a:t>
            </a:r>
            <a:r>
              <a:rPr sz="2400" spc="-5" dirty="0">
                <a:solidFill>
                  <a:srgbClr val="46424D"/>
                </a:solidFill>
                <a:latin typeface="Arial"/>
                <a:cs typeface="Arial"/>
              </a:rPr>
              <a:t>and when and how </a:t>
            </a:r>
            <a:r>
              <a:rPr sz="2400" dirty="0">
                <a:solidFill>
                  <a:srgbClr val="46424D"/>
                </a:solidFill>
                <a:latin typeface="Arial"/>
                <a:cs typeface="Arial"/>
              </a:rPr>
              <a:t>these tasks </a:t>
            </a:r>
            <a:r>
              <a:rPr sz="2400" spc="-5" dirty="0">
                <a:solidFill>
                  <a:srgbClr val="46424D"/>
                </a:solidFill>
                <a:latin typeface="Arial"/>
                <a:cs typeface="Arial"/>
              </a:rPr>
              <a:t>will be</a:t>
            </a:r>
            <a:r>
              <a:rPr sz="2400" spc="40" dirty="0">
                <a:solidFill>
                  <a:srgbClr val="46424D"/>
                </a:solidFill>
                <a:latin typeface="Arial"/>
                <a:cs typeface="Arial"/>
              </a:rPr>
              <a:t> </a:t>
            </a:r>
            <a:r>
              <a:rPr sz="2400" spc="-5" dirty="0">
                <a:solidFill>
                  <a:srgbClr val="46424D"/>
                </a:solidFill>
                <a:latin typeface="Arial"/>
                <a:cs typeface="Arial"/>
              </a:rPr>
              <a:t>executed.</a:t>
            </a:r>
            <a:endParaRPr lang="en-US" sz="2400" spc="-5" dirty="0">
              <a:solidFill>
                <a:srgbClr val="46424D"/>
              </a:solidFill>
              <a:latin typeface="Arial"/>
              <a:cs typeface="Arial"/>
            </a:endParaRPr>
          </a:p>
          <a:p>
            <a:pPr marL="355600" marR="516255" indent="-342900" algn="just">
              <a:lnSpc>
                <a:spcPct val="100000"/>
              </a:lnSpc>
              <a:spcBef>
                <a:spcPts val="100"/>
              </a:spcBef>
              <a:buFont typeface="Wingdings"/>
              <a:buChar char=""/>
              <a:tabLst>
                <a:tab pos="356235" algn="l"/>
              </a:tabLst>
            </a:pPr>
            <a:endParaRPr sz="2400" dirty="0">
              <a:latin typeface="Arial"/>
              <a:cs typeface="Arial"/>
            </a:endParaRPr>
          </a:p>
          <a:p>
            <a:pPr marL="355600" marR="5080" indent="-342900" algn="just">
              <a:lnSpc>
                <a:spcPct val="100000"/>
              </a:lnSpc>
              <a:spcBef>
                <a:spcPts val="1205"/>
              </a:spcBef>
              <a:buFont typeface="Wingdings"/>
              <a:buChar char=""/>
              <a:tabLst>
                <a:tab pos="356235" algn="l"/>
              </a:tabLst>
            </a:pPr>
            <a:r>
              <a:rPr sz="2400" spc="-80" dirty="0">
                <a:solidFill>
                  <a:srgbClr val="46424D"/>
                </a:solidFill>
                <a:latin typeface="Arial"/>
                <a:cs typeface="Arial"/>
              </a:rPr>
              <a:t>You </a:t>
            </a:r>
            <a:r>
              <a:rPr sz="2400" dirty="0">
                <a:solidFill>
                  <a:srgbClr val="46424D"/>
                </a:solidFill>
                <a:latin typeface="Arial"/>
                <a:cs typeface="Arial"/>
              </a:rPr>
              <a:t>estimate the </a:t>
            </a:r>
            <a:r>
              <a:rPr sz="2400" spc="-5" dirty="0">
                <a:solidFill>
                  <a:srgbClr val="46424D"/>
                </a:solidFill>
                <a:latin typeface="Arial"/>
                <a:cs typeface="Arial"/>
              </a:rPr>
              <a:t>calendar </a:t>
            </a:r>
            <a:r>
              <a:rPr sz="2400" dirty="0">
                <a:solidFill>
                  <a:srgbClr val="46424D"/>
                </a:solidFill>
                <a:latin typeface="Arial"/>
                <a:cs typeface="Arial"/>
              </a:rPr>
              <a:t>time </a:t>
            </a:r>
            <a:r>
              <a:rPr sz="2400" spc="-5" dirty="0">
                <a:solidFill>
                  <a:srgbClr val="46424D"/>
                </a:solidFill>
                <a:latin typeface="Arial"/>
                <a:cs typeface="Arial"/>
              </a:rPr>
              <a:t>needed </a:t>
            </a:r>
            <a:r>
              <a:rPr sz="2400" dirty="0">
                <a:solidFill>
                  <a:srgbClr val="46424D"/>
                </a:solidFill>
                <a:latin typeface="Arial"/>
                <a:cs typeface="Arial"/>
              </a:rPr>
              <a:t>to </a:t>
            </a:r>
            <a:r>
              <a:rPr sz="2400" spc="-5" dirty="0">
                <a:solidFill>
                  <a:srgbClr val="46424D"/>
                </a:solidFill>
                <a:latin typeface="Arial"/>
                <a:cs typeface="Arial"/>
              </a:rPr>
              <a:t>complete</a:t>
            </a:r>
            <a:r>
              <a:rPr lang="en-US" sz="2400" spc="-5" dirty="0">
                <a:solidFill>
                  <a:srgbClr val="46424D"/>
                </a:solidFill>
                <a:latin typeface="Arial"/>
                <a:cs typeface="Arial"/>
              </a:rPr>
              <a:t> each t</a:t>
            </a:r>
            <a:r>
              <a:rPr sz="2400" dirty="0">
                <a:solidFill>
                  <a:srgbClr val="46424D"/>
                </a:solidFill>
                <a:latin typeface="Arial"/>
                <a:cs typeface="Arial"/>
              </a:rPr>
              <a:t>ask, the </a:t>
            </a:r>
            <a:r>
              <a:rPr sz="2400" spc="-10" dirty="0">
                <a:solidFill>
                  <a:srgbClr val="46424D"/>
                </a:solidFill>
                <a:latin typeface="Arial"/>
                <a:cs typeface="Arial"/>
              </a:rPr>
              <a:t>effort </a:t>
            </a:r>
            <a:r>
              <a:rPr sz="2400" spc="-5" dirty="0">
                <a:solidFill>
                  <a:srgbClr val="46424D"/>
                </a:solidFill>
                <a:latin typeface="Arial"/>
                <a:cs typeface="Arial"/>
              </a:rPr>
              <a:t>required and who will work </a:t>
            </a:r>
            <a:r>
              <a:rPr sz="2400" dirty="0">
                <a:solidFill>
                  <a:srgbClr val="46424D"/>
                </a:solidFill>
                <a:latin typeface="Arial"/>
                <a:cs typeface="Arial"/>
              </a:rPr>
              <a:t>on the tasks  that </a:t>
            </a:r>
            <a:r>
              <a:rPr sz="2400" spc="-5" dirty="0">
                <a:solidFill>
                  <a:srgbClr val="46424D"/>
                </a:solidFill>
                <a:latin typeface="Arial"/>
                <a:cs typeface="Arial"/>
              </a:rPr>
              <a:t>have been</a:t>
            </a:r>
            <a:r>
              <a:rPr sz="2400" dirty="0">
                <a:solidFill>
                  <a:srgbClr val="46424D"/>
                </a:solidFill>
                <a:latin typeface="Arial"/>
                <a:cs typeface="Arial"/>
              </a:rPr>
              <a:t> </a:t>
            </a:r>
            <a:r>
              <a:rPr sz="2400" spc="-5" dirty="0">
                <a:solidFill>
                  <a:srgbClr val="46424D"/>
                </a:solidFill>
                <a:latin typeface="Arial"/>
                <a:cs typeface="Arial"/>
              </a:rPr>
              <a:t>identified.</a:t>
            </a:r>
            <a:endParaRPr lang="en-US" sz="2400" spc="-5" dirty="0">
              <a:solidFill>
                <a:srgbClr val="46424D"/>
              </a:solidFill>
              <a:latin typeface="Arial"/>
              <a:cs typeface="Arial"/>
            </a:endParaRPr>
          </a:p>
          <a:p>
            <a:pPr marL="355600" marR="5080" indent="-342900" algn="just">
              <a:lnSpc>
                <a:spcPct val="100000"/>
              </a:lnSpc>
              <a:spcBef>
                <a:spcPts val="1205"/>
              </a:spcBef>
              <a:buFont typeface="Wingdings"/>
              <a:buChar char=""/>
              <a:tabLst>
                <a:tab pos="356235" algn="l"/>
              </a:tabLst>
            </a:pPr>
            <a:endParaRPr sz="2400" dirty="0">
              <a:latin typeface="Arial"/>
              <a:cs typeface="Arial"/>
            </a:endParaRPr>
          </a:p>
          <a:p>
            <a:pPr marL="355600" marR="181610" indent="-342900" algn="just">
              <a:lnSpc>
                <a:spcPct val="100000"/>
              </a:lnSpc>
              <a:spcBef>
                <a:spcPts val="1200"/>
              </a:spcBef>
              <a:buFont typeface="Wingdings"/>
              <a:buChar char=""/>
              <a:tabLst>
                <a:tab pos="356235" algn="l"/>
              </a:tabLst>
            </a:pPr>
            <a:r>
              <a:rPr sz="2400" spc="-80" dirty="0">
                <a:solidFill>
                  <a:srgbClr val="46424D"/>
                </a:solidFill>
                <a:latin typeface="Arial"/>
                <a:cs typeface="Arial"/>
              </a:rPr>
              <a:t>You </a:t>
            </a:r>
            <a:r>
              <a:rPr sz="2400" spc="-5" dirty="0">
                <a:solidFill>
                  <a:srgbClr val="46424D"/>
                </a:solidFill>
                <a:latin typeface="Arial"/>
                <a:cs typeface="Arial"/>
              </a:rPr>
              <a:t>also have </a:t>
            </a:r>
            <a:r>
              <a:rPr sz="2400" dirty="0">
                <a:solidFill>
                  <a:srgbClr val="46424D"/>
                </a:solidFill>
                <a:latin typeface="Arial"/>
                <a:cs typeface="Arial"/>
              </a:rPr>
              <a:t>to estimate the </a:t>
            </a:r>
            <a:r>
              <a:rPr sz="2400" spc="-5" dirty="0">
                <a:solidFill>
                  <a:srgbClr val="46424D"/>
                </a:solidFill>
                <a:latin typeface="Arial"/>
                <a:cs typeface="Arial"/>
              </a:rPr>
              <a:t>resources needed </a:t>
            </a:r>
            <a:r>
              <a:rPr sz="2400" dirty="0">
                <a:solidFill>
                  <a:srgbClr val="46424D"/>
                </a:solidFill>
                <a:latin typeface="Arial"/>
                <a:cs typeface="Arial"/>
              </a:rPr>
              <a:t>to  </a:t>
            </a:r>
            <a:r>
              <a:rPr sz="2400" spc="-5" dirty="0">
                <a:solidFill>
                  <a:srgbClr val="46424D"/>
                </a:solidFill>
                <a:latin typeface="Arial"/>
                <a:cs typeface="Arial"/>
              </a:rPr>
              <a:t>complete each </a:t>
            </a:r>
            <a:r>
              <a:rPr sz="2400" dirty="0">
                <a:solidFill>
                  <a:srgbClr val="46424D"/>
                </a:solidFill>
                <a:latin typeface="Arial"/>
                <a:cs typeface="Arial"/>
              </a:rPr>
              <a:t>task, such as the </a:t>
            </a:r>
            <a:r>
              <a:rPr sz="2400" spc="-5" dirty="0">
                <a:solidFill>
                  <a:srgbClr val="46424D"/>
                </a:solidFill>
                <a:latin typeface="Arial"/>
                <a:cs typeface="Arial"/>
              </a:rPr>
              <a:t>disk space required </a:t>
            </a:r>
            <a:r>
              <a:rPr sz="2400" dirty="0">
                <a:solidFill>
                  <a:srgbClr val="46424D"/>
                </a:solidFill>
                <a:latin typeface="Arial"/>
                <a:cs typeface="Arial"/>
              </a:rPr>
              <a:t>on  </a:t>
            </a:r>
            <a:r>
              <a:rPr sz="2400" spc="-5" dirty="0">
                <a:solidFill>
                  <a:srgbClr val="46424D"/>
                </a:solidFill>
                <a:latin typeface="Arial"/>
                <a:cs typeface="Arial"/>
              </a:rPr>
              <a:t>a </a:t>
            </a:r>
            <a:r>
              <a:rPr sz="2400" spc="-20" dirty="0">
                <a:solidFill>
                  <a:srgbClr val="46424D"/>
                </a:solidFill>
                <a:latin typeface="Arial"/>
                <a:cs typeface="Arial"/>
              </a:rPr>
              <a:t>server, </a:t>
            </a:r>
            <a:r>
              <a:rPr sz="2400" dirty="0">
                <a:solidFill>
                  <a:srgbClr val="46424D"/>
                </a:solidFill>
                <a:latin typeface="Arial"/>
                <a:cs typeface="Arial"/>
              </a:rPr>
              <a:t>the time </a:t>
            </a:r>
            <a:r>
              <a:rPr sz="2400" spc="-5" dirty="0">
                <a:solidFill>
                  <a:srgbClr val="46424D"/>
                </a:solidFill>
                <a:latin typeface="Arial"/>
                <a:cs typeface="Arial"/>
              </a:rPr>
              <a:t>required on specialized hardware,  such as a </a:t>
            </a:r>
            <a:r>
              <a:rPr sz="2400" spc="-15" dirty="0">
                <a:solidFill>
                  <a:srgbClr val="46424D"/>
                </a:solidFill>
                <a:latin typeface="Arial"/>
                <a:cs typeface="Arial"/>
              </a:rPr>
              <a:t>simulator, </a:t>
            </a:r>
            <a:r>
              <a:rPr sz="2400" spc="-5" dirty="0">
                <a:solidFill>
                  <a:srgbClr val="46424D"/>
                </a:solidFill>
                <a:latin typeface="Arial"/>
                <a:cs typeface="Arial"/>
              </a:rPr>
              <a:t>and what the travel budget will</a:t>
            </a:r>
            <a:r>
              <a:rPr sz="2400" spc="120" dirty="0">
                <a:solidFill>
                  <a:srgbClr val="46424D"/>
                </a:solidFill>
                <a:latin typeface="Arial"/>
                <a:cs typeface="Arial"/>
              </a:rPr>
              <a:t> </a:t>
            </a:r>
            <a:r>
              <a:rPr sz="2400" dirty="0">
                <a:solidFill>
                  <a:srgbClr val="46424D"/>
                </a:solidFill>
                <a:latin typeface="Arial"/>
                <a:cs typeface="Arial"/>
              </a:rPr>
              <a:t>be.</a:t>
            </a:r>
            <a:endParaRPr sz="2400" dirty="0">
              <a:latin typeface="Arial"/>
              <a:cs typeface="Arial"/>
            </a:endParaRPr>
          </a:p>
        </p:txBody>
      </p:sp>
      <p:sp>
        <p:nvSpPr>
          <p:cNvPr id="4" name="Footer Placeholder 3"/>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533400"/>
            <a:ext cx="8085556" cy="843821"/>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FF0000"/>
                </a:solidFill>
              </a:rPr>
              <a:t>P</a:t>
            </a:r>
            <a:r>
              <a:rPr sz="4400" spc="-5" dirty="0"/>
              <a:t>roject scheduling</a:t>
            </a:r>
            <a:r>
              <a:rPr sz="4400" spc="-45" dirty="0"/>
              <a:t> </a:t>
            </a:r>
            <a:r>
              <a:rPr sz="4400" dirty="0"/>
              <a:t>activities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26</a:t>
            </a:fld>
            <a:endParaRPr spc="-25" dirty="0"/>
          </a:p>
        </p:txBody>
      </p:sp>
      <p:sp>
        <p:nvSpPr>
          <p:cNvPr id="3" name="object 3"/>
          <p:cNvSpPr txBox="1"/>
          <p:nvPr/>
        </p:nvSpPr>
        <p:spPr>
          <a:xfrm>
            <a:off x="0" y="1624965"/>
            <a:ext cx="9144000" cy="4488408"/>
          </a:xfrm>
          <a:prstGeom prst="rect">
            <a:avLst/>
          </a:prstGeom>
        </p:spPr>
        <p:txBody>
          <a:bodyPr vert="horz" wrap="square" lIns="0" tIns="12700" rIns="0" bIns="0" rtlCol="0">
            <a:spAutoFit/>
          </a:bodyPr>
          <a:lstStyle/>
          <a:p>
            <a:pPr marL="355600" marR="5080" indent="-342900" algn="just">
              <a:lnSpc>
                <a:spcPct val="100000"/>
              </a:lnSpc>
              <a:spcBef>
                <a:spcPts val="100"/>
              </a:spcBef>
              <a:buFont typeface="Wingdings"/>
              <a:buChar char=""/>
              <a:tabLst>
                <a:tab pos="356235" algn="l"/>
              </a:tabLst>
            </a:pPr>
            <a:r>
              <a:rPr sz="2400" b="1" spc="-5" dirty="0">
                <a:solidFill>
                  <a:srgbClr val="46424D"/>
                </a:solidFill>
                <a:latin typeface="Arial"/>
                <a:cs typeface="Arial"/>
              </a:rPr>
              <a:t>Split project </a:t>
            </a:r>
            <a:r>
              <a:rPr sz="2400" spc="-5" dirty="0">
                <a:solidFill>
                  <a:srgbClr val="46424D"/>
                </a:solidFill>
                <a:latin typeface="Arial"/>
                <a:cs typeface="Arial"/>
              </a:rPr>
              <a:t>into </a:t>
            </a:r>
            <a:r>
              <a:rPr sz="2400" b="1" dirty="0">
                <a:solidFill>
                  <a:srgbClr val="46424D"/>
                </a:solidFill>
                <a:latin typeface="Arial"/>
                <a:cs typeface="Arial"/>
              </a:rPr>
              <a:t>tasks</a:t>
            </a:r>
            <a:r>
              <a:rPr sz="2400" dirty="0">
                <a:solidFill>
                  <a:srgbClr val="46424D"/>
                </a:solidFill>
                <a:latin typeface="Arial"/>
                <a:cs typeface="Arial"/>
              </a:rPr>
              <a:t> </a:t>
            </a:r>
            <a:r>
              <a:rPr sz="2400" spc="-5" dirty="0">
                <a:solidFill>
                  <a:srgbClr val="46424D"/>
                </a:solidFill>
                <a:latin typeface="Arial"/>
                <a:cs typeface="Arial"/>
              </a:rPr>
              <a:t>and </a:t>
            </a:r>
            <a:r>
              <a:rPr sz="2400" b="1" dirty="0">
                <a:solidFill>
                  <a:srgbClr val="46424D"/>
                </a:solidFill>
                <a:latin typeface="Arial"/>
                <a:cs typeface="Arial"/>
              </a:rPr>
              <a:t>estimate time </a:t>
            </a:r>
            <a:r>
              <a:rPr sz="2400" spc="-5" dirty="0">
                <a:solidFill>
                  <a:srgbClr val="46424D"/>
                </a:solidFill>
                <a:latin typeface="Arial"/>
                <a:cs typeface="Arial"/>
              </a:rPr>
              <a:t>and</a:t>
            </a:r>
            <a:r>
              <a:rPr lang="en-US" sz="2400" spc="-5" dirty="0">
                <a:solidFill>
                  <a:srgbClr val="46424D"/>
                </a:solidFill>
                <a:latin typeface="Arial"/>
                <a:cs typeface="Arial"/>
              </a:rPr>
              <a:t> </a:t>
            </a:r>
            <a:r>
              <a:rPr lang="en-US" sz="2400" b="1" spc="-5" dirty="0">
                <a:solidFill>
                  <a:srgbClr val="46424D"/>
                </a:solidFill>
                <a:latin typeface="Arial"/>
                <a:cs typeface="Arial"/>
              </a:rPr>
              <a:t>resources</a:t>
            </a:r>
            <a:r>
              <a:rPr lang="en-US" sz="2400" spc="-5" dirty="0">
                <a:solidFill>
                  <a:srgbClr val="46424D"/>
                </a:solidFill>
                <a:latin typeface="Arial"/>
                <a:cs typeface="Arial"/>
              </a:rPr>
              <a:t> </a:t>
            </a:r>
            <a:r>
              <a:rPr sz="2400" spc="-5" dirty="0">
                <a:solidFill>
                  <a:srgbClr val="46424D"/>
                </a:solidFill>
                <a:latin typeface="Arial"/>
                <a:cs typeface="Arial"/>
              </a:rPr>
              <a:t>required  </a:t>
            </a:r>
            <a:r>
              <a:rPr sz="2400" dirty="0">
                <a:solidFill>
                  <a:srgbClr val="46424D"/>
                </a:solidFill>
                <a:latin typeface="Arial"/>
                <a:cs typeface="Arial"/>
              </a:rPr>
              <a:t>to </a:t>
            </a:r>
            <a:r>
              <a:rPr sz="2400" spc="-5" dirty="0">
                <a:solidFill>
                  <a:srgbClr val="46424D"/>
                </a:solidFill>
                <a:latin typeface="Arial"/>
                <a:cs typeface="Arial"/>
              </a:rPr>
              <a:t>complete each </a:t>
            </a:r>
            <a:r>
              <a:rPr sz="2400" dirty="0">
                <a:solidFill>
                  <a:srgbClr val="46424D"/>
                </a:solidFill>
                <a:latin typeface="Arial"/>
                <a:cs typeface="Arial"/>
              </a:rPr>
              <a:t>task.</a:t>
            </a:r>
            <a:endParaRPr lang="en-US" sz="2400" dirty="0">
              <a:solidFill>
                <a:srgbClr val="46424D"/>
              </a:solidFill>
              <a:latin typeface="Arial"/>
              <a:cs typeface="Arial"/>
            </a:endParaRPr>
          </a:p>
          <a:p>
            <a:pPr marL="355600" marR="5080" indent="-342900" algn="just">
              <a:lnSpc>
                <a:spcPct val="100000"/>
              </a:lnSpc>
              <a:spcBef>
                <a:spcPts val="100"/>
              </a:spcBef>
              <a:buFont typeface="Wingdings"/>
              <a:buChar char=""/>
              <a:tabLst>
                <a:tab pos="356235" algn="l"/>
              </a:tabLst>
            </a:pPr>
            <a:endParaRPr sz="2400" dirty="0">
              <a:latin typeface="Arial"/>
              <a:cs typeface="Arial"/>
            </a:endParaRPr>
          </a:p>
          <a:p>
            <a:pPr marL="355600" indent="-342900" algn="just">
              <a:lnSpc>
                <a:spcPct val="100000"/>
              </a:lnSpc>
              <a:spcBef>
                <a:spcPts val="1200"/>
              </a:spcBef>
              <a:buFont typeface="Wingdings"/>
              <a:buChar char=""/>
              <a:tabLst>
                <a:tab pos="356235" algn="l"/>
              </a:tabLst>
            </a:pPr>
            <a:r>
              <a:rPr sz="2400" spc="-5" dirty="0">
                <a:solidFill>
                  <a:srgbClr val="46424D"/>
                </a:solidFill>
                <a:latin typeface="Arial"/>
                <a:cs typeface="Arial"/>
              </a:rPr>
              <a:t>Organize </a:t>
            </a:r>
            <a:r>
              <a:rPr sz="2400" dirty="0">
                <a:solidFill>
                  <a:srgbClr val="46424D"/>
                </a:solidFill>
                <a:latin typeface="Arial"/>
                <a:cs typeface="Arial"/>
              </a:rPr>
              <a:t>tasks </a:t>
            </a:r>
            <a:r>
              <a:rPr sz="2400" b="1" dirty="0">
                <a:solidFill>
                  <a:srgbClr val="FF0000"/>
                </a:solidFill>
                <a:latin typeface="Arial"/>
                <a:cs typeface="Arial"/>
              </a:rPr>
              <a:t>concurrently</a:t>
            </a:r>
            <a:r>
              <a:rPr sz="2400" dirty="0">
                <a:solidFill>
                  <a:srgbClr val="46424D"/>
                </a:solidFill>
                <a:latin typeface="Arial"/>
                <a:cs typeface="Arial"/>
              </a:rPr>
              <a:t> to make</a:t>
            </a:r>
            <a:r>
              <a:rPr sz="2400" spc="-15" dirty="0">
                <a:solidFill>
                  <a:srgbClr val="46424D"/>
                </a:solidFill>
                <a:latin typeface="Arial"/>
                <a:cs typeface="Arial"/>
              </a:rPr>
              <a:t> </a:t>
            </a:r>
            <a:r>
              <a:rPr sz="2400" spc="-5" dirty="0">
                <a:solidFill>
                  <a:srgbClr val="46424D"/>
                </a:solidFill>
                <a:latin typeface="Arial"/>
                <a:cs typeface="Arial"/>
              </a:rPr>
              <a:t>optimal</a:t>
            </a:r>
            <a:r>
              <a:rPr lang="en-US" sz="2400" spc="-5" dirty="0">
                <a:solidFill>
                  <a:srgbClr val="46424D"/>
                </a:solidFill>
                <a:latin typeface="Arial"/>
                <a:cs typeface="Arial"/>
              </a:rPr>
              <a:t> </a:t>
            </a:r>
            <a:r>
              <a:rPr sz="2400" spc="-5" dirty="0">
                <a:solidFill>
                  <a:srgbClr val="46424D"/>
                </a:solidFill>
                <a:latin typeface="Arial"/>
                <a:cs typeface="Arial"/>
              </a:rPr>
              <a:t>use </a:t>
            </a:r>
            <a:r>
              <a:rPr sz="2400" dirty="0">
                <a:solidFill>
                  <a:srgbClr val="46424D"/>
                </a:solidFill>
                <a:latin typeface="Arial"/>
                <a:cs typeface="Arial"/>
              </a:rPr>
              <a:t>of </a:t>
            </a:r>
            <a:r>
              <a:rPr sz="2400" spc="-5" dirty="0">
                <a:solidFill>
                  <a:srgbClr val="46424D"/>
                </a:solidFill>
                <a:latin typeface="Arial"/>
                <a:cs typeface="Arial"/>
              </a:rPr>
              <a:t>workforce.</a:t>
            </a:r>
            <a:endParaRPr lang="en-US" sz="2400" spc="-5" dirty="0">
              <a:solidFill>
                <a:srgbClr val="46424D"/>
              </a:solidFill>
              <a:latin typeface="Arial"/>
              <a:cs typeface="Arial"/>
            </a:endParaRPr>
          </a:p>
          <a:p>
            <a:pPr marL="355600" indent="-342900" algn="just">
              <a:lnSpc>
                <a:spcPct val="100000"/>
              </a:lnSpc>
              <a:spcBef>
                <a:spcPts val="1200"/>
              </a:spcBef>
              <a:buFont typeface="Wingdings"/>
              <a:buChar char=""/>
              <a:tabLst>
                <a:tab pos="356235" algn="l"/>
              </a:tabLst>
            </a:pPr>
            <a:endParaRPr sz="2400" dirty="0">
              <a:latin typeface="Arial"/>
              <a:cs typeface="Arial"/>
            </a:endParaRPr>
          </a:p>
          <a:p>
            <a:pPr marL="355600" marR="511809" indent="-342900" algn="just">
              <a:lnSpc>
                <a:spcPct val="100000"/>
              </a:lnSpc>
              <a:spcBef>
                <a:spcPts val="1200"/>
              </a:spcBef>
              <a:buFont typeface="Wingdings"/>
              <a:buChar char=""/>
              <a:tabLst>
                <a:tab pos="356235" algn="l"/>
              </a:tabLst>
            </a:pPr>
            <a:r>
              <a:rPr sz="2400" spc="-5" dirty="0">
                <a:solidFill>
                  <a:srgbClr val="46424D"/>
                </a:solidFill>
                <a:latin typeface="Arial"/>
                <a:cs typeface="Arial"/>
              </a:rPr>
              <a:t>Minimize </a:t>
            </a:r>
            <a:r>
              <a:rPr sz="2400" dirty="0">
                <a:solidFill>
                  <a:srgbClr val="46424D"/>
                </a:solidFill>
                <a:latin typeface="Arial"/>
                <a:cs typeface="Arial"/>
              </a:rPr>
              <a:t>task </a:t>
            </a:r>
            <a:r>
              <a:rPr sz="2400" spc="-5" dirty="0">
                <a:solidFill>
                  <a:srgbClr val="46424D"/>
                </a:solidFill>
                <a:latin typeface="Arial"/>
                <a:cs typeface="Arial"/>
              </a:rPr>
              <a:t>dependencies </a:t>
            </a:r>
            <a:r>
              <a:rPr sz="2400" dirty="0">
                <a:solidFill>
                  <a:srgbClr val="46424D"/>
                </a:solidFill>
                <a:latin typeface="Arial"/>
                <a:cs typeface="Arial"/>
              </a:rPr>
              <a:t>to </a:t>
            </a:r>
            <a:r>
              <a:rPr sz="2400" spc="-5" dirty="0">
                <a:solidFill>
                  <a:srgbClr val="46424D"/>
                </a:solidFill>
                <a:latin typeface="Arial"/>
                <a:cs typeface="Arial"/>
              </a:rPr>
              <a:t>avoid delays  caused by one </a:t>
            </a:r>
            <a:r>
              <a:rPr sz="2400" dirty="0">
                <a:solidFill>
                  <a:srgbClr val="46424D"/>
                </a:solidFill>
                <a:latin typeface="Arial"/>
                <a:cs typeface="Arial"/>
              </a:rPr>
              <a:t>task </a:t>
            </a:r>
            <a:r>
              <a:rPr sz="2400" spc="-5" dirty="0">
                <a:solidFill>
                  <a:srgbClr val="46424D"/>
                </a:solidFill>
                <a:latin typeface="Arial"/>
                <a:cs typeface="Arial"/>
              </a:rPr>
              <a:t>waiting </a:t>
            </a:r>
            <a:r>
              <a:rPr sz="2400" dirty="0">
                <a:solidFill>
                  <a:srgbClr val="46424D"/>
                </a:solidFill>
                <a:latin typeface="Arial"/>
                <a:cs typeface="Arial"/>
              </a:rPr>
              <a:t>for </a:t>
            </a:r>
            <a:r>
              <a:rPr sz="2400" spc="-5" dirty="0">
                <a:solidFill>
                  <a:srgbClr val="46424D"/>
                </a:solidFill>
                <a:latin typeface="Arial"/>
                <a:cs typeface="Arial"/>
              </a:rPr>
              <a:t>another </a:t>
            </a:r>
            <a:r>
              <a:rPr sz="2400" dirty="0">
                <a:solidFill>
                  <a:srgbClr val="46424D"/>
                </a:solidFill>
                <a:latin typeface="Arial"/>
                <a:cs typeface="Arial"/>
              </a:rPr>
              <a:t>to</a:t>
            </a:r>
            <a:r>
              <a:rPr sz="2400" spc="80" dirty="0">
                <a:solidFill>
                  <a:srgbClr val="46424D"/>
                </a:solidFill>
                <a:latin typeface="Arial"/>
                <a:cs typeface="Arial"/>
              </a:rPr>
              <a:t> </a:t>
            </a:r>
            <a:r>
              <a:rPr sz="2400" spc="-5" dirty="0">
                <a:solidFill>
                  <a:srgbClr val="46424D"/>
                </a:solidFill>
                <a:latin typeface="Arial"/>
                <a:cs typeface="Arial"/>
              </a:rPr>
              <a:t>complete.</a:t>
            </a:r>
            <a:endParaRPr lang="en-US" sz="2400" spc="-5" dirty="0">
              <a:solidFill>
                <a:srgbClr val="46424D"/>
              </a:solidFill>
              <a:latin typeface="Arial"/>
              <a:cs typeface="Arial"/>
            </a:endParaRPr>
          </a:p>
          <a:p>
            <a:pPr marL="355600" marR="511809" indent="-342900" algn="just">
              <a:lnSpc>
                <a:spcPct val="100000"/>
              </a:lnSpc>
              <a:spcBef>
                <a:spcPts val="1200"/>
              </a:spcBef>
              <a:buFont typeface="Wingdings"/>
              <a:buChar char=""/>
              <a:tabLst>
                <a:tab pos="356235" algn="l"/>
              </a:tabLst>
            </a:pPr>
            <a:endParaRPr sz="2400" dirty="0">
              <a:latin typeface="Arial"/>
              <a:cs typeface="Arial"/>
            </a:endParaRPr>
          </a:p>
          <a:p>
            <a:pPr marL="355600" marR="1389380" indent="-342900" algn="just">
              <a:lnSpc>
                <a:spcPct val="100000"/>
              </a:lnSpc>
              <a:spcBef>
                <a:spcPts val="1205"/>
              </a:spcBef>
              <a:buFont typeface="Wingdings"/>
              <a:buChar char=""/>
              <a:tabLst>
                <a:tab pos="356235" algn="l"/>
              </a:tabLst>
            </a:pPr>
            <a:r>
              <a:rPr sz="2400" spc="-5" dirty="0">
                <a:solidFill>
                  <a:srgbClr val="46424D"/>
                </a:solidFill>
                <a:latin typeface="Arial"/>
                <a:cs typeface="Arial"/>
              </a:rPr>
              <a:t>Dependent on project managers </a:t>
            </a:r>
            <a:r>
              <a:rPr sz="2400" b="1" spc="-5" dirty="0">
                <a:solidFill>
                  <a:srgbClr val="FF0000"/>
                </a:solidFill>
                <a:latin typeface="Arial"/>
                <a:cs typeface="Arial"/>
              </a:rPr>
              <a:t>intuition</a:t>
            </a:r>
            <a:r>
              <a:rPr lang="en-US" sz="2400" spc="-5" dirty="0">
                <a:solidFill>
                  <a:srgbClr val="46424D"/>
                </a:solidFill>
                <a:latin typeface="Arial"/>
                <a:cs typeface="Arial"/>
              </a:rPr>
              <a:t> and </a:t>
            </a:r>
            <a:r>
              <a:rPr sz="2400" spc="-5" dirty="0">
                <a:solidFill>
                  <a:srgbClr val="46424D"/>
                </a:solidFill>
                <a:latin typeface="Arial"/>
                <a:cs typeface="Arial"/>
              </a:rPr>
              <a:t>experience.</a:t>
            </a:r>
            <a:endParaRPr sz="2400" dirty="0">
              <a:latin typeface="Arial"/>
              <a:cs typeface="Arial"/>
            </a:endParaRPr>
          </a:p>
        </p:txBody>
      </p:sp>
      <p:sp>
        <p:nvSpPr>
          <p:cNvPr id="4" name="Footer Placeholder 3"/>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732828"/>
            <a:ext cx="7878571" cy="628377"/>
          </a:xfrm>
          <a:prstGeom prst="rect">
            <a:avLst/>
          </a:prstGeom>
        </p:spPr>
        <p:txBody>
          <a:bodyPr vert="horz" wrap="square" lIns="0" tIns="12700" rIns="0" bIns="0" rtlCol="0">
            <a:spAutoFit/>
          </a:bodyPr>
          <a:lstStyle/>
          <a:p>
            <a:pPr marL="12700">
              <a:lnSpc>
                <a:spcPct val="100000"/>
              </a:lnSpc>
              <a:spcBef>
                <a:spcPts val="100"/>
              </a:spcBef>
            </a:pPr>
            <a:r>
              <a:rPr sz="4000" spc="-5" dirty="0"/>
              <a:t>The project scheduling</a:t>
            </a:r>
            <a:r>
              <a:rPr sz="4000" spc="-10" dirty="0"/>
              <a:t> </a:t>
            </a:r>
            <a:r>
              <a:rPr sz="4000" spc="-5" dirty="0"/>
              <a:t>process</a:t>
            </a:r>
          </a:p>
        </p:txBody>
      </p:sp>
      <p:sp>
        <p:nvSpPr>
          <p:cNvPr id="3" name="object 3"/>
          <p:cNvSpPr/>
          <p:nvPr/>
        </p:nvSpPr>
        <p:spPr>
          <a:xfrm>
            <a:off x="769624" y="2868705"/>
            <a:ext cx="7402802" cy="261769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386162" y="2644739"/>
            <a:ext cx="3768725" cy="535940"/>
          </a:xfrm>
          <a:custGeom>
            <a:avLst/>
            <a:gdLst/>
            <a:ahLst/>
            <a:cxnLst/>
            <a:rect l="l" t="t" r="r" b="b"/>
            <a:pathLst>
              <a:path w="3768725" h="535939">
                <a:moveTo>
                  <a:pt x="3621614" y="535441"/>
                </a:moveTo>
                <a:lnTo>
                  <a:pt x="3768256" y="535441"/>
                </a:lnTo>
                <a:lnTo>
                  <a:pt x="3768256" y="0"/>
                </a:lnTo>
                <a:lnTo>
                  <a:pt x="0" y="0"/>
                </a:lnTo>
                <a:lnTo>
                  <a:pt x="0" y="169900"/>
                </a:lnTo>
              </a:path>
            </a:pathLst>
          </a:custGeom>
          <a:ln w="7722">
            <a:solidFill>
              <a:srgbClr val="000000"/>
            </a:solidFill>
          </a:ln>
        </p:spPr>
        <p:txBody>
          <a:bodyPr wrap="square" lIns="0" tIns="0" rIns="0" bIns="0" rtlCol="0"/>
          <a:lstStyle/>
          <a:p>
            <a:endParaRPr/>
          </a:p>
        </p:txBody>
      </p:sp>
      <p:sp>
        <p:nvSpPr>
          <p:cNvPr id="5" name="object 5"/>
          <p:cNvSpPr/>
          <p:nvPr/>
        </p:nvSpPr>
        <p:spPr>
          <a:xfrm>
            <a:off x="4350056" y="2754149"/>
            <a:ext cx="70839" cy="115833"/>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784216" y="2891857"/>
            <a:ext cx="1247919" cy="586935"/>
          </a:xfrm>
          <a:prstGeom prst="rect">
            <a:avLst/>
          </a:prstGeom>
          <a:blipFill>
            <a:blip r:embed="rId4"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27</a:t>
            </a:fld>
            <a:endParaRPr spc="-2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330" y="643254"/>
            <a:ext cx="5408270" cy="628377"/>
          </a:xfrm>
          <a:prstGeom prst="rect">
            <a:avLst/>
          </a:prstGeom>
        </p:spPr>
        <p:txBody>
          <a:bodyPr vert="horz" wrap="square" lIns="0" tIns="12700" rIns="0" bIns="0" rtlCol="0">
            <a:spAutoFit/>
          </a:bodyPr>
          <a:lstStyle/>
          <a:p>
            <a:pPr marL="12700">
              <a:lnSpc>
                <a:spcPct val="100000"/>
              </a:lnSpc>
              <a:spcBef>
                <a:spcPts val="100"/>
              </a:spcBef>
            </a:pPr>
            <a:r>
              <a:rPr sz="4000" spc="-5" dirty="0">
                <a:solidFill>
                  <a:srgbClr val="FF0000"/>
                </a:solidFill>
              </a:rPr>
              <a:t>Scheduling</a:t>
            </a:r>
            <a:r>
              <a:rPr sz="4000" spc="-60" dirty="0"/>
              <a:t> </a:t>
            </a:r>
            <a:r>
              <a:rPr sz="4000" dirty="0"/>
              <a:t>problems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28</a:t>
            </a:fld>
            <a:endParaRPr spc="-25" dirty="0"/>
          </a:p>
        </p:txBody>
      </p:sp>
      <p:sp>
        <p:nvSpPr>
          <p:cNvPr id="3" name="object 3"/>
          <p:cNvSpPr txBox="1"/>
          <p:nvPr/>
        </p:nvSpPr>
        <p:spPr>
          <a:xfrm>
            <a:off x="535330" y="1624965"/>
            <a:ext cx="7962265" cy="3409315"/>
          </a:xfrm>
          <a:prstGeom prst="rect">
            <a:avLst/>
          </a:prstGeom>
        </p:spPr>
        <p:txBody>
          <a:bodyPr vert="horz" wrap="square" lIns="0" tIns="12700" rIns="0" bIns="0" rtlCol="0">
            <a:spAutoFit/>
          </a:bodyPr>
          <a:lstStyle/>
          <a:p>
            <a:pPr marL="355600" marR="149225" indent="-342900">
              <a:lnSpc>
                <a:spcPct val="100000"/>
              </a:lnSpc>
              <a:spcBef>
                <a:spcPts val="100"/>
              </a:spcBef>
              <a:buFont typeface="Wingdings"/>
              <a:buChar char=""/>
              <a:tabLst>
                <a:tab pos="356235" algn="l"/>
              </a:tabLst>
            </a:pPr>
            <a:r>
              <a:rPr sz="2400" dirty="0">
                <a:solidFill>
                  <a:srgbClr val="46424D"/>
                </a:solidFill>
                <a:latin typeface="Arial"/>
                <a:cs typeface="Arial"/>
              </a:rPr>
              <a:t>Estimating the </a:t>
            </a:r>
            <a:r>
              <a:rPr sz="2400" spc="-10" dirty="0">
                <a:solidFill>
                  <a:srgbClr val="46424D"/>
                </a:solidFill>
                <a:latin typeface="Arial"/>
                <a:cs typeface="Arial"/>
              </a:rPr>
              <a:t>difficulty </a:t>
            </a:r>
            <a:r>
              <a:rPr sz="2400" dirty="0">
                <a:solidFill>
                  <a:srgbClr val="46424D"/>
                </a:solidFill>
                <a:latin typeface="Arial"/>
                <a:cs typeface="Arial"/>
              </a:rPr>
              <a:t>of </a:t>
            </a:r>
            <a:r>
              <a:rPr sz="2400" spc="-5" dirty="0">
                <a:solidFill>
                  <a:srgbClr val="46424D"/>
                </a:solidFill>
                <a:latin typeface="Arial"/>
                <a:cs typeface="Arial"/>
              </a:rPr>
              <a:t>problems and hence </a:t>
            </a:r>
            <a:r>
              <a:rPr sz="2400" dirty="0">
                <a:solidFill>
                  <a:srgbClr val="46424D"/>
                </a:solidFill>
                <a:latin typeface="Arial"/>
                <a:cs typeface="Arial"/>
              </a:rPr>
              <a:t>th</a:t>
            </a:r>
            <a:r>
              <a:rPr lang="en-US" sz="2400" dirty="0">
                <a:solidFill>
                  <a:srgbClr val="46424D"/>
                </a:solidFill>
                <a:latin typeface="Arial"/>
                <a:cs typeface="Arial"/>
              </a:rPr>
              <a:t>e cost</a:t>
            </a:r>
            <a:r>
              <a:rPr sz="2400" spc="-405" dirty="0">
                <a:solidFill>
                  <a:srgbClr val="46424D"/>
                </a:solidFill>
                <a:latin typeface="Arial"/>
                <a:cs typeface="Arial"/>
              </a:rPr>
              <a:t>  </a:t>
            </a:r>
            <a:r>
              <a:rPr sz="2400" dirty="0">
                <a:solidFill>
                  <a:srgbClr val="46424D"/>
                </a:solidFill>
                <a:latin typeface="Arial"/>
                <a:cs typeface="Arial"/>
              </a:rPr>
              <a:t>of </a:t>
            </a:r>
            <a:r>
              <a:rPr sz="2400" spc="-5" dirty="0">
                <a:solidFill>
                  <a:srgbClr val="46424D"/>
                </a:solidFill>
                <a:latin typeface="Arial"/>
                <a:cs typeface="Arial"/>
              </a:rPr>
              <a:t>developing a solution is</a:t>
            </a:r>
            <a:r>
              <a:rPr sz="2400" spc="65" dirty="0">
                <a:solidFill>
                  <a:srgbClr val="46424D"/>
                </a:solidFill>
                <a:latin typeface="Arial"/>
                <a:cs typeface="Arial"/>
              </a:rPr>
              <a:t> </a:t>
            </a:r>
            <a:r>
              <a:rPr sz="2400" spc="-5" dirty="0">
                <a:solidFill>
                  <a:srgbClr val="46424D"/>
                </a:solidFill>
                <a:latin typeface="Arial"/>
                <a:cs typeface="Arial"/>
              </a:rPr>
              <a:t>hard.</a:t>
            </a:r>
            <a:endParaRPr sz="2400" dirty="0">
              <a:latin typeface="Arial"/>
              <a:cs typeface="Arial"/>
            </a:endParaRPr>
          </a:p>
          <a:p>
            <a:pPr marL="355600" indent="-342900">
              <a:lnSpc>
                <a:spcPct val="100000"/>
              </a:lnSpc>
              <a:spcBef>
                <a:spcPts val="1200"/>
              </a:spcBef>
              <a:buFont typeface="Wingdings"/>
              <a:buChar char=""/>
              <a:tabLst>
                <a:tab pos="356235" algn="l"/>
              </a:tabLst>
            </a:pPr>
            <a:r>
              <a:rPr sz="2400" spc="-5" dirty="0">
                <a:solidFill>
                  <a:srgbClr val="46424D"/>
                </a:solidFill>
                <a:latin typeface="Arial"/>
                <a:cs typeface="Arial"/>
              </a:rPr>
              <a:t>Productivity </a:t>
            </a:r>
            <a:r>
              <a:rPr sz="2400" dirty="0">
                <a:solidFill>
                  <a:srgbClr val="46424D"/>
                </a:solidFill>
                <a:latin typeface="Arial"/>
                <a:cs typeface="Arial"/>
              </a:rPr>
              <a:t>is </a:t>
            </a:r>
            <a:r>
              <a:rPr sz="2400" spc="-5" dirty="0">
                <a:solidFill>
                  <a:srgbClr val="46424D"/>
                </a:solidFill>
                <a:latin typeface="Arial"/>
                <a:cs typeface="Arial"/>
              </a:rPr>
              <a:t>not proportional </a:t>
            </a:r>
            <a:r>
              <a:rPr sz="2400" dirty="0">
                <a:solidFill>
                  <a:srgbClr val="46424D"/>
                </a:solidFill>
                <a:latin typeface="Arial"/>
                <a:cs typeface="Arial"/>
              </a:rPr>
              <a:t>to the </a:t>
            </a:r>
            <a:r>
              <a:rPr sz="2400" spc="-5" dirty="0">
                <a:solidFill>
                  <a:srgbClr val="46424D"/>
                </a:solidFill>
                <a:latin typeface="Arial"/>
                <a:cs typeface="Arial"/>
              </a:rPr>
              <a:t>number </a:t>
            </a:r>
            <a:r>
              <a:rPr sz="2400" dirty="0">
                <a:solidFill>
                  <a:srgbClr val="46424D"/>
                </a:solidFill>
                <a:latin typeface="Arial"/>
                <a:cs typeface="Arial"/>
              </a:rPr>
              <a:t>o</a:t>
            </a:r>
            <a:r>
              <a:rPr lang="en-US" sz="2400" dirty="0">
                <a:solidFill>
                  <a:srgbClr val="46424D"/>
                </a:solidFill>
                <a:latin typeface="Arial"/>
                <a:cs typeface="Arial"/>
              </a:rPr>
              <a:t>f people</a:t>
            </a:r>
            <a:endParaRPr sz="2400" dirty="0">
              <a:latin typeface="Arial"/>
              <a:cs typeface="Arial"/>
            </a:endParaRPr>
          </a:p>
          <a:p>
            <a:pPr marL="355600">
              <a:lnSpc>
                <a:spcPct val="100000"/>
              </a:lnSpc>
            </a:pPr>
            <a:r>
              <a:rPr sz="2400" spc="-5" dirty="0">
                <a:solidFill>
                  <a:srgbClr val="46424D"/>
                </a:solidFill>
                <a:latin typeface="Arial"/>
                <a:cs typeface="Arial"/>
              </a:rPr>
              <a:t>working on a</a:t>
            </a:r>
            <a:r>
              <a:rPr sz="2400" spc="25" dirty="0">
                <a:solidFill>
                  <a:srgbClr val="46424D"/>
                </a:solidFill>
                <a:latin typeface="Arial"/>
                <a:cs typeface="Arial"/>
              </a:rPr>
              <a:t> </a:t>
            </a:r>
            <a:r>
              <a:rPr sz="2400" dirty="0">
                <a:solidFill>
                  <a:srgbClr val="46424D"/>
                </a:solidFill>
                <a:latin typeface="Arial"/>
                <a:cs typeface="Arial"/>
              </a:rPr>
              <a:t>task.</a:t>
            </a:r>
            <a:endParaRPr sz="2400" dirty="0">
              <a:latin typeface="Arial"/>
              <a:cs typeface="Arial"/>
            </a:endParaRPr>
          </a:p>
          <a:p>
            <a:pPr marL="355600" marR="5080" indent="-342900">
              <a:lnSpc>
                <a:spcPct val="100000"/>
              </a:lnSpc>
              <a:spcBef>
                <a:spcPts val="1200"/>
              </a:spcBef>
              <a:buFont typeface="Wingdings"/>
              <a:buChar char=""/>
              <a:tabLst>
                <a:tab pos="356235" algn="l"/>
              </a:tabLst>
            </a:pPr>
            <a:r>
              <a:rPr sz="2400" spc="-5" dirty="0">
                <a:solidFill>
                  <a:srgbClr val="46424D"/>
                </a:solidFill>
                <a:latin typeface="Arial"/>
                <a:cs typeface="Arial"/>
              </a:rPr>
              <a:t>Adding people </a:t>
            </a:r>
            <a:r>
              <a:rPr sz="2400" dirty="0">
                <a:solidFill>
                  <a:srgbClr val="46424D"/>
                </a:solidFill>
                <a:latin typeface="Arial"/>
                <a:cs typeface="Arial"/>
              </a:rPr>
              <a:t>to </a:t>
            </a:r>
            <a:r>
              <a:rPr sz="2400" spc="-5" dirty="0">
                <a:solidFill>
                  <a:srgbClr val="46424D"/>
                </a:solidFill>
                <a:latin typeface="Arial"/>
                <a:cs typeface="Arial"/>
              </a:rPr>
              <a:t>a late project makes </a:t>
            </a:r>
            <a:r>
              <a:rPr sz="2400" dirty="0">
                <a:solidFill>
                  <a:srgbClr val="46424D"/>
                </a:solidFill>
                <a:latin typeface="Arial"/>
                <a:cs typeface="Arial"/>
              </a:rPr>
              <a:t>it </a:t>
            </a:r>
            <a:r>
              <a:rPr sz="2400" spc="-5" dirty="0">
                <a:solidFill>
                  <a:srgbClr val="46424D"/>
                </a:solidFill>
                <a:latin typeface="Arial"/>
                <a:cs typeface="Arial"/>
              </a:rPr>
              <a:t>later </a:t>
            </a:r>
            <a:r>
              <a:rPr sz="2400" spc="-110" dirty="0">
                <a:solidFill>
                  <a:srgbClr val="46424D"/>
                </a:solidFill>
                <a:latin typeface="Arial"/>
                <a:cs typeface="Arial"/>
              </a:rPr>
              <a:t>because </a:t>
            </a:r>
            <a:r>
              <a:rPr sz="2400" dirty="0">
                <a:solidFill>
                  <a:srgbClr val="46424D"/>
                </a:solidFill>
                <a:latin typeface="Arial"/>
                <a:cs typeface="Arial"/>
              </a:rPr>
              <a:t>of  </a:t>
            </a:r>
            <a:r>
              <a:rPr sz="2400" spc="-5" dirty="0">
                <a:solidFill>
                  <a:srgbClr val="46424D"/>
                </a:solidFill>
                <a:latin typeface="Arial"/>
                <a:cs typeface="Arial"/>
              </a:rPr>
              <a:t>communication</a:t>
            </a:r>
            <a:r>
              <a:rPr sz="2400" spc="10" dirty="0">
                <a:solidFill>
                  <a:srgbClr val="46424D"/>
                </a:solidFill>
                <a:latin typeface="Arial"/>
                <a:cs typeface="Arial"/>
              </a:rPr>
              <a:t> </a:t>
            </a:r>
            <a:r>
              <a:rPr sz="2400" spc="-5" dirty="0">
                <a:solidFill>
                  <a:srgbClr val="46424D"/>
                </a:solidFill>
                <a:latin typeface="Arial"/>
                <a:cs typeface="Arial"/>
              </a:rPr>
              <a:t>overheads.</a:t>
            </a:r>
            <a:endParaRPr sz="2400" dirty="0">
              <a:latin typeface="Arial"/>
              <a:cs typeface="Arial"/>
            </a:endParaRPr>
          </a:p>
          <a:p>
            <a:pPr marL="355600" marR="1243330" indent="-342900">
              <a:lnSpc>
                <a:spcPct val="100000"/>
              </a:lnSpc>
              <a:spcBef>
                <a:spcPts val="1205"/>
              </a:spcBef>
              <a:buFont typeface="Wingdings"/>
              <a:buChar char=""/>
              <a:tabLst>
                <a:tab pos="356235" algn="l"/>
              </a:tabLst>
            </a:pPr>
            <a:r>
              <a:rPr sz="2400" dirty="0">
                <a:solidFill>
                  <a:srgbClr val="46424D"/>
                </a:solidFill>
                <a:latin typeface="Arial"/>
                <a:cs typeface="Arial"/>
              </a:rPr>
              <a:t>The </a:t>
            </a:r>
            <a:r>
              <a:rPr sz="2400" spc="-5" dirty="0">
                <a:solidFill>
                  <a:srgbClr val="46424D"/>
                </a:solidFill>
                <a:latin typeface="Arial"/>
                <a:cs typeface="Arial"/>
              </a:rPr>
              <a:t>unexpected always happens. Alway</a:t>
            </a:r>
            <a:r>
              <a:rPr lang="en-US" sz="2400" spc="-5" dirty="0">
                <a:solidFill>
                  <a:srgbClr val="46424D"/>
                </a:solidFill>
                <a:latin typeface="Arial"/>
                <a:cs typeface="Arial"/>
              </a:rPr>
              <a:t>s allow</a:t>
            </a:r>
            <a:r>
              <a:rPr sz="2400" spc="-665" dirty="0">
                <a:solidFill>
                  <a:srgbClr val="46424D"/>
                </a:solidFill>
                <a:latin typeface="Arial"/>
                <a:cs typeface="Arial"/>
              </a:rPr>
              <a:t> </a:t>
            </a:r>
            <a:r>
              <a:rPr sz="2400" spc="-5" dirty="0">
                <a:solidFill>
                  <a:srgbClr val="46424D"/>
                </a:solidFill>
                <a:latin typeface="Arial"/>
                <a:cs typeface="Arial"/>
              </a:rPr>
              <a:t>contingency in</a:t>
            </a:r>
            <a:r>
              <a:rPr sz="2400" spc="10" dirty="0">
                <a:solidFill>
                  <a:srgbClr val="46424D"/>
                </a:solidFill>
                <a:latin typeface="Arial"/>
                <a:cs typeface="Arial"/>
              </a:rPr>
              <a:t> </a:t>
            </a:r>
            <a:r>
              <a:rPr sz="2400" spc="-5" dirty="0">
                <a:solidFill>
                  <a:srgbClr val="46424D"/>
                </a:solidFill>
                <a:latin typeface="Arial"/>
                <a:cs typeface="Arial"/>
              </a:rPr>
              <a:t>planning.</a:t>
            </a:r>
            <a:endParaRPr sz="2400" dirty="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330" y="643253"/>
            <a:ext cx="6856070" cy="628377"/>
          </a:xfrm>
          <a:prstGeom prst="rect">
            <a:avLst/>
          </a:prstGeom>
        </p:spPr>
        <p:txBody>
          <a:bodyPr vert="horz" wrap="square" lIns="0" tIns="12700" rIns="0" bIns="0" rtlCol="0">
            <a:spAutoFit/>
          </a:bodyPr>
          <a:lstStyle/>
          <a:p>
            <a:pPr marL="12700">
              <a:lnSpc>
                <a:spcPct val="100000"/>
              </a:lnSpc>
              <a:spcBef>
                <a:spcPts val="100"/>
              </a:spcBef>
            </a:pPr>
            <a:r>
              <a:rPr sz="4000" spc="-5" dirty="0">
                <a:solidFill>
                  <a:srgbClr val="FF0000"/>
                </a:solidFill>
              </a:rPr>
              <a:t>Schedule</a:t>
            </a:r>
            <a:r>
              <a:rPr sz="4000" spc="-25" dirty="0"/>
              <a:t> </a:t>
            </a:r>
            <a:r>
              <a:rPr sz="4000" spc="-5" dirty="0"/>
              <a:t>presentation</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29</a:t>
            </a:fld>
            <a:endParaRPr spc="-25" dirty="0"/>
          </a:p>
        </p:txBody>
      </p:sp>
      <p:sp>
        <p:nvSpPr>
          <p:cNvPr id="3" name="object 3"/>
          <p:cNvSpPr txBox="1"/>
          <p:nvPr/>
        </p:nvSpPr>
        <p:spPr>
          <a:xfrm>
            <a:off x="535330" y="1624965"/>
            <a:ext cx="7886065" cy="4454525"/>
          </a:xfrm>
          <a:prstGeom prst="rect">
            <a:avLst/>
          </a:prstGeom>
        </p:spPr>
        <p:txBody>
          <a:bodyPr vert="horz" wrap="square" lIns="0" tIns="12700" rIns="0" bIns="0" rtlCol="0">
            <a:spAutoFit/>
          </a:bodyPr>
          <a:lstStyle/>
          <a:p>
            <a:pPr marL="355600" marR="316230" indent="-342900">
              <a:lnSpc>
                <a:spcPct val="100000"/>
              </a:lnSpc>
              <a:spcBef>
                <a:spcPts val="100"/>
              </a:spcBef>
              <a:buFont typeface="Wingdings"/>
              <a:buChar char=""/>
              <a:tabLst>
                <a:tab pos="356235" algn="l"/>
              </a:tabLst>
            </a:pPr>
            <a:r>
              <a:rPr sz="2400" spc="-5" dirty="0">
                <a:solidFill>
                  <a:srgbClr val="46424D"/>
                </a:solidFill>
                <a:latin typeface="Arial"/>
                <a:cs typeface="Arial"/>
              </a:rPr>
              <a:t>Graphical notations are normally used </a:t>
            </a:r>
            <a:r>
              <a:rPr sz="2400" dirty="0">
                <a:solidFill>
                  <a:srgbClr val="46424D"/>
                </a:solidFill>
                <a:latin typeface="Arial"/>
                <a:cs typeface="Arial"/>
              </a:rPr>
              <a:t>to </a:t>
            </a:r>
            <a:r>
              <a:rPr sz="2400" spc="-5" dirty="0">
                <a:solidFill>
                  <a:srgbClr val="46424D"/>
                </a:solidFill>
                <a:latin typeface="Arial"/>
                <a:cs typeface="Arial"/>
              </a:rPr>
              <a:t>illustrate</a:t>
            </a:r>
            <a:r>
              <a:rPr lang="en-US" sz="2400" spc="-5" dirty="0">
                <a:solidFill>
                  <a:srgbClr val="46424D"/>
                </a:solidFill>
                <a:latin typeface="Arial"/>
                <a:cs typeface="Arial"/>
              </a:rPr>
              <a:t> the</a:t>
            </a:r>
            <a:r>
              <a:rPr sz="2400" spc="-525" dirty="0">
                <a:solidFill>
                  <a:srgbClr val="46424D"/>
                </a:solidFill>
                <a:latin typeface="Arial"/>
                <a:cs typeface="Arial"/>
              </a:rPr>
              <a:t> </a:t>
            </a:r>
            <a:r>
              <a:rPr sz="2400" spc="-5" dirty="0">
                <a:solidFill>
                  <a:srgbClr val="46424D"/>
                </a:solidFill>
                <a:latin typeface="Arial"/>
                <a:cs typeface="Arial"/>
              </a:rPr>
              <a:t>project schedule.</a:t>
            </a:r>
            <a:endParaRPr sz="2400" dirty="0">
              <a:latin typeface="Arial"/>
              <a:cs typeface="Arial"/>
            </a:endParaRPr>
          </a:p>
          <a:p>
            <a:pPr marL="355600" marR="5080" indent="-342900">
              <a:lnSpc>
                <a:spcPct val="100000"/>
              </a:lnSpc>
              <a:spcBef>
                <a:spcPts val="1200"/>
              </a:spcBef>
              <a:buFont typeface="Wingdings"/>
              <a:buChar char=""/>
              <a:tabLst>
                <a:tab pos="356235" algn="l"/>
              </a:tabLst>
            </a:pPr>
            <a:r>
              <a:rPr sz="2400" spc="-5" dirty="0">
                <a:solidFill>
                  <a:srgbClr val="46424D"/>
                </a:solidFill>
                <a:latin typeface="Arial"/>
                <a:cs typeface="Arial"/>
              </a:rPr>
              <a:t>These </a:t>
            </a:r>
            <a:r>
              <a:rPr sz="2400" dirty="0">
                <a:solidFill>
                  <a:srgbClr val="46424D"/>
                </a:solidFill>
                <a:latin typeface="Arial"/>
                <a:cs typeface="Arial"/>
              </a:rPr>
              <a:t>show the project </a:t>
            </a:r>
            <a:r>
              <a:rPr sz="2400" spc="-5" dirty="0">
                <a:solidFill>
                  <a:srgbClr val="46424D"/>
                </a:solidFill>
                <a:latin typeface="Arial"/>
                <a:cs typeface="Arial"/>
              </a:rPr>
              <a:t>breakdown into </a:t>
            </a:r>
            <a:r>
              <a:rPr sz="2400" dirty="0">
                <a:solidFill>
                  <a:srgbClr val="46424D"/>
                </a:solidFill>
                <a:latin typeface="Arial"/>
                <a:cs typeface="Arial"/>
              </a:rPr>
              <a:t>tasks. </a:t>
            </a:r>
            <a:r>
              <a:rPr sz="2400" spc="-55" dirty="0">
                <a:solidFill>
                  <a:srgbClr val="46424D"/>
                </a:solidFill>
                <a:latin typeface="Arial"/>
                <a:cs typeface="Arial"/>
              </a:rPr>
              <a:t>Tasks  </a:t>
            </a:r>
            <a:r>
              <a:rPr sz="2400" spc="-5" dirty="0">
                <a:solidFill>
                  <a:srgbClr val="46424D"/>
                </a:solidFill>
                <a:latin typeface="Arial"/>
                <a:cs typeface="Arial"/>
              </a:rPr>
              <a:t>should </a:t>
            </a:r>
            <a:r>
              <a:rPr sz="2400" dirty="0">
                <a:solidFill>
                  <a:srgbClr val="46424D"/>
                </a:solidFill>
                <a:latin typeface="Arial"/>
                <a:cs typeface="Arial"/>
              </a:rPr>
              <a:t>not </a:t>
            </a:r>
            <a:r>
              <a:rPr sz="2400" spc="-5" dirty="0">
                <a:solidFill>
                  <a:srgbClr val="46424D"/>
                </a:solidFill>
                <a:latin typeface="Arial"/>
                <a:cs typeface="Arial"/>
              </a:rPr>
              <a:t>be </a:t>
            </a:r>
            <a:r>
              <a:rPr sz="2400" dirty="0">
                <a:solidFill>
                  <a:srgbClr val="46424D"/>
                </a:solidFill>
                <a:latin typeface="Arial"/>
                <a:cs typeface="Arial"/>
              </a:rPr>
              <a:t>too </a:t>
            </a:r>
            <a:r>
              <a:rPr sz="2400" spc="-5" dirty="0">
                <a:solidFill>
                  <a:srgbClr val="46424D"/>
                </a:solidFill>
                <a:latin typeface="Arial"/>
                <a:cs typeface="Arial"/>
              </a:rPr>
              <a:t>small. They should </a:t>
            </a:r>
            <a:r>
              <a:rPr sz="2400" dirty="0">
                <a:solidFill>
                  <a:srgbClr val="46424D"/>
                </a:solidFill>
                <a:latin typeface="Arial"/>
                <a:cs typeface="Arial"/>
              </a:rPr>
              <a:t>take </a:t>
            </a:r>
            <a:r>
              <a:rPr sz="2400" spc="-5" dirty="0">
                <a:solidFill>
                  <a:srgbClr val="46424D"/>
                </a:solidFill>
                <a:latin typeface="Arial"/>
                <a:cs typeface="Arial"/>
              </a:rPr>
              <a:t>about a week  or two.</a:t>
            </a:r>
            <a:endParaRPr sz="2400" dirty="0">
              <a:latin typeface="Arial"/>
              <a:cs typeface="Arial"/>
            </a:endParaRPr>
          </a:p>
          <a:p>
            <a:pPr marL="355600" indent="-342900">
              <a:lnSpc>
                <a:spcPct val="100000"/>
              </a:lnSpc>
              <a:spcBef>
                <a:spcPts val="1200"/>
              </a:spcBef>
              <a:buFont typeface="Wingdings"/>
              <a:buChar char=""/>
              <a:tabLst>
                <a:tab pos="356235" algn="l"/>
              </a:tabLst>
            </a:pPr>
            <a:r>
              <a:rPr sz="2400" spc="-5" dirty="0">
                <a:solidFill>
                  <a:srgbClr val="46424D"/>
                </a:solidFill>
                <a:latin typeface="Arial"/>
                <a:cs typeface="Arial"/>
              </a:rPr>
              <a:t>Calendar-based</a:t>
            </a:r>
            <a:endParaRPr sz="2400" dirty="0">
              <a:latin typeface="Arial"/>
              <a:cs typeface="Arial"/>
            </a:endParaRPr>
          </a:p>
          <a:p>
            <a:pPr marL="756285" marR="581660" lvl="1" indent="-286385" algn="just">
              <a:lnSpc>
                <a:spcPct val="100000"/>
              </a:lnSpc>
              <a:spcBef>
                <a:spcPts val="905"/>
              </a:spcBef>
              <a:buFont typeface="Wingdings"/>
              <a:buChar char=""/>
              <a:tabLst>
                <a:tab pos="756920" algn="l"/>
              </a:tabLst>
            </a:pPr>
            <a:r>
              <a:rPr sz="2000" dirty="0">
                <a:solidFill>
                  <a:srgbClr val="46424D"/>
                </a:solidFill>
                <a:latin typeface="Arial"/>
                <a:cs typeface="Arial"/>
              </a:rPr>
              <a:t>Bar charts are the most commonly used representation</a:t>
            </a:r>
            <a:r>
              <a:rPr sz="2000" spc="-235" dirty="0">
                <a:solidFill>
                  <a:srgbClr val="46424D"/>
                </a:solidFill>
                <a:latin typeface="Arial"/>
                <a:cs typeface="Arial"/>
              </a:rPr>
              <a:t> </a:t>
            </a:r>
            <a:r>
              <a:rPr sz="2000" dirty="0">
                <a:solidFill>
                  <a:srgbClr val="46424D"/>
                </a:solidFill>
                <a:latin typeface="Arial"/>
                <a:cs typeface="Arial"/>
              </a:rPr>
              <a:t>for  project schedules. They show the schedule as </a:t>
            </a:r>
            <a:r>
              <a:rPr sz="2000" spc="-5" dirty="0">
                <a:solidFill>
                  <a:srgbClr val="46424D"/>
                </a:solidFill>
                <a:latin typeface="Arial"/>
                <a:cs typeface="Arial"/>
              </a:rPr>
              <a:t>activities</a:t>
            </a:r>
            <a:r>
              <a:rPr sz="2000" spc="-175" dirty="0">
                <a:solidFill>
                  <a:srgbClr val="46424D"/>
                </a:solidFill>
                <a:latin typeface="Arial"/>
                <a:cs typeface="Arial"/>
              </a:rPr>
              <a:t> </a:t>
            </a:r>
            <a:r>
              <a:rPr sz="2000" dirty="0">
                <a:solidFill>
                  <a:srgbClr val="46424D"/>
                </a:solidFill>
                <a:latin typeface="Arial"/>
                <a:cs typeface="Arial"/>
              </a:rPr>
              <a:t>or  resources against</a:t>
            </a:r>
            <a:r>
              <a:rPr sz="2000" spc="-90" dirty="0">
                <a:solidFill>
                  <a:srgbClr val="46424D"/>
                </a:solidFill>
                <a:latin typeface="Arial"/>
                <a:cs typeface="Arial"/>
              </a:rPr>
              <a:t> </a:t>
            </a:r>
            <a:r>
              <a:rPr sz="2000" spc="-5" dirty="0">
                <a:solidFill>
                  <a:srgbClr val="46424D"/>
                </a:solidFill>
                <a:latin typeface="Arial"/>
                <a:cs typeface="Arial"/>
              </a:rPr>
              <a:t>time.</a:t>
            </a:r>
            <a:endParaRPr sz="2000" dirty="0">
              <a:latin typeface="Arial"/>
              <a:cs typeface="Arial"/>
            </a:endParaRPr>
          </a:p>
          <a:p>
            <a:pPr marL="355600" indent="-342900">
              <a:lnSpc>
                <a:spcPct val="100000"/>
              </a:lnSpc>
              <a:spcBef>
                <a:spcPts val="900"/>
              </a:spcBef>
              <a:buFont typeface="Wingdings"/>
              <a:buChar char=""/>
              <a:tabLst>
                <a:tab pos="356235" algn="l"/>
              </a:tabLst>
            </a:pPr>
            <a:r>
              <a:rPr sz="2400" spc="-5" dirty="0">
                <a:solidFill>
                  <a:srgbClr val="46424D"/>
                </a:solidFill>
                <a:latin typeface="Arial"/>
                <a:cs typeface="Arial"/>
              </a:rPr>
              <a:t>Activity</a:t>
            </a:r>
            <a:r>
              <a:rPr sz="2400" dirty="0">
                <a:solidFill>
                  <a:srgbClr val="46424D"/>
                </a:solidFill>
                <a:latin typeface="Arial"/>
                <a:cs typeface="Arial"/>
              </a:rPr>
              <a:t> </a:t>
            </a:r>
            <a:r>
              <a:rPr sz="2400" spc="-5" dirty="0">
                <a:solidFill>
                  <a:srgbClr val="46424D"/>
                </a:solidFill>
                <a:latin typeface="Arial"/>
                <a:cs typeface="Arial"/>
              </a:rPr>
              <a:t>networks</a:t>
            </a:r>
            <a:endParaRPr sz="2400" dirty="0">
              <a:latin typeface="Arial"/>
              <a:cs typeface="Arial"/>
            </a:endParaRPr>
          </a:p>
          <a:p>
            <a:pPr marL="756285" lvl="1" indent="-286385">
              <a:lnSpc>
                <a:spcPct val="100000"/>
              </a:lnSpc>
              <a:spcBef>
                <a:spcPts val="905"/>
              </a:spcBef>
              <a:buFont typeface="Wingdings"/>
              <a:buChar char=""/>
              <a:tabLst>
                <a:tab pos="756285" algn="l"/>
                <a:tab pos="756920" algn="l"/>
              </a:tabLst>
            </a:pPr>
            <a:r>
              <a:rPr sz="2000" dirty="0">
                <a:solidFill>
                  <a:srgbClr val="46424D"/>
                </a:solidFill>
                <a:latin typeface="Arial"/>
                <a:cs typeface="Arial"/>
              </a:rPr>
              <a:t>Show task</a:t>
            </a:r>
            <a:r>
              <a:rPr sz="2000" spc="-30" dirty="0">
                <a:solidFill>
                  <a:srgbClr val="46424D"/>
                </a:solidFill>
                <a:latin typeface="Arial"/>
                <a:cs typeface="Arial"/>
              </a:rPr>
              <a:t> </a:t>
            </a:r>
            <a:r>
              <a:rPr sz="2000" dirty="0">
                <a:solidFill>
                  <a:srgbClr val="46424D"/>
                </a:solidFill>
                <a:latin typeface="Arial"/>
                <a:cs typeface="Arial"/>
              </a:rPr>
              <a:t>dependencies</a:t>
            </a:r>
            <a:endParaRPr sz="20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762000"/>
            <a:ext cx="9067800" cy="4983416"/>
          </a:xfrm>
          <a:prstGeom prst="rect">
            <a:avLst/>
          </a:prstGeom>
        </p:spPr>
        <p:txBody>
          <a:bodyPr vert="horz" wrap="square" lIns="0" tIns="12700" rIns="0" bIns="0" rtlCol="0">
            <a:spAutoFit/>
          </a:bodyPr>
          <a:lstStyle/>
          <a:p>
            <a:pPr marL="12700" algn="just">
              <a:lnSpc>
                <a:spcPct val="100000"/>
              </a:lnSpc>
              <a:spcBef>
                <a:spcPts val="100"/>
              </a:spcBef>
            </a:pPr>
            <a:r>
              <a:rPr sz="4000" b="1" spc="-5" dirty="0">
                <a:solidFill>
                  <a:srgbClr val="46424D"/>
                </a:solidFill>
                <a:latin typeface="Arial"/>
                <a:cs typeface="Arial"/>
              </a:rPr>
              <a:t>Project planning</a:t>
            </a:r>
            <a:endParaRPr sz="4000" dirty="0">
              <a:latin typeface="Arial"/>
              <a:cs typeface="Arial"/>
            </a:endParaRPr>
          </a:p>
          <a:p>
            <a:pPr algn="just">
              <a:lnSpc>
                <a:spcPct val="100000"/>
              </a:lnSpc>
            </a:pPr>
            <a:endParaRPr sz="2700" dirty="0">
              <a:latin typeface="Times New Roman"/>
              <a:cs typeface="Times New Roman"/>
            </a:endParaRPr>
          </a:p>
          <a:p>
            <a:pPr marL="355600" marR="5080" indent="-342900" algn="just">
              <a:lnSpc>
                <a:spcPct val="100000"/>
              </a:lnSpc>
              <a:spcBef>
                <a:spcPts val="1750"/>
              </a:spcBef>
              <a:buFont typeface="Wingdings"/>
              <a:buChar char=""/>
              <a:tabLst>
                <a:tab pos="356235" algn="l"/>
              </a:tabLst>
            </a:pPr>
            <a:r>
              <a:rPr sz="2400" dirty="0">
                <a:solidFill>
                  <a:srgbClr val="46424D"/>
                </a:solidFill>
                <a:latin typeface="Arial"/>
                <a:cs typeface="Arial"/>
              </a:rPr>
              <a:t>Project </a:t>
            </a:r>
            <a:r>
              <a:rPr sz="2400" spc="-5" dirty="0">
                <a:solidFill>
                  <a:srgbClr val="46424D"/>
                </a:solidFill>
                <a:latin typeface="Arial"/>
                <a:cs typeface="Arial"/>
              </a:rPr>
              <a:t>planning </a:t>
            </a:r>
            <a:r>
              <a:rPr sz="2400" b="1" spc="-5" dirty="0">
                <a:solidFill>
                  <a:srgbClr val="FF0000"/>
                </a:solidFill>
                <a:latin typeface="Arial"/>
                <a:cs typeface="Arial"/>
              </a:rPr>
              <a:t>involves breaking down </a:t>
            </a:r>
            <a:r>
              <a:rPr sz="2400" b="1" dirty="0">
                <a:solidFill>
                  <a:srgbClr val="FF0000"/>
                </a:solidFill>
                <a:latin typeface="Arial"/>
                <a:cs typeface="Arial"/>
              </a:rPr>
              <a:t>the </a:t>
            </a:r>
            <a:r>
              <a:rPr sz="2400" b="1" spc="-5" dirty="0">
                <a:solidFill>
                  <a:srgbClr val="FF0000"/>
                </a:solidFill>
                <a:latin typeface="Arial"/>
                <a:cs typeface="Arial"/>
              </a:rPr>
              <a:t>work</a:t>
            </a:r>
            <a:r>
              <a:rPr lang="en-US" sz="2400" b="1" spc="-5" dirty="0">
                <a:solidFill>
                  <a:srgbClr val="FF0000"/>
                </a:solidFill>
                <a:latin typeface="Arial"/>
                <a:cs typeface="Arial"/>
              </a:rPr>
              <a:t> </a:t>
            </a:r>
            <a:r>
              <a:rPr lang="en-US" sz="2400" spc="-5" dirty="0">
                <a:solidFill>
                  <a:srgbClr val="46424D"/>
                </a:solidFill>
                <a:latin typeface="Arial"/>
                <a:cs typeface="Arial"/>
              </a:rPr>
              <a:t>into</a:t>
            </a:r>
            <a:r>
              <a:rPr sz="2400" spc="-540" dirty="0">
                <a:solidFill>
                  <a:srgbClr val="46424D"/>
                </a:solidFill>
                <a:latin typeface="Arial"/>
                <a:cs typeface="Arial"/>
              </a:rPr>
              <a:t> </a:t>
            </a:r>
            <a:r>
              <a:rPr sz="2400" spc="-5" dirty="0">
                <a:solidFill>
                  <a:srgbClr val="46424D"/>
                </a:solidFill>
                <a:latin typeface="Arial"/>
                <a:cs typeface="Arial"/>
              </a:rPr>
              <a:t>parts and </a:t>
            </a:r>
            <a:r>
              <a:rPr sz="2400" b="1" spc="-5" dirty="0">
                <a:solidFill>
                  <a:srgbClr val="FF0000"/>
                </a:solidFill>
                <a:latin typeface="Arial"/>
                <a:cs typeface="Arial"/>
              </a:rPr>
              <a:t>assign</a:t>
            </a:r>
            <a:r>
              <a:rPr sz="2400" spc="-5" dirty="0">
                <a:solidFill>
                  <a:srgbClr val="46424D"/>
                </a:solidFill>
                <a:latin typeface="Arial"/>
                <a:cs typeface="Arial"/>
              </a:rPr>
              <a:t> these </a:t>
            </a:r>
            <a:r>
              <a:rPr sz="2400" dirty="0">
                <a:solidFill>
                  <a:srgbClr val="46424D"/>
                </a:solidFill>
                <a:latin typeface="Arial"/>
                <a:cs typeface="Arial"/>
              </a:rPr>
              <a:t>to </a:t>
            </a:r>
            <a:r>
              <a:rPr sz="2400" spc="-5" dirty="0">
                <a:solidFill>
                  <a:srgbClr val="46424D"/>
                </a:solidFill>
                <a:latin typeface="Arial"/>
                <a:cs typeface="Arial"/>
              </a:rPr>
              <a:t>project </a:t>
            </a:r>
            <a:r>
              <a:rPr sz="2400" b="1" dirty="0">
                <a:solidFill>
                  <a:srgbClr val="46424D"/>
                </a:solidFill>
                <a:latin typeface="Arial"/>
                <a:cs typeface="Arial"/>
              </a:rPr>
              <a:t>team members</a:t>
            </a:r>
            <a:r>
              <a:rPr sz="2400" dirty="0">
                <a:solidFill>
                  <a:srgbClr val="46424D"/>
                </a:solidFill>
                <a:latin typeface="Arial"/>
                <a:cs typeface="Arial"/>
              </a:rPr>
              <a:t>,</a:t>
            </a:r>
            <a:r>
              <a:rPr lang="en-US" sz="2400" dirty="0">
                <a:solidFill>
                  <a:srgbClr val="46424D"/>
                </a:solidFill>
                <a:latin typeface="Arial"/>
                <a:cs typeface="Arial"/>
              </a:rPr>
              <a:t> </a:t>
            </a:r>
            <a:r>
              <a:rPr sz="2400" b="1" spc="-5" dirty="0">
                <a:solidFill>
                  <a:srgbClr val="46424D"/>
                </a:solidFill>
                <a:latin typeface="Arial"/>
                <a:cs typeface="Arial"/>
              </a:rPr>
              <a:t>anticipate problems </a:t>
            </a:r>
            <a:r>
              <a:rPr sz="2400" spc="-5" dirty="0">
                <a:solidFill>
                  <a:srgbClr val="46424D"/>
                </a:solidFill>
                <a:latin typeface="Arial"/>
                <a:cs typeface="Arial"/>
              </a:rPr>
              <a:t>that </a:t>
            </a:r>
            <a:r>
              <a:rPr sz="2400" b="1" spc="-5" dirty="0">
                <a:solidFill>
                  <a:srgbClr val="46424D"/>
                </a:solidFill>
                <a:latin typeface="Arial"/>
                <a:cs typeface="Arial"/>
              </a:rPr>
              <a:t>might arise </a:t>
            </a:r>
            <a:r>
              <a:rPr sz="2400" spc="-5" dirty="0">
                <a:solidFill>
                  <a:srgbClr val="46424D"/>
                </a:solidFill>
                <a:latin typeface="Arial"/>
                <a:cs typeface="Arial"/>
              </a:rPr>
              <a:t>and prepare  tentative </a:t>
            </a:r>
            <a:r>
              <a:rPr lang="en-US" sz="2400" spc="-5" dirty="0">
                <a:solidFill>
                  <a:srgbClr val="46424D"/>
                </a:solidFill>
                <a:latin typeface="Arial"/>
                <a:cs typeface="Arial"/>
              </a:rPr>
              <a:t>    </a:t>
            </a:r>
            <a:r>
              <a:rPr sz="2400" spc="-5" dirty="0">
                <a:solidFill>
                  <a:srgbClr val="46424D"/>
                </a:solidFill>
                <a:latin typeface="Arial"/>
                <a:cs typeface="Arial"/>
              </a:rPr>
              <a:t>solutions </a:t>
            </a:r>
            <a:r>
              <a:rPr sz="2400" dirty="0">
                <a:solidFill>
                  <a:srgbClr val="46424D"/>
                </a:solidFill>
                <a:latin typeface="Arial"/>
                <a:cs typeface="Arial"/>
              </a:rPr>
              <a:t>to </a:t>
            </a:r>
            <a:r>
              <a:rPr sz="2400" spc="-5" dirty="0">
                <a:solidFill>
                  <a:srgbClr val="46424D"/>
                </a:solidFill>
                <a:latin typeface="Arial"/>
                <a:cs typeface="Arial"/>
              </a:rPr>
              <a:t>those</a:t>
            </a:r>
            <a:r>
              <a:rPr sz="2400" spc="15" dirty="0">
                <a:solidFill>
                  <a:srgbClr val="46424D"/>
                </a:solidFill>
                <a:latin typeface="Arial"/>
                <a:cs typeface="Arial"/>
              </a:rPr>
              <a:t> </a:t>
            </a:r>
            <a:r>
              <a:rPr sz="2400" spc="-5" dirty="0">
                <a:solidFill>
                  <a:srgbClr val="46424D"/>
                </a:solidFill>
                <a:latin typeface="Arial"/>
                <a:cs typeface="Arial"/>
              </a:rPr>
              <a:t>problems.</a:t>
            </a:r>
            <a:endParaRPr lang="en-US" sz="2400" spc="-5" dirty="0">
              <a:solidFill>
                <a:srgbClr val="46424D"/>
              </a:solidFill>
              <a:latin typeface="Arial"/>
              <a:cs typeface="Arial"/>
            </a:endParaRPr>
          </a:p>
          <a:p>
            <a:pPr marL="12700" marR="5080" algn="just">
              <a:lnSpc>
                <a:spcPct val="100000"/>
              </a:lnSpc>
              <a:spcBef>
                <a:spcPts val="1750"/>
              </a:spcBef>
              <a:tabLst>
                <a:tab pos="356235" algn="l"/>
              </a:tabLst>
            </a:pPr>
            <a:endParaRPr sz="2400" dirty="0">
              <a:latin typeface="Arial"/>
              <a:cs typeface="Arial"/>
            </a:endParaRPr>
          </a:p>
          <a:p>
            <a:pPr marL="355600" marR="163195" indent="-342900" algn="just">
              <a:lnSpc>
                <a:spcPct val="100000"/>
              </a:lnSpc>
              <a:spcBef>
                <a:spcPts val="1205"/>
              </a:spcBef>
              <a:buFont typeface="Wingdings"/>
              <a:buChar char=""/>
              <a:tabLst>
                <a:tab pos="356235" algn="l"/>
              </a:tabLst>
            </a:pPr>
            <a:r>
              <a:rPr sz="2400" spc="-5" dirty="0">
                <a:solidFill>
                  <a:srgbClr val="46424D"/>
                </a:solidFill>
                <a:latin typeface="Arial"/>
                <a:cs typeface="Arial"/>
              </a:rPr>
              <a:t>The </a:t>
            </a:r>
            <a:r>
              <a:rPr sz="2400" b="1" dirty="0">
                <a:solidFill>
                  <a:srgbClr val="FF0000"/>
                </a:solidFill>
                <a:latin typeface="Arial"/>
                <a:cs typeface="Arial"/>
              </a:rPr>
              <a:t>project </a:t>
            </a:r>
            <a:r>
              <a:rPr sz="2400" b="1" spc="-5" dirty="0">
                <a:solidFill>
                  <a:srgbClr val="FF0000"/>
                </a:solidFill>
                <a:latin typeface="Arial"/>
                <a:cs typeface="Arial"/>
              </a:rPr>
              <a:t>plan</a:t>
            </a:r>
            <a:r>
              <a:rPr sz="2400" spc="-5" dirty="0">
                <a:solidFill>
                  <a:srgbClr val="46424D"/>
                </a:solidFill>
                <a:latin typeface="Arial"/>
                <a:cs typeface="Arial"/>
              </a:rPr>
              <a:t>, which </a:t>
            </a:r>
            <a:r>
              <a:rPr sz="2400" dirty="0">
                <a:solidFill>
                  <a:srgbClr val="46424D"/>
                </a:solidFill>
                <a:latin typeface="Arial"/>
                <a:cs typeface="Arial"/>
              </a:rPr>
              <a:t>is </a:t>
            </a:r>
            <a:r>
              <a:rPr sz="2400" b="1" dirty="0">
                <a:solidFill>
                  <a:srgbClr val="46424D"/>
                </a:solidFill>
                <a:latin typeface="Arial"/>
                <a:cs typeface="Arial"/>
              </a:rPr>
              <a:t>created at the start </a:t>
            </a:r>
            <a:r>
              <a:rPr sz="2400" dirty="0">
                <a:solidFill>
                  <a:srgbClr val="46424D"/>
                </a:solidFill>
                <a:latin typeface="Arial"/>
                <a:cs typeface="Arial"/>
              </a:rPr>
              <a:t>of </a:t>
            </a:r>
            <a:r>
              <a:rPr sz="2400" spc="-240" dirty="0">
                <a:solidFill>
                  <a:srgbClr val="46424D"/>
                </a:solidFill>
                <a:latin typeface="Arial"/>
                <a:cs typeface="Arial"/>
              </a:rPr>
              <a:t>a  </a:t>
            </a:r>
            <a:r>
              <a:rPr sz="2400" spc="-5" dirty="0">
                <a:solidFill>
                  <a:srgbClr val="46424D"/>
                </a:solidFill>
                <a:latin typeface="Arial"/>
                <a:cs typeface="Arial"/>
              </a:rPr>
              <a:t>project, is </a:t>
            </a:r>
            <a:r>
              <a:rPr sz="2400" b="1" spc="-5" dirty="0">
                <a:solidFill>
                  <a:srgbClr val="FF0000"/>
                </a:solidFill>
                <a:latin typeface="Arial"/>
                <a:cs typeface="Arial"/>
              </a:rPr>
              <a:t>used </a:t>
            </a:r>
            <a:r>
              <a:rPr sz="2400" b="1" dirty="0">
                <a:solidFill>
                  <a:srgbClr val="FF0000"/>
                </a:solidFill>
                <a:latin typeface="Arial"/>
                <a:cs typeface="Arial"/>
              </a:rPr>
              <a:t>to </a:t>
            </a:r>
            <a:r>
              <a:rPr sz="2400" b="1" spc="-5" dirty="0">
                <a:solidFill>
                  <a:srgbClr val="FF0000"/>
                </a:solidFill>
                <a:latin typeface="Arial"/>
                <a:cs typeface="Arial"/>
              </a:rPr>
              <a:t>communicate </a:t>
            </a:r>
            <a:r>
              <a:rPr sz="2400" spc="-5" dirty="0">
                <a:solidFill>
                  <a:srgbClr val="46424D"/>
                </a:solidFill>
                <a:latin typeface="Arial"/>
                <a:cs typeface="Arial"/>
              </a:rPr>
              <a:t>how </a:t>
            </a:r>
            <a:r>
              <a:rPr sz="2400" dirty="0">
                <a:solidFill>
                  <a:srgbClr val="46424D"/>
                </a:solidFill>
                <a:latin typeface="Arial"/>
                <a:cs typeface="Arial"/>
              </a:rPr>
              <a:t>the </a:t>
            </a:r>
            <a:r>
              <a:rPr sz="2400" spc="-5" dirty="0">
                <a:solidFill>
                  <a:srgbClr val="46424D"/>
                </a:solidFill>
                <a:latin typeface="Arial"/>
                <a:cs typeface="Arial"/>
              </a:rPr>
              <a:t>work will be  done </a:t>
            </a:r>
            <a:r>
              <a:rPr sz="2400" dirty="0">
                <a:solidFill>
                  <a:srgbClr val="46424D"/>
                </a:solidFill>
                <a:latin typeface="Arial"/>
                <a:cs typeface="Arial"/>
              </a:rPr>
              <a:t>to the </a:t>
            </a:r>
            <a:r>
              <a:rPr sz="2400" spc="-5" dirty="0">
                <a:solidFill>
                  <a:srgbClr val="46424D"/>
                </a:solidFill>
                <a:latin typeface="Arial"/>
                <a:cs typeface="Arial"/>
              </a:rPr>
              <a:t>project </a:t>
            </a:r>
            <a:r>
              <a:rPr sz="2400" dirty="0">
                <a:solidFill>
                  <a:srgbClr val="46424D"/>
                </a:solidFill>
                <a:latin typeface="Arial"/>
                <a:cs typeface="Arial"/>
              </a:rPr>
              <a:t>team </a:t>
            </a:r>
            <a:r>
              <a:rPr sz="2400" spc="-5" dirty="0">
                <a:solidFill>
                  <a:srgbClr val="46424D"/>
                </a:solidFill>
                <a:latin typeface="Arial"/>
                <a:cs typeface="Arial"/>
              </a:rPr>
              <a:t>and </a:t>
            </a:r>
            <a:r>
              <a:rPr sz="2400" dirty="0">
                <a:solidFill>
                  <a:srgbClr val="46424D"/>
                </a:solidFill>
                <a:latin typeface="Arial"/>
                <a:cs typeface="Arial"/>
              </a:rPr>
              <a:t>customers, </a:t>
            </a:r>
            <a:r>
              <a:rPr sz="2400" spc="-5" dirty="0">
                <a:solidFill>
                  <a:srgbClr val="46424D"/>
                </a:solidFill>
                <a:latin typeface="Arial"/>
                <a:cs typeface="Arial"/>
              </a:rPr>
              <a:t>and </a:t>
            </a:r>
            <a:r>
              <a:rPr sz="2400" dirty="0">
                <a:solidFill>
                  <a:srgbClr val="46424D"/>
                </a:solidFill>
                <a:latin typeface="Arial"/>
                <a:cs typeface="Arial"/>
              </a:rPr>
              <a:t>to </a:t>
            </a:r>
            <a:r>
              <a:rPr sz="2400" spc="-10" dirty="0">
                <a:solidFill>
                  <a:srgbClr val="46424D"/>
                </a:solidFill>
                <a:latin typeface="Arial"/>
                <a:cs typeface="Arial"/>
              </a:rPr>
              <a:t>help  </a:t>
            </a:r>
            <a:r>
              <a:rPr sz="2400" spc="-5" dirty="0">
                <a:solidFill>
                  <a:srgbClr val="46424D"/>
                </a:solidFill>
                <a:latin typeface="Arial"/>
                <a:cs typeface="Arial"/>
              </a:rPr>
              <a:t>assess progress on </a:t>
            </a:r>
            <a:r>
              <a:rPr sz="2400" dirty="0">
                <a:solidFill>
                  <a:srgbClr val="46424D"/>
                </a:solidFill>
                <a:latin typeface="Arial"/>
                <a:cs typeface="Arial"/>
              </a:rPr>
              <a:t>the</a:t>
            </a:r>
            <a:r>
              <a:rPr sz="2400" spc="15" dirty="0">
                <a:solidFill>
                  <a:srgbClr val="46424D"/>
                </a:solidFill>
                <a:latin typeface="Arial"/>
                <a:cs typeface="Arial"/>
              </a:rPr>
              <a:t> </a:t>
            </a:r>
            <a:r>
              <a:rPr sz="2400" spc="-5" dirty="0">
                <a:solidFill>
                  <a:srgbClr val="46424D"/>
                </a:solidFill>
                <a:latin typeface="Arial"/>
                <a:cs typeface="Arial"/>
              </a:rPr>
              <a:t>project.</a:t>
            </a:r>
            <a:endParaRPr sz="2400" dirty="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3</a:t>
            </a:fld>
            <a:endParaRPr spc="-25" dirty="0"/>
          </a:p>
        </p:txBody>
      </p:sp>
      <p:sp>
        <p:nvSpPr>
          <p:cNvPr id="3" name="Footer Placeholder 2"/>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5255260" cy="689932"/>
          </a:xfrm>
          <a:prstGeom prst="rect">
            <a:avLst/>
          </a:prstGeom>
        </p:spPr>
        <p:txBody>
          <a:bodyPr vert="horz" wrap="square" lIns="0" tIns="12700" rIns="0" bIns="0" rtlCol="0">
            <a:spAutoFit/>
          </a:bodyPr>
          <a:lstStyle/>
          <a:p>
            <a:pPr marL="12700">
              <a:lnSpc>
                <a:spcPct val="100000"/>
              </a:lnSpc>
              <a:spcBef>
                <a:spcPts val="100"/>
              </a:spcBef>
            </a:pPr>
            <a:r>
              <a:rPr sz="4400" spc="-5" dirty="0">
                <a:solidFill>
                  <a:srgbClr val="FF0000"/>
                </a:solidFill>
              </a:rPr>
              <a:t>Project</a:t>
            </a:r>
            <a:r>
              <a:rPr sz="4400" spc="-25" dirty="0"/>
              <a:t> </a:t>
            </a:r>
            <a:r>
              <a:rPr sz="4400" spc="-5" dirty="0"/>
              <a:t>activites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30</a:t>
            </a:fld>
            <a:endParaRPr spc="-25" dirty="0"/>
          </a:p>
        </p:txBody>
      </p:sp>
      <p:sp>
        <p:nvSpPr>
          <p:cNvPr id="3" name="object 3"/>
          <p:cNvSpPr txBox="1"/>
          <p:nvPr/>
        </p:nvSpPr>
        <p:spPr>
          <a:xfrm>
            <a:off x="535940" y="1625549"/>
            <a:ext cx="8045450" cy="2930525"/>
          </a:xfrm>
          <a:prstGeom prst="rect">
            <a:avLst/>
          </a:prstGeom>
        </p:spPr>
        <p:txBody>
          <a:bodyPr vert="horz" wrap="square" lIns="0" tIns="12700" rIns="0" bIns="0" rtlCol="0">
            <a:spAutoFit/>
          </a:bodyPr>
          <a:lstStyle/>
          <a:p>
            <a:pPr marL="355600" indent="-342900">
              <a:lnSpc>
                <a:spcPct val="100000"/>
              </a:lnSpc>
              <a:spcBef>
                <a:spcPts val="100"/>
              </a:spcBef>
              <a:buFont typeface="Wingdings"/>
              <a:buChar char=""/>
              <a:tabLst>
                <a:tab pos="356235" algn="l"/>
              </a:tabLst>
            </a:pPr>
            <a:r>
              <a:rPr sz="2400" dirty="0">
                <a:solidFill>
                  <a:srgbClr val="46424D"/>
                </a:solidFill>
                <a:latin typeface="Arial"/>
                <a:cs typeface="Arial"/>
              </a:rPr>
              <a:t>Project </a:t>
            </a:r>
            <a:r>
              <a:rPr sz="2400" spc="-5" dirty="0">
                <a:solidFill>
                  <a:srgbClr val="46424D"/>
                </a:solidFill>
                <a:latin typeface="Arial"/>
                <a:cs typeface="Arial"/>
              </a:rPr>
              <a:t>activities (tasks) </a:t>
            </a:r>
            <a:r>
              <a:rPr sz="2400" dirty="0">
                <a:solidFill>
                  <a:srgbClr val="46424D"/>
                </a:solidFill>
                <a:latin typeface="Arial"/>
                <a:cs typeface="Arial"/>
              </a:rPr>
              <a:t>are the </a:t>
            </a:r>
            <a:r>
              <a:rPr sz="2400" spc="-5" dirty="0">
                <a:solidFill>
                  <a:srgbClr val="46424D"/>
                </a:solidFill>
                <a:latin typeface="Arial"/>
                <a:cs typeface="Arial"/>
              </a:rPr>
              <a:t>basic planning</a:t>
            </a:r>
            <a:r>
              <a:rPr lang="en-US" sz="2400" spc="-5" dirty="0">
                <a:solidFill>
                  <a:srgbClr val="46424D"/>
                </a:solidFill>
                <a:latin typeface="Arial"/>
                <a:cs typeface="Arial"/>
              </a:rPr>
              <a:t> element</a:t>
            </a:r>
            <a:r>
              <a:rPr sz="2400" spc="-270" dirty="0">
                <a:solidFill>
                  <a:srgbClr val="46424D"/>
                </a:solidFill>
                <a:latin typeface="Arial"/>
                <a:cs typeface="Arial"/>
              </a:rPr>
              <a:t>.</a:t>
            </a:r>
            <a:endParaRPr sz="2400" dirty="0">
              <a:latin typeface="Arial"/>
              <a:cs typeface="Arial"/>
            </a:endParaRPr>
          </a:p>
          <a:p>
            <a:pPr marL="355600">
              <a:lnSpc>
                <a:spcPct val="100000"/>
              </a:lnSpc>
              <a:spcBef>
                <a:spcPts val="5"/>
              </a:spcBef>
            </a:pPr>
            <a:r>
              <a:rPr sz="2400" spc="-5" dirty="0">
                <a:solidFill>
                  <a:srgbClr val="46424D"/>
                </a:solidFill>
                <a:latin typeface="Arial"/>
                <a:cs typeface="Arial"/>
              </a:rPr>
              <a:t>Each </a:t>
            </a:r>
            <a:r>
              <a:rPr sz="2400" dirty="0">
                <a:solidFill>
                  <a:srgbClr val="46424D"/>
                </a:solidFill>
                <a:latin typeface="Arial"/>
                <a:cs typeface="Arial"/>
              </a:rPr>
              <a:t>activity has:</a:t>
            </a:r>
            <a:endParaRPr sz="2400" dirty="0">
              <a:latin typeface="Arial"/>
              <a:cs typeface="Arial"/>
            </a:endParaRPr>
          </a:p>
          <a:p>
            <a:pPr marL="756285" lvl="1" indent="-286385">
              <a:lnSpc>
                <a:spcPct val="100000"/>
              </a:lnSpc>
              <a:spcBef>
                <a:spcPts val="905"/>
              </a:spcBef>
              <a:buFont typeface="Wingdings"/>
              <a:buChar char=""/>
              <a:tabLst>
                <a:tab pos="756285" algn="l"/>
                <a:tab pos="756920" algn="l"/>
              </a:tabLst>
            </a:pPr>
            <a:r>
              <a:rPr sz="2000" dirty="0">
                <a:solidFill>
                  <a:srgbClr val="46424D"/>
                </a:solidFill>
                <a:latin typeface="Arial"/>
                <a:cs typeface="Arial"/>
              </a:rPr>
              <a:t>a duration in calendar days or</a:t>
            </a:r>
            <a:r>
              <a:rPr sz="2000" spc="-110" dirty="0">
                <a:solidFill>
                  <a:srgbClr val="46424D"/>
                </a:solidFill>
                <a:latin typeface="Arial"/>
                <a:cs typeface="Arial"/>
              </a:rPr>
              <a:t> </a:t>
            </a:r>
            <a:r>
              <a:rPr sz="2000" dirty="0">
                <a:solidFill>
                  <a:srgbClr val="46424D"/>
                </a:solidFill>
                <a:latin typeface="Arial"/>
                <a:cs typeface="Arial"/>
              </a:rPr>
              <a:t>months,</a:t>
            </a:r>
            <a:endParaRPr sz="2000" dirty="0">
              <a:latin typeface="Arial"/>
              <a:cs typeface="Arial"/>
            </a:endParaRPr>
          </a:p>
          <a:p>
            <a:pPr marL="756285" lvl="1" indent="-286385">
              <a:lnSpc>
                <a:spcPct val="100000"/>
              </a:lnSpc>
              <a:spcBef>
                <a:spcPts val="600"/>
              </a:spcBef>
              <a:buFont typeface="Wingdings"/>
              <a:buChar char=""/>
              <a:tabLst>
                <a:tab pos="756285" algn="l"/>
                <a:tab pos="756920" algn="l"/>
              </a:tabLst>
            </a:pPr>
            <a:r>
              <a:rPr sz="2000" dirty="0">
                <a:solidFill>
                  <a:srgbClr val="46424D"/>
                </a:solidFill>
                <a:latin typeface="Arial"/>
                <a:cs typeface="Arial"/>
              </a:rPr>
              <a:t>an </a:t>
            </a:r>
            <a:r>
              <a:rPr sz="2000" spc="-10" dirty="0">
                <a:solidFill>
                  <a:srgbClr val="46424D"/>
                </a:solidFill>
                <a:latin typeface="Arial"/>
                <a:cs typeface="Arial"/>
              </a:rPr>
              <a:t>effort </a:t>
            </a:r>
            <a:r>
              <a:rPr sz="2000" dirty="0">
                <a:solidFill>
                  <a:srgbClr val="46424D"/>
                </a:solidFill>
                <a:latin typeface="Arial"/>
                <a:cs typeface="Arial"/>
              </a:rPr>
              <a:t>estimate, which shows the number of person-days</a:t>
            </a:r>
            <a:r>
              <a:rPr sz="2000" spc="-210" dirty="0">
                <a:solidFill>
                  <a:srgbClr val="46424D"/>
                </a:solidFill>
                <a:latin typeface="Arial"/>
                <a:cs typeface="Arial"/>
              </a:rPr>
              <a:t> </a:t>
            </a:r>
            <a:r>
              <a:rPr sz="2000" dirty="0">
                <a:solidFill>
                  <a:srgbClr val="46424D"/>
                </a:solidFill>
                <a:latin typeface="Arial"/>
                <a:cs typeface="Arial"/>
              </a:rPr>
              <a:t>or</a:t>
            </a:r>
            <a:endParaRPr sz="2000" dirty="0">
              <a:latin typeface="Arial"/>
              <a:cs typeface="Arial"/>
            </a:endParaRPr>
          </a:p>
          <a:p>
            <a:pPr marL="756285">
              <a:lnSpc>
                <a:spcPct val="100000"/>
              </a:lnSpc>
            </a:pPr>
            <a:r>
              <a:rPr sz="2000" dirty="0">
                <a:solidFill>
                  <a:srgbClr val="46424D"/>
                </a:solidFill>
                <a:latin typeface="Arial"/>
                <a:cs typeface="Arial"/>
              </a:rPr>
              <a:t>person-months to complete the</a:t>
            </a:r>
            <a:r>
              <a:rPr sz="2000" spc="-120" dirty="0">
                <a:solidFill>
                  <a:srgbClr val="46424D"/>
                </a:solidFill>
                <a:latin typeface="Arial"/>
                <a:cs typeface="Arial"/>
              </a:rPr>
              <a:t> </a:t>
            </a:r>
            <a:r>
              <a:rPr sz="2000" dirty="0">
                <a:solidFill>
                  <a:srgbClr val="46424D"/>
                </a:solidFill>
                <a:latin typeface="Arial"/>
                <a:cs typeface="Arial"/>
              </a:rPr>
              <a:t>work,</a:t>
            </a:r>
            <a:endParaRPr sz="2000" dirty="0">
              <a:latin typeface="Arial"/>
              <a:cs typeface="Arial"/>
            </a:endParaRPr>
          </a:p>
          <a:p>
            <a:pPr marL="756285" lvl="1" indent="-286385">
              <a:lnSpc>
                <a:spcPct val="100000"/>
              </a:lnSpc>
              <a:spcBef>
                <a:spcPts val="600"/>
              </a:spcBef>
              <a:buFont typeface="Wingdings"/>
              <a:buChar char=""/>
              <a:tabLst>
                <a:tab pos="756285" algn="l"/>
                <a:tab pos="756920" algn="l"/>
              </a:tabLst>
            </a:pPr>
            <a:r>
              <a:rPr sz="2000" dirty="0">
                <a:solidFill>
                  <a:srgbClr val="46424D"/>
                </a:solidFill>
                <a:latin typeface="Arial"/>
                <a:cs typeface="Arial"/>
              </a:rPr>
              <a:t>a deadline by which the activity should be</a:t>
            </a:r>
            <a:r>
              <a:rPr sz="2000" spc="-130" dirty="0">
                <a:solidFill>
                  <a:srgbClr val="46424D"/>
                </a:solidFill>
                <a:latin typeface="Arial"/>
                <a:cs typeface="Arial"/>
              </a:rPr>
              <a:t> </a:t>
            </a:r>
            <a:r>
              <a:rPr sz="2000" dirty="0">
                <a:solidFill>
                  <a:srgbClr val="46424D"/>
                </a:solidFill>
                <a:latin typeface="Arial"/>
                <a:cs typeface="Arial"/>
              </a:rPr>
              <a:t>complete,</a:t>
            </a:r>
            <a:endParaRPr sz="2000" dirty="0">
              <a:latin typeface="Arial"/>
              <a:cs typeface="Arial"/>
            </a:endParaRPr>
          </a:p>
          <a:p>
            <a:pPr marL="756285" marR="5080" lvl="1" indent="-286385">
              <a:lnSpc>
                <a:spcPct val="100000"/>
              </a:lnSpc>
              <a:spcBef>
                <a:spcPts val="600"/>
              </a:spcBef>
              <a:buFont typeface="Wingdings"/>
              <a:buChar char=""/>
              <a:tabLst>
                <a:tab pos="756285" algn="l"/>
                <a:tab pos="756920" algn="l"/>
              </a:tabLst>
            </a:pPr>
            <a:r>
              <a:rPr sz="2000" dirty="0">
                <a:solidFill>
                  <a:srgbClr val="46424D"/>
                </a:solidFill>
                <a:latin typeface="Arial"/>
                <a:cs typeface="Arial"/>
              </a:rPr>
              <a:t>a defined end-point, which might be a document, the holding of</a:t>
            </a:r>
            <a:r>
              <a:rPr sz="2000" spc="-220" dirty="0">
                <a:solidFill>
                  <a:srgbClr val="46424D"/>
                </a:solidFill>
                <a:latin typeface="Arial"/>
                <a:cs typeface="Arial"/>
              </a:rPr>
              <a:t> </a:t>
            </a:r>
            <a:r>
              <a:rPr sz="2000" dirty="0">
                <a:solidFill>
                  <a:srgbClr val="46424D"/>
                </a:solidFill>
                <a:latin typeface="Arial"/>
                <a:cs typeface="Arial"/>
              </a:rPr>
              <a:t>a  review meeting, the successful execution of all tests,</a:t>
            </a:r>
            <a:r>
              <a:rPr sz="2000" spc="-170" dirty="0">
                <a:solidFill>
                  <a:srgbClr val="46424D"/>
                </a:solidFill>
                <a:latin typeface="Arial"/>
                <a:cs typeface="Arial"/>
              </a:rPr>
              <a:t> </a:t>
            </a:r>
            <a:r>
              <a:rPr sz="2000" dirty="0">
                <a:solidFill>
                  <a:srgbClr val="46424D"/>
                </a:solidFill>
                <a:latin typeface="Arial"/>
                <a:cs typeface="Arial"/>
              </a:rPr>
              <a:t>etc.</a:t>
            </a:r>
            <a:endParaRPr sz="20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838200"/>
            <a:ext cx="7908290" cy="3875420"/>
          </a:xfrm>
          <a:prstGeom prst="rect">
            <a:avLst/>
          </a:prstGeom>
        </p:spPr>
        <p:txBody>
          <a:bodyPr vert="horz" wrap="square" lIns="0" tIns="12700" rIns="0" bIns="0" rtlCol="0">
            <a:spAutoFit/>
          </a:bodyPr>
          <a:lstStyle/>
          <a:p>
            <a:pPr marL="12700">
              <a:lnSpc>
                <a:spcPct val="100000"/>
              </a:lnSpc>
              <a:spcBef>
                <a:spcPts val="100"/>
              </a:spcBef>
            </a:pPr>
            <a:r>
              <a:rPr sz="4000" b="1" dirty="0">
                <a:solidFill>
                  <a:srgbClr val="FF0000"/>
                </a:solidFill>
                <a:latin typeface="Arial"/>
                <a:cs typeface="Arial"/>
              </a:rPr>
              <a:t>Milestones</a:t>
            </a:r>
            <a:r>
              <a:rPr sz="4000" b="1" dirty="0">
                <a:solidFill>
                  <a:srgbClr val="46424D"/>
                </a:solidFill>
                <a:latin typeface="Arial"/>
                <a:cs typeface="Arial"/>
              </a:rPr>
              <a:t> and</a:t>
            </a:r>
            <a:r>
              <a:rPr sz="4000" b="1" spc="-30" dirty="0">
                <a:solidFill>
                  <a:srgbClr val="46424D"/>
                </a:solidFill>
                <a:latin typeface="Arial"/>
                <a:cs typeface="Arial"/>
              </a:rPr>
              <a:t> </a:t>
            </a:r>
            <a:r>
              <a:rPr sz="4000" b="1" spc="-5" dirty="0">
                <a:solidFill>
                  <a:srgbClr val="46424D"/>
                </a:solidFill>
                <a:latin typeface="Arial"/>
                <a:cs typeface="Arial"/>
              </a:rPr>
              <a:t>deliverables</a:t>
            </a:r>
            <a:endParaRPr sz="4000" dirty="0">
              <a:latin typeface="Arial"/>
              <a:cs typeface="Arial"/>
            </a:endParaRPr>
          </a:p>
          <a:p>
            <a:pPr>
              <a:lnSpc>
                <a:spcPct val="100000"/>
              </a:lnSpc>
            </a:pPr>
            <a:endParaRPr sz="2700" dirty="0">
              <a:latin typeface="Times New Roman"/>
              <a:cs typeface="Times New Roman"/>
            </a:endParaRPr>
          </a:p>
          <a:p>
            <a:pPr marL="355600" marR="16510" indent="-342900">
              <a:lnSpc>
                <a:spcPct val="100000"/>
              </a:lnSpc>
              <a:spcBef>
                <a:spcPts val="1750"/>
              </a:spcBef>
              <a:buFont typeface="Wingdings"/>
              <a:buChar char=""/>
              <a:tabLst>
                <a:tab pos="356235" algn="l"/>
              </a:tabLst>
            </a:pPr>
            <a:r>
              <a:rPr sz="2400" spc="-5" dirty="0">
                <a:solidFill>
                  <a:srgbClr val="46424D"/>
                </a:solidFill>
                <a:latin typeface="Arial"/>
                <a:cs typeface="Arial"/>
              </a:rPr>
              <a:t>Milestones </a:t>
            </a:r>
            <a:r>
              <a:rPr sz="2400" dirty="0">
                <a:solidFill>
                  <a:srgbClr val="46424D"/>
                </a:solidFill>
                <a:latin typeface="Arial"/>
                <a:cs typeface="Arial"/>
              </a:rPr>
              <a:t>are </a:t>
            </a:r>
            <a:r>
              <a:rPr sz="2400" spc="-5" dirty="0">
                <a:solidFill>
                  <a:srgbClr val="46424D"/>
                </a:solidFill>
                <a:latin typeface="Arial"/>
                <a:cs typeface="Arial"/>
              </a:rPr>
              <a:t>points </a:t>
            </a:r>
            <a:r>
              <a:rPr sz="2400" dirty="0">
                <a:solidFill>
                  <a:srgbClr val="46424D"/>
                </a:solidFill>
                <a:latin typeface="Arial"/>
                <a:cs typeface="Arial"/>
              </a:rPr>
              <a:t>in the </a:t>
            </a:r>
            <a:r>
              <a:rPr sz="2400" spc="-5" dirty="0">
                <a:solidFill>
                  <a:srgbClr val="46424D"/>
                </a:solidFill>
                <a:latin typeface="Arial"/>
                <a:cs typeface="Arial"/>
              </a:rPr>
              <a:t>schedule against which</a:t>
            </a:r>
            <a:r>
              <a:rPr lang="en-US" sz="2400" spc="-5" dirty="0">
                <a:solidFill>
                  <a:srgbClr val="46424D"/>
                </a:solidFill>
                <a:latin typeface="Arial"/>
                <a:cs typeface="Arial"/>
              </a:rPr>
              <a:t> you c</a:t>
            </a:r>
            <a:r>
              <a:rPr sz="2400" spc="-5" dirty="0">
                <a:solidFill>
                  <a:srgbClr val="46424D"/>
                </a:solidFill>
                <a:latin typeface="Arial"/>
                <a:cs typeface="Arial"/>
              </a:rPr>
              <a:t>an </a:t>
            </a:r>
            <a:r>
              <a:rPr sz="2400" dirty="0">
                <a:solidFill>
                  <a:srgbClr val="46424D"/>
                </a:solidFill>
                <a:latin typeface="Arial"/>
                <a:cs typeface="Arial"/>
              </a:rPr>
              <a:t>assess </a:t>
            </a:r>
            <a:r>
              <a:rPr sz="2400" spc="-5" dirty="0">
                <a:solidFill>
                  <a:srgbClr val="46424D"/>
                </a:solidFill>
                <a:latin typeface="Arial"/>
                <a:cs typeface="Arial"/>
              </a:rPr>
              <a:t>progress, </a:t>
            </a:r>
            <a:r>
              <a:rPr sz="2400" dirty="0">
                <a:solidFill>
                  <a:srgbClr val="46424D"/>
                </a:solidFill>
                <a:latin typeface="Arial"/>
                <a:cs typeface="Arial"/>
              </a:rPr>
              <a:t>for </a:t>
            </a:r>
            <a:r>
              <a:rPr sz="2400" spc="-5" dirty="0">
                <a:solidFill>
                  <a:srgbClr val="46424D"/>
                </a:solidFill>
                <a:latin typeface="Arial"/>
                <a:cs typeface="Arial"/>
              </a:rPr>
              <a:t>example, </a:t>
            </a:r>
            <a:r>
              <a:rPr sz="2400" dirty="0">
                <a:solidFill>
                  <a:srgbClr val="46424D"/>
                </a:solidFill>
                <a:latin typeface="Arial"/>
                <a:cs typeface="Arial"/>
              </a:rPr>
              <a:t>the </a:t>
            </a:r>
            <a:r>
              <a:rPr sz="2400" spc="-5" dirty="0">
                <a:solidFill>
                  <a:srgbClr val="46424D"/>
                </a:solidFill>
                <a:latin typeface="Arial"/>
                <a:cs typeface="Arial"/>
              </a:rPr>
              <a:t>handover </a:t>
            </a:r>
            <a:r>
              <a:rPr sz="2400" dirty="0">
                <a:solidFill>
                  <a:srgbClr val="46424D"/>
                </a:solidFill>
                <a:latin typeface="Arial"/>
                <a:cs typeface="Arial"/>
              </a:rPr>
              <a:t>of the  system for</a:t>
            </a:r>
            <a:r>
              <a:rPr sz="2400" spc="-20" dirty="0">
                <a:solidFill>
                  <a:srgbClr val="46424D"/>
                </a:solidFill>
                <a:latin typeface="Arial"/>
                <a:cs typeface="Arial"/>
              </a:rPr>
              <a:t> </a:t>
            </a:r>
            <a:r>
              <a:rPr sz="2400" spc="-5" dirty="0">
                <a:solidFill>
                  <a:srgbClr val="46424D"/>
                </a:solidFill>
                <a:latin typeface="Arial"/>
                <a:cs typeface="Arial"/>
              </a:rPr>
              <a:t>testing.</a:t>
            </a:r>
            <a:endParaRPr lang="en-US" sz="2400" spc="-5" dirty="0">
              <a:solidFill>
                <a:srgbClr val="46424D"/>
              </a:solidFill>
              <a:latin typeface="Arial"/>
              <a:cs typeface="Arial"/>
            </a:endParaRPr>
          </a:p>
          <a:p>
            <a:pPr marL="355600" marR="16510" indent="-342900">
              <a:lnSpc>
                <a:spcPct val="100000"/>
              </a:lnSpc>
              <a:spcBef>
                <a:spcPts val="1750"/>
              </a:spcBef>
              <a:buFont typeface="Wingdings"/>
              <a:buChar char=""/>
              <a:tabLst>
                <a:tab pos="356235" algn="l"/>
              </a:tabLst>
            </a:pPr>
            <a:endParaRPr sz="2400" dirty="0">
              <a:latin typeface="Arial"/>
              <a:cs typeface="Arial"/>
            </a:endParaRPr>
          </a:p>
          <a:p>
            <a:pPr marL="355600" marR="5080" indent="-342900">
              <a:lnSpc>
                <a:spcPct val="100000"/>
              </a:lnSpc>
              <a:spcBef>
                <a:spcPts val="1205"/>
              </a:spcBef>
              <a:buFont typeface="Wingdings"/>
              <a:buChar char=""/>
              <a:tabLst>
                <a:tab pos="356235" algn="l"/>
              </a:tabLst>
            </a:pPr>
            <a:r>
              <a:rPr sz="2400" spc="-5" dirty="0">
                <a:solidFill>
                  <a:srgbClr val="46424D"/>
                </a:solidFill>
                <a:latin typeface="Arial"/>
                <a:cs typeface="Arial"/>
              </a:rPr>
              <a:t>Deliverables are work products </a:t>
            </a:r>
            <a:r>
              <a:rPr sz="2400" dirty="0">
                <a:solidFill>
                  <a:srgbClr val="46424D"/>
                </a:solidFill>
                <a:latin typeface="Arial"/>
                <a:cs typeface="Arial"/>
              </a:rPr>
              <a:t>that </a:t>
            </a:r>
            <a:r>
              <a:rPr sz="2400" spc="-5" dirty="0">
                <a:solidFill>
                  <a:srgbClr val="46424D"/>
                </a:solidFill>
                <a:latin typeface="Arial"/>
                <a:cs typeface="Arial"/>
              </a:rPr>
              <a:t>are delivered </a:t>
            </a:r>
            <a:r>
              <a:rPr sz="2400" dirty="0">
                <a:solidFill>
                  <a:srgbClr val="46424D"/>
                </a:solidFill>
                <a:latin typeface="Arial"/>
                <a:cs typeface="Arial"/>
              </a:rPr>
              <a:t>to</a:t>
            </a:r>
            <a:r>
              <a:rPr lang="en-US" sz="2400" dirty="0">
                <a:solidFill>
                  <a:srgbClr val="46424D"/>
                </a:solidFill>
                <a:latin typeface="Arial"/>
                <a:cs typeface="Arial"/>
              </a:rPr>
              <a:t> the</a:t>
            </a:r>
            <a:r>
              <a:rPr sz="2400" spc="-530" dirty="0">
                <a:solidFill>
                  <a:srgbClr val="46424D"/>
                </a:solidFill>
                <a:latin typeface="Arial"/>
                <a:cs typeface="Arial"/>
              </a:rPr>
              <a:t> </a:t>
            </a:r>
            <a:r>
              <a:rPr sz="2400" spc="-15" dirty="0">
                <a:solidFill>
                  <a:srgbClr val="46424D"/>
                </a:solidFill>
                <a:latin typeface="Arial"/>
                <a:cs typeface="Arial"/>
              </a:rPr>
              <a:t>customer, </a:t>
            </a:r>
            <a:r>
              <a:rPr sz="2400" dirty="0">
                <a:solidFill>
                  <a:srgbClr val="46424D"/>
                </a:solidFill>
                <a:latin typeface="Arial"/>
                <a:cs typeface="Arial"/>
              </a:rPr>
              <a:t>e.g. a </a:t>
            </a:r>
            <a:r>
              <a:rPr sz="2400" spc="-5" dirty="0">
                <a:solidFill>
                  <a:srgbClr val="46424D"/>
                </a:solidFill>
                <a:latin typeface="Arial"/>
                <a:cs typeface="Arial"/>
              </a:rPr>
              <a:t>requirements document </a:t>
            </a:r>
            <a:r>
              <a:rPr sz="2400" dirty="0">
                <a:solidFill>
                  <a:srgbClr val="46424D"/>
                </a:solidFill>
                <a:latin typeface="Arial"/>
                <a:cs typeface="Arial"/>
              </a:rPr>
              <a:t>for the</a:t>
            </a:r>
            <a:r>
              <a:rPr sz="2400" spc="10" dirty="0">
                <a:solidFill>
                  <a:srgbClr val="46424D"/>
                </a:solidFill>
                <a:latin typeface="Arial"/>
                <a:cs typeface="Arial"/>
              </a:rPr>
              <a:t> </a:t>
            </a:r>
            <a:r>
              <a:rPr sz="2400" dirty="0">
                <a:solidFill>
                  <a:srgbClr val="46424D"/>
                </a:solidFill>
                <a:latin typeface="Arial"/>
                <a:cs typeface="Arial"/>
              </a:rPr>
              <a:t>system.</a:t>
            </a:r>
            <a:endParaRPr sz="2400" dirty="0">
              <a:latin typeface="Arial"/>
              <a:cs typeface="Arial"/>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31</a:t>
            </a:fld>
            <a:endParaRPr spc="-25"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7236460" cy="505267"/>
          </a:xfrm>
          <a:prstGeom prst="rect">
            <a:avLst/>
          </a:prstGeom>
        </p:spPr>
        <p:txBody>
          <a:bodyPr vert="horz" wrap="square" lIns="0" tIns="12700" rIns="0" bIns="0" rtlCol="0">
            <a:spAutoFit/>
          </a:bodyPr>
          <a:lstStyle/>
          <a:p>
            <a:pPr marL="12700">
              <a:lnSpc>
                <a:spcPct val="100000"/>
              </a:lnSpc>
              <a:spcBef>
                <a:spcPts val="100"/>
              </a:spcBef>
            </a:pPr>
            <a:r>
              <a:rPr sz="3200" spc="-35" dirty="0">
                <a:solidFill>
                  <a:srgbClr val="FF0000"/>
                </a:solidFill>
              </a:rPr>
              <a:t>T</a:t>
            </a:r>
            <a:r>
              <a:rPr sz="3200" spc="-35" dirty="0"/>
              <a:t>asks, </a:t>
            </a:r>
            <a:r>
              <a:rPr lang="en-US" sz="3200" dirty="0">
                <a:solidFill>
                  <a:srgbClr val="FF0000"/>
                </a:solidFill>
              </a:rPr>
              <a:t>D</a:t>
            </a:r>
            <a:r>
              <a:rPr sz="3200" dirty="0"/>
              <a:t>urations, and</a:t>
            </a:r>
            <a:r>
              <a:rPr sz="3200" spc="-45" dirty="0"/>
              <a:t> </a:t>
            </a:r>
            <a:r>
              <a:rPr lang="en-US" sz="3200" spc="-5" dirty="0">
                <a:solidFill>
                  <a:srgbClr val="FF0000"/>
                </a:solidFill>
              </a:rPr>
              <a:t>D</a:t>
            </a:r>
            <a:r>
              <a:rPr sz="3200" spc="-5" dirty="0"/>
              <a:t>ependencies</a:t>
            </a:r>
          </a:p>
        </p:txBody>
      </p:sp>
      <p:graphicFrame>
        <p:nvGraphicFramePr>
          <p:cNvPr id="3" name="object 3"/>
          <p:cNvGraphicFramePr>
            <a:graphicFrameLocks noGrp="1"/>
          </p:cNvGraphicFramePr>
          <p:nvPr>
            <p:extLst>
              <p:ext uri="{D42A27DB-BD31-4B8C-83A1-F6EECF244321}">
                <p14:modId xmlns:p14="http://schemas.microsoft.com/office/powerpoint/2010/main" val="529274099"/>
              </p:ext>
            </p:extLst>
          </p:nvPr>
        </p:nvGraphicFramePr>
        <p:xfrm>
          <a:off x="457835" y="1609467"/>
          <a:ext cx="8228330" cy="4865680"/>
        </p:xfrm>
        <a:graphic>
          <a:graphicData uri="http://schemas.openxmlformats.org/drawingml/2006/table">
            <a:tbl>
              <a:tblPr firstRow="1" bandRow="1">
                <a:tableStyleId>{2D5ABB26-0587-4C30-8999-92F81FD0307C}</a:tableStyleId>
              </a:tblPr>
              <a:tblGrid>
                <a:gridCol w="1461135">
                  <a:extLst>
                    <a:ext uri="{9D8B030D-6E8A-4147-A177-3AD203B41FA5}">
                      <a16:colId xmlns:a16="http://schemas.microsoft.com/office/drawing/2014/main" val="20000"/>
                    </a:ext>
                  </a:extLst>
                </a:gridCol>
                <a:gridCol w="1918335">
                  <a:extLst>
                    <a:ext uri="{9D8B030D-6E8A-4147-A177-3AD203B41FA5}">
                      <a16:colId xmlns:a16="http://schemas.microsoft.com/office/drawing/2014/main" val="20001"/>
                    </a:ext>
                  </a:extLst>
                </a:gridCol>
                <a:gridCol w="1958975">
                  <a:extLst>
                    <a:ext uri="{9D8B030D-6E8A-4147-A177-3AD203B41FA5}">
                      <a16:colId xmlns:a16="http://schemas.microsoft.com/office/drawing/2014/main" val="20002"/>
                    </a:ext>
                  </a:extLst>
                </a:gridCol>
                <a:gridCol w="2889885">
                  <a:extLst>
                    <a:ext uri="{9D8B030D-6E8A-4147-A177-3AD203B41FA5}">
                      <a16:colId xmlns:a16="http://schemas.microsoft.com/office/drawing/2014/main" val="20003"/>
                    </a:ext>
                  </a:extLst>
                </a:gridCol>
              </a:tblGrid>
              <a:tr h="559641">
                <a:tc>
                  <a:txBody>
                    <a:bodyPr/>
                    <a:lstStyle/>
                    <a:p>
                      <a:pPr marL="10795" algn="ctr">
                        <a:lnSpc>
                          <a:spcPct val="100000"/>
                        </a:lnSpc>
                        <a:spcBef>
                          <a:spcPts val="320"/>
                        </a:spcBef>
                      </a:pPr>
                      <a:r>
                        <a:rPr sz="1600" b="1" spc="-35" dirty="0">
                          <a:latin typeface="Arial"/>
                          <a:cs typeface="Arial"/>
                        </a:rPr>
                        <a:t>Task</a:t>
                      </a:r>
                      <a:endParaRPr sz="16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2700" algn="ctr">
                        <a:lnSpc>
                          <a:spcPct val="100000"/>
                        </a:lnSpc>
                        <a:spcBef>
                          <a:spcPts val="320"/>
                        </a:spcBef>
                      </a:pPr>
                      <a:r>
                        <a:rPr sz="1600" b="1" spc="-5" dirty="0">
                          <a:latin typeface="Arial"/>
                          <a:cs typeface="Arial"/>
                        </a:rPr>
                        <a:t>Effort</a:t>
                      </a:r>
                      <a:r>
                        <a:rPr sz="1600" b="1" spc="10" dirty="0">
                          <a:latin typeface="Arial"/>
                          <a:cs typeface="Arial"/>
                        </a:rPr>
                        <a:t> </a:t>
                      </a:r>
                      <a:r>
                        <a:rPr sz="1600" b="1" spc="-5" dirty="0">
                          <a:latin typeface="Arial"/>
                          <a:cs typeface="Arial"/>
                        </a:rPr>
                        <a:t>(person-</a:t>
                      </a:r>
                      <a:endParaRPr sz="1600">
                        <a:latin typeface="Arial"/>
                        <a:cs typeface="Arial"/>
                      </a:endParaRPr>
                    </a:p>
                    <a:p>
                      <a:pPr marL="14604" algn="ctr">
                        <a:lnSpc>
                          <a:spcPct val="100000"/>
                        </a:lnSpc>
                      </a:pPr>
                      <a:r>
                        <a:rPr sz="1600" b="1" spc="-10" dirty="0">
                          <a:latin typeface="Arial"/>
                          <a:cs typeface="Arial"/>
                        </a:rPr>
                        <a:t>days)</a:t>
                      </a:r>
                      <a:endParaRPr sz="16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4604" algn="ctr">
                        <a:lnSpc>
                          <a:spcPct val="100000"/>
                        </a:lnSpc>
                        <a:spcBef>
                          <a:spcPts val="320"/>
                        </a:spcBef>
                      </a:pPr>
                      <a:r>
                        <a:rPr sz="1600" b="1" spc="-5" dirty="0">
                          <a:latin typeface="Arial"/>
                          <a:cs typeface="Arial"/>
                        </a:rPr>
                        <a:t>Duration</a:t>
                      </a:r>
                      <a:r>
                        <a:rPr sz="1600" b="1" dirty="0">
                          <a:latin typeface="Arial"/>
                          <a:cs typeface="Arial"/>
                        </a:rPr>
                        <a:t> </a:t>
                      </a:r>
                      <a:r>
                        <a:rPr sz="1600" b="1" spc="-15" dirty="0">
                          <a:latin typeface="Arial"/>
                          <a:cs typeface="Arial"/>
                        </a:rPr>
                        <a:t>(days)</a:t>
                      </a:r>
                      <a:endParaRPr sz="16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15240" algn="ctr">
                        <a:lnSpc>
                          <a:spcPct val="100000"/>
                        </a:lnSpc>
                        <a:spcBef>
                          <a:spcPts val="320"/>
                        </a:spcBef>
                      </a:pPr>
                      <a:r>
                        <a:rPr sz="1600" b="1" spc="-5" dirty="0">
                          <a:latin typeface="Arial"/>
                          <a:cs typeface="Arial"/>
                        </a:rPr>
                        <a:t>Dependencies</a:t>
                      </a:r>
                      <a:endParaRPr sz="16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57753">
                <a:tc>
                  <a:txBody>
                    <a:bodyPr/>
                    <a:lstStyle/>
                    <a:p>
                      <a:pPr marL="10160" algn="ctr">
                        <a:lnSpc>
                          <a:spcPts val="1885"/>
                        </a:lnSpc>
                      </a:pPr>
                      <a:r>
                        <a:rPr sz="1600" spc="-10" dirty="0">
                          <a:latin typeface="Arial"/>
                          <a:cs typeface="Arial"/>
                        </a:rPr>
                        <a:t>T1</a:t>
                      </a:r>
                      <a:endParaRPr sz="16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3970" algn="ctr">
                        <a:lnSpc>
                          <a:spcPts val="1885"/>
                        </a:lnSpc>
                      </a:pPr>
                      <a:r>
                        <a:rPr sz="1600" spc="-5" dirty="0">
                          <a:latin typeface="Arial"/>
                          <a:cs typeface="Arial"/>
                        </a:rPr>
                        <a:t>15</a:t>
                      </a:r>
                      <a:endParaRPr sz="16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6510" algn="ctr">
                        <a:lnSpc>
                          <a:spcPts val="1885"/>
                        </a:lnSpc>
                      </a:pPr>
                      <a:r>
                        <a:rPr sz="1600" spc="-5" dirty="0">
                          <a:latin typeface="Arial"/>
                          <a:cs typeface="Arial"/>
                        </a:rPr>
                        <a:t>10</a:t>
                      </a:r>
                      <a:endParaRPr sz="16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357753">
                <a:tc>
                  <a:txBody>
                    <a:bodyPr/>
                    <a:lstStyle/>
                    <a:p>
                      <a:pPr marL="10160" algn="ctr">
                        <a:lnSpc>
                          <a:spcPts val="1885"/>
                        </a:lnSpc>
                      </a:pPr>
                      <a:r>
                        <a:rPr sz="1600" spc="-10" dirty="0">
                          <a:latin typeface="Arial"/>
                          <a:cs typeface="Arial"/>
                        </a:rPr>
                        <a:t>T2</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3970" algn="ctr">
                        <a:lnSpc>
                          <a:spcPts val="1885"/>
                        </a:lnSpc>
                      </a:pPr>
                      <a:r>
                        <a:rPr sz="1600" dirty="0">
                          <a:latin typeface="Arial"/>
                          <a:cs typeface="Arial"/>
                        </a:rPr>
                        <a:t>8</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6510" algn="ctr">
                        <a:lnSpc>
                          <a:spcPts val="1885"/>
                        </a:lnSpc>
                      </a:pPr>
                      <a:r>
                        <a:rPr sz="1600" spc="-5" dirty="0">
                          <a:latin typeface="Arial"/>
                          <a:cs typeface="Arial"/>
                        </a:rPr>
                        <a:t>15</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357753">
                <a:tc>
                  <a:txBody>
                    <a:bodyPr/>
                    <a:lstStyle/>
                    <a:p>
                      <a:pPr marL="10160" algn="ctr">
                        <a:lnSpc>
                          <a:spcPts val="1885"/>
                        </a:lnSpc>
                      </a:pPr>
                      <a:r>
                        <a:rPr sz="1600" spc="-10" dirty="0">
                          <a:latin typeface="Arial"/>
                          <a:cs typeface="Arial"/>
                        </a:rPr>
                        <a:t>T3</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3970" algn="ctr">
                        <a:lnSpc>
                          <a:spcPts val="1885"/>
                        </a:lnSpc>
                      </a:pPr>
                      <a:r>
                        <a:rPr sz="1600" spc="-5" dirty="0">
                          <a:latin typeface="Arial"/>
                          <a:cs typeface="Arial"/>
                        </a:rPr>
                        <a:t>20</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6510" algn="ctr">
                        <a:lnSpc>
                          <a:spcPts val="1885"/>
                        </a:lnSpc>
                      </a:pPr>
                      <a:r>
                        <a:rPr sz="1600" spc="-5" dirty="0">
                          <a:latin typeface="Arial"/>
                          <a:cs typeface="Arial"/>
                        </a:rPr>
                        <a:t>15</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7145" algn="ctr">
                        <a:lnSpc>
                          <a:spcPts val="1885"/>
                        </a:lnSpc>
                      </a:pPr>
                      <a:r>
                        <a:rPr sz="1600" spc="-5" dirty="0">
                          <a:latin typeface="Arial"/>
                          <a:cs typeface="Arial"/>
                        </a:rPr>
                        <a:t>T1</a:t>
                      </a:r>
                      <a:r>
                        <a:rPr sz="1600" dirty="0">
                          <a:latin typeface="Arial"/>
                          <a:cs typeface="Arial"/>
                        </a:rPr>
                        <a:t> </a:t>
                      </a:r>
                      <a:r>
                        <a:rPr sz="1600" spc="-5" dirty="0">
                          <a:latin typeface="Arial"/>
                          <a:cs typeface="Arial"/>
                        </a:rPr>
                        <a:t>(M1)</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358367">
                <a:tc>
                  <a:txBody>
                    <a:bodyPr/>
                    <a:lstStyle/>
                    <a:p>
                      <a:pPr marL="10160" algn="ctr">
                        <a:lnSpc>
                          <a:spcPts val="1885"/>
                        </a:lnSpc>
                      </a:pPr>
                      <a:r>
                        <a:rPr sz="1600" spc="-10" dirty="0">
                          <a:latin typeface="Arial"/>
                          <a:cs typeface="Arial"/>
                        </a:rPr>
                        <a:t>T4</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3970" algn="ctr">
                        <a:lnSpc>
                          <a:spcPts val="1885"/>
                        </a:lnSpc>
                      </a:pPr>
                      <a:r>
                        <a:rPr sz="1600" dirty="0">
                          <a:latin typeface="Arial"/>
                          <a:cs typeface="Arial"/>
                        </a:rPr>
                        <a:t>5</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6510" algn="ctr">
                        <a:lnSpc>
                          <a:spcPts val="1885"/>
                        </a:lnSpc>
                      </a:pPr>
                      <a:r>
                        <a:rPr sz="1600" spc="-5" dirty="0">
                          <a:latin typeface="Arial"/>
                          <a:cs typeface="Arial"/>
                        </a:rPr>
                        <a:t>10</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nSpc>
                          <a:spcPct val="100000"/>
                        </a:lnSpc>
                      </a:pPr>
                      <a:endParaRPr sz="16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57753">
                <a:tc>
                  <a:txBody>
                    <a:bodyPr/>
                    <a:lstStyle/>
                    <a:p>
                      <a:pPr marL="10160" algn="ctr">
                        <a:lnSpc>
                          <a:spcPts val="1885"/>
                        </a:lnSpc>
                      </a:pPr>
                      <a:r>
                        <a:rPr sz="1600" spc="-10" dirty="0">
                          <a:latin typeface="Arial"/>
                          <a:cs typeface="Arial"/>
                        </a:rPr>
                        <a:t>T5</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3970" algn="ctr">
                        <a:lnSpc>
                          <a:spcPts val="1885"/>
                        </a:lnSpc>
                      </a:pPr>
                      <a:r>
                        <a:rPr sz="1600" dirty="0">
                          <a:latin typeface="Arial"/>
                          <a:cs typeface="Arial"/>
                        </a:rPr>
                        <a:t>5</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6510" algn="ctr">
                        <a:lnSpc>
                          <a:spcPts val="1885"/>
                        </a:lnSpc>
                      </a:pPr>
                      <a:r>
                        <a:rPr sz="1600" spc="-5" dirty="0">
                          <a:latin typeface="Arial"/>
                          <a:cs typeface="Arial"/>
                        </a:rPr>
                        <a:t>10</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5240" algn="ctr">
                        <a:lnSpc>
                          <a:spcPts val="1885"/>
                        </a:lnSpc>
                      </a:pPr>
                      <a:r>
                        <a:rPr sz="1600" spc="-5" dirty="0">
                          <a:latin typeface="Arial"/>
                          <a:cs typeface="Arial"/>
                        </a:rPr>
                        <a:t>T2, T4</a:t>
                      </a:r>
                      <a:r>
                        <a:rPr sz="1600" spc="-30" dirty="0">
                          <a:latin typeface="Arial"/>
                          <a:cs typeface="Arial"/>
                        </a:rPr>
                        <a:t> </a:t>
                      </a:r>
                      <a:r>
                        <a:rPr sz="1600" spc="-5" dirty="0">
                          <a:latin typeface="Arial"/>
                          <a:cs typeface="Arial"/>
                        </a:rPr>
                        <a:t>(M3)</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58367">
                <a:tc>
                  <a:txBody>
                    <a:bodyPr/>
                    <a:lstStyle/>
                    <a:p>
                      <a:pPr marL="10160" algn="ctr">
                        <a:lnSpc>
                          <a:spcPts val="1885"/>
                        </a:lnSpc>
                      </a:pPr>
                      <a:r>
                        <a:rPr sz="1600" spc="-10" dirty="0">
                          <a:latin typeface="Arial"/>
                          <a:cs typeface="Arial"/>
                        </a:rPr>
                        <a:t>T6</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3970" algn="ctr">
                        <a:lnSpc>
                          <a:spcPts val="1885"/>
                        </a:lnSpc>
                      </a:pPr>
                      <a:r>
                        <a:rPr sz="1600" spc="-5" dirty="0">
                          <a:latin typeface="Arial"/>
                          <a:cs typeface="Arial"/>
                        </a:rPr>
                        <a:t>10</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5875" algn="ctr">
                        <a:lnSpc>
                          <a:spcPts val="1885"/>
                        </a:lnSpc>
                      </a:pPr>
                      <a:r>
                        <a:rPr sz="1600" dirty="0">
                          <a:latin typeface="Arial"/>
                          <a:cs typeface="Arial"/>
                        </a:rPr>
                        <a:t>5</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5240" algn="ctr">
                        <a:lnSpc>
                          <a:spcPts val="1885"/>
                        </a:lnSpc>
                      </a:pPr>
                      <a:r>
                        <a:rPr sz="1600" spc="-5" dirty="0">
                          <a:latin typeface="Arial"/>
                          <a:cs typeface="Arial"/>
                        </a:rPr>
                        <a:t>T1, T2</a:t>
                      </a:r>
                      <a:r>
                        <a:rPr sz="1600" spc="-30" dirty="0">
                          <a:latin typeface="Arial"/>
                          <a:cs typeface="Arial"/>
                        </a:rPr>
                        <a:t> </a:t>
                      </a:r>
                      <a:r>
                        <a:rPr sz="1600" spc="-5" dirty="0">
                          <a:latin typeface="Arial"/>
                          <a:cs typeface="Arial"/>
                        </a:rPr>
                        <a:t>(M4)</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6"/>
                  </a:ext>
                </a:extLst>
              </a:tr>
              <a:tr h="357753">
                <a:tc>
                  <a:txBody>
                    <a:bodyPr/>
                    <a:lstStyle/>
                    <a:p>
                      <a:pPr marL="10160" algn="ctr">
                        <a:lnSpc>
                          <a:spcPts val="1885"/>
                        </a:lnSpc>
                      </a:pPr>
                      <a:r>
                        <a:rPr sz="1600" spc="-10" dirty="0">
                          <a:latin typeface="Arial"/>
                          <a:cs typeface="Arial"/>
                        </a:rPr>
                        <a:t>T7</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3970" algn="ctr">
                        <a:lnSpc>
                          <a:spcPts val="1885"/>
                        </a:lnSpc>
                      </a:pPr>
                      <a:r>
                        <a:rPr sz="1600" spc="-5" dirty="0">
                          <a:latin typeface="Arial"/>
                          <a:cs typeface="Arial"/>
                        </a:rPr>
                        <a:t>25</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6510" algn="ctr">
                        <a:lnSpc>
                          <a:spcPts val="1885"/>
                        </a:lnSpc>
                      </a:pPr>
                      <a:r>
                        <a:rPr sz="1600" spc="-5" dirty="0">
                          <a:latin typeface="Arial"/>
                          <a:cs typeface="Arial"/>
                        </a:rPr>
                        <a:t>20</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7145" algn="ctr">
                        <a:lnSpc>
                          <a:spcPts val="1885"/>
                        </a:lnSpc>
                      </a:pPr>
                      <a:r>
                        <a:rPr sz="1600" spc="-5" dirty="0">
                          <a:latin typeface="Arial"/>
                          <a:cs typeface="Arial"/>
                        </a:rPr>
                        <a:t>T1</a:t>
                      </a:r>
                      <a:r>
                        <a:rPr sz="1600" dirty="0">
                          <a:latin typeface="Arial"/>
                          <a:cs typeface="Arial"/>
                        </a:rPr>
                        <a:t> </a:t>
                      </a:r>
                      <a:r>
                        <a:rPr sz="1600" spc="-5" dirty="0">
                          <a:latin typeface="Arial"/>
                          <a:cs typeface="Arial"/>
                        </a:rPr>
                        <a:t>(M1)</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7"/>
                  </a:ext>
                </a:extLst>
              </a:tr>
              <a:tr h="357753">
                <a:tc>
                  <a:txBody>
                    <a:bodyPr/>
                    <a:lstStyle/>
                    <a:p>
                      <a:pPr marL="10160" algn="ctr">
                        <a:lnSpc>
                          <a:spcPts val="1889"/>
                        </a:lnSpc>
                      </a:pPr>
                      <a:r>
                        <a:rPr sz="1600" spc="-10" dirty="0">
                          <a:latin typeface="Arial"/>
                          <a:cs typeface="Arial"/>
                        </a:rPr>
                        <a:t>T8</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3970" algn="ctr">
                        <a:lnSpc>
                          <a:spcPts val="1889"/>
                        </a:lnSpc>
                      </a:pPr>
                      <a:r>
                        <a:rPr sz="1600" spc="-5" dirty="0">
                          <a:latin typeface="Arial"/>
                          <a:cs typeface="Arial"/>
                        </a:rPr>
                        <a:t>75</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6510" algn="ctr">
                        <a:lnSpc>
                          <a:spcPts val="1889"/>
                        </a:lnSpc>
                      </a:pPr>
                      <a:r>
                        <a:rPr sz="1600" spc="-5" dirty="0">
                          <a:latin typeface="Arial"/>
                          <a:cs typeface="Arial"/>
                        </a:rPr>
                        <a:t>25</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7145" algn="ctr">
                        <a:lnSpc>
                          <a:spcPts val="1889"/>
                        </a:lnSpc>
                      </a:pPr>
                      <a:r>
                        <a:rPr sz="1600" spc="-5" dirty="0">
                          <a:latin typeface="Arial"/>
                          <a:cs typeface="Arial"/>
                        </a:rPr>
                        <a:t>T4</a:t>
                      </a:r>
                      <a:r>
                        <a:rPr sz="1600" dirty="0">
                          <a:latin typeface="Arial"/>
                          <a:cs typeface="Arial"/>
                        </a:rPr>
                        <a:t> </a:t>
                      </a:r>
                      <a:r>
                        <a:rPr sz="1600" spc="-5" dirty="0">
                          <a:latin typeface="Arial"/>
                          <a:cs typeface="Arial"/>
                        </a:rPr>
                        <a:t>(M2)</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r h="358367">
                <a:tc>
                  <a:txBody>
                    <a:bodyPr/>
                    <a:lstStyle/>
                    <a:p>
                      <a:pPr marL="10160" algn="ctr">
                        <a:lnSpc>
                          <a:spcPts val="1889"/>
                        </a:lnSpc>
                      </a:pPr>
                      <a:r>
                        <a:rPr sz="1600" spc="-10" dirty="0">
                          <a:latin typeface="Arial"/>
                          <a:cs typeface="Arial"/>
                        </a:rPr>
                        <a:t>T9</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3970" algn="ctr">
                        <a:lnSpc>
                          <a:spcPts val="1889"/>
                        </a:lnSpc>
                      </a:pPr>
                      <a:r>
                        <a:rPr sz="1600" spc="-5" dirty="0">
                          <a:latin typeface="Arial"/>
                          <a:cs typeface="Arial"/>
                        </a:rPr>
                        <a:t>10</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6510" algn="ctr">
                        <a:lnSpc>
                          <a:spcPts val="1889"/>
                        </a:lnSpc>
                      </a:pPr>
                      <a:r>
                        <a:rPr sz="1600" spc="-5" dirty="0">
                          <a:latin typeface="Arial"/>
                          <a:cs typeface="Arial"/>
                        </a:rPr>
                        <a:t>15</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5240" algn="ctr">
                        <a:lnSpc>
                          <a:spcPts val="1889"/>
                        </a:lnSpc>
                      </a:pPr>
                      <a:r>
                        <a:rPr sz="1600" spc="-5" dirty="0">
                          <a:latin typeface="Arial"/>
                          <a:cs typeface="Arial"/>
                        </a:rPr>
                        <a:t>T3, T6</a:t>
                      </a:r>
                      <a:r>
                        <a:rPr sz="1600" spc="-30" dirty="0">
                          <a:latin typeface="Arial"/>
                          <a:cs typeface="Arial"/>
                        </a:rPr>
                        <a:t> </a:t>
                      </a:r>
                      <a:r>
                        <a:rPr sz="1600" spc="-5" dirty="0">
                          <a:latin typeface="Arial"/>
                          <a:cs typeface="Arial"/>
                        </a:rPr>
                        <a:t>(M5)</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9"/>
                  </a:ext>
                </a:extLst>
              </a:tr>
              <a:tr h="357753">
                <a:tc>
                  <a:txBody>
                    <a:bodyPr/>
                    <a:lstStyle/>
                    <a:p>
                      <a:pPr marL="11430" algn="ctr">
                        <a:lnSpc>
                          <a:spcPts val="1889"/>
                        </a:lnSpc>
                      </a:pPr>
                      <a:r>
                        <a:rPr sz="1600" spc="-5" dirty="0">
                          <a:latin typeface="Arial"/>
                          <a:cs typeface="Arial"/>
                        </a:rPr>
                        <a:t>T10</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3970" algn="ctr">
                        <a:lnSpc>
                          <a:spcPts val="1889"/>
                        </a:lnSpc>
                      </a:pPr>
                      <a:r>
                        <a:rPr sz="1600" spc="-5" dirty="0">
                          <a:latin typeface="Arial"/>
                          <a:cs typeface="Arial"/>
                        </a:rPr>
                        <a:t>20</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6510" algn="ctr">
                        <a:lnSpc>
                          <a:spcPts val="1889"/>
                        </a:lnSpc>
                      </a:pPr>
                      <a:r>
                        <a:rPr sz="1600" spc="-5" dirty="0">
                          <a:latin typeface="Arial"/>
                          <a:cs typeface="Arial"/>
                        </a:rPr>
                        <a:t>15</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5240" algn="ctr">
                        <a:lnSpc>
                          <a:spcPts val="1889"/>
                        </a:lnSpc>
                      </a:pPr>
                      <a:r>
                        <a:rPr sz="1600" spc="-5" dirty="0">
                          <a:latin typeface="Arial"/>
                          <a:cs typeface="Arial"/>
                        </a:rPr>
                        <a:t>T7, T8</a:t>
                      </a:r>
                      <a:r>
                        <a:rPr sz="1600" spc="-30" dirty="0">
                          <a:latin typeface="Arial"/>
                          <a:cs typeface="Arial"/>
                        </a:rPr>
                        <a:t> </a:t>
                      </a:r>
                      <a:r>
                        <a:rPr sz="1600" spc="-5" dirty="0">
                          <a:latin typeface="Arial"/>
                          <a:cs typeface="Arial"/>
                        </a:rPr>
                        <a:t>(M6)</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0"/>
                  </a:ext>
                </a:extLst>
              </a:tr>
              <a:tr h="358367">
                <a:tc>
                  <a:txBody>
                    <a:bodyPr/>
                    <a:lstStyle/>
                    <a:p>
                      <a:pPr marL="10795" algn="ctr">
                        <a:lnSpc>
                          <a:spcPts val="1889"/>
                        </a:lnSpc>
                      </a:pPr>
                      <a:r>
                        <a:rPr sz="1600" spc="-45" dirty="0">
                          <a:latin typeface="Arial"/>
                          <a:cs typeface="Arial"/>
                        </a:rPr>
                        <a:t>T11</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3970" algn="ctr">
                        <a:lnSpc>
                          <a:spcPts val="1889"/>
                        </a:lnSpc>
                      </a:pPr>
                      <a:r>
                        <a:rPr sz="1600" spc="-5" dirty="0">
                          <a:latin typeface="Arial"/>
                          <a:cs typeface="Arial"/>
                        </a:rPr>
                        <a:t>10</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6510" algn="ctr">
                        <a:lnSpc>
                          <a:spcPts val="1889"/>
                        </a:lnSpc>
                      </a:pPr>
                      <a:r>
                        <a:rPr sz="1600" spc="-5" dirty="0">
                          <a:latin typeface="Arial"/>
                          <a:cs typeface="Arial"/>
                        </a:rPr>
                        <a:t>10</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7145" algn="ctr">
                        <a:lnSpc>
                          <a:spcPts val="1889"/>
                        </a:lnSpc>
                      </a:pPr>
                      <a:r>
                        <a:rPr sz="1600" spc="-5" dirty="0">
                          <a:latin typeface="Arial"/>
                          <a:cs typeface="Arial"/>
                        </a:rPr>
                        <a:t>T9</a:t>
                      </a:r>
                      <a:r>
                        <a:rPr sz="1600" dirty="0">
                          <a:latin typeface="Arial"/>
                          <a:cs typeface="Arial"/>
                        </a:rPr>
                        <a:t> </a:t>
                      </a:r>
                      <a:r>
                        <a:rPr sz="1600" spc="-5" dirty="0">
                          <a:latin typeface="Arial"/>
                          <a:cs typeface="Arial"/>
                        </a:rPr>
                        <a:t>(M7)</a:t>
                      </a:r>
                      <a:endParaRPr sz="16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11"/>
                  </a:ext>
                </a:extLst>
              </a:tr>
              <a:tr h="358367">
                <a:tc>
                  <a:txBody>
                    <a:bodyPr/>
                    <a:lstStyle/>
                    <a:p>
                      <a:pPr marL="11430" algn="ctr">
                        <a:lnSpc>
                          <a:spcPts val="1660"/>
                        </a:lnSpc>
                      </a:pPr>
                      <a:r>
                        <a:rPr sz="1600" spc="-5" dirty="0">
                          <a:latin typeface="Arial"/>
                          <a:cs typeface="Arial"/>
                        </a:rPr>
                        <a:t>T12</a:t>
                      </a:r>
                      <a:endParaRPr sz="1600" dirty="0">
                        <a:latin typeface="Arial"/>
                        <a:cs typeface="Arial"/>
                      </a:endParaRPr>
                    </a:p>
                    <a:p>
                      <a:pPr marL="97790">
                        <a:lnSpc>
                          <a:spcPts val="1160"/>
                        </a:lnSpc>
                      </a:pPr>
                      <a:endParaRPr sz="1200" dirty="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3970" algn="ctr">
                        <a:lnSpc>
                          <a:spcPts val="1660"/>
                        </a:lnSpc>
                      </a:pPr>
                      <a:r>
                        <a:rPr sz="1600" spc="-5" dirty="0">
                          <a:latin typeface="Arial"/>
                          <a:cs typeface="Arial"/>
                        </a:rPr>
                        <a:t>20</a:t>
                      </a:r>
                      <a:endParaRPr sz="1600">
                        <a:latin typeface="Arial"/>
                        <a:cs typeface="Arial"/>
                      </a:endParaRPr>
                    </a:p>
                    <a:p>
                      <a:pPr marR="31750" algn="r">
                        <a:lnSpc>
                          <a:spcPts val="1160"/>
                        </a:lnSpc>
                      </a:pPr>
                      <a:r>
                        <a:rPr sz="1200" dirty="0">
                          <a:solidFill>
                            <a:srgbClr val="888888"/>
                          </a:solidFill>
                          <a:latin typeface="Trebuchet MS"/>
                          <a:cs typeface="Trebuchet MS"/>
                        </a:rPr>
                        <a:t>C</a:t>
                      </a:r>
                      <a:endParaRPr sz="120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6510" algn="ctr">
                        <a:lnSpc>
                          <a:spcPts val="1660"/>
                        </a:lnSpc>
                      </a:pPr>
                      <a:r>
                        <a:rPr sz="1600" spc="-5" dirty="0">
                          <a:latin typeface="Arial"/>
                          <a:cs typeface="Arial"/>
                        </a:rPr>
                        <a:t>10</a:t>
                      </a:r>
                      <a:endParaRPr sz="1600" dirty="0">
                        <a:latin typeface="Arial"/>
                        <a:cs typeface="Arial"/>
                      </a:endParaRPr>
                    </a:p>
                    <a:p>
                      <a:pPr>
                        <a:lnSpc>
                          <a:spcPts val="1160"/>
                        </a:lnSpc>
                      </a:pPr>
                      <a:r>
                        <a:rPr sz="1200" spc="-55" dirty="0">
                          <a:solidFill>
                            <a:srgbClr val="888888"/>
                          </a:solidFill>
                          <a:latin typeface="Trebuchet MS"/>
                          <a:cs typeface="Trebuchet MS"/>
                        </a:rPr>
                        <a:t>hapter </a:t>
                      </a:r>
                      <a:r>
                        <a:rPr sz="1200" spc="-25" dirty="0">
                          <a:solidFill>
                            <a:srgbClr val="888888"/>
                          </a:solidFill>
                          <a:latin typeface="Trebuchet MS"/>
                          <a:cs typeface="Trebuchet MS"/>
                        </a:rPr>
                        <a:t>23 </a:t>
                      </a:r>
                      <a:r>
                        <a:rPr sz="1200" spc="-75" dirty="0">
                          <a:solidFill>
                            <a:srgbClr val="888888"/>
                          </a:solidFill>
                          <a:latin typeface="Trebuchet MS"/>
                          <a:cs typeface="Trebuchet MS"/>
                        </a:rPr>
                        <a:t>Project</a:t>
                      </a:r>
                      <a:r>
                        <a:rPr sz="1200" spc="-229" dirty="0">
                          <a:solidFill>
                            <a:srgbClr val="888888"/>
                          </a:solidFill>
                          <a:latin typeface="Trebuchet MS"/>
                          <a:cs typeface="Trebuchet MS"/>
                        </a:rPr>
                        <a:t> </a:t>
                      </a:r>
                      <a:r>
                        <a:rPr sz="1200" spc="-45" dirty="0">
                          <a:solidFill>
                            <a:srgbClr val="888888"/>
                          </a:solidFill>
                          <a:latin typeface="Trebuchet MS"/>
                          <a:cs typeface="Trebuchet MS"/>
                        </a:rPr>
                        <a:t>Planning</a:t>
                      </a:r>
                      <a:endParaRPr sz="1200" dirty="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819150">
                        <a:lnSpc>
                          <a:spcPts val="1660"/>
                        </a:lnSpc>
                      </a:pPr>
                      <a:r>
                        <a:rPr sz="1600" spc="-5" dirty="0">
                          <a:latin typeface="Arial"/>
                          <a:cs typeface="Arial"/>
                        </a:rPr>
                        <a:t>T10, </a:t>
                      </a:r>
                      <a:r>
                        <a:rPr sz="1600" spc="-45" dirty="0">
                          <a:latin typeface="Arial"/>
                          <a:cs typeface="Arial"/>
                        </a:rPr>
                        <a:t>T11</a:t>
                      </a:r>
                      <a:r>
                        <a:rPr sz="1600" spc="-25" dirty="0">
                          <a:latin typeface="Arial"/>
                          <a:cs typeface="Arial"/>
                        </a:rPr>
                        <a:t> </a:t>
                      </a:r>
                      <a:r>
                        <a:rPr sz="1600" spc="-5" dirty="0">
                          <a:latin typeface="Arial"/>
                          <a:cs typeface="Arial"/>
                        </a:rPr>
                        <a:t>(M8)</a:t>
                      </a:r>
                      <a:endParaRPr sz="1600" dirty="0">
                        <a:latin typeface="Arial"/>
                        <a:cs typeface="Arial"/>
                      </a:endParaRPr>
                    </a:p>
                    <a:p>
                      <a:pPr marR="76835" algn="r">
                        <a:lnSpc>
                          <a:spcPts val="1160"/>
                        </a:lnSpc>
                      </a:pPr>
                      <a:r>
                        <a:rPr sz="1200" dirty="0">
                          <a:solidFill>
                            <a:srgbClr val="888888"/>
                          </a:solidFill>
                          <a:latin typeface="Trebuchet MS"/>
                          <a:cs typeface="Trebuchet MS"/>
                        </a:rPr>
                        <a:t>31</a:t>
                      </a:r>
                      <a:endParaRPr sz="1200" dirty="0">
                        <a:latin typeface="Trebuchet MS"/>
                        <a:cs typeface="Trebuchet MS"/>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12"/>
                  </a:ext>
                </a:extLst>
              </a:tr>
            </a:tbl>
          </a:graphicData>
        </a:graphic>
      </p:graphicFrame>
      <p:sp>
        <p:nvSpPr>
          <p:cNvPr id="5" name="Slide Number Placeholder 4">
            <a:extLst>
              <a:ext uri="{FF2B5EF4-FFF2-40B4-BE49-F238E27FC236}">
                <a16:creationId xmlns:a16="http://schemas.microsoft.com/office/drawing/2014/main" id="{7376497C-0CDE-4F68-ADB1-342512A6D17A}"/>
              </a:ext>
            </a:extLst>
          </p:cNvPr>
          <p:cNvSpPr>
            <a:spLocks noGrp="1"/>
          </p:cNvSpPr>
          <p:nvPr>
            <p:ph type="sldNum" sz="quarter" idx="7"/>
          </p:nvPr>
        </p:nvSpPr>
        <p:spPr/>
        <p:txBody>
          <a:bodyPr/>
          <a:lstStyle/>
          <a:p>
            <a:pPr marL="25400">
              <a:lnSpc>
                <a:spcPts val="1240"/>
              </a:lnSpc>
            </a:pPr>
            <a:fld id="{81D60167-4931-47E6-BA6A-407CBD079E47}" type="slidenum">
              <a:rPr lang="en-US" spc="-25" smtClean="0"/>
              <a:t>32</a:t>
            </a:fld>
            <a:endParaRPr lang="en-US" spc="-25" dirty="0"/>
          </a:p>
        </p:txBody>
      </p:sp>
      <p:sp>
        <p:nvSpPr>
          <p:cNvPr id="4" name="Footer Placeholder 3"/>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2515870" cy="391160"/>
          </a:xfrm>
          <a:prstGeom prst="rect">
            <a:avLst/>
          </a:prstGeom>
        </p:spPr>
        <p:txBody>
          <a:bodyPr vert="horz" wrap="square" lIns="0" tIns="12700" rIns="0" bIns="0" rtlCol="0">
            <a:spAutoFit/>
          </a:bodyPr>
          <a:lstStyle/>
          <a:p>
            <a:pPr marL="12700">
              <a:lnSpc>
                <a:spcPct val="100000"/>
              </a:lnSpc>
              <a:spcBef>
                <a:spcPts val="100"/>
              </a:spcBef>
            </a:pPr>
            <a:r>
              <a:rPr spc="-5" dirty="0"/>
              <a:t>Activity bar</a:t>
            </a:r>
            <a:r>
              <a:rPr spc="-30" dirty="0"/>
              <a:t> </a:t>
            </a:r>
            <a:r>
              <a:rPr spc="-5" dirty="0"/>
              <a:t>chart</a:t>
            </a:r>
          </a:p>
        </p:txBody>
      </p:sp>
      <p:sp>
        <p:nvSpPr>
          <p:cNvPr id="3" name="object 3"/>
          <p:cNvSpPr/>
          <p:nvPr/>
        </p:nvSpPr>
        <p:spPr>
          <a:xfrm>
            <a:off x="1596177" y="1652390"/>
            <a:ext cx="6043930" cy="4955540"/>
          </a:xfrm>
          <a:custGeom>
            <a:avLst/>
            <a:gdLst/>
            <a:ahLst/>
            <a:cxnLst/>
            <a:rect l="l" t="t" r="r" b="b"/>
            <a:pathLst>
              <a:path w="6043930" h="4955540">
                <a:moveTo>
                  <a:pt x="0" y="4955164"/>
                </a:moveTo>
                <a:lnTo>
                  <a:pt x="6043735" y="4955164"/>
                </a:lnTo>
                <a:lnTo>
                  <a:pt x="6043735" y="0"/>
                </a:lnTo>
                <a:lnTo>
                  <a:pt x="0" y="0"/>
                </a:lnTo>
                <a:lnTo>
                  <a:pt x="0" y="4955164"/>
                </a:lnTo>
                <a:close/>
              </a:path>
            </a:pathLst>
          </a:custGeom>
          <a:solidFill>
            <a:srgbClr val="7ED5F6"/>
          </a:solidFill>
        </p:spPr>
        <p:txBody>
          <a:bodyPr wrap="square" lIns="0" tIns="0" rIns="0" bIns="0" rtlCol="0"/>
          <a:lstStyle/>
          <a:p>
            <a:endParaRPr/>
          </a:p>
        </p:txBody>
      </p:sp>
      <p:sp>
        <p:nvSpPr>
          <p:cNvPr id="4" name="object 4"/>
          <p:cNvSpPr/>
          <p:nvPr/>
        </p:nvSpPr>
        <p:spPr>
          <a:xfrm>
            <a:off x="1596177" y="1652390"/>
            <a:ext cx="6043930" cy="4955540"/>
          </a:xfrm>
          <a:custGeom>
            <a:avLst/>
            <a:gdLst/>
            <a:ahLst/>
            <a:cxnLst/>
            <a:rect l="l" t="t" r="r" b="b"/>
            <a:pathLst>
              <a:path w="6043930" h="4955540">
                <a:moveTo>
                  <a:pt x="0" y="4955164"/>
                </a:moveTo>
                <a:lnTo>
                  <a:pt x="6043735" y="4955164"/>
                </a:lnTo>
                <a:lnTo>
                  <a:pt x="6043735" y="0"/>
                </a:lnTo>
                <a:lnTo>
                  <a:pt x="0" y="0"/>
                </a:lnTo>
                <a:lnTo>
                  <a:pt x="0" y="4955164"/>
                </a:lnTo>
                <a:close/>
              </a:path>
            </a:pathLst>
          </a:custGeom>
          <a:ln w="9922">
            <a:solidFill>
              <a:srgbClr val="7ED5F6"/>
            </a:solidFill>
          </a:ln>
        </p:spPr>
        <p:txBody>
          <a:bodyPr wrap="square" lIns="0" tIns="0" rIns="0" bIns="0" rtlCol="0"/>
          <a:lstStyle/>
          <a:p>
            <a:endParaRPr/>
          </a:p>
        </p:txBody>
      </p:sp>
      <p:sp>
        <p:nvSpPr>
          <p:cNvPr id="5" name="object 5"/>
          <p:cNvSpPr/>
          <p:nvPr/>
        </p:nvSpPr>
        <p:spPr>
          <a:xfrm>
            <a:off x="1549067" y="1605258"/>
            <a:ext cx="6043930" cy="4955540"/>
          </a:xfrm>
          <a:custGeom>
            <a:avLst/>
            <a:gdLst/>
            <a:ahLst/>
            <a:cxnLst/>
            <a:rect l="l" t="t" r="r" b="b"/>
            <a:pathLst>
              <a:path w="6043930" h="4955540">
                <a:moveTo>
                  <a:pt x="0" y="4955149"/>
                </a:moveTo>
                <a:lnTo>
                  <a:pt x="6043743" y="4955149"/>
                </a:lnTo>
                <a:lnTo>
                  <a:pt x="6043743" y="0"/>
                </a:lnTo>
                <a:lnTo>
                  <a:pt x="0" y="0"/>
                </a:lnTo>
                <a:lnTo>
                  <a:pt x="0" y="4955149"/>
                </a:lnTo>
                <a:close/>
              </a:path>
            </a:pathLst>
          </a:custGeom>
          <a:solidFill>
            <a:srgbClr val="FDFDFD"/>
          </a:solidFill>
        </p:spPr>
        <p:txBody>
          <a:bodyPr wrap="square" lIns="0" tIns="0" rIns="0" bIns="0" rtlCol="0"/>
          <a:lstStyle/>
          <a:p>
            <a:endParaRPr/>
          </a:p>
        </p:txBody>
      </p:sp>
      <p:sp>
        <p:nvSpPr>
          <p:cNvPr id="6" name="object 6"/>
          <p:cNvSpPr/>
          <p:nvPr/>
        </p:nvSpPr>
        <p:spPr>
          <a:xfrm>
            <a:off x="1549067" y="1605258"/>
            <a:ext cx="6043930" cy="4955540"/>
          </a:xfrm>
          <a:custGeom>
            <a:avLst/>
            <a:gdLst/>
            <a:ahLst/>
            <a:cxnLst/>
            <a:rect l="l" t="t" r="r" b="b"/>
            <a:pathLst>
              <a:path w="6043930" h="4955540">
                <a:moveTo>
                  <a:pt x="0" y="4955149"/>
                </a:moveTo>
                <a:lnTo>
                  <a:pt x="6043742" y="4955149"/>
                </a:lnTo>
                <a:lnTo>
                  <a:pt x="6043742" y="0"/>
                </a:lnTo>
                <a:lnTo>
                  <a:pt x="0" y="0"/>
                </a:lnTo>
                <a:lnTo>
                  <a:pt x="0" y="4955149"/>
                </a:lnTo>
                <a:close/>
              </a:path>
            </a:pathLst>
          </a:custGeom>
          <a:ln w="9922">
            <a:solidFill>
              <a:srgbClr val="000000"/>
            </a:solidFill>
          </a:ln>
        </p:spPr>
        <p:txBody>
          <a:bodyPr wrap="square" lIns="0" tIns="0" rIns="0" bIns="0" rtlCol="0"/>
          <a:lstStyle/>
          <a:p>
            <a:endParaRPr/>
          </a:p>
        </p:txBody>
      </p:sp>
      <p:sp>
        <p:nvSpPr>
          <p:cNvPr id="7" name="object 7"/>
          <p:cNvSpPr/>
          <p:nvPr/>
        </p:nvSpPr>
        <p:spPr>
          <a:xfrm>
            <a:off x="2461514" y="2636194"/>
            <a:ext cx="0" cy="421005"/>
          </a:xfrm>
          <a:custGeom>
            <a:avLst/>
            <a:gdLst/>
            <a:ahLst/>
            <a:cxnLst/>
            <a:rect l="l" t="t" r="r" b="b"/>
            <a:pathLst>
              <a:path h="421005">
                <a:moveTo>
                  <a:pt x="0" y="0"/>
                </a:moveTo>
                <a:lnTo>
                  <a:pt x="0" y="420543"/>
                </a:lnTo>
              </a:path>
            </a:pathLst>
          </a:custGeom>
          <a:ln w="7439">
            <a:solidFill>
              <a:srgbClr val="000000"/>
            </a:solidFill>
          </a:ln>
        </p:spPr>
        <p:txBody>
          <a:bodyPr wrap="square" lIns="0" tIns="0" rIns="0" bIns="0" rtlCol="0"/>
          <a:lstStyle/>
          <a:p>
            <a:endParaRPr/>
          </a:p>
        </p:txBody>
      </p:sp>
      <p:sp>
        <p:nvSpPr>
          <p:cNvPr id="8" name="object 8"/>
          <p:cNvSpPr/>
          <p:nvPr/>
        </p:nvSpPr>
        <p:spPr>
          <a:xfrm>
            <a:off x="2461514" y="3214338"/>
            <a:ext cx="0" cy="3346450"/>
          </a:xfrm>
          <a:custGeom>
            <a:avLst/>
            <a:gdLst/>
            <a:ahLst/>
            <a:cxnLst/>
            <a:rect l="l" t="t" r="r" b="b"/>
            <a:pathLst>
              <a:path h="3346450">
                <a:moveTo>
                  <a:pt x="0" y="0"/>
                </a:moveTo>
                <a:lnTo>
                  <a:pt x="0" y="3346069"/>
                </a:lnTo>
              </a:path>
            </a:pathLst>
          </a:custGeom>
          <a:ln w="7439">
            <a:solidFill>
              <a:srgbClr val="000000"/>
            </a:solidFill>
          </a:ln>
        </p:spPr>
        <p:txBody>
          <a:bodyPr wrap="square" lIns="0" tIns="0" rIns="0" bIns="0" rtlCol="0"/>
          <a:lstStyle/>
          <a:p>
            <a:endParaRPr/>
          </a:p>
        </p:txBody>
      </p:sp>
      <p:sp>
        <p:nvSpPr>
          <p:cNvPr id="9" name="object 9"/>
          <p:cNvSpPr/>
          <p:nvPr/>
        </p:nvSpPr>
        <p:spPr>
          <a:xfrm>
            <a:off x="2461514" y="1917813"/>
            <a:ext cx="0" cy="228600"/>
          </a:xfrm>
          <a:custGeom>
            <a:avLst/>
            <a:gdLst/>
            <a:ahLst/>
            <a:cxnLst/>
            <a:rect l="l" t="t" r="r" b="b"/>
            <a:pathLst>
              <a:path h="228600">
                <a:moveTo>
                  <a:pt x="0" y="0"/>
                </a:moveTo>
                <a:lnTo>
                  <a:pt x="0" y="228380"/>
                </a:lnTo>
              </a:path>
            </a:pathLst>
          </a:custGeom>
          <a:ln w="7439">
            <a:solidFill>
              <a:srgbClr val="000000"/>
            </a:solidFill>
          </a:ln>
        </p:spPr>
        <p:txBody>
          <a:bodyPr wrap="square" lIns="0" tIns="0" rIns="0" bIns="0" rtlCol="0"/>
          <a:lstStyle/>
          <a:p>
            <a:endParaRPr/>
          </a:p>
        </p:txBody>
      </p:sp>
      <p:sp>
        <p:nvSpPr>
          <p:cNvPr id="10" name="object 10"/>
          <p:cNvSpPr/>
          <p:nvPr/>
        </p:nvSpPr>
        <p:spPr>
          <a:xfrm>
            <a:off x="2461514" y="2302471"/>
            <a:ext cx="0" cy="123189"/>
          </a:xfrm>
          <a:custGeom>
            <a:avLst/>
            <a:gdLst/>
            <a:ahLst/>
            <a:cxnLst/>
            <a:rect l="l" t="t" r="r" b="b"/>
            <a:pathLst>
              <a:path h="123189">
                <a:moveTo>
                  <a:pt x="0" y="0"/>
                </a:moveTo>
                <a:lnTo>
                  <a:pt x="0" y="122872"/>
                </a:lnTo>
              </a:path>
            </a:pathLst>
          </a:custGeom>
          <a:ln w="7439">
            <a:solidFill>
              <a:srgbClr val="000000"/>
            </a:solidFill>
          </a:ln>
        </p:spPr>
        <p:txBody>
          <a:bodyPr wrap="square" lIns="0" tIns="0" rIns="0" bIns="0" rtlCol="0"/>
          <a:lstStyle/>
          <a:p>
            <a:endParaRPr/>
          </a:p>
        </p:txBody>
      </p:sp>
      <p:sp>
        <p:nvSpPr>
          <p:cNvPr id="11" name="object 11"/>
          <p:cNvSpPr/>
          <p:nvPr/>
        </p:nvSpPr>
        <p:spPr>
          <a:xfrm>
            <a:off x="2461514" y="2581621"/>
            <a:ext cx="0" cy="231140"/>
          </a:xfrm>
          <a:custGeom>
            <a:avLst/>
            <a:gdLst/>
            <a:ahLst/>
            <a:cxnLst/>
            <a:rect l="l" t="t" r="r" b="b"/>
            <a:pathLst>
              <a:path h="231139">
                <a:moveTo>
                  <a:pt x="0" y="0"/>
                </a:moveTo>
                <a:lnTo>
                  <a:pt x="0" y="230695"/>
                </a:lnTo>
              </a:path>
            </a:pathLst>
          </a:custGeom>
          <a:ln w="7439">
            <a:solidFill>
              <a:srgbClr val="000000"/>
            </a:solidFill>
          </a:ln>
        </p:spPr>
        <p:txBody>
          <a:bodyPr wrap="square" lIns="0" tIns="0" rIns="0" bIns="0" rtlCol="0"/>
          <a:lstStyle/>
          <a:p>
            <a:endParaRPr/>
          </a:p>
        </p:txBody>
      </p:sp>
      <p:sp>
        <p:nvSpPr>
          <p:cNvPr id="12" name="object 12"/>
          <p:cNvSpPr/>
          <p:nvPr/>
        </p:nvSpPr>
        <p:spPr>
          <a:xfrm>
            <a:off x="4337284" y="4845744"/>
            <a:ext cx="0" cy="257175"/>
          </a:xfrm>
          <a:custGeom>
            <a:avLst/>
            <a:gdLst/>
            <a:ahLst/>
            <a:cxnLst/>
            <a:rect l="l" t="t" r="r" b="b"/>
            <a:pathLst>
              <a:path h="257175">
                <a:moveTo>
                  <a:pt x="0" y="0"/>
                </a:moveTo>
                <a:lnTo>
                  <a:pt x="0" y="0"/>
                </a:lnTo>
                <a:lnTo>
                  <a:pt x="0" y="256890"/>
                </a:lnTo>
              </a:path>
            </a:pathLst>
          </a:custGeom>
          <a:ln w="7439">
            <a:solidFill>
              <a:srgbClr val="000000"/>
            </a:solidFill>
          </a:ln>
        </p:spPr>
        <p:txBody>
          <a:bodyPr wrap="square" lIns="0" tIns="0" rIns="0" bIns="0" rtlCol="0"/>
          <a:lstStyle/>
          <a:p>
            <a:endParaRPr/>
          </a:p>
        </p:txBody>
      </p:sp>
      <p:sp>
        <p:nvSpPr>
          <p:cNvPr id="13" name="object 13"/>
          <p:cNvSpPr/>
          <p:nvPr/>
        </p:nvSpPr>
        <p:spPr>
          <a:xfrm>
            <a:off x="4337284" y="1917813"/>
            <a:ext cx="0" cy="2100580"/>
          </a:xfrm>
          <a:custGeom>
            <a:avLst/>
            <a:gdLst/>
            <a:ahLst/>
            <a:cxnLst/>
            <a:rect l="l" t="t" r="r" b="b"/>
            <a:pathLst>
              <a:path h="2100579">
                <a:moveTo>
                  <a:pt x="0" y="0"/>
                </a:moveTo>
                <a:lnTo>
                  <a:pt x="0" y="2100403"/>
                </a:lnTo>
              </a:path>
            </a:pathLst>
          </a:custGeom>
          <a:ln w="7439">
            <a:solidFill>
              <a:srgbClr val="000000"/>
            </a:solidFill>
          </a:ln>
        </p:spPr>
        <p:txBody>
          <a:bodyPr wrap="square" lIns="0" tIns="0" rIns="0" bIns="0" rtlCol="0"/>
          <a:lstStyle/>
          <a:p>
            <a:endParaRPr/>
          </a:p>
        </p:txBody>
      </p:sp>
      <p:sp>
        <p:nvSpPr>
          <p:cNvPr id="14" name="object 14"/>
          <p:cNvSpPr/>
          <p:nvPr/>
        </p:nvSpPr>
        <p:spPr>
          <a:xfrm>
            <a:off x="4337284" y="4174660"/>
            <a:ext cx="0" cy="275590"/>
          </a:xfrm>
          <a:custGeom>
            <a:avLst/>
            <a:gdLst/>
            <a:ahLst/>
            <a:cxnLst/>
            <a:rect l="l" t="t" r="r" b="b"/>
            <a:pathLst>
              <a:path h="275589">
                <a:moveTo>
                  <a:pt x="0" y="0"/>
                </a:moveTo>
                <a:lnTo>
                  <a:pt x="0" y="275346"/>
                </a:lnTo>
              </a:path>
            </a:pathLst>
          </a:custGeom>
          <a:ln w="7439">
            <a:solidFill>
              <a:srgbClr val="000000"/>
            </a:solidFill>
          </a:ln>
        </p:spPr>
        <p:txBody>
          <a:bodyPr wrap="square" lIns="0" tIns="0" rIns="0" bIns="0" rtlCol="0"/>
          <a:lstStyle/>
          <a:p>
            <a:endParaRPr/>
          </a:p>
        </p:txBody>
      </p:sp>
      <p:sp>
        <p:nvSpPr>
          <p:cNvPr id="15" name="object 15"/>
          <p:cNvSpPr/>
          <p:nvPr/>
        </p:nvSpPr>
        <p:spPr>
          <a:xfrm>
            <a:off x="4337284" y="4606283"/>
            <a:ext cx="0" cy="83185"/>
          </a:xfrm>
          <a:custGeom>
            <a:avLst/>
            <a:gdLst/>
            <a:ahLst/>
            <a:cxnLst/>
            <a:rect l="l" t="t" r="r" b="b"/>
            <a:pathLst>
              <a:path h="83185">
                <a:moveTo>
                  <a:pt x="0" y="0"/>
                </a:moveTo>
                <a:lnTo>
                  <a:pt x="0" y="83182"/>
                </a:lnTo>
              </a:path>
            </a:pathLst>
          </a:custGeom>
          <a:ln w="7439">
            <a:solidFill>
              <a:srgbClr val="000000"/>
            </a:solidFill>
          </a:ln>
        </p:spPr>
        <p:txBody>
          <a:bodyPr wrap="square" lIns="0" tIns="0" rIns="0" bIns="0" rtlCol="0"/>
          <a:lstStyle/>
          <a:p>
            <a:endParaRPr/>
          </a:p>
        </p:txBody>
      </p:sp>
      <p:sp>
        <p:nvSpPr>
          <p:cNvPr id="16" name="object 16"/>
          <p:cNvSpPr/>
          <p:nvPr/>
        </p:nvSpPr>
        <p:spPr>
          <a:xfrm>
            <a:off x="4337284" y="4597684"/>
            <a:ext cx="0" cy="1962785"/>
          </a:xfrm>
          <a:custGeom>
            <a:avLst/>
            <a:gdLst/>
            <a:ahLst/>
            <a:cxnLst/>
            <a:rect l="l" t="t" r="r" b="b"/>
            <a:pathLst>
              <a:path h="1962784">
                <a:moveTo>
                  <a:pt x="0" y="0"/>
                </a:moveTo>
                <a:lnTo>
                  <a:pt x="0" y="0"/>
                </a:lnTo>
                <a:lnTo>
                  <a:pt x="0" y="1962723"/>
                </a:lnTo>
              </a:path>
            </a:pathLst>
          </a:custGeom>
          <a:ln w="7439">
            <a:solidFill>
              <a:srgbClr val="000000"/>
            </a:solidFill>
          </a:ln>
        </p:spPr>
        <p:txBody>
          <a:bodyPr wrap="square" lIns="0" tIns="0" rIns="0" bIns="0" rtlCol="0"/>
          <a:lstStyle/>
          <a:p>
            <a:endParaRPr/>
          </a:p>
        </p:txBody>
      </p:sp>
      <p:sp>
        <p:nvSpPr>
          <p:cNvPr id="17" name="object 17"/>
          <p:cNvSpPr/>
          <p:nvPr/>
        </p:nvSpPr>
        <p:spPr>
          <a:xfrm>
            <a:off x="5275698" y="5664655"/>
            <a:ext cx="0" cy="895985"/>
          </a:xfrm>
          <a:custGeom>
            <a:avLst/>
            <a:gdLst/>
            <a:ahLst/>
            <a:cxnLst/>
            <a:rect l="l" t="t" r="r" b="b"/>
            <a:pathLst>
              <a:path h="895984">
                <a:moveTo>
                  <a:pt x="0" y="0"/>
                </a:moveTo>
                <a:lnTo>
                  <a:pt x="0" y="0"/>
                </a:lnTo>
                <a:lnTo>
                  <a:pt x="0" y="895753"/>
                </a:lnTo>
              </a:path>
            </a:pathLst>
          </a:custGeom>
          <a:ln w="7439">
            <a:solidFill>
              <a:srgbClr val="000000"/>
            </a:solidFill>
          </a:ln>
        </p:spPr>
        <p:txBody>
          <a:bodyPr wrap="square" lIns="0" tIns="0" rIns="0" bIns="0" rtlCol="0"/>
          <a:lstStyle/>
          <a:p>
            <a:endParaRPr/>
          </a:p>
        </p:txBody>
      </p:sp>
      <p:sp>
        <p:nvSpPr>
          <p:cNvPr id="18" name="object 18"/>
          <p:cNvSpPr/>
          <p:nvPr/>
        </p:nvSpPr>
        <p:spPr>
          <a:xfrm>
            <a:off x="5745565" y="5478544"/>
            <a:ext cx="0" cy="1082040"/>
          </a:xfrm>
          <a:custGeom>
            <a:avLst/>
            <a:gdLst/>
            <a:ahLst/>
            <a:cxnLst/>
            <a:rect l="l" t="t" r="r" b="b"/>
            <a:pathLst>
              <a:path h="1082040">
                <a:moveTo>
                  <a:pt x="0" y="0"/>
                </a:moveTo>
                <a:lnTo>
                  <a:pt x="0" y="1081864"/>
                </a:lnTo>
              </a:path>
            </a:pathLst>
          </a:custGeom>
          <a:ln w="7439">
            <a:solidFill>
              <a:srgbClr val="000000"/>
            </a:solidFill>
          </a:ln>
        </p:spPr>
        <p:txBody>
          <a:bodyPr wrap="square" lIns="0" tIns="0" rIns="0" bIns="0" rtlCol="0"/>
          <a:lstStyle/>
          <a:p>
            <a:endParaRPr/>
          </a:p>
        </p:txBody>
      </p:sp>
      <p:sp>
        <p:nvSpPr>
          <p:cNvPr id="19" name="object 19"/>
          <p:cNvSpPr/>
          <p:nvPr/>
        </p:nvSpPr>
        <p:spPr>
          <a:xfrm>
            <a:off x="5275698" y="1917813"/>
            <a:ext cx="0" cy="2979420"/>
          </a:xfrm>
          <a:custGeom>
            <a:avLst/>
            <a:gdLst/>
            <a:ahLst/>
            <a:cxnLst/>
            <a:rect l="l" t="t" r="r" b="b"/>
            <a:pathLst>
              <a:path h="2979420">
                <a:moveTo>
                  <a:pt x="0" y="0"/>
                </a:moveTo>
                <a:lnTo>
                  <a:pt x="0" y="2978865"/>
                </a:lnTo>
              </a:path>
            </a:pathLst>
          </a:custGeom>
          <a:ln w="7439">
            <a:solidFill>
              <a:srgbClr val="000000"/>
            </a:solidFill>
          </a:ln>
        </p:spPr>
        <p:txBody>
          <a:bodyPr wrap="square" lIns="0" tIns="0" rIns="0" bIns="0" rtlCol="0"/>
          <a:lstStyle/>
          <a:p>
            <a:endParaRPr/>
          </a:p>
        </p:txBody>
      </p:sp>
      <p:sp>
        <p:nvSpPr>
          <p:cNvPr id="20" name="object 20"/>
          <p:cNvSpPr/>
          <p:nvPr/>
        </p:nvSpPr>
        <p:spPr>
          <a:xfrm>
            <a:off x="5275698" y="5054246"/>
            <a:ext cx="0" cy="669290"/>
          </a:xfrm>
          <a:custGeom>
            <a:avLst/>
            <a:gdLst/>
            <a:ahLst/>
            <a:cxnLst/>
            <a:rect l="l" t="t" r="r" b="b"/>
            <a:pathLst>
              <a:path h="669289">
                <a:moveTo>
                  <a:pt x="0" y="0"/>
                </a:moveTo>
                <a:lnTo>
                  <a:pt x="0" y="668719"/>
                </a:lnTo>
              </a:path>
            </a:pathLst>
          </a:custGeom>
          <a:ln w="7439">
            <a:solidFill>
              <a:srgbClr val="000000"/>
            </a:solidFill>
          </a:ln>
        </p:spPr>
        <p:txBody>
          <a:bodyPr wrap="square" lIns="0" tIns="0" rIns="0" bIns="0" rtlCol="0"/>
          <a:lstStyle/>
          <a:p>
            <a:endParaRPr/>
          </a:p>
        </p:txBody>
      </p:sp>
      <p:sp>
        <p:nvSpPr>
          <p:cNvPr id="21" name="object 21"/>
          <p:cNvSpPr/>
          <p:nvPr/>
        </p:nvSpPr>
        <p:spPr>
          <a:xfrm>
            <a:off x="5745565" y="1917813"/>
            <a:ext cx="0" cy="3211195"/>
          </a:xfrm>
          <a:custGeom>
            <a:avLst/>
            <a:gdLst/>
            <a:ahLst/>
            <a:cxnLst/>
            <a:rect l="l" t="t" r="r" b="b"/>
            <a:pathLst>
              <a:path h="3211195">
                <a:moveTo>
                  <a:pt x="0" y="0"/>
                </a:moveTo>
                <a:lnTo>
                  <a:pt x="0" y="3210867"/>
                </a:lnTo>
              </a:path>
            </a:pathLst>
          </a:custGeom>
          <a:ln w="7439">
            <a:solidFill>
              <a:srgbClr val="000000"/>
            </a:solidFill>
          </a:ln>
        </p:spPr>
        <p:txBody>
          <a:bodyPr wrap="square" lIns="0" tIns="0" rIns="0" bIns="0" rtlCol="0"/>
          <a:lstStyle/>
          <a:p>
            <a:endParaRPr/>
          </a:p>
        </p:txBody>
      </p:sp>
      <p:sp>
        <p:nvSpPr>
          <p:cNvPr id="22" name="object 22"/>
          <p:cNvSpPr/>
          <p:nvPr/>
        </p:nvSpPr>
        <p:spPr>
          <a:xfrm>
            <a:off x="5745565" y="5296170"/>
            <a:ext cx="0" cy="26670"/>
          </a:xfrm>
          <a:custGeom>
            <a:avLst/>
            <a:gdLst/>
            <a:ahLst/>
            <a:cxnLst/>
            <a:rect l="l" t="t" r="r" b="b"/>
            <a:pathLst>
              <a:path h="26670">
                <a:moveTo>
                  <a:pt x="0" y="0"/>
                </a:moveTo>
                <a:lnTo>
                  <a:pt x="0" y="26046"/>
                </a:lnTo>
              </a:path>
            </a:pathLst>
          </a:custGeom>
          <a:ln w="7439">
            <a:solidFill>
              <a:srgbClr val="000000"/>
            </a:solidFill>
          </a:ln>
        </p:spPr>
        <p:txBody>
          <a:bodyPr wrap="square" lIns="0" tIns="0" rIns="0" bIns="0" rtlCol="0"/>
          <a:lstStyle/>
          <a:p>
            <a:endParaRPr/>
          </a:p>
        </p:txBody>
      </p:sp>
      <p:sp>
        <p:nvSpPr>
          <p:cNvPr id="23" name="object 23"/>
          <p:cNvSpPr/>
          <p:nvPr/>
        </p:nvSpPr>
        <p:spPr>
          <a:xfrm>
            <a:off x="5745565" y="5478544"/>
            <a:ext cx="0" cy="46355"/>
          </a:xfrm>
          <a:custGeom>
            <a:avLst/>
            <a:gdLst/>
            <a:ahLst/>
            <a:cxnLst/>
            <a:rect l="l" t="t" r="r" b="b"/>
            <a:pathLst>
              <a:path h="46354">
                <a:moveTo>
                  <a:pt x="0" y="0"/>
                </a:moveTo>
                <a:lnTo>
                  <a:pt x="0" y="45907"/>
                </a:lnTo>
              </a:path>
            </a:pathLst>
          </a:custGeom>
          <a:ln w="7439">
            <a:solidFill>
              <a:srgbClr val="000000"/>
            </a:solidFill>
          </a:ln>
        </p:spPr>
        <p:txBody>
          <a:bodyPr wrap="square" lIns="0" tIns="0" rIns="0" bIns="0" rtlCol="0"/>
          <a:lstStyle/>
          <a:p>
            <a:endParaRPr/>
          </a:p>
        </p:txBody>
      </p:sp>
      <p:sp>
        <p:nvSpPr>
          <p:cNvPr id="24" name="object 24"/>
          <p:cNvSpPr/>
          <p:nvPr/>
        </p:nvSpPr>
        <p:spPr>
          <a:xfrm>
            <a:off x="1991646" y="1917813"/>
            <a:ext cx="0" cy="4643120"/>
          </a:xfrm>
          <a:custGeom>
            <a:avLst/>
            <a:gdLst/>
            <a:ahLst/>
            <a:cxnLst/>
            <a:rect l="l" t="t" r="r" b="b"/>
            <a:pathLst>
              <a:path h="4643120">
                <a:moveTo>
                  <a:pt x="0" y="0"/>
                </a:moveTo>
                <a:lnTo>
                  <a:pt x="0" y="0"/>
                </a:lnTo>
                <a:lnTo>
                  <a:pt x="0" y="4642594"/>
                </a:lnTo>
              </a:path>
            </a:pathLst>
          </a:custGeom>
          <a:ln w="7439">
            <a:solidFill>
              <a:srgbClr val="000000"/>
            </a:solidFill>
          </a:ln>
        </p:spPr>
        <p:txBody>
          <a:bodyPr wrap="square" lIns="0" tIns="0" rIns="0" bIns="0" rtlCol="0"/>
          <a:lstStyle/>
          <a:p>
            <a:endParaRPr/>
          </a:p>
        </p:txBody>
      </p:sp>
      <p:sp>
        <p:nvSpPr>
          <p:cNvPr id="25" name="object 25"/>
          <p:cNvSpPr/>
          <p:nvPr/>
        </p:nvSpPr>
        <p:spPr>
          <a:xfrm>
            <a:off x="2930142" y="1917813"/>
            <a:ext cx="0" cy="508000"/>
          </a:xfrm>
          <a:custGeom>
            <a:avLst/>
            <a:gdLst/>
            <a:ahLst/>
            <a:cxnLst/>
            <a:rect l="l" t="t" r="r" b="b"/>
            <a:pathLst>
              <a:path h="508000">
                <a:moveTo>
                  <a:pt x="0" y="0"/>
                </a:moveTo>
                <a:lnTo>
                  <a:pt x="0" y="507529"/>
                </a:lnTo>
              </a:path>
            </a:pathLst>
          </a:custGeom>
          <a:ln w="7439">
            <a:solidFill>
              <a:srgbClr val="000000"/>
            </a:solidFill>
          </a:ln>
        </p:spPr>
        <p:txBody>
          <a:bodyPr wrap="square" lIns="0" tIns="0" rIns="0" bIns="0" rtlCol="0"/>
          <a:lstStyle/>
          <a:p>
            <a:endParaRPr/>
          </a:p>
        </p:txBody>
      </p:sp>
      <p:sp>
        <p:nvSpPr>
          <p:cNvPr id="26" name="object 26"/>
          <p:cNvSpPr/>
          <p:nvPr/>
        </p:nvSpPr>
        <p:spPr>
          <a:xfrm>
            <a:off x="2930142" y="2581621"/>
            <a:ext cx="0" cy="475615"/>
          </a:xfrm>
          <a:custGeom>
            <a:avLst/>
            <a:gdLst/>
            <a:ahLst/>
            <a:cxnLst/>
            <a:rect l="l" t="t" r="r" b="b"/>
            <a:pathLst>
              <a:path h="475614">
                <a:moveTo>
                  <a:pt x="0" y="0"/>
                </a:moveTo>
                <a:lnTo>
                  <a:pt x="0" y="475116"/>
                </a:lnTo>
              </a:path>
            </a:pathLst>
          </a:custGeom>
          <a:ln w="7439">
            <a:solidFill>
              <a:srgbClr val="000000"/>
            </a:solidFill>
          </a:ln>
        </p:spPr>
        <p:txBody>
          <a:bodyPr wrap="square" lIns="0" tIns="0" rIns="0" bIns="0" rtlCol="0"/>
          <a:lstStyle/>
          <a:p>
            <a:endParaRPr/>
          </a:p>
        </p:txBody>
      </p:sp>
      <p:sp>
        <p:nvSpPr>
          <p:cNvPr id="27" name="object 27"/>
          <p:cNvSpPr/>
          <p:nvPr/>
        </p:nvSpPr>
        <p:spPr>
          <a:xfrm>
            <a:off x="2930142" y="3214338"/>
            <a:ext cx="0" cy="3346450"/>
          </a:xfrm>
          <a:custGeom>
            <a:avLst/>
            <a:gdLst/>
            <a:ahLst/>
            <a:cxnLst/>
            <a:rect l="l" t="t" r="r" b="b"/>
            <a:pathLst>
              <a:path h="3346450">
                <a:moveTo>
                  <a:pt x="0" y="0"/>
                </a:moveTo>
                <a:lnTo>
                  <a:pt x="0" y="3346069"/>
                </a:lnTo>
              </a:path>
            </a:pathLst>
          </a:custGeom>
          <a:ln w="7439">
            <a:solidFill>
              <a:srgbClr val="000000"/>
            </a:solidFill>
          </a:ln>
        </p:spPr>
        <p:txBody>
          <a:bodyPr wrap="square" lIns="0" tIns="0" rIns="0" bIns="0" rtlCol="0"/>
          <a:lstStyle/>
          <a:p>
            <a:endParaRPr/>
          </a:p>
        </p:txBody>
      </p:sp>
      <p:sp>
        <p:nvSpPr>
          <p:cNvPr id="28" name="object 28"/>
          <p:cNvSpPr/>
          <p:nvPr/>
        </p:nvSpPr>
        <p:spPr>
          <a:xfrm>
            <a:off x="3400027" y="1917813"/>
            <a:ext cx="0" cy="695325"/>
          </a:xfrm>
          <a:custGeom>
            <a:avLst/>
            <a:gdLst/>
            <a:ahLst/>
            <a:cxnLst/>
            <a:rect l="l" t="t" r="r" b="b"/>
            <a:pathLst>
              <a:path h="695325">
                <a:moveTo>
                  <a:pt x="0" y="0"/>
                </a:moveTo>
                <a:lnTo>
                  <a:pt x="0" y="694732"/>
                </a:lnTo>
              </a:path>
            </a:pathLst>
          </a:custGeom>
          <a:ln w="7439">
            <a:solidFill>
              <a:srgbClr val="000000"/>
            </a:solidFill>
          </a:ln>
        </p:spPr>
        <p:txBody>
          <a:bodyPr wrap="square" lIns="0" tIns="0" rIns="0" bIns="0" rtlCol="0"/>
          <a:lstStyle/>
          <a:p>
            <a:endParaRPr/>
          </a:p>
        </p:txBody>
      </p:sp>
      <p:sp>
        <p:nvSpPr>
          <p:cNvPr id="29" name="object 29"/>
          <p:cNvSpPr/>
          <p:nvPr/>
        </p:nvSpPr>
        <p:spPr>
          <a:xfrm>
            <a:off x="3400027" y="2780069"/>
            <a:ext cx="0" cy="32384"/>
          </a:xfrm>
          <a:custGeom>
            <a:avLst/>
            <a:gdLst/>
            <a:ahLst/>
            <a:cxnLst/>
            <a:rect l="l" t="t" r="r" b="b"/>
            <a:pathLst>
              <a:path h="32385">
                <a:moveTo>
                  <a:pt x="0" y="0"/>
                </a:moveTo>
                <a:lnTo>
                  <a:pt x="0" y="32247"/>
                </a:lnTo>
              </a:path>
            </a:pathLst>
          </a:custGeom>
          <a:ln w="7439">
            <a:solidFill>
              <a:srgbClr val="000000"/>
            </a:solidFill>
          </a:ln>
        </p:spPr>
        <p:txBody>
          <a:bodyPr wrap="square" lIns="0" tIns="0" rIns="0" bIns="0" rtlCol="0"/>
          <a:lstStyle/>
          <a:p>
            <a:endParaRPr/>
          </a:p>
        </p:txBody>
      </p:sp>
      <p:sp>
        <p:nvSpPr>
          <p:cNvPr id="30" name="object 30"/>
          <p:cNvSpPr/>
          <p:nvPr/>
        </p:nvSpPr>
        <p:spPr>
          <a:xfrm>
            <a:off x="3400027" y="2968759"/>
            <a:ext cx="0" cy="1049655"/>
          </a:xfrm>
          <a:custGeom>
            <a:avLst/>
            <a:gdLst/>
            <a:ahLst/>
            <a:cxnLst/>
            <a:rect l="l" t="t" r="r" b="b"/>
            <a:pathLst>
              <a:path h="1049654">
                <a:moveTo>
                  <a:pt x="0" y="0"/>
                </a:moveTo>
                <a:lnTo>
                  <a:pt x="0" y="1049457"/>
                </a:lnTo>
              </a:path>
            </a:pathLst>
          </a:custGeom>
          <a:ln w="7439">
            <a:solidFill>
              <a:srgbClr val="000000"/>
            </a:solidFill>
          </a:ln>
        </p:spPr>
        <p:txBody>
          <a:bodyPr wrap="square" lIns="0" tIns="0" rIns="0" bIns="0" rtlCol="0"/>
          <a:lstStyle/>
          <a:p>
            <a:endParaRPr/>
          </a:p>
        </p:txBody>
      </p:sp>
      <p:sp>
        <p:nvSpPr>
          <p:cNvPr id="31" name="object 31"/>
          <p:cNvSpPr/>
          <p:nvPr/>
        </p:nvSpPr>
        <p:spPr>
          <a:xfrm>
            <a:off x="3400027" y="4174660"/>
            <a:ext cx="0" cy="79375"/>
          </a:xfrm>
          <a:custGeom>
            <a:avLst/>
            <a:gdLst/>
            <a:ahLst/>
            <a:cxnLst/>
            <a:rect l="l" t="t" r="r" b="b"/>
            <a:pathLst>
              <a:path h="79375">
                <a:moveTo>
                  <a:pt x="0" y="0"/>
                </a:moveTo>
                <a:lnTo>
                  <a:pt x="0" y="79379"/>
                </a:lnTo>
              </a:path>
            </a:pathLst>
          </a:custGeom>
          <a:ln w="7439">
            <a:solidFill>
              <a:srgbClr val="000000"/>
            </a:solidFill>
          </a:ln>
        </p:spPr>
        <p:txBody>
          <a:bodyPr wrap="square" lIns="0" tIns="0" rIns="0" bIns="0" rtlCol="0"/>
          <a:lstStyle/>
          <a:p>
            <a:endParaRPr/>
          </a:p>
        </p:txBody>
      </p:sp>
      <p:sp>
        <p:nvSpPr>
          <p:cNvPr id="32" name="object 32"/>
          <p:cNvSpPr/>
          <p:nvPr/>
        </p:nvSpPr>
        <p:spPr>
          <a:xfrm>
            <a:off x="3400027" y="4421562"/>
            <a:ext cx="0" cy="28575"/>
          </a:xfrm>
          <a:custGeom>
            <a:avLst/>
            <a:gdLst/>
            <a:ahLst/>
            <a:cxnLst/>
            <a:rect l="l" t="t" r="r" b="b"/>
            <a:pathLst>
              <a:path h="28575">
                <a:moveTo>
                  <a:pt x="0" y="0"/>
                </a:moveTo>
                <a:lnTo>
                  <a:pt x="0" y="28444"/>
                </a:lnTo>
              </a:path>
            </a:pathLst>
          </a:custGeom>
          <a:ln w="7439">
            <a:solidFill>
              <a:srgbClr val="000000"/>
            </a:solidFill>
          </a:ln>
        </p:spPr>
        <p:txBody>
          <a:bodyPr wrap="square" lIns="0" tIns="0" rIns="0" bIns="0" rtlCol="0"/>
          <a:lstStyle/>
          <a:p>
            <a:endParaRPr/>
          </a:p>
        </p:txBody>
      </p:sp>
      <p:sp>
        <p:nvSpPr>
          <p:cNvPr id="33" name="object 33"/>
          <p:cNvSpPr/>
          <p:nvPr/>
        </p:nvSpPr>
        <p:spPr>
          <a:xfrm>
            <a:off x="3400027" y="4606283"/>
            <a:ext cx="0" cy="1954530"/>
          </a:xfrm>
          <a:custGeom>
            <a:avLst/>
            <a:gdLst/>
            <a:ahLst/>
            <a:cxnLst/>
            <a:rect l="l" t="t" r="r" b="b"/>
            <a:pathLst>
              <a:path h="1954529">
                <a:moveTo>
                  <a:pt x="0" y="0"/>
                </a:moveTo>
                <a:lnTo>
                  <a:pt x="0" y="1954124"/>
                </a:lnTo>
              </a:path>
            </a:pathLst>
          </a:custGeom>
          <a:ln w="7439">
            <a:solidFill>
              <a:srgbClr val="000000"/>
            </a:solidFill>
          </a:ln>
        </p:spPr>
        <p:txBody>
          <a:bodyPr wrap="square" lIns="0" tIns="0" rIns="0" bIns="0" rtlCol="0"/>
          <a:lstStyle/>
          <a:p>
            <a:endParaRPr/>
          </a:p>
        </p:txBody>
      </p:sp>
      <p:sp>
        <p:nvSpPr>
          <p:cNvPr id="34" name="object 34"/>
          <p:cNvSpPr/>
          <p:nvPr/>
        </p:nvSpPr>
        <p:spPr>
          <a:xfrm>
            <a:off x="3868573" y="1917813"/>
            <a:ext cx="0" cy="894715"/>
          </a:xfrm>
          <a:custGeom>
            <a:avLst/>
            <a:gdLst/>
            <a:ahLst/>
            <a:cxnLst/>
            <a:rect l="l" t="t" r="r" b="b"/>
            <a:pathLst>
              <a:path h="894714">
                <a:moveTo>
                  <a:pt x="0" y="0"/>
                </a:moveTo>
                <a:lnTo>
                  <a:pt x="0" y="894502"/>
                </a:lnTo>
              </a:path>
            </a:pathLst>
          </a:custGeom>
          <a:ln w="7439">
            <a:solidFill>
              <a:srgbClr val="000000"/>
            </a:solidFill>
          </a:ln>
        </p:spPr>
        <p:txBody>
          <a:bodyPr wrap="square" lIns="0" tIns="0" rIns="0" bIns="0" rtlCol="0"/>
          <a:lstStyle/>
          <a:p>
            <a:endParaRPr/>
          </a:p>
        </p:txBody>
      </p:sp>
      <p:sp>
        <p:nvSpPr>
          <p:cNvPr id="35" name="object 35"/>
          <p:cNvSpPr/>
          <p:nvPr/>
        </p:nvSpPr>
        <p:spPr>
          <a:xfrm>
            <a:off x="3868573" y="2968759"/>
            <a:ext cx="0" cy="154305"/>
          </a:xfrm>
          <a:custGeom>
            <a:avLst/>
            <a:gdLst/>
            <a:ahLst/>
            <a:cxnLst/>
            <a:rect l="l" t="t" r="r" b="b"/>
            <a:pathLst>
              <a:path h="154305">
                <a:moveTo>
                  <a:pt x="0" y="0"/>
                </a:moveTo>
                <a:lnTo>
                  <a:pt x="0" y="153796"/>
                </a:lnTo>
              </a:path>
            </a:pathLst>
          </a:custGeom>
          <a:ln w="7439">
            <a:solidFill>
              <a:srgbClr val="000000"/>
            </a:solidFill>
          </a:ln>
        </p:spPr>
        <p:txBody>
          <a:bodyPr wrap="square" lIns="0" tIns="0" rIns="0" bIns="0" rtlCol="0"/>
          <a:lstStyle/>
          <a:p>
            <a:endParaRPr/>
          </a:p>
        </p:txBody>
      </p:sp>
      <p:sp>
        <p:nvSpPr>
          <p:cNvPr id="36" name="object 36"/>
          <p:cNvSpPr/>
          <p:nvPr/>
        </p:nvSpPr>
        <p:spPr>
          <a:xfrm>
            <a:off x="3868573" y="3290079"/>
            <a:ext cx="0" cy="22860"/>
          </a:xfrm>
          <a:custGeom>
            <a:avLst/>
            <a:gdLst/>
            <a:ahLst/>
            <a:cxnLst/>
            <a:rect l="l" t="t" r="r" b="b"/>
            <a:pathLst>
              <a:path h="22860">
                <a:moveTo>
                  <a:pt x="0" y="0"/>
                </a:moveTo>
                <a:lnTo>
                  <a:pt x="0" y="22325"/>
                </a:lnTo>
              </a:path>
            </a:pathLst>
          </a:custGeom>
          <a:ln w="7439">
            <a:solidFill>
              <a:srgbClr val="000000"/>
            </a:solidFill>
          </a:ln>
        </p:spPr>
        <p:txBody>
          <a:bodyPr wrap="square" lIns="0" tIns="0" rIns="0" bIns="0" rtlCol="0"/>
          <a:lstStyle/>
          <a:p>
            <a:endParaRPr/>
          </a:p>
        </p:txBody>
      </p:sp>
      <p:sp>
        <p:nvSpPr>
          <p:cNvPr id="37" name="object 37"/>
          <p:cNvSpPr/>
          <p:nvPr/>
        </p:nvSpPr>
        <p:spPr>
          <a:xfrm>
            <a:off x="3868573" y="3468682"/>
            <a:ext cx="0" cy="106045"/>
          </a:xfrm>
          <a:custGeom>
            <a:avLst/>
            <a:gdLst/>
            <a:ahLst/>
            <a:cxnLst/>
            <a:rect l="l" t="t" r="r" b="b"/>
            <a:pathLst>
              <a:path h="106045">
                <a:moveTo>
                  <a:pt x="0" y="0"/>
                </a:moveTo>
                <a:lnTo>
                  <a:pt x="0" y="105508"/>
                </a:lnTo>
              </a:path>
            </a:pathLst>
          </a:custGeom>
          <a:ln w="7439">
            <a:solidFill>
              <a:srgbClr val="000000"/>
            </a:solidFill>
          </a:ln>
        </p:spPr>
        <p:txBody>
          <a:bodyPr wrap="square" lIns="0" tIns="0" rIns="0" bIns="0" rtlCol="0"/>
          <a:lstStyle/>
          <a:p>
            <a:endParaRPr/>
          </a:p>
        </p:txBody>
      </p:sp>
      <p:sp>
        <p:nvSpPr>
          <p:cNvPr id="38" name="object 38"/>
          <p:cNvSpPr/>
          <p:nvPr/>
        </p:nvSpPr>
        <p:spPr>
          <a:xfrm>
            <a:off x="3868573" y="3741548"/>
            <a:ext cx="0" cy="276860"/>
          </a:xfrm>
          <a:custGeom>
            <a:avLst/>
            <a:gdLst/>
            <a:ahLst/>
            <a:cxnLst/>
            <a:rect l="l" t="t" r="r" b="b"/>
            <a:pathLst>
              <a:path h="276860">
                <a:moveTo>
                  <a:pt x="0" y="0"/>
                </a:moveTo>
                <a:lnTo>
                  <a:pt x="0" y="276669"/>
                </a:lnTo>
              </a:path>
            </a:pathLst>
          </a:custGeom>
          <a:ln w="7439">
            <a:solidFill>
              <a:srgbClr val="000000"/>
            </a:solidFill>
          </a:ln>
        </p:spPr>
        <p:txBody>
          <a:bodyPr wrap="square" lIns="0" tIns="0" rIns="0" bIns="0" rtlCol="0"/>
          <a:lstStyle/>
          <a:p>
            <a:endParaRPr/>
          </a:p>
        </p:txBody>
      </p:sp>
      <p:sp>
        <p:nvSpPr>
          <p:cNvPr id="39" name="object 39"/>
          <p:cNvSpPr/>
          <p:nvPr/>
        </p:nvSpPr>
        <p:spPr>
          <a:xfrm>
            <a:off x="3868573" y="4174660"/>
            <a:ext cx="0" cy="275590"/>
          </a:xfrm>
          <a:custGeom>
            <a:avLst/>
            <a:gdLst/>
            <a:ahLst/>
            <a:cxnLst/>
            <a:rect l="l" t="t" r="r" b="b"/>
            <a:pathLst>
              <a:path h="275589">
                <a:moveTo>
                  <a:pt x="0" y="0"/>
                </a:moveTo>
                <a:lnTo>
                  <a:pt x="0" y="275346"/>
                </a:lnTo>
              </a:path>
            </a:pathLst>
          </a:custGeom>
          <a:ln w="7439">
            <a:solidFill>
              <a:srgbClr val="000000"/>
            </a:solidFill>
          </a:ln>
        </p:spPr>
        <p:txBody>
          <a:bodyPr wrap="square" lIns="0" tIns="0" rIns="0" bIns="0" rtlCol="0"/>
          <a:lstStyle/>
          <a:p>
            <a:endParaRPr/>
          </a:p>
        </p:txBody>
      </p:sp>
      <p:sp>
        <p:nvSpPr>
          <p:cNvPr id="40" name="object 40"/>
          <p:cNvSpPr/>
          <p:nvPr/>
        </p:nvSpPr>
        <p:spPr>
          <a:xfrm>
            <a:off x="3868573" y="4606283"/>
            <a:ext cx="0" cy="1954530"/>
          </a:xfrm>
          <a:custGeom>
            <a:avLst/>
            <a:gdLst/>
            <a:ahLst/>
            <a:cxnLst/>
            <a:rect l="l" t="t" r="r" b="b"/>
            <a:pathLst>
              <a:path h="1954529">
                <a:moveTo>
                  <a:pt x="0" y="0"/>
                </a:moveTo>
                <a:lnTo>
                  <a:pt x="0" y="1954124"/>
                </a:lnTo>
              </a:path>
            </a:pathLst>
          </a:custGeom>
          <a:ln w="7439">
            <a:solidFill>
              <a:srgbClr val="000000"/>
            </a:solidFill>
          </a:ln>
        </p:spPr>
        <p:txBody>
          <a:bodyPr wrap="square" lIns="0" tIns="0" rIns="0" bIns="0" rtlCol="0"/>
          <a:lstStyle/>
          <a:p>
            <a:endParaRPr/>
          </a:p>
        </p:txBody>
      </p:sp>
      <p:sp>
        <p:nvSpPr>
          <p:cNvPr id="41" name="object 41"/>
          <p:cNvSpPr/>
          <p:nvPr/>
        </p:nvSpPr>
        <p:spPr>
          <a:xfrm>
            <a:off x="4807152" y="1917813"/>
            <a:ext cx="0" cy="2100580"/>
          </a:xfrm>
          <a:custGeom>
            <a:avLst/>
            <a:gdLst/>
            <a:ahLst/>
            <a:cxnLst/>
            <a:rect l="l" t="t" r="r" b="b"/>
            <a:pathLst>
              <a:path h="2100579">
                <a:moveTo>
                  <a:pt x="0" y="0"/>
                </a:moveTo>
                <a:lnTo>
                  <a:pt x="0" y="2100403"/>
                </a:lnTo>
              </a:path>
            </a:pathLst>
          </a:custGeom>
          <a:ln w="7439">
            <a:solidFill>
              <a:srgbClr val="000000"/>
            </a:solidFill>
          </a:ln>
        </p:spPr>
        <p:txBody>
          <a:bodyPr wrap="square" lIns="0" tIns="0" rIns="0" bIns="0" rtlCol="0"/>
          <a:lstStyle/>
          <a:p>
            <a:endParaRPr/>
          </a:p>
        </p:txBody>
      </p:sp>
      <p:sp>
        <p:nvSpPr>
          <p:cNvPr id="42" name="object 42"/>
          <p:cNvSpPr/>
          <p:nvPr/>
        </p:nvSpPr>
        <p:spPr>
          <a:xfrm>
            <a:off x="4807152" y="4174660"/>
            <a:ext cx="0" cy="275590"/>
          </a:xfrm>
          <a:custGeom>
            <a:avLst/>
            <a:gdLst/>
            <a:ahLst/>
            <a:cxnLst/>
            <a:rect l="l" t="t" r="r" b="b"/>
            <a:pathLst>
              <a:path h="275589">
                <a:moveTo>
                  <a:pt x="0" y="0"/>
                </a:moveTo>
                <a:lnTo>
                  <a:pt x="0" y="275346"/>
                </a:lnTo>
              </a:path>
            </a:pathLst>
          </a:custGeom>
          <a:ln w="7439">
            <a:solidFill>
              <a:srgbClr val="000000"/>
            </a:solidFill>
          </a:ln>
        </p:spPr>
        <p:txBody>
          <a:bodyPr wrap="square" lIns="0" tIns="0" rIns="0" bIns="0" rtlCol="0"/>
          <a:lstStyle/>
          <a:p>
            <a:endParaRPr/>
          </a:p>
        </p:txBody>
      </p:sp>
      <p:sp>
        <p:nvSpPr>
          <p:cNvPr id="43" name="object 43"/>
          <p:cNvSpPr/>
          <p:nvPr/>
        </p:nvSpPr>
        <p:spPr>
          <a:xfrm>
            <a:off x="4807152" y="4606283"/>
            <a:ext cx="0" cy="86995"/>
          </a:xfrm>
          <a:custGeom>
            <a:avLst/>
            <a:gdLst/>
            <a:ahLst/>
            <a:cxnLst/>
            <a:rect l="l" t="t" r="r" b="b"/>
            <a:pathLst>
              <a:path h="86995">
                <a:moveTo>
                  <a:pt x="0" y="0"/>
                </a:moveTo>
                <a:lnTo>
                  <a:pt x="0" y="86986"/>
                </a:lnTo>
              </a:path>
            </a:pathLst>
          </a:custGeom>
          <a:ln w="7439">
            <a:solidFill>
              <a:srgbClr val="000000"/>
            </a:solidFill>
          </a:ln>
        </p:spPr>
        <p:txBody>
          <a:bodyPr wrap="square" lIns="0" tIns="0" rIns="0" bIns="0" rtlCol="0"/>
          <a:lstStyle/>
          <a:p>
            <a:endParaRPr/>
          </a:p>
        </p:txBody>
      </p:sp>
      <p:sp>
        <p:nvSpPr>
          <p:cNvPr id="44" name="object 44"/>
          <p:cNvSpPr/>
          <p:nvPr/>
        </p:nvSpPr>
        <p:spPr>
          <a:xfrm>
            <a:off x="4807152" y="4860628"/>
            <a:ext cx="0" cy="36195"/>
          </a:xfrm>
          <a:custGeom>
            <a:avLst/>
            <a:gdLst/>
            <a:ahLst/>
            <a:cxnLst/>
            <a:rect l="l" t="t" r="r" b="b"/>
            <a:pathLst>
              <a:path h="36195">
                <a:moveTo>
                  <a:pt x="0" y="0"/>
                </a:moveTo>
                <a:lnTo>
                  <a:pt x="0" y="36051"/>
                </a:lnTo>
              </a:path>
            </a:pathLst>
          </a:custGeom>
          <a:ln w="7439">
            <a:solidFill>
              <a:srgbClr val="000000"/>
            </a:solidFill>
          </a:ln>
        </p:spPr>
        <p:txBody>
          <a:bodyPr wrap="square" lIns="0" tIns="0" rIns="0" bIns="0" rtlCol="0"/>
          <a:lstStyle/>
          <a:p>
            <a:endParaRPr/>
          </a:p>
        </p:txBody>
      </p:sp>
      <p:sp>
        <p:nvSpPr>
          <p:cNvPr id="45" name="object 45"/>
          <p:cNvSpPr/>
          <p:nvPr/>
        </p:nvSpPr>
        <p:spPr>
          <a:xfrm>
            <a:off x="4807152" y="5054246"/>
            <a:ext cx="0" cy="1506220"/>
          </a:xfrm>
          <a:custGeom>
            <a:avLst/>
            <a:gdLst/>
            <a:ahLst/>
            <a:cxnLst/>
            <a:rect l="l" t="t" r="r" b="b"/>
            <a:pathLst>
              <a:path h="1506220">
                <a:moveTo>
                  <a:pt x="0" y="0"/>
                </a:moveTo>
                <a:lnTo>
                  <a:pt x="0" y="1506161"/>
                </a:lnTo>
              </a:path>
            </a:pathLst>
          </a:custGeom>
          <a:ln w="7439">
            <a:solidFill>
              <a:srgbClr val="000000"/>
            </a:solidFill>
          </a:ln>
        </p:spPr>
        <p:txBody>
          <a:bodyPr wrap="square" lIns="0" tIns="0" rIns="0" bIns="0" rtlCol="0"/>
          <a:lstStyle/>
          <a:p>
            <a:endParaRPr/>
          </a:p>
        </p:txBody>
      </p:sp>
      <p:sp>
        <p:nvSpPr>
          <p:cNvPr id="46" name="object 46"/>
          <p:cNvSpPr/>
          <p:nvPr/>
        </p:nvSpPr>
        <p:spPr>
          <a:xfrm>
            <a:off x="6214277" y="1917813"/>
            <a:ext cx="0" cy="3404870"/>
          </a:xfrm>
          <a:custGeom>
            <a:avLst/>
            <a:gdLst/>
            <a:ahLst/>
            <a:cxnLst/>
            <a:rect l="l" t="t" r="r" b="b"/>
            <a:pathLst>
              <a:path h="3404870">
                <a:moveTo>
                  <a:pt x="0" y="0"/>
                </a:moveTo>
                <a:lnTo>
                  <a:pt x="0" y="3404403"/>
                </a:lnTo>
              </a:path>
            </a:pathLst>
          </a:custGeom>
          <a:ln w="7439">
            <a:solidFill>
              <a:srgbClr val="000000"/>
            </a:solidFill>
          </a:ln>
        </p:spPr>
        <p:txBody>
          <a:bodyPr wrap="square" lIns="0" tIns="0" rIns="0" bIns="0" rtlCol="0"/>
          <a:lstStyle/>
          <a:p>
            <a:endParaRPr/>
          </a:p>
        </p:txBody>
      </p:sp>
      <p:sp>
        <p:nvSpPr>
          <p:cNvPr id="47" name="object 47"/>
          <p:cNvSpPr/>
          <p:nvPr/>
        </p:nvSpPr>
        <p:spPr>
          <a:xfrm>
            <a:off x="6214277" y="5478544"/>
            <a:ext cx="0" cy="42545"/>
          </a:xfrm>
          <a:custGeom>
            <a:avLst/>
            <a:gdLst/>
            <a:ahLst/>
            <a:cxnLst/>
            <a:rect l="l" t="t" r="r" b="b"/>
            <a:pathLst>
              <a:path h="42545">
                <a:moveTo>
                  <a:pt x="0" y="0"/>
                </a:moveTo>
                <a:lnTo>
                  <a:pt x="0" y="42186"/>
                </a:lnTo>
              </a:path>
            </a:pathLst>
          </a:custGeom>
          <a:ln w="7439">
            <a:solidFill>
              <a:srgbClr val="000000"/>
            </a:solidFill>
          </a:ln>
        </p:spPr>
        <p:txBody>
          <a:bodyPr wrap="square" lIns="0" tIns="0" rIns="0" bIns="0" rtlCol="0"/>
          <a:lstStyle/>
          <a:p>
            <a:endParaRPr/>
          </a:p>
        </p:txBody>
      </p:sp>
      <p:sp>
        <p:nvSpPr>
          <p:cNvPr id="48" name="object 48"/>
          <p:cNvSpPr/>
          <p:nvPr/>
        </p:nvSpPr>
        <p:spPr>
          <a:xfrm>
            <a:off x="6214277" y="5688221"/>
            <a:ext cx="0" cy="21590"/>
          </a:xfrm>
          <a:custGeom>
            <a:avLst/>
            <a:gdLst/>
            <a:ahLst/>
            <a:cxnLst/>
            <a:rect l="l" t="t" r="r" b="b"/>
            <a:pathLst>
              <a:path h="21589">
                <a:moveTo>
                  <a:pt x="0" y="0"/>
                </a:moveTo>
                <a:lnTo>
                  <a:pt x="0" y="21085"/>
                </a:lnTo>
              </a:path>
            </a:pathLst>
          </a:custGeom>
          <a:ln w="7439">
            <a:solidFill>
              <a:srgbClr val="000000"/>
            </a:solidFill>
          </a:ln>
        </p:spPr>
        <p:txBody>
          <a:bodyPr wrap="square" lIns="0" tIns="0" rIns="0" bIns="0" rtlCol="0"/>
          <a:lstStyle/>
          <a:p>
            <a:endParaRPr/>
          </a:p>
        </p:txBody>
      </p:sp>
      <p:sp>
        <p:nvSpPr>
          <p:cNvPr id="49" name="object 49"/>
          <p:cNvSpPr/>
          <p:nvPr/>
        </p:nvSpPr>
        <p:spPr>
          <a:xfrm>
            <a:off x="6214277" y="5865633"/>
            <a:ext cx="0" cy="695325"/>
          </a:xfrm>
          <a:custGeom>
            <a:avLst/>
            <a:gdLst/>
            <a:ahLst/>
            <a:cxnLst/>
            <a:rect l="l" t="t" r="r" b="b"/>
            <a:pathLst>
              <a:path h="695325">
                <a:moveTo>
                  <a:pt x="0" y="0"/>
                </a:moveTo>
                <a:lnTo>
                  <a:pt x="0" y="694775"/>
                </a:lnTo>
              </a:path>
            </a:pathLst>
          </a:custGeom>
          <a:ln w="7439">
            <a:solidFill>
              <a:srgbClr val="000000"/>
            </a:solidFill>
          </a:ln>
        </p:spPr>
        <p:txBody>
          <a:bodyPr wrap="square" lIns="0" tIns="0" rIns="0" bIns="0" rtlCol="0"/>
          <a:lstStyle/>
          <a:p>
            <a:endParaRPr/>
          </a:p>
        </p:txBody>
      </p:sp>
      <p:sp>
        <p:nvSpPr>
          <p:cNvPr id="50" name="object 50"/>
          <p:cNvSpPr/>
          <p:nvPr/>
        </p:nvSpPr>
        <p:spPr>
          <a:xfrm>
            <a:off x="6682823" y="1917813"/>
            <a:ext cx="0" cy="4643120"/>
          </a:xfrm>
          <a:custGeom>
            <a:avLst/>
            <a:gdLst/>
            <a:ahLst/>
            <a:cxnLst/>
            <a:rect l="l" t="t" r="r" b="b"/>
            <a:pathLst>
              <a:path h="4643120">
                <a:moveTo>
                  <a:pt x="0" y="0"/>
                </a:moveTo>
                <a:lnTo>
                  <a:pt x="0" y="0"/>
                </a:lnTo>
                <a:lnTo>
                  <a:pt x="0" y="4642594"/>
                </a:lnTo>
              </a:path>
            </a:pathLst>
          </a:custGeom>
          <a:ln w="7439">
            <a:solidFill>
              <a:srgbClr val="000000"/>
            </a:solidFill>
          </a:ln>
        </p:spPr>
        <p:txBody>
          <a:bodyPr wrap="square" lIns="0" tIns="0" rIns="0" bIns="0" rtlCol="0"/>
          <a:lstStyle/>
          <a:p>
            <a:endParaRPr/>
          </a:p>
        </p:txBody>
      </p:sp>
      <p:sp>
        <p:nvSpPr>
          <p:cNvPr id="51" name="object 51"/>
          <p:cNvSpPr/>
          <p:nvPr/>
        </p:nvSpPr>
        <p:spPr>
          <a:xfrm>
            <a:off x="7152691" y="1917813"/>
            <a:ext cx="0" cy="4025265"/>
          </a:xfrm>
          <a:custGeom>
            <a:avLst/>
            <a:gdLst/>
            <a:ahLst/>
            <a:cxnLst/>
            <a:rect l="l" t="t" r="r" b="b"/>
            <a:pathLst>
              <a:path h="4025265">
                <a:moveTo>
                  <a:pt x="0" y="0"/>
                </a:moveTo>
                <a:lnTo>
                  <a:pt x="0" y="4024750"/>
                </a:lnTo>
              </a:path>
            </a:pathLst>
          </a:custGeom>
          <a:ln w="7439">
            <a:solidFill>
              <a:srgbClr val="000000"/>
            </a:solidFill>
          </a:ln>
        </p:spPr>
        <p:txBody>
          <a:bodyPr wrap="square" lIns="0" tIns="0" rIns="0" bIns="0" rtlCol="0"/>
          <a:lstStyle/>
          <a:p>
            <a:endParaRPr/>
          </a:p>
        </p:txBody>
      </p:sp>
      <p:sp>
        <p:nvSpPr>
          <p:cNvPr id="52" name="object 52"/>
          <p:cNvSpPr/>
          <p:nvPr/>
        </p:nvSpPr>
        <p:spPr>
          <a:xfrm>
            <a:off x="7152691" y="6110054"/>
            <a:ext cx="0" cy="22860"/>
          </a:xfrm>
          <a:custGeom>
            <a:avLst/>
            <a:gdLst/>
            <a:ahLst/>
            <a:cxnLst/>
            <a:rect l="l" t="t" r="r" b="b"/>
            <a:pathLst>
              <a:path h="22860">
                <a:moveTo>
                  <a:pt x="0" y="0"/>
                </a:moveTo>
                <a:lnTo>
                  <a:pt x="0" y="22325"/>
                </a:lnTo>
              </a:path>
            </a:pathLst>
          </a:custGeom>
          <a:ln w="7439">
            <a:solidFill>
              <a:srgbClr val="000000"/>
            </a:solidFill>
          </a:ln>
        </p:spPr>
        <p:txBody>
          <a:bodyPr wrap="square" lIns="0" tIns="0" rIns="0" bIns="0" rtlCol="0"/>
          <a:lstStyle/>
          <a:p>
            <a:endParaRPr/>
          </a:p>
        </p:txBody>
      </p:sp>
      <p:sp>
        <p:nvSpPr>
          <p:cNvPr id="53" name="object 53"/>
          <p:cNvSpPr/>
          <p:nvPr/>
        </p:nvSpPr>
        <p:spPr>
          <a:xfrm>
            <a:off x="7152691" y="6289947"/>
            <a:ext cx="0" cy="270510"/>
          </a:xfrm>
          <a:custGeom>
            <a:avLst/>
            <a:gdLst/>
            <a:ahLst/>
            <a:cxnLst/>
            <a:rect l="l" t="t" r="r" b="b"/>
            <a:pathLst>
              <a:path h="270509">
                <a:moveTo>
                  <a:pt x="0" y="0"/>
                </a:moveTo>
                <a:lnTo>
                  <a:pt x="0" y="270461"/>
                </a:lnTo>
              </a:path>
            </a:pathLst>
          </a:custGeom>
          <a:ln w="7439">
            <a:solidFill>
              <a:srgbClr val="000000"/>
            </a:solidFill>
          </a:ln>
        </p:spPr>
        <p:txBody>
          <a:bodyPr wrap="square" lIns="0" tIns="0" rIns="0" bIns="0" rtlCol="0"/>
          <a:lstStyle/>
          <a:p>
            <a:endParaRPr/>
          </a:p>
        </p:txBody>
      </p:sp>
      <p:sp>
        <p:nvSpPr>
          <p:cNvPr id="54" name="object 54"/>
          <p:cNvSpPr/>
          <p:nvPr/>
        </p:nvSpPr>
        <p:spPr>
          <a:xfrm>
            <a:off x="1549067" y="1917813"/>
            <a:ext cx="6043930" cy="0"/>
          </a:xfrm>
          <a:custGeom>
            <a:avLst/>
            <a:gdLst/>
            <a:ahLst/>
            <a:cxnLst/>
            <a:rect l="l" t="t" r="r" b="b"/>
            <a:pathLst>
              <a:path w="6043930">
                <a:moveTo>
                  <a:pt x="0" y="0"/>
                </a:moveTo>
                <a:lnTo>
                  <a:pt x="0" y="0"/>
                </a:lnTo>
                <a:lnTo>
                  <a:pt x="6043742" y="0"/>
                </a:lnTo>
              </a:path>
            </a:pathLst>
          </a:custGeom>
          <a:ln w="9925">
            <a:solidFill>
              <a:srgbClr val="000000"/>
            </a:solidFill>
          </a:ln>
        </p:spPr>
        <p:txBody>
          <a:bodyPr wrap="square" lIns="0" tIns="0" rIns="0" bIns="0" rtlCol="0"/>
          <a:lstStyle/>
          <a:p>
            <a:endParaRPr/>
          </a:p>
        </p:txBody>
      </p:sp>
      <p:sp>
        <p:nvSpPr>
          <p:cNvPr id="55" name="object 55"/>
          <p:cNvSpPr/>
          <p:nvPr/>
        </p:nvSpPr>
        <p:spPr>
          <a:xfrm>
            <a:off x="1994142" y="3056738"/>
            <a:ext cx="942340" cy="158115"/>
          </a:xfrm>
          <a:custGeom>
            <a:avLst/>
            <a:gdLst/>
            <a:ahLst/>
            <a:cxnLst/>
            <a:rect l="l" t="t" r="r" b="b"/>
            <a:pathLst>
              <a:path w="942339" h="158114">
                <a:moveTo>
                  <a:pt x="0" y="157600"/>
                </a:moveTo>
                <a:lnTo>
                  <a:pt x="942198" y="157600"/>
                </a:lnTo>
                <a:lnTo>
                  <a:pt x="942198" y="0"/>
                </a:lnTo>
                <a:lnTo>
                  <a:pt x="0" y="0"/>
                </a:lnTo>
                <a:lnTo>
                  <a:pt x="0" y="157600"/>
                </a:lnTo>
                <a:close/>
              </a:path>
            </a:pathLst>
          </a:custGeom>
          <a:solidFill>
            <a:srgbClr val="B1E6F8"/>
          </a:solidFill>
        </p:spPr>
        <p:txBody>
          <a:bodyPr wrap="square" lIns="0" tIns="0" rIns="0" bIns="0" rtlCol="0"/>
          <a:lstStyle/>
          <a:p>
            <a:endParaRPr/>
          </a:p>
        </p:txBody>
      </p:sp>
      <p:sp>
        <p:nvSpPr>
          <p:cNvPr id="56" name="object 56"/>
          <p:cNvSpPr/>
          <p:nvPr/>
        </p:nvSpPr>
        <p:spPr>
          <a:xfrm>
            <a:off x="1994142" y="3056738"/>
            <a:ext cx="942340" cy="158115"/>
          </a:xfrm>
          <a:custGeom>
            <a:avLst/>
            <a:gdLst/>
            <a:ahLst/>
            <a:cxnLst/>
            <a:rect l="l" t="t" r="r" b="b"/>
            <a:pathLst>
              <a:path w="942339" h="158114">
                <a:moveTo>
                  <a:pt x="0" y="157600"/>
                </a:moveTo>
                <a:lnTo>
                  <a:pt x="942198" y="157600"/>
                </a:lnTo>
                <a:lnTo>
                  <a:pt x="942198" y="0"/>
                </a:lnTo>
                <a:lnTo>
                  <a:pt x="0" y="0"/>
                </a:lnTo>
                <a:lnTo>
                  <a:pt x="0" y="157600"/>
                </a:lnTo>
                <a:close/>
              </a:path>
            </a:pathLst>
          </a:custGeom>
          <a:ln w="14887">
            <a:solidFill>
              <a:srgbClr val="00ACED"/>
            </a:solidFill>
          </a:ln>
        </p:spPr>
        <p:txBody>
          <a:bodyPr wrap="square" lIns="0" tIns="0" rIns="0" bIns="0" rtlCol="0"/>
          <a:lstStyle/>
          <a:p>
            <a:endParaRPr/>
          </a:p>
        </p:txBody>
      </p:sp>
      <p:sp>
        <p:nvSpPr>
          <p:cNvPr id="57" name="object 57"/>
          <p:cNvSpPr/>
          <p:nvPr/>
        </p:nvSpPr>
        <p:spPr>
          <a:xfrm>
            <a:off x="4337284" y="4896679"/>
            <a:ext cx="1405255" cy="158115"/>
          </a:xfrm>
          <a:custGeom>
            <a:avLst/>
            <a:gdLst/>
            <a:ahLst/>
            <a:cxnLst/>
            <a:rect l="l" t="t" r="r" b="b"/>
            <a:pathLst>
              <a:path w="1405254" h="158114">
                <a:moveTo>
                  <a:pt x="0" y="157567"/>
                </a:moveTo>
                <a:lnTo>
                  <a:pt x="1404645" y="157567"/>
                </a:lnTo>
                <a:lnTo>
                  <a:pt x="1404645" y="0"/>
                </a:lnTo>
                <a:lnTo>
                  <a:pt x="0" y="0"/>
                </a:lnTo>
                <a:lnTo>
                  <a:pt x="0" y="157567"/>
                </a:lnTo>
                <a:close/>
              </a:path>
            </a:pathLst>
          </a:custGeom>
          <a:solidFill>
            <a:srgbClr val="B1E6F8"/>
          </a:solidFill>
        </p:spPr>
        <p:txBody>
          <a:bodyPr wrap="square" lIns="0" tIns="0" rIns="0" bIns="0" rtlCol="0"/>
          <a:lstStyle/>
          <a:p>
            <a:endParaRPr/>
          </a:p>
        </p:txBody>
      </p:sp>
      <p:sp>
        <p:nvSpPr>
          <p:cNvPr id="58" name="object 58"/>
          <p:cNvSpPr/>
          <p:nvPr/>
        </p:nvSpPr>
        <p:spPr>
          <a:xfrm>
            <a:off x="4337284" y="4896679"/>
            <a:ext cx="1405255" cy="158115"/>
          </a:xfrm>
          <a:custGeom>
            <a:avLst/>
            <a:gdLst/>
            <a:ahLst/>
            <a:cxnLst/>
            <a:rect l="l" t="t" r="r" b="b"/>
            <a:pathLst>
              <a:path w="1405254" h="158114">
                <a:moveTo>
                  <a:pt x="0" y="157567"/>
                </a:moveTo>
                <a:lnTo>
                  <a:pt x="1404645" y="157567"/>
                </a:lnTo>
                <a:lnTo>
                  <a:pt x="1404645" y="0"/>
                </a:lnTo>
                <a:lnTo>
                  <a:pt x="0" y="0"/>
                </a:lnTo>
                <a:lnTo>
                  <a:pt x="0" y="157567"/>
                </a:lnTo>
                <a:close/>
              </a:path>
            </a:pathLst>
          </a:custGeom>
          <a:ln w="14887">
            <a:solidFill>
              <a:srgbClr val="00ACED"/>
            </a:solidFill>
          </a:ln>
        </p:spPr>
        <p:txBody>
          <a:bodyPr wrap="square" lIns="0" tIns="0" rIns="0" bIns="0" rtlCol="0"/>
          <a:lstStyle/>
          <a:p>
            <a:endParaRPr/>
          </a:p>
        </p:txBody>
      </p:sp>
      <p:sp>
        <p:nvSpPr>
          <p:cNvPr id="59" name="object 59"/>
          <p:cNvSpPr/>
          <p:nvPr/>
        </p:nvSpPr>
        <p:spPr>
          <a:xfrm>
            <a:off x="6686624" y="6132379"/>
            <a:ext cx="908685" cy="158115"/>
          </a:xfrm>
          <a:custGeom>
            <a:avLst/>
            <a:gdLst/>
            <a:ahLst/>
            <a:cxnLst/>
            <a:rect l="l" t="t" r="r" b="b"/>
            <a:pathLst>
              <a:path w="908684" h="158114">
                <a:moveTo>
                  <a:pt x="0" y="157567"/>
                </a:moveTo>
                <a:lnTo>
                  <a:pt x="908664" y="157567"/>
                </a:lnTo>
                <a:lnTo>
                  <a:pt x="908664" y="0"/>
                </a:lnTo>
                <a:lnTo>
                  <a:pt x="0" y="0"/>
                </a:lnTo>
                <a:lnTo>
                  <a:pt x="0" y="157567"/>
                </a:lnTo>
                <a:close/>
              </a:path>
            </a:pathLst>
          </a:custGeom>
          <a:solidFill>
            <a:srgbClr val="B1E6F8"/>
          </a:solidFill>
        </p:spPr>
        <p:txBody>
          <a:bodyPr wrap="square" lIns="0" tIns="0" rIns="0" bIns="0" rtlCol="0"/>
          <a:lstStyle/>
          <a:p>
            <a:endParaRPr/>
          </a:p>
        </p:txBody>
      </p:sp>
      <p:sp>
        <p:nvSpPr>
          <p:cNvPr id="60" name="object 60"/>
          <p:cNvSpPr/>
          <p:nvPr/>
        </p:nvSpPr>
        <p:spPr>
          <a:xfrm>
            <a:off x="6686624" y="6132379"/>
            <a:ext cx="908685" cy="158115"/>
          </a:xfrm>
          <a:custGeom>
            <a:avLst/>
            <a:gdLst/>
            <a:ahLst/>
            <a:cxnLst/>
            <a:rect l="l" t="t" r="r" b="b"/>
            <a:pathLst>
              <a:path w="908684" h="158114">
                <a:moveTo>
                  <a:pt x="0" y="157567"/>
                </a:moveTo>
                <a:lnTo>
                  <a:pt x="908664" y="157567"/>
                </a:lnTo>
                <a:lnTo>
                  <a:pt x="908664" y="0"/>
                </a:lnTo>
                <a:lnTo>
                  <a:pt x="0" y="0"/>
                </a:lnTo>
                <a:lnTo>
                  <a:pt x="0" y="157567"/>
                </a:lnTo>
                <a:close/>
              </a:path>
            </a:pathLst>
          </a:custGeom>
          <a:ln w="14887">
            <a:solidFill>
              <a:srgbClr val="00ACED"/>
            </a:solidFill>
          </a:ln>
        </p:spPr>
        <p:txBody>
          <a:bodyPr wrap="square" lIns="0" tIns="0" rIns="0" bIns="0" rtlCol="0"/>
          <a:lstStyle/>
          <a:p>
            <a:endParaRPr/>
          </a:p>
        </p:txBody>
      </p:sp>
      <p:sp>
        <p:nvSpPr>
          <p:cNvPr id="61" name="object 61"/>
          <p:cNvSpPr/>
          <p:nvPr/>
        </p:nvSpPr>
        <p:spPr>
          <a:xfrm>
            <a:off x="5284457" y="5322217"/>
            <a:ext cx="1401445" cy="156845"/>
          </a:xfrm>
          <a:custGeom>
            <a:avLst/>
            <a:gdLst/>
            <a:ahLst/>
            <a:cxnLst/>
            <a:rect l="l" t="t" r="r" b="b"/>
            <a:pathLst>
              <a:path w="1401445" h="156845">
                <a:moveTo>
                  <a:pt x="0" y="156327"/>
                </a:moveTo>
                <a:lnTo>
                  <a:pt x="1400844" y="156327"/>
                </a:lnTo>
                <a:lnTo>
                  <a:pt x="1400844" y="0"/>
                </a:lnTo>
                <a:lnTo>
                  <a:pt x="0" y="0"/>
                </a:lnTo>
                <a:lnTo>
                  <a:pt x="0" y="156327"/>
                </a:lnTo>
                <a:close/>
              </a:path>
            </a:pathLst>
          </a:custGeom>
          <a:solidFill>
            <a:srgbClr val="B1E6F8"/>
          </a:solidFill>
        </p:spPr>
        <p:txBody>
          <a:bodyPr wrap="square" lIns="0" tIns="0" rIns="0" bIns="0" rtlCol="0"/>
          <a:lstStyle/>
          <a:p>
            <a:endParaRPr/>
          </a:p>
        </p:txBody>
      </p:sp>
      <p:sp>
        <p:nvSpPr>
          <p:cNvPr id="62" name="object 62"/>
          <p:cNvSpPr/>
          <p:nvPr/>
        </p:nvSpPr>
        <p:spPr>
          <a:xfrm>
            <a:off x="5284457" y="5322217"/>
            <a:ext cx="1401445" cy="156845"/>
          </a:xfrm>
          <a:custGeom>
            <a:avLst/>
            <a:gdLst/>
            <a:ahLst/>
            <a:cxnLst/>
            <a:rect l="l" t="t" r="r" b="b"/>
            <a:pathLst>
              <a:path w="1401445" h="156845">
                <a:moveTo>
                  <a:pt x="0" y="156327"/>
                </a:moveTo>
                <a:lnTo>
                  <a:pt x="1400844" y="156327"/>
                </a:lnTo>
                <a:lnTo>
                  <a:pt x="1400844" y="0"/>
                </a:lnTo>
                <a:lnTo>
                  <a:pt x="0" y="0"/>
                </a:lnTo>
                <a:lnTo>
                  <a:pt x="0" y="156327"/>
                </a:lnTo>
                <a:close/>
              </a:path>
            </a:pathLst>
          </a:custGeom>
          <a:ln w="14887">
            <a:solidFill>
              <a:srgbClr val="00ACED"/>
            </a:solidFill>
          </a:ln>
        </p:spPr>
        <p:txBody>
          <a:bodyPr wrap="square" lIns="0" tIns="0" rIns="0" bIns="0" rtlCol="0"/>
          <a:lstStyle/>
          <a:p>
            <a:endParaRPr/>
          </a:p>
        </p:txBody>
      </p:sp>
      <p:sp>
        <p:nvSpPr>
          <p:cNvPr id="63" name="object 63"/>
          <p:cNvSpPr/>
          <p:nvPr/>
        </p:nvSpPr>
        <p:spPr>
          <a:xfrm>
            <a:off x="1586259" y="1705640"/>
            <a:ext cx="322338" cy="105508"/>
          </a:xfrm>
          <a:prstGeom prst="rect">
            <a:avLst/>
          </a:prstGeom>
          <a:blipFill>
            <a:blip r:embed="rId2" cstate="print"/>
            <a:stretch>
              <a:fillRect/>
            </a:stretch>
          </a:blipFill>
        </p:spPr>
        <p:txBody>
          <a:bodyPr wrap="square" lIns="0" tIns="0" rIns="0" bIns="0" rtlCol="0"/>
          <a:lstStyle/>
          <a:p>
            <a:endParaRPr/>
          </a:p>
        </p:txBody>
      </p:sp>
      <p:sp>
        <p:nvSpPr>
          <p:cNvPr id="64" name="object 64"/>
          <p:cNvSpPr/>
          <p:nvPr/>
        </p:nvSpPr>
        <p:spPr>
          <a:xfrm>
            <a:off x="1951981" y="1719366"/>
            <a:ext cx="66951" cy="91782"/>
          </a:xfrm>
          <a:prstGeom prst="rect">
            <a:avLst/>
          </a:prstGeom>
          <a:blipFill>
            <a:blip r:embed="rId3" cstate="print"/>
            <a:stretch>
              <a:fillRect/>
            </a:stretch>
          </a:blipFill>
        </p:spPr>
        <p:txBody>
          <a:bodyPr wrap="square" lIns="0" tIns="0" rIns="0" bIns="0" rtlCol="0"/>
          <a:lstStyle/>
          <a:p>
            <a:endParaRPr/>
          </a:p>
        </p:txBody>
      </p:sp>
      <p:sp>
        <p:nvSpPr>
          <p:cNvPr id="65" name="object 65"/>
          <p:cNvSpPr/>
          <p:nvPr/>
        </p:nvSpPr>
        <p:spPr>
          <a:xfrm>
            <a:off x="2450358" y="1719366"/>
            <a:ext cx="29845" cy="90805"/>
          </a:xfrm>
          <a:custGeom>
            <a:avLst/>
            <a:gdLst/>
            <a:ahLst/>
            <a:cxnLst/>
            <a:rect l="l" t="t" r="r" b="b"/>
            <a:pathLst>
              <a:path w="29844" h="90805">
                <a:moveTo>
                  <a:pt x="28787" y="12402"/>
                </a:moveTo>
                <a:lnTo>
                  <a:pt x="13634" y="12402"/>
                </a:lnTo>
                <a:lnTo>
                  <a:pt x="13634" y="90459"/>
                </a:lnTo>
                <a:lnTo>
                  <a:pt x="28509" y="90459"/>
                </a:lnTo>
                <a:lnTo>
                  <a:pt x="28528" y="29250"/>
                </a:lnTo>
                <a:lnTo>
                  <a:pt x="28664" y="15297"/>
                </a:lnTo>
                <a:lnTo>
                  <a:pt x="28787" y="12402"/>
                </a:lnTo>
                <a:close/>
              </a:path>
              <a:path w="29844" h="90805">
                <a:moveTo>
                  <a:pt x="28509" y="0"/>
                </a:moveTo>
                <a:lnTo>
                  <a:pt x="20587" y="1452"/>
                </a:lnTo>
                <a:lnTo>
                  <a:pt x="14409" y="2315"/>
                </a:lnTo>
                <a:lnTo>
                  <a:pt x="1239" y="3638"/>
                </a:lnTo>
                <a:lnTo>
                  <a:pt x="1239" y="8599"/>
                </a:lnTo>
                <a:lnTo>
                  <a:pt x="0" y="9922"/>
                </a:lnTo>
                <a:lnTo>
                  <a:pt x="0" y="13560"/>
                </a:lnTo>
                <a:lnTo>
                  <a:pt x="1239" y="14883"/>
                </a:lnTo>
                <a:lnTo>
                  <a:pt x="6197" y="13560"/>
                </a:lnTo>
                <a:lnTo>
                  <a:pt x="7437" y="13560"/>
                </a:lnTo>
                <a:lnTo>
                  <a:pt x="13634" y="12402"/>
                </a:lnTo>
                <a:lnTo>
                  <a:pt x="28787" y="12402"/>
                </a:lnTo>
                <a:lnTo>
                  <a:pt x="29032" y="6676"/>
                </a:lnTo>
                <a:lnTo>
                  <a:pt x="29748" y="1157"/>
                </a:lnTo>
                <a:lnTo>
                  <a:pt x="28509" y="0"/>
                </a:lnTo>
                <a:close/>
              </a:path>
            </a:pathLst>
          </a:custGeom>
          <a:solidFill>
            <a:srgbClr val="000000"/>
          </a:solidFill>
        </p:spPr>
        <p:txBody>
          <a:bodyPr wrap="square" lIns="0" tIns="0" rIns="0" bIns="0" rtlCol="0"/>
          <a:lstStyle/>
          <a:p>
            <a:endParaRPr/>
          </a:p>
        </p:txBody>
      </p:sp>
      <p:sp>
        <p:nvSpPr>
          <p:cNvPr id="66" name="object 66"/>
          <p:cNvSpPr/>
          <p:nvPr/>
        </p:nvSpPr>
        <p:spPr>
          <a:xfrm>
            <a:off x="2931382" y="1719366"/>
            <a:ext cx="64456" cy="90459"/>
          </a:xfrm>
          <a:prstGeom prst="rect">
            <a:avLst/>
          </a:prstGeom>
          <a:blipFill>
            <a:blip r:embed="rId4" cstate="print"/>
            <a:stretch>
              <a:fillRect/>
            </a:stretch>
          </a:blipFill>
        </p:spPr>
        <p:txBody>
          <a:bodyPr wrap="square" lIns="0" tIns="0" rIns="0" bIns="0" rtlCol="0"/>
          <a:lstStyle/>
          <a:p>
            <a:endParaRPr/>
          </a:p>
        </p:txBody>
      </p:sp>
      <p:sp>
        <p:nvSpPr>
          <p:cNvPr id="67" name="object 67"/>
          <p:cNvSpPr/>
          <p:nvPr/>
        </p:nvSpPr>
        <p:spPr>
          <a:xfrm>
            <a:off x="3387631" y="1720523"/>
            <a:ext cx="60960" cy="90805"/>
          </a:xfrm>
          <a:custGeom>
            <a:avLst/>
            <a:gdLst/>
            <a:ahLst/>
            <a:cxnLst/>
            <a:rect l="l" t="t" r="r" b="b"/>
            <a:pathLst>
              <a:path w="60960" h="90805">
                <a:moveTo>
                  <a:pt x="1156" y="73260"/>
                </a:moveTo>
                <a:lnTo>
                  <a:pt x="0" y="73260"/>
                </a:lnTo>
                <a:lnTo>
                  <a:pt x="0" y="85663"/>
                </a:lnTo>
                <a:lnTo>
                  <a:pt x="7437" y="89301"/>
                </a:lnTo>
                <a:lnTo>
                  <a:pt x="16031" y="90624"/>
                </a:lnTo>
                <a:lnTo>
                  <a:pt x="23468" y="90624"/>
                </a:lnTo>
                <a:lnTo>
                  <a:pt x="34306" y="89655"/>
                </a:lnTo>
                <a:lnTo>
                  <a:pt x="44106" y="86593"/>
                </a:lnTo>
                <a:lnTo>
                  <a:pt x="52264" y="81205"/>
                </a:lnTo>
                <a:lnTo>
                  <a:pt x="52639" y="80702"/>
                </a:lnTo>
                <a:lnTo>
                  <a:pt x="11073" y="80702"/>
                </a:lnTo>
                <a:lnTo>
                  <a:pt x="3635" y="74417"/>
                </a:lnTo>
                <a:lnTo>
                  <a:pt x="1156" y="73260"/>
                </a:lnTo>
                <a:close/>
              </a:path>
              <a:path w="60960" h="90805">
                <a:moveTo>
                  <a:pt x="54480" y="44650"/>
                </a:moveTo>
                <a:lnTo>
                  <a:pt x="34707" y="44650"/>
                </a:lnTo>
                <a:lnTo>
                  <a:pt x="39665" y="49611"/>
                </a:lnTo>
                <a:lnTo>
                  <a:pt x="43301" y="52092"/>
                </a:lnTo>
                <a:lnTo>
                  <a:pt x="45780" y="57053"/>
                </a:lnTo>
                <a:lnTo>
                  <a:pt x="45780" y="62014"/>
                </a:lnTo>
                <a:lnTo>
                  <a:pt x="44223" y="69678"/>
                </a:lnTo>
                <a:lnTo>
                  <a:pt x="39768" y="75575"/>
                </a:lnTo>
                <a:lnTo>
                  <a:pt x="32741" y="79363"/>
                </a:lnTo>
                <a:lnTo>
                  <a:pt x="23468" y="80702"/>
                </a:lnTo>
                <a:lnTo>
                  <a:pt x="52639" y="80702"/>
                </a:lnTo>
                <a:lnTo>
                  <a:pt x="58175" y="73260"/>
                </a:lnTo>
                <a:lnTo>
                  <a:pt x="59497" y="69456"/>
                </a:lnTo>
                <a:lnTo>
                  <a:pt x="60654" y="65818"/>
                </a:lnTo>
                <a:lnTo>
                  <a:pt x="60654" y="60857"/>
                </a:lnTo>
                <a:lnTo>
                  <a:pt x="59389" y="53283"/>
                </a:lnTo>
                <a:lnTo>
                  <a:pt x="55118" y="45167"/>
                </a:lnTo>
                <a:lnTo>
                  <a:pt x="54480" y="44650"/>
                </a:lnTo>
                <a:close/>
              </a:path>
              <a:path w="60960" h="90805">
                <a:moveTo>
                  <a:pt x="58175" y="0"/>
                </a:moveTo>
                <a:lnTo>
                  <a:pt x="2479" y="0"/>
                </a:lnTo>
                <a:lnTo>
                  <a:pt x="2479" y="6284"/>
                </a:lnTo>
                <a:lnTo>
                  <a:pt x="1156" y="11245"/>
                </a:lnTo>
                <a:lnTo>
                  <a:pt x="37186" y="11245"/>
                </a:lnTo>
                <a:lnTo>
                  <a:pt x="31360" y="19973"/>
                </a:lnTo>
                <a:lnTo>
                  <a:pt x="24294" y="29973"/>
                </a:lnTo>
                <a:lnTo>
                  <a:pt x="17477" y="39291"/>
                </a:lnTo>
                <a:lnTo>
                  <a:pt x="12395" y="45973"/>
                </a:lnTo>
                <a:lnTo>
                  <a:pt x="16031" y="45973"/>
                </a:lnTo>
                <a:lnTo>
                  <a:pt x="19832" y="44650"/>
                </a:lnTo>
                <a:lnTo>
                  <a:pt x="54480" y="44650"/>
                </a:lnTo>
                <a:lnTo>
                  <a:pt x="47128" y="38694"/>
                </a:lnTo>
                <a:lnTo>
                  <a:pt x="34707" y="36051"/>
                </a:lnTo>
                <a:lnTo>
                  <a:pt x="39396" y="28671"/>
                </a:lnTo>
                <a:lnTo>
                  <a:pt x="46441" y="18191"/>
                </a:lnTo>
                <a:lnTo>
                  <a:pt x="53486" y="7958"/>
                </a:lnTo>
                <a:lnTo>
                  <a:pt x="58175" y="1322"/>
                </a:lnTo>
                <a:lnTo>
                  <a:pt x="58175" y="0"/>
                </a:lnTo>
                <a:close/>
              </a:path>
            </a:pathLst>
          </a:custGeom>
          <a:solidFill>
            <a:srgbClr val="000000"/>
          </a:solidFill>
        </p:spPr>
        <p:txBody>
          <a:bodyPr wrap="square" lIns="0" tIns="0" rIns="0" bIns="0" rtlCol="0"/>
          <a:lstStyle/>
          <a:p>
            <a:endParaRPr/>
          </a:p>
        </p:txBody>
      </p:sp>
      <p:sp>
        <p:nvSpPr>
          <p:cNvPr id="68" name="object 68"/>
          <p:cNvSpPr/>
          <p:nvPr/>
        </p:nvSpPr>
        <p:spPr>
          <a:xfrm>
            <a:off x="3836345" y="1720523"/>
            <a:ext cx="68257" cy="89301"/>
          </a:xfrm>
          <a:prstGeom prst="rect">
            <a:avLst/>
          </a:prstGeom>
          <a:blipFill>
            <a:blip r:embed="rId5" cstate="print"/>
            <a:stretch>
              <a:fillRect/>
            </a:stretch>
          </a:blipFill>
        </p:spPr>
        <p:txBody>
          <a:bodyPr wrap="square" lIns="0" tIns="0" rIns="0" bIns="0" rtlCol="0"/>
          <a:lstStyle/>
          <a:p>
            <a:endParaRPr/>
          </a:p>
        </p:txBody>
      </p:sp>
      <p:sp>
        <p:nvSpPr>
          <p:cNvPr id="69" name="object 69"/>
          <p:cNvSpPr/>
          <p:nvPr/>
        </p:nvSpPr>
        <p:spPr>
          <a:xfrm>
            <a:off x="4308692" y="1720523"/>
            <a:ext cx="59690" cy="90805"/>
          </a:xfrm>
          <a:custGeom>
            <a:avLst/>
            <a:gdLst/>
            <a:ahLst/>
            <a:cxnLst/>
            <a:rect l="l" t="t" r="r" b="b"/>
            <a:pathLst>
              <a:path w="59689" h="90805">
                <a:moveTo>
                  <a:pt x="2479" y="74417"/>
                </a:moveTo>
                <a:lnTo>
                  <a:pt x="1322" y="74417"/>
                </a:lnTo>
                <a:lnTo>
                  <a:pt x="0" y="85663"/>
                </a:lnTo>
                <a:lnTo>
                  <a:pt x="1322" y="86820"/>
                </a:lnTo>
                <a:lnTo>
                  <a:pt x="2479" y="86820"/>
                </a:lnTo>
                <a:lnTo>
                  <a:pt x="8759" y="89301"/>
                </a:lnTo>
                <a:lnTo>
                  <a:pt x="16196" y="90624"/>
                </a:lnTo>
                <a:lnTo>
                  <a:pt x="22311" y="90624"/>
                </a:lnTo>
                <a:lnTo>
                  <a:pt x="39626" y="87859"/>
                </a:lnTo>
                <a:lnTo>
                  <a:pt x="51064" y="80702"/>
                </a:lnTo>
                <a:lnTo>
                  <a:pt x="11238" y="80702"/>
                </a:lnTo>
                <a:lnTo>
                  <a:pt x="4958" y="75740"/>
                </a:lnTo>
                <a:lnTo>
                  <a:pt x="2479" y="74417"/>
                </a:lnTo>
                <a:close/>
              </a:path>
              <a:path w="59689" h="90805">
                <a:moveTo>
                  <a:pt x="53665" y="41012"/>
                </a:moveTo>
                <a:lnTo>
                  <a:pt x="23633" y="41012"/>
                </a:lnTo>
                <a:lnTo>
                  <a:pt x="32837" y="42531"/>
                </a:lnTo>
                <a:lnTo>
                  <a:pt x="39871" y="46717"/>
                </a:lnTo>
                <a:lnTo>
                  <a:pt x="44365" y="53012"/>
                </a:lnTo>
                <a:lnTo>
                  <a:pt x="45945" y="60857"/>
                </a:lnTo>
                <a:lnTo>
                  <a:pt x="44344" y="68144"/>
                </a:lnTo>
                <a:lnTo>
                  <a:pt x="39706" y="74500"/>
                </a:lnTo>
                <a:lnTo>
                  <a:pt x="32279" y="78996"/>
                </a:lnTo>
                <a:lnTo>
                  <a:pt x="22311" y="80702"/>
                </a:lnTo>
                <a:lnTo>
                  <a:pt x="51064" y="80702"/>
                </a:lnTo>
                <a:lnTo>
                  <a:pt x="57522" y="70671"/>
                </a:lnTo>
                <a:lnTo>
                  <a:pt x="59497" y="59534"/>
                </a:lnTo>
                <a:lnTo>
                  <a:pt x="58813" y="52376"/>
                </a:lnTo>
                <a:lnTo>
                  <a:pt x="56750" y="45932"/>
                </a:lnTo>
                <a:lnTo>
                  <a:pt x="53665" y="41012"/>
                </a:lnTo>
                <a:close/>
              </a:path>
              <a:path w="59689" h="90805">
                <a:moveTo>
                  <a:pt x="53382" y="0"/>
                </a:moveTo>
                <a:lnTo>
                  <a:pt x="6280" y="0"/>
                </a:lnTo>
                <a:lnTo>
                  <a:pt x="4958" y="1322"/>
                </a:lnTo>
                <a:lnTo>
                  <a:pt x="4777" y="12813"/>
                </a:lnTo>
                <a:lnTo>
                  <a:pt x="3982" y="35299"/>
                </a:lnTo>
                <a:lnTo>
                  <a:pt x="3801" y="45973"/>
                </a:lnTo>
                <a:lnTo>
                  <a:pt x="7437" y="43493"/>
                </a:lnTo>
                <a:lnTo>
                  <a:pt x="13717" y="41012"/>
                </a:lnTo>
                <a:lnTo>
                  <a:pt x="53665" y="41012"/>
                </a:lnTo>
                <a:lnTo>
                  <a:pt x="53292" y="40418"/>
                </a:lnTo>
                <a:lnTo>
                  <a:pt x="48424" y="36051"/>
                </a:lnTo>
                <a:lnTo>
                  <a:pt x="42144" y="31090"/>
                </a:lnTo>
                <a:lnTo>
                  <a:pt x="17353" y="31090"/>
                </a:lnTo>
                <a:lnTo>
                  <a:pt x="17353" y="11245"/>
                </a:lnTo>
                <a:lnTo>
                  <a:pt x="53382" y="11245"/>
                </a:lnTo>
                <a:lnTo>
                  <a:pt x="53382" y="0"/>
                </a:lnTo>
                <a:close/>
              </a:path>
              <a:path w="59689" h="90805">
                <a:moveTo>
                  <a:pt x="34707" y="29767"/>
                </a:moveTo>
                <a:lnTo>
                  <a:pt x="18675" y="29767"/>
                </a:lnTo>
                <a:lnTo>
                  <a:pt x="17353" y="31090"/>
                </a:lnTo>
                <a:lnTo>
                  <a:pt x="42144" y="31090"/>
                </a:lnTo>
                <a:lnTo>
                  <a:pt x="34707" y="29767"/>
                </a:lnTo>
                <a:close/>
              </a:path>
            </a:pathLst>
          </a:custGeom>
          <a:solidFill>
            <a:srgbClr val="000000"/>
          </a:solidFill>
        </p:spPr>
        <p:txBody>
          <a:bodyPr wrap="square" lIns="0" tIns="0" rIns="0" bIns="0" rtlCol="0"/>
          <a:lstStyle/>
          <a:p>
            <a:endParaRPr/>
          </a:p>
        </p:txBody>
      </p:sp>
      <p:sp>
        <p:nvSpPr>
          <p:cNvPr id="70" name="object 70"/>
          <p:cNvSpPr/>
          <p:nvPr/>
        </p:nvSpPr>
        <p:spPr>
          <a:xfrm>
            <a:off x="4810788" y="1719366"/>
            <a:ext cx="64456" cy="91782"/>
          </a:xfrm>
          <a:prstGeom prst="rect">
            <a:avLst/>
          </a:prstGeom>
          <a:blipFill>
            <a:blip r:embed="rId6" cstate="print"/>
            <a:stretch>
              <a:fillRect/>
            </a:stretch>
          </a:blipFill>
        </p:spPr>
        <p:txBody>
          <a:bodyPr wrap="square" lIns="0" tIns="0" rIns="0" bIns="0" rtlCol="0"/>
          <a:lstStyle/>
          <a:p>
            <a:endParaRPr/>
          </a:p>
        </p:txBody>
      </p:sp>
      <p:sp>
        <p:nvSpPr>
          <p:cNvPr id="71" name="object 71"/>
          <p:cNvSpPr/>
          <p:nvPr/>
        </p:nvSpPr>
        <p:spPr>
          <a:xfrm>
            <a:off x="5280656" y="1720523"/>
            <a:ext cx="64456" cy="89301"/>
          </a:xfrm>
          <a:prstGeom prst="rect">
            <a:avLst/>
          </a:prstGeom>
          <a:blipFill>
            <a:blip r:embed="rId7" cstate="print"/>
            <a:stretch>
              <a:fillRect/>
            </a:stretch>
          </a:blipFill>
        </p:spPr>
        <p:txBody>
          <a:bodyPr wrap="square" lIns="0" tIns="0" rIns="0" bIns="0" rtlCol="0"/>
          <a:lstStyle/>
          <a:p>
            <a:endParaRPr/>
          </a:p>
        </p:txBody>
      </p:sp>
      <p:sp>
        <p:nvSpPr>
          <p:cNvPr id="72" name="object 72"/>
          <p:cNvSpPr/>
          <p:nvPr/>
        </p:nvSpPr>
        <p:spPr>
          <a:xfrm>
            <a:off x="5749367" y="1719366"/>
            <a:ext cx="65612" cy="91782"/>
          </a:xfrm>
          <a:prstGeom prst="rect">
            <a:avLst/>
          </a:prstGeom>
          <a:blipFill>
            <a:blip r:embed="rId8" cstate="print"/>
            <a:stretch>
              <a:fillRect/>
            </a:stretch>
          </a:blipFill>
        </p:spPr>
        <p:txBody>
          <a:bodyPr wrap="square" lIns="0" tIns="0" rIns="0" bIns="0" rtlCol="0"/>
          <a:lstStyle/>
          <a:p>
            <a:endParaRPr/>
          </a:p>
        </p:txBody>
      </p:sp>
      <p:sp>
        <p:nvSpPr>
          <p:cNvPr id="73" name="object 73"/>
          <p:cNvSpPr/>
          <p:nvPr/>
        </p:nvSpPr>
        <p:spPr>
          <a:xfrm>
            <a:off x="6183206" y="1719366"/>
            <a:ext cx="64456" cy="91782"/>
          </a:xfrm>
          <a:prstGeom prst="rect">
            <a:avLst/>
          </a:prstGeom>
          <a:blipFill>
            <a:blip r:embed="rId9" cstate="print"/>
            <a:stretch>
              <a:fillRect/>
            </a:stretch>
          </a:blipFill>
        </p:spPr>
        <p:txBody>
          <a:bodyPr wrap="square" lIns="0" tIns="0" rIns="0" bIns="0" rtlCol="0"/>
          <a:lstStyle/>
          <a:p>
            <a:endParaRPr/>
          </a:p>
        </p:txBody>
      </p:sp>
      <p:sp>
        <p:nvSpPr>
          <p:cNvPr id="74" name="object 74"/>
          <p:cNvSpPr/>
          <p:nvPr/>
        </p:nvSpPr>
        <p:spPr>
          <a:xfrm>
            <a:off x="6646959" y="1719366"/>
            <a:ext cx="29845" cy="90805"/>
          </a:xfrm>
          <a:custGeom>
            <a:avLst/>
            <a:gdLst/>
            <a:ahLst/>
            <a:cxnLst/>
            <a:rect l="l" t="t" r="r" b="b"/>
            <a:pathLst>
              <a:path w="29845" h="90805">
                <a:moveTo>
                  <a:pt x="28723" y="12402"/>
                </a:moveTo>
                <a:lnTo>
                  <a:pt x="14874" y="12402"/>
                </a:lnTo>
                <a:lnTo>
                  <a:pt x="14874" y="39689"/>
                </a:lnTo>
                <a:lnTo>
                  <a:pt x="14110" y="55133"/>
                </a:lnTo>
                <a:lnTo>
                  <a:pt x="13717" y="66500"/>
                </a:lnTo>
                <a:lnTo>
                  <a:pt x="13610" y="74397"/>
                </a:lnTo>
                <a:lnTo>
                  <a:pt x="13552" y="90459"/>
                </a:lnTo>
                <a:lnTo>
                  <a:pt x="29748" y="90459"/>
                </a:lnTo>
                <a:lnTo>
                  <a:pt x="28984" y="82559"/>
                </a:lnTo>
                <a:lnTo>
                  <a:pt x="28592" y="74397"/>
                </a:lnTo>
                <a:lnTo>
                  <a:pt x="28478" y="66500"/>
                </a:lnTo>
                <a:lnTo>
                  <a:pt x="28447" y="29250"/>
                </a:lnTo>
                <a:lnTo>
                  <a:pt x="28592" y="15297"/>
                </a:lnTo>
                <a:lnTo>
                  <a:pt x="28723" y="12402"/>
                </a:lnTo>
                <a:close/>
              </a:path>
              <a:path w="29845" h="90805">
                <a:moveTo>
                  <a:pt x="28426" y="0"/>
                </a:moveTo>
                <a:lnTo>
                  <a:pt x="21258" y="1452"/>
                </a:lnTo>
                <a:lnTo>
                  <a:pt x="15452" y="2315"/>
                </a:lnTo>
                <a:lnTo>
                  <a:pt x="2479" y="3638"/>
                </a:lnTo>
                <a:lnTo>
                  <a:pt x="1156" y="4961"/>
                </a:lnTo>
                <a:lnTo>
                  <a:pt x="1156" y="9922"/>
                </a:lnTo>
                <a:lnTo>
                  <a:pt x="0" y="13560"/>
                </a:lnTo>
                <a:lnTo>
                  <a:pt x="1156" y="14883"/>
                </a:lnTo>
                <a:lnTo>
                  <a:pt x="7437" y="13560"/>
                </a:lnTo>
                <a:lnTo>
                  <a:pt x="8594" y="13560"/>
                </a:lnTo>
                <a:lnTo>
                  <a:pt x="14874" y="12402"/>
                </a:lnTo>
                <a:lnTo>
                  <a:pt x="28723" y="12402"/>
                </a:lnTo>
                <a:lnTo>
                  <a:pt x="28984" y="6676"/>
                </a:lnTo>
                <a:lnTo>
                  <a:pt x="29748" y="1157"/>
                </a:lnTo>
                <a:lnTo>
                  <a:pt x="28426" y="0"/>
                </a:lnTo>
                <a:close/>
              </a:path>
            </a:pathLst>
          </a:custGeom>
          <a:solidFill>
            <a:srgbClr val="000000"/>
          </a:solidFill>
        </p:spPr>
        <p:txBody>
          <a:bodyPr wrap="square" lIns="0" tIns="0" rIns="0" bIns="0" rtlCol="0"/>
          <a:lstStyle/>
          <a:p>
            <a:endParaRPr/>
          </a:p>
        </p:txBody>
      </p:sp>
      <p:sp>
        <p:nvSpPr>
          <p:cNvPr id="75" name="object 75"/>
          <p:cNvSpPr/>
          <p:nvPr/>
        </p:nvSpPr>
        <p:spPr>
          <a:xfrm>
            <a:off x="6705134" y="1719366"/>
            <a:ext cx="66935" cy="91782"/>
          </a:xfrm>
          <a:prstGeom prst="rect">
            <a:avLst/>
          </a:prstGeom>
          <a:blipFill>
            <a:blip r:embed="rId10" cstate="print"/>
            <a:stretch>
              <a:fillRect/>
            </a:stretch>
          </a:blipFill>
        </p:spPr>
        <p:txBody>
          <a:bodyPr wrap="square" lIns="0" tIns="0" rIns="0" bIns="0" rtlCol="0"/>
          <a:lstStyle/>
          <a:p>
            <a:endParaRPr/>
          </a:p>
        </p:txBody>
      </p:sp>
      <p:sp>
        <p:nvSpPr>
          <p:cNvPr id="76" name="object 76"/>
          <p:cNvSpPr/>
          <p:nvPr/>
        </p:nvSpPr>
        <p:spPr>
          <a:xfrm>
            <a:off x="7116661" y="1719366"/>
            <a:ext cx="29209" cy="90805"/>
          </a:xfrm>
          <a:custGeom>
            <a:avLst/>
            <a:gdLst/>
            <a:ahLst/>
            <a:cxnLst/>
            <a:rect l="l" t="t" r="r" b="b"/>
            <a:pathLst>
              <a:path w="29209" h="90805">
                <a:moveTo>
                  <a:pt x="28147" y="12402"/>
                </a:moveTo>
                <a:lnTo>
                  <a:pt x="13717" y="12402"/>
                </a:lnTo>
                <a:lnTo>
                  <a:pt x="13702" y="50769"/>
                </a:lnTo>
                <a:lnTo>
                  <a:pt x="13552" y="66500"/>
                </a:lnTo>
                <a:lnTo>
                  <a:pt x="13159" y="77154"/>
                </a:lnTo>
                <a:lnTo>
                  <a:pt x="12395" y="90459"/>
                </a:lnTo>
                <a:lnTo>
                  <a:pt x="28592" y="90459"/>
                </a:lnTo>
                <a:lnTo>
                  <a:pt x="27923" y="82559"/>
                </a:lnTo>
                <a:lnTo>
                  <a:pt x="27579" y="74397"/>
                </a:lnTo>
                <a:lnTo>
                  <a:pt x="27453" y="64343"/>
                </a:lnTo>
                <a:lnTo>
                  <a:pt x="27528" y="39689"/>
                </a:lnTo>
                <a:lnTo>
                  <a:pt x="27615" y="29250"/>
                </a:lnTo>
                <a:lnTo>
                  <a:pt x="28013" y="15297"/>
                </a:lnTo>
                <a:lnTo>
                  <a:pt x="28147" y="12402"/>
                </a:lnTo>
                <a:close/>
              </a:path>
              <a:path w="29209" h="90805">
                <a:moveTo>
                  <a:pt x="27435" y="0"/>
                </a:moveTo>
                <a:lnTo>
                  <a:pt x="20170" y="1452"/>
                </a:lnTo>
                <a:lnTo>
                  <a:pt x="14316" y="2315"/>
                </a:lnTo>
                <a:lnTo>
                  <a:pt x="1322" y="3638"/>
                </a:lnTo>
                <a:lnTo>
                  <a:pt x="0" y="4961"/>
                </a:lnTo>
                <a:lnTo>
                  <a:pt x="0" y="14883"/>
                </a:lnTo>
                <a:lnTo>
                  <a:pt x="6280" y="13560"/>
                </a:lnTo>
                <a:lnTo>
                  <a:pt x="7437" y="13560"/>
                </a:lnTo>
                <a:lnTo>
                  <a:pt x="13717" y="12402"/>
                </a:lnTo>
                <a:lnTo>
                  <a:pt x="28147" y="12402"/>
                </a:lnTo>
                <a:lnTo>
                  <a:pt x="28411" y="6676"/>
                </a:lnTo>
                <a:lnTo>
                  <a:pt x="28592" y="1157"/>
                </a:lnTo>
                <a:lnTo>
                  <a:pt x="27435" y="0"/>
                </a:lnTo>
                <a:close/>
              </a:path>
            </a:pathLst>
          </a:custGeom>
          <a:solidFill>
            <a:srgbClr val="000000"/>
          </a:solidFill>
        </p:spPr>
        <p:txBody>
          <a:bodyPr wrap="square" lIns="0" tIns="0" rIns="0" bIns="0" rtlCol="0"/>
          <a:lstStyle/>
          <a:p>
            <a:endParaRPr/>
          </a:p>
        </p:txBody>
      </p:sp>
      <p:sp>
        <p:nvSpPr>
          <p:cNvPr id="77" name="object 77"/>
          <p:cNvSpPr/>
          <p:nvPr/>
        </p:nvSpPr>
        <p:spPr>
          <a:xfrm>
            <a:off x="7187398" y="1719366"/>
            <a:ext cx="29845" cy="90805"/>
          </a:xfrm>
          <a:custGeom>
            <a:avLst/>
            <a:gdLst/>
            <a:ahLst/>
            <a:cxnLst/>
            <a:rect l="l" t="t" r="r" b="b"/>
            <a:pathLst>
              <a:path w="29845" h="90805">
                <a:moveTo>
                  <a:pt x="28851" y="12402"/>
                </a:moveTo>
                <a:lnTo>
                  <a:pt x="14874" y="12402"/>
                </a:lnTo>
                <a:lnTo>
                  <a:pt x="14874" y="39689"/>
                </a:lnTo>
                <a:lnTo>
                  <a:pt x="14205" y="55133"/>
                </a:lnTo>
                <a:lnTo>
                  <a:pt x="13862" y="66500"/>
                </a:lnTo>
                <a:lnTo>
                  <a:pt x="13768" y="74397"/>
                </a:lnTo>
                <a:lnTo>
                  <a:pt x="13717" y="90459"/>
                </a:lnTo>
                <a:lnTo>
                  <a:pt x="29748" y="90459"/>
                </a:lnTo>
                <a:lnTo>
                  <a:pt x="29080" y="82559"/>
                </a:lnTo>
                <a:lnTo>
                  <a:pt x="28736" y="74397"/>
                </a:lnTo>
                <a:lnTo>
                  <a:pt x="28610" y="64343"/>
                </a:lnTo>
                <a:lnTo>
                  <a:pt x="28736" y="15297"/>
                </a:lnTo>
                <a:lnTo>
                  <a:pt x="28851" y="12402"/>
                </a:lnTo>
                <a:close/>
              </a:path>
              <a:path w="29845" h="90805">
                <a:moveTo>
                  <a:pt x="28592" y="0"/>
                </a:moveTo>
                <a:lnTo>
                  <a:pt x="21351" y="1452"/>
                </a:lnTo>
                <a:lnTo>
                  <a:pt x="15535" y="2315"/>
                </a:lnTo>
                <a:lnTo>
                  <a:pt x="2479" y="3638"/>
                </a:lnTo>
                <a:lnTo>
                  <a:pt x="1322" y="4961"/>
                </a:lnTo>
                <a:lnTo>
                  <a:pt x="1322" y="9922"/>
                </a:lnTo>
                <a:lnTo>
                  <a:pt x="0" y="13560"/>
                </a:lnTo>
                <a:lnTo>
                  <a:pt x="1322" y="14883"/>
                </a:lnTo>
                <a:lnTo>
                  <a:pt x="7437" y="13560"/>
                </a:lnTo>
                <a:lnTo>
                  <a:pt x="8759" y="13560"/>
                </a:lnTo>
                <a:lnTo>
                  <a:pt x="14874" y="12402"/>
                </a:lnTo>
                <a:lnTo>
                  <a:pt x="28851" y="12402"/>
                </a:lnTo>
                <a:lnTo>
                  <a:pt x="29080" y="6676"/>
                </a:lnTo>
                <a:lnTo>
                  <a:pt x="29748" y="1157"/>
                </a:lnTo>
                <a:lnTo>
                  <a:pt x="28592" y="0"/>
                </a:lnTo>
                <a:close/>
              </a:path>
            </a:pathLst>
          </a:custGeom>
          <a:solidFill>
            <a:srgbClr val="000000"/>
          </a:solidFill>
        </p:spPr>
        <p:txBody>
          <a:bodyPr wrap="square" lIns="0" tIns="0" rIns="0" bIns="0" rtlCol="0"/>
          <a:lstStyle/>
          <a:p>
            <a:endParaRPr/>
          </a:p>
        </p:txBody>
      </p:sp>
      <p:sp>
        <p:nvSpPr>
          <p:cNvPr id="78" name="object 78"/>
          <p:cNvSpPr/>
          <p:nvPr/>
        </p:nvSpPr>
        <p:spPr>
          <a:xfrm>
            <a:off x="1991646" y="2146194"/>
            <a:ext cx="938530" cy="156845"/>
          </a:xfrm>
          <a:custGeom>
            <a:avLst/>
            <a:gdLst/>
            <a:ahLst/>
            <a:cxnLst/>
            <a:rect l="l" t="t" r="r" b="b"/>
            <a:pathLst>
              <a:path w="938530" h="156844">
                <a:moveTo>
                  <a:pt x="0" y="0"/>
                </a:moveTo>
                <a:lnTo>
                  <a:pt x="938496" y="0"/>
                </a:lnTo>
                <a:lnTo>
                  <a:pt x="938496" y="156277"/>
                </a:lnTo>
                <a:lnTo>
                  <a:pt x="0" y="156277"/>
                </a:lnTo>
                <a:lnTo>
                  <a:pt x="0" y="0"/>
                </a:lnTo>
                <a:close/>
              </a:path>
            </a:pathLst>
          </a:custGeom>
          <a:solidFill>
            <a:srgbClr val="B1E6F8"/>
          </a:solidFill>
        </p:spPr>
        <p:txBody>
          <a:bodyPr wrap="square" lIns="0" tIns="0" rIns="0" bIns="0" rtlCol="0"/>
          <a:lstStyle/>
          <a:p>
            <a:endParaRPr/>
          </a:p>
        </p:txBody>
      </p:sp>
      <p:sp>
        <p:nvSpPr>
          <p:cNvPr id="79" name="object 79"/>
          <p:cNvSpPr/>
          <p:nvPr/>
        </p:nvSpPr>
        <p:spPr>
          <a:xfrm>
            <a:off x="1991646" y="2146194"/>
            <a:ext cx="938530" cy="156845"/>
          </a:xfrm>
          <a:custGeom>
            <a:avLst/>
            <a:gdLst/>
            <a:ahLst/>
            <a:cxnLst/>
            <a:rect l="l" t="t" r="r" b="b"/>
            <a:pathLst>
              <a:path w="938530" h="156844">
                <a:moveTo>
                  <a:pt x="0" y="0"/>
                </a:moveTo>
                <a:lnTo>
                  <a:pt x="938496" y="0"/>
                </a:lnTo>
                <a:lnTo>
                  <a:pt x="938496" y="156277"/>
                </a:lnTo>
                <a:lnTo>
                  <a:pt x="0" y="156277"/>
                </a:lnTo>
                <a:lnTo>
                  <a:pt x="0" y="0"/>
                </a:lnTo>
                <a:close/>
              </a:path>
            </a:pathLst>
          </a:custGeom>
          <a:ln w="14887">
            <a:solidFill>
              <a:srgbClr val="00ACED"/>
            </a:solidFill>
          </a:ln>
        </p:spPr>
        <p:txBody>
          <a:bodyPr wrap="square" lIns="0" tIns="0" rIns="0" bIns="0" rtlCol="0"/>
          <a:lstStyle/>
          <a:p>
            <a:endParaRPr/>
          </a:p>
        </p:txBody>
      </p:sp>
      <p:sp>
        <p:nvSpPr>
          <p:cNvPr id="80" name="object 80"/>
          <p:cNvSpPr/>
          <p:nvPr/>
        </p:nvSpPr>
        <p:spPr>
          <a:xfrm>
            <a:off x="1994142" y="2425343"/>
            <a:ext cx="1407160" cy="156845"/>
          </a:xfrm>
          <a:custGeom>
            <a:avLst/>
            <a:gdLst/>
            <a:ahLst/>
            <a:cxnLst/>
            <a:rect l="l" t="t" r="r" b="b"/>
            <a:pathLst>
              <a:path w="1407160" h="156844">
                <a:moveTo>
                  <a:pt x="0" y="156277"/>
                </a:moveTo>
                <a:lnTo>
                  <a:pt x="1407042" y="156277"/>
                </a:lnTo>
                <a:lnTo>
                  <a:pt x="1407042" y="0"/>
                </a:lnTo>
                <a:lnTo>
                  <a:pt x="0" y="0"/>
                </a:lnTo>
                <a:lnTo>
                  <a:pt x="0" y="156277"/>
                </a:lnTo>
                <a:close/>
              </a:path>
            </a:pathLst>
          </a:custGeom>
          <a:solidFill>
            <a:srgbClr val="B1E6F8"/>
          </a:solidFill>
        </p:spPr>
        <p:txBody>
          <a:bodyPr wrap="square" lIns="0" tIns="0" rIns="0" bIns="0" rtlCol="0"/>
          <a:lstStyle/>
          <a:p>
            <a:endParaRPr/>
          </a:p>
        </p:txBody>
      </p:sp>
      <p:sp>
        <p:nvSpPr>
          <p:cNvPr id="81" name="object 81"/>
          <p:cNvSpPr/>
          <p:nvPr/>
        </p:nvSpPr>
        <p:spPr>
          <a:xfrm>
            <a:off x="1994142" y="2425344"/>
            <a:ext cx="1407160" cy="156845"/>
          </a:xfrm>
          <a:custGeom>
            <a:avLst/>
            <a:gdLst/>
            <a:ahLst/>
            <a:cxnLst/>
            <a:rect l="l" t="t" r="r" b="b"/>
            <a:pathLst>
              <a:path w="1407160" h="156844">
                <a:moveTo>
                  <a:pt x="0" y="156277"/>
                </a:moveTo>
                <a:lnTo>
                  <a:pt x="1407042" y="156277"/>
                </a:lnTo>
                <a:lnTo>
                  <a:pt x="1407042" y="0"/>
                </a:lnTo>
                <a:lnTo>
                  <a:pt x="0" y="0"/>
                </a:lnTo>
                <a:lnTo>
                  <a:pt x="0" y="156277"/>
                </a:lnTo>
                <a:close/>
              </a:path>
            </a:pathLst>
          </a:custGeom>
          <a:ln w="14887">
            <a:solidFill>
              <a:srgbClr val="00ACED"/>
            </a:solidFill>
          </a:ln>
        </p:spPr>
        <p:txBody>
          <a:bodyPr wrap="square" lIns="0" tIns="0" rIns="0" bIns="0" rtlCol="0"/>
          <a:lstStyle/>
          <a:p>
            <a:endParaRPr/>
          </a:p>
        </p:txBody>
      </p:sp>
      <p:sp>
        <p:nvSpPr>
          <p:cNvPr id="82" name="object 82"/>
          <p:cNvSpPr/>
          <p:nvPr/>
        </p:nvSpPr>
        <p:spPr>
          <a:xfrm>
            <a:off x="2931382" y="4450006"/>
            <a:ext cx="2343785" cy="156845"/>
          </a:xfrm>
          <a:custGeom>
            <a:avLst/>
            <a:gdLst/>
            <a:ahLst/>
            <a:cxnLst/>
            <a:rect l="l" t="t" r="r" b="b"/>
            <a:pathLst>
              <a:path w="2343785" h="156845">
                <a:moveTo>
                  <a:pt x="0" y="156277"/>
                </a:moveTo>
                <a:lnTo>
                  <a:pt x="2343158" y="156277"/>
                </a:lnTo>
                <a:lnTo>
                  <a:pt x="2343158" y="0"/>
                </a:lnTo>
                <a:lnTo>
                  <a:pt x="0" y="0"/>
                </a:lnTo>
                <a:lnTo>
                  <a:pt x="0" y="156277"/>
                </a:lnTo>
                <a:close/>
              </a:path>
            </a:pathLst>
          </a:custGeom>
          <a:solidFill>
            <a:srgbClr val="B1E6F8"/>
          </a:solidFill>
        </p:spPr>
        <p:txBody>
          <a:bodyPr wrap="square" lIns="0" tIns="0" rIns="0" bIns="0" rtlCol="0"/>
          <a:lstStyle/>
          <a:p>
            <a:endParaRPr/>
          </a:p>
        </p:txBody>
      </p:sp>
      <p:sp>
        <p:nvSpPr>
          <p:cNvPr id="83" name="object 83"/>
          <p:cNvSpPr/>
          <p:nvPr/>
        </p:nvSpPr>
        <p:spPr>
          <a:xfrm>
            <a:off x="2931382" y="4450006"/>
            <a:ext cx="2343785" cy="156845"/>
          </a:xfrm>
          <a:custGeom>
            <a:avLst/>
            <a:gdLst/>
            <a:ahLst/>
            <a:cxnLst/>
            <a:rect l="l" t="t" r="r" b="b"/>
            <a:pathLst>
              <a:path w="2343785" h="156845">
                <a:moveTo>
                  <a:pt x="0" y="156277"/>
                </a:moveTo>
                <a:lnTo>
                  <a:pt x="2343158" y="156277"/>
                </a:lnTo>
                <a:lnTo>
                  <a:pt x="2343158" y="0"/>
                </a:lnTo>
                <a:lnTo>
                  <a:pt x="0" y="0"/>
                </a:lnTo>
                <a:lnTo>
                  <a:pt x="0" y="156277"/>
                </a:lnTo>
                <a:close/>
              </a:path>
            </a:pathLst>
          </a:custGeom>
          <a:ln w="14888">
            <a:solidFill>
              <a:srgbClr val="00ACED"/>
            </a:solidFill>
          </a:ln>
        </p:spPr>
        <p:txBody>
          <a:bodyPr wrap="square" lIns="0" tIns="0" rIns="0" bIns="0" rtlCol="0"/>
          <a:lstStyle/>
          <a:p>
            <a:endParaRPr/>
          </a:p>
        </p:txBody>
      </p:sp>
      <p:sp>
        <p:nvSpPr>
          <p:cNvPr id="84" name="object 84"/>
          <p:cNvSpPr/>
          <p:nvPr/>
        </p:nvSpPr>
        <p:spPr>
          <a:xfrm>
            <a:off x="2931382" y="2812316"/>
            <a:ext cx="1404620" cy="156845"/>
          </a:xfrm>
          <a:custGeom>
            <a:avLst/>
            <a:gdLst/>
            <a:ahLst/>
            <a:cxnLst/>
            <a:rect l="l" t="t" r="r" b="b"/>
            <a:pathLst>
              <a:path w="1404620" h="156844">
                <a:moveTo>
                  <a:pt x="0" y="156442"/>
                </a:moveTo>
                <a:lnTo>
                  <a:pt x="1404579" y="156442"/>
                </a:lnTo>
                <a:lnTo>
                  <a:pt x="1404579" y="0"/>
                </a:lnTo>
                <a:lnTo>
                  <a:pt x="0" y="0"/>
                </a:lnTo>
                <a:lnTo>
                  <a:pt x="0" y="156442"/>
                </a:lnTo>
                <a:close/>
              </a:path>
            </a:pathLst>
          </a:custGeom>
          <a:solidFill>
            <a:srgbClr val="B1E6F8"/>
          </a:solidFill>
        </p:spPr>
        <p:txBody>
          <a:bodyPr wrap="square" lIns="0" tIns="0" rIns="0" bIns="0" rtlCol="0"/>
          <a:lstStyle/>
          <a:p>
            <a:endParaRPr/>
          </a:p>
        </p:txBody>
      </p:sp>
      <p:sp>
        <p:nvSpPr>
          <p:cNvPr id="85" name="object 85"/>
          <p:cNvSpPr/>
          <p:nvPr/>
        </p:nvSpPr>
        <p:spPr>
          <a:xfrm>
            <a:off x="2931382" y="2812316"/>
            <a:ext cx="1404620" cy="156845"/>
          </a:xfrm>
          <a:custGeom>
            <a:avLst/>
            <a:gdLst/>
            <a:ahLst/>
            <a:cxnLst/>
            <a:rect l="l" t="t" r="r" b="b"/>
            <a:pathLst>
              <a:path w="1404620" h="156844">
                <a:moveTo>
                  <a:pt x="0" y="156442"/>
                </a:moveTo>
                <a:lnTo>
                  <a:pt x="1404579" y="156442"/>
                </a:lnTo>
                <a:lnTo>
                  <a:pt x="1404579" y="0"/>
                </a:lnTo>
                <a:lnTo>
                  <a:pt x="0" y="0"/>
                </a:lnTo>
                <a:lnTo>
                  <a:pt x="0" y="156442"/>
                </a:lnTo>
                <a:close/>
              </a:path>
            </a:pathLst>
          </a:custGeom>
          <a:ln w="14887">
            <a:solidFill>
              <a:srgbClr val="00ACED"/>
            </a:solidFill>
          </a:ln>
        </p:spPr>
        <p:txBody>
          <a:bodyPr wrap="square" lIns="0" tIns="0" rIns="0" bIns="0" rtlCol="0"/>
          <a:lstStyle/>
          <a:p>
            <a:endParaRPr/>
          </a:p>
        </p:txBody>
      </p:sp>
      <p:sp>
        <p:nvSpPr>
          <p:cNvPr id="86" name="object 86"/>
          <p:cNvSpPr/>
          <p:nvPr/>
        </p:nvSpPr>
        <p:spPr>
          <a:xfrm>
            <a:off x="3400027" y="3768834"/>
            <a:ext cx="468630" cy="156845"/>
          </a:xfrm>
          <a:custGeom>
            <a:avLst/>
            <a:gdLst/>
            <a:ahLst/>
            <a:cxnLst/>
            <a:rect l="l" t="t" r="r" b="b"/>
            <a:pathLst>
              <a:path w="468629" h="156845">
                <a:moveTo>
                  <a:pt x="0" y="156442"/>
                </a:moveTo>
                <a:lnTo>
                  <a:pt x="468545" y="156442"/>
                </a:lnTo>
                <a:lnTo>
                  <a:pt x="468545" y="0"/>
                </a:lnTo>
                <a:lnTo>
                  <a:pt x="0" y="0"/>
                </a:lnTo>
                <a:lnTo>
                  <a:pt x="0" y="156442"/>
                </a:lnTo>
                <a:close/>
              </a:path>
            </a:pathLst>
          </a:custGeom>
          <a:solidFill>
            <a:srgbClr val="B1E6F8"/>
          </a:solidFill>
        </p:spPr>
        <p:txBody>
          <a:bodyPr wrap="square" lIns="0" tIns="0" rIns="0" bIns="0" rtlCol="0"/>
          <a:lstStyle/>
          <a:p>
            <a:endParaRPr/>
          </a:p>
        </p:txBody>
      </p:sp>
      <p:sp>
        <p:nvSpPr>
          <p:cNvPr id="87" name="object 87"/>
          <p:cNvSpPr/>
          <p:nvPr/>
        </p:nvSpPr>
        <p:spPr>
          <a:xfrm>
            <a:off x="3400027" y="3768835"/>
            <a:ext cx="468630" cy="156845"/>
          </a:xfrm>
          <a:custGeom>
            <a:avLst/>
            <a:gdLst/>
            <a:ahLst/>
            <a:cxnLst/>
            <a:rect l="l" t="t" r="r" b="b"/>
            <a:pathLst>
              <a:path w="468629" h="156845">
                <a:moveTo>
                  <a:pt x="0" y="156442"/>
                </a:moveTo>
                <a:lnTo>
                  <a:pt x="468545" y="156442"/>
                </a:lnTo>
                <a:lnTo>
                  <a:pt x="468545" y="0"/>
                </a:lnTo>
                <a:lnTo>
                  <a:pt x="0" y="0"/>
                </a:lnTo>
                <a:lnTo>
                  <a:pt x="0" y="156442"/>
                </a:lnTo>
                <a:close/>
              </a:path>
            </a:pathLst>
          </a:custGeom>
          <a:ln w="14887">
            <a:solidFill>
              <a:srgbClr val="00ACED"/>
            </a:solidFill>
          </a:ln>
        </p:spPr>
        <p:txBody>
          <a:bodyPr wrap="square" lIns="0" tIns="0" rIns="0" bIns="0" rtlCol="0"/>
          <a:lstStyle/>
          <a:p>
            <a:endParaRPr/>
          </a:p>
        </p:txBody>
      </p:sp>
      <p:sp>
        <p:nvSpPr>
          <p:cNvPr id="88" name="object 88"/>
          <p:cNvSpPr/>
          <p:nvPr/>
        </p:nvSpPr>
        <p:spPr>
          <a:xfrm>
            <a:off x="2931382" y="4018217"/>
            <a:ext cx="1882139" cy="156845"/>
          </a:xfrm>
          <a:custGeom>
            <a:avLst/>
            <a:gdLst/>
            <a:ahLst/>
            <a:cxnLst/>
            <a:rect l="l" t="t" r="r" b="b"/>
            <a:pathLst>
              <a:path w="1882139" h="156845">
                <a:moveTo>
                  <a:pt x="0" y="156442"/>
                </a:moveTo>
                <a:lnTo>
                  <a:pt x="1881884" y="156442"/>
                </a:lnTo>
                <a:lnTo>
                  <a:pt x="1881884" y="0"/>
                </a:lnTo>
                <a:lnTo>
                  <a:pt x="0" y="0"/>
                </a:lnTo>
                <a:lnTo>
                  <a:pt x="0" y="156442"/>
                </a:lnTo>
                <a:close/>
              </a:path>
            </a:pathLst>
          </a:custGeom>
          <a:solidFill>
            <a:srgbClr val="B1E6F8"/>
          </a:solidFill>
        </p:spPr>
        <p:txBody>
          <a:bodyPr wrap="square" lIns="0" tIns="0" rIns="0" bIns="0" rtlCol="0"/>
          <a:lstStyle/>
          <a:p>
            <a:endParaRPr/>
          </a:p>
        </p:txBody>
      </p:sp>
      <p:sp>
        <p:nvSpPr>
          <p:cNvPr id="89" name="object 89"/>
          <p:cNvSpPr/>
          <p:nvPr/>
        </p:nvSpPr>
        <p:spPr>
          <a:xfrm>
            <a:off x="2931382" y="4018217"/>
            <a:ext cx="1882139" cy="156845"/>
          </a:xfrm>
          <a:custGeom>
            <a:avLst/>
            <a:gdLst/>
            <a:ahLst/>
            <a:cxnLst/>
            <a:rect l="l" t="t" r="r" b="b"/>
            <a:pathLst>
              <a:path w="1882139" h="156845">
                <a:moveTo>
                  <a:pt x="0" y="156442"/>
                </a:moveTo>
                <a:lnTo>
                  <a:pt x="1881884" y="156442"/>
                </a:lnTo>
                <a:lnTo>
                  <a:pt x="1881884" y="0"/>
                </a:lnTo>
                <a:lnTo>
                  <a:pt x="0" y="0"/>
                </a:lnTo>
                <a:lnTo>
                  <a:pt x="0" y="156442"/>
                </a:lnTo>
                <a:close/>
              </a:path>
            </a:pathLst>
          </a:custGeom>
          <a:ln w="14887">
            <a:solidFill>
              <a:srgbClr val="00ACED"/>
            </a:solidFill>
          </a:ln>
        </p:spPr>
        <p:txBody>
          <a:bodyPr wrap="square" lIns="0" tIns="0" rIns="0" bIns="0" rtlCol="0"/>
          <a:lstStyle/>
          <a:p>
            <a:endParaRPr/>
          </a:p>
        </p:txBody>
      </p:sp>
      <p:sp>
        <p:nvSpPr>
          <p:cNvPr id="90" name="object 90"/>
          <p:cNvSpPr/>
          <p:nvPr/>
        </p:nvSpPr>
        <p:spPr>
          <a:xfrm>
            <a:off x="3400027" y="3312405"/>
            <a:ext cx="937260" cy="156845"/>
          </a:xfrm>
          <a:custGeom>
            <a:avLst/>
            <a:gdLst/>
            <a:ahLst/>
            <a:cxnLst/>
            <a:rect l="l" t="t" r="r" b="b"/>
            <a:pathLst>
              <a:path w="937260" h="156845">
                <a:moveTo>
                  <a:pt x="0" y="156277"/>
                </a:moveTo>
                <a:lnTo>
                  <a:pt x="937256" y="156277"/>
                </a:lnTo>
                <a:lnTo>
                  <a:pt x="937256" y="0"/>
                </a:lnTo>
                <a:lnTo>
                  <a:pt x="0" y="0"/>
                </a:lnTo>
                <a:lnTo>
                  <a:pt x="0" y="156277"/>
                </a:lnTo>
                <a:close/>
              </a:path>
            </a:pathLst>
          </a:custGeom>
          <a:solidFill>
            <a:srgbClr val="B1E6F8"/>
          </a:solidFill>
        </p:spPr>
        <p:txBody>
          <a:bodyPr wrap="square" lIns="0" tIns="0" rIns="0" bIns="0" rtlCol="0"/>
          <a:lstStyle/>
          <a:p>
            <a:endParaRPr/>
          </a:p>
        </p:txBody>
      </p:sp>
      <p:sp>
        <p:nvSpPr>
          <p:cNvPr id="91" name="object 91"/>
          <p:cNvSpPr/>
          <p:nvPr/>
        </p:nvSpPr>
        <p:spPr>
          <a:xfrm>
            <a:off x="3400027" y="3312405"/>
            <a:ext cx="937260" cy="156845"/>
          </a:xfrm>
          <a:custGeom>
            <a:avLst/>
            <a:gdLst/>
            <a:ahLst/>
            <a:cxnLst/>
            <a:rect l="l" t="t" r="r" b="b"/>
            <a:pathLst>
              <a:path w="937260" h="156845">
                <a:moveTo>
                  <a:pt x="0" y="156277"/>
                </a:moveTo>
                <a:lnTo>
                  <a:pt x="937256" y="156277"/>
                </a:lnTo>
                <a:lnTo>
                  <a:pt x="937256" y="0"/>
                </a:lnTo>
                <a:lnTo>
                  <a:pt x="0" y="0"/>
                </a:lnTo>
                <a:lnTo>
                  <a:pt x="0" y="156277"/>
                </a:lnTo>
                <a:close/>
              </a:path>
            </a:pathLst>
          </a:custGeom>
          <a:ln w="14887">
            <a:solidFill>
              <a:srgbClr val="00ACED"/>
            </a:solidFill>
          </a:ln>
        </p:spPr>
        <p:txBody>
          <a:bodyPr wrap="square" lIns="0" tIns="0" rIns="0" bIns="0" rtlCol="0"/>
          <a:lstStyle/>
          <a:p>
            <a:endParaRPr/>
          </a:p>
        </p:txBody>
      </p:sp>
      <p:sp>
        <p:nvSpPr>
          <p:cNvPr id="92" name="object 92"/>
          <p:cNvSpPr/>
          <p:nvPr/>
        </p:nvSpPr>
        <p:spPr>
          <a:xfrm>
            <a:off x="1775933" y="3091466"/>
            <a:ext cx="138861" cy="94262"/>
          </a:xfrm>
          <a:prstGeom prst="rect">
            <a:avLst/>
          </a:prstGeom>
          <a:blipFill>
            <a:blip r:embed="rId11" cstate="print"/>
            <a:stretch>
              <a:fillRect/>
            </a:stretch>
          </a:blipFill>
        </p:spPr>
        <p:txBody>
          <a:bodyPr wrap="square" lIns="0" tIns="0" rIns="0" bIns="0" rtlCol="0"/>
          <a:lstStyle/>
          <a:p>
            <a:endParaRPr/>
          </a:p>
        </p:txBody>
      </p:sp>
      <p:sp>
        <p:nvSpPr>
          <p:cNvPr id="93" name="object 93"/>
          <p:cNvSpPr/>
          <p:nvPr/>
        </p:nvSpPr>
        <p:spPr>
          <a:xfrm>
            <a:off x="1775933" y="2201924"/>
            <a:ext cx="115293" cy="94262"/>
          </a:xfrm>
          <a:prstGeom prst="rect">
            <a:avLst/>
          </a:prstGeom>
          <a:blipFill>
            <a:blip r:embed="rId12" cstate="print"/>
            <a:stretch>
              <a:fillRect/>
            </a:stretch>
          </a:blipFill>
        </p:spPr>
        <p:txBody>
          <a:bodyPr wrap="square" lIns="0" tIns="0" rIns="0" bIns="0" rtlCol="0"/>
          <a:lstStyle/>
          <a:p>
            <a:endParaRPr/>
          </a:p>
        </p:txBody>
      </p:sp>
      <p:sp>
        <p:nvSpPr>
          <p:cNvPr id="94" name="object 94"/>
          <p:cNvSpPr/>
          <p:nvPr/>
        </p:nvSpPr>
        <p:spPr>
          <a:xfrm>
            <a:off x="1775933" y="2436423"/>
            <a:ext cx="135142" cy="94262"/>
          </a:xfrm>
          <a:prstGeom prst="rect">
            <a:avLst/>
          </a:prstGeom>
          <a:blipFill>
            <a:blip r:embed="rId13" cstate="print"/>
            <a:stretch>
              <a:fillRect/>
            </a:stretch>
          </a:blipFill>
        </p:spPr>
        <p:txBody>
          <a:bodyPr wrap="square" lIns="0" tIns="0" rIns="0" bIns="0" rtlCol="0"/>
          <a:lstStyle/>
          <a:p>
            <a:endParaRPr/>
          </a:p>
        </p:txBody>
      </p:sp>
      <p:sp>
        <p:nvSpPr>
          <p:cNvPr id="95" name="object 95"/>
          <p:cNvSpPr/>
          <p:nvPr/>
        </p:nvSpPr>
        <p:spPr>
          <a:xfrm>
            <a:off x="3018166" y="2612546"/>
            <a:ext cx="436880" cy="167640"/>
          </a:xfrm>
          <a:custGeom>
            <a:avLst/>
            <a:gdLst/>
            <a:ahLst/>
            <a:cxnLst/>
            <a:rect l="l" t="t" r="r" b="b"/>
            <a:pathLst>
              <a:path w="436879" h="167639">
                <a:moveTo>
                  <a:pt x="0" y="167522"/>
                </a:moveTo>
                <a:lnTo>
                  <a:pt x="436400" y="167522"/>
                </a:lnTo>
                <a:lnTo>
                  <a:pt x="436400" y="0"/>
                </a:lnTo>
                <a:lnTo>
                  <a:pt x="0" y="0"/>
                </a:lnTo>
                <a:lnTo>
                  <a:pt x="0" y="167522"/>
                </a:lnTo>
                <a:close/>
              </a:path>
            </a:pathLst>
          </a:custGeom>
          <a:solidFill>
            <a:srgbClr val="FDFDFD"/>
          </a:solidFill>
        </p:spPr>
        <p:txBody>
          <a:bodyPr wrap="square" lIns="0" tIns="0" rIns="0" bIns="0" rtlCol="0"/>
          <a:lstStyle/>
          <a:p>
            <a:endParaRPr/>
          </a:p>
        </p:txBody>
      </p:sp>
      <p:sp>
        <p:nvSpPr>
          <p:cNvPr id="96" name="object 96"/>
          <p:cNvSpPr/>
          <p:nvPr/>
        </p:nvSpPr>
        <p:spPr>
          <a:xfrm>
            <a:off x="3028083" y="2652235"/>
            <a:ext cx="127689" cy="114272"/>
          </a:xfrm>
          <a:prstGeom prst="rect">
            <a:avLst/>
          </a:prstGeom>
          <a:blipFill>
            <a:blip r:embed="rId14" cstate="print"/>
            <a:stretch>
              <a:fillRect/>
            </a:stretch>
          </a:blipFill>
        </p:spPr>
        <p:txBody>
          <a:bodyPr wrap="square" lIns="0" tIns="0" rIns="0" bIns="0" rtlCol="0"/>
          <a:lstStyle/>
          <a:p>
            <a:endParaRPr/>
          </a:p>
        </p:txBody>
      </p:sp>
      <p:sp>
        <p:nvSpPr>
          <p:cNvPr id="97" name="object 97"/>
          <p:cNvSpPr/>
          <p:nvPr/>
        </p:nvSpPr>
        <p:spPr>
          <a:xfrm>
            <a:off x="3179323" y="2662158"/>
            <a:ext cx="26034" cy="80010"/>
          </a:xfrm>
          <a:custGeom>
            <a:avLst/>
            <a:gdLst/>
            <a:ahLst/>
            <a:cxnLst/>
            <a:rect l="l" t="t" r="r" b="b"/>
            <a:pathLst>
              <a:path w="26035" h="80010">
                <a:moveTo>
                  <a:pt x="25129" y="10087"/>
                </a:moveTo>
                <a:lnTo>
                  <a:pt x="12461" y="10087"/>
                </a:lnTo>
                <a:lnTo>
                  <a:pt x="12461" y="79544"/>
                </a:lnTo>
                <a:lnTo>
                  <a:pt x="18576" y="78221"/>
                </a:lnTo>
                <a:lnTo>
                  <a:pt x="26013" y="78221"/>
                </a:lnTo>
                <a:lnTo>
                  <a:pt x="25344" y="71795"/>
                </a:lnTo>
                <a:lnTo>
                  <a:pt x="25001" y="64640"/>
                </a:lnTo>
                <a:lnTo>
                  <a:pt x="24874" y="55593"/>
                </a:lnTo>
                <a:lnTo>
                  <a:pt x="25001" y="12940"/>
                </a:lnTo>
                <a:lnTo>
                  <a:pt x="25129" y="10087"/>
                </a:lnTo>
                <a:close/>
              </a:path>
              <a:path w="26035" h="80010">
                <a:moveTo>
                  <a:pt x="26013" y="0"/>
                </a:moveTo>
                <a:lnTo>
                  <a:pt x="24856" y="0"/>
                </a:lnTo>
                <a:lnTo>
                  <a:pt x="14940" y="1322"/>
                </a:lnTo>
                <a:lnTo>
                  <a:pt x="11139" y="1322"/>
                </a:lnTo>
                <a:lnTo>
                  <a:pt x="1239" y="2480"/>
                </a:lnTo>
                <a:lnTo>
                  <a:pt x="1239" y="7441"/>
                </a:lnTo>
                <a:lnTo>
                  <a:pt x="0" y="11245"/>
                </a:lnTo>
                <a:lnTo>
                  <a:pt x="1239" y="12568"/>
                </a:lnTo>
                <a:lnTo>
                  <a:pt x="6197" y="11245"/>
                </a:lnTo>
                <a:lnTo>
                  <a:pt x="7437" y="11245"/>
                </a:lnTo>
                <a:lnTo>
                  <a:pt x="12461" y="10087"/>
                </a:lnTo>
                <a:lnTo>
                  <a:pt x="25129" y="10087"/>
                </a:lnTo>
                <a:lnTo>
                  <a:pt x="25344" y="5260"/>
                </a:lnTo>
                <a:lnTo>
                  <a:pt x="26013" y="0"/>
                </a:lnTo>
                <a:close/>
              </a:path>
            </a:pathLst>
          </a:custGeom>
          <a:solidFill>
            <a:srgbClr val="000000"/>
          </a:solidFill>
        </p:spPr>
        <p:txBody>
          <a:bodyPr wrap="square" lIns="0" tIns="0" rIns="0" bIns="0" rtlCol="0"/>
          <a:lstStyle/>
          <a:p>
            <a:endParaRPr/>
          </a:p>
        </p:txBody>
      </p:sp>
      <p:sp>
        <p:nvSpPr>
          <p:cNvPr id="98" name="object 98"/>
          <p:cNvSpPr/>
          <p:nvPr/>
        </p:nvSpPr>
        <p:spPr>
          <a:xfrm>
            <a:off x="3228971" y="2652235"/>
            <a:ext cx="154859" cy="105508"/>
          </a:xfrm>
          <a:prstGeom prst="rect">
            <a:avLst/>
          </a:prstGeom>
          <a:blipFill>
            <a:blip r:embed="rId15" cstate="print"/>
            <a:stretch>
              <a:fillRect/>
            </a:stretch>
          </a:blipFill>
        </p:spPr>
        <p:txBody>
          <a:bodyPr wrap="square" lIns="0" tIns="0" rIns="0" bIns="0" rtlCol="0"/>
          <a:lstStyle/>
          <a:p>
            <a:endParaRPr/>
          </a:p>
        </p:txBody>
      </p:sp>
      <p:sp>
        <p:nvSpPr>
          <p:cNvPr id="99" name="object 99"/>
          <p:cNvSpPr/>
          <p:nvPr/>
        </p:nvSpPr>
        <p:spPr>
          <a:xfrm>
            <a:off x="3407464" y="2652235"/>
            <a:ext cx="37465" cy="114300"/>
          </a:xfrm>
          <a:custGeom>
            <a:avLst/>
            <a:gdLst/>
            <a:ahLst/>
            <a:cxnLst/>
            <a:rect l="l" t="t" r="r" b="b"/>
            <a:pathLst>
              <a:path w="37464" h="114300">
                <a:moveTo>
                  <a:pt x="9916" y="0"/>
                </a:moveTo>
                <a:lnTo>
                  <a:pt x="6115" y="0"/>
                </a:lnTo>
                <a:lnTo>
                  <a:pt x="4958" y="1322"/>
                </a:lnTo>
                <a:lnTo>
                  <a:pt x="1156" y="1322"/>
                </a:lnTo>
                <a:lnTo>
                  <a:pt x="12170" y="14919"/>
                </a:lnTo>
                <a:lnTo>
                  <a:pt x="19481" y="29105"/>
                </a:lnTo>
                <a:lnTo>
                  <a:pt x="23538" y="43043"/>
                </a:lnTo>
                <a:lnTo>
                  <a:pt x="24790" y="55896"/>
                </a:lnTo>
                <a:lnTo>
                  <a:pt x="22474" y="74926"/>
                </a:lnTo>
                <a:lnTo>
                  <a:pt x="16547" y="90934"/>
                </a:lnTo>
                <a:lnTo>
                  <a:pt x="8545" y="103686"/>
                </a:lnTo>
                <a:lnTo>
                  <a:pt x="0" y="112949"/>
                </a:lnTo>
                <a:lnTo>
                  <a:pt x="1156" y="114272"/>
                </a:lnTo>
                <a:lnTo>
                  <a:pt x="8594" y="114272"/>
                </a:lnTo>
                <a:lnTo>
                  <a:pt x="9916" y="112949"/>
                </a:lnTo>
                <a:lnTo>
                  <a:pt x="19406" y="102660"/>
                </a:lnTo>
                <a:lnTo>
                  <a:pt x="28199" y="90169"/>
                </a:lnTo>
                <a:lnTo>
                  <a:pt x="34668" y="75136"/>
                </a:lnTo>
                <a:lnTo>
                  <a:pt x="37186" y="57219"/>
                </a:lnTo>
                <a:lnTo>
                  <a:pt x="35907" y="44139"/>
                </a:lnTo>
                <a:lnTo>
                  <a:pt x="17353" y="7441"/>
                </a:lnTo>
                <a:lnTo>
                  <a:pt x="9916" y="1322"/>
                </a:lnTo>
                <a:lnTo>
                  <a:pt x="9916" y="0"/>
                </a:lnTo>
                <a:close/>
              </a:path>
            </a:pathLst>
          </a:custGeom>
          <a:solidFill>
            <a:srgbClr val="000000"/>
          </a:solidFill>
        </p:spPr>
        <p:txBody>
          <a:bodyPr wrap="square" lIns="0" tIns="0" rIns="0" bIns="0" rtlCol="0"/>
          <a:lstStyle/>
          <a:p>
            <a:endParaRPr/>
          </a:p>
        </p:txBody>
      </p:sp>
      <p:sp>
        <p:nvSpPr>
          <p:cNvPr id="100" name="object 100"/>
          <p:cNvSpPr/>
          <p:nvPr/>
        </p:nvSpPr>
        <p:spPr>
          <a:xfrm>
            <a:off x="2744179" y="4044346"/>
            <a:ext cx="136365" cy="94262"/>
          </a:xfrm>
          <a:prstGeom prst="rect">
            <a:avLst/>
          </a:prstGeom>
          <a:blipFill>
            <a:blip r:embed="rId16" cstate="print"/>
            <a:stretch>
              <a:fillRect/>
            </a:stretch>
          </a:blipFill>
        </p:spPr>
        <p:txBody>
          <a:bodyPr wrap="square" lIns="0" tIns="0" rIns="0" bIns="0" rtlCol="0"/>
          <a:lstStyle/>
          <a:p>
            <a:endParaRPr/>
          </a:p>
        </p:txBody>
      </p:sp>
      <p:sp>
        <p:nvSpPr>
          <p:cNvPr id="101" name="object 101"/>
          <p:cNvSpPr/>
          <p:nvPr/>
        </p:nvSpPr>
        <p:spPr>
          <a:xfrm>
            <a:off x="2673508" y="2845887"/>
            <a:ext cx="133886" cy="95420"/>
          </a:xfrm>
          <a:prstGeom prst="rect">
            <a:avLst/>
          </a:prstGeom>
          <a:blipFill>
            <a:blip r:embed="rId17" cstate="print"/>
            <a:stretch>
              <a:fillRect/>
            </a:stretch>
          </a:blipFill>
        </p:spPr>
        <p:txBody>
          <a:bodyPr wrap="square" lIns="0" tIns="0" rIns="0" bIns="0" rtlCol="0"/>
          <a:lstStyle/>
          <a:p>
            <a:endParaRPr/>
          </a:p>
        </p:txBody>
      </p:sp>
      <p:sp>
        <p:nvSpPr>
          <p:cNvPr id="102" name="object 102"/>
          <p:cNvSpPr/>
          <p:nvPr/>
        </p:nvSpPr>
        <p:spPr>
          <a:xfrm>
            <a:off x="4390502" y="4693270"/>
            <a:ext cx="699770" cy="167640"/>
          </a:xfrm>
          <a:custGeom>
            <a:avLst/>
            <a:gdLst/>
            <a:ahLst/>
            <a:cxnLst/>
            <a:rect l="l" t="t" r="r" b="b"/>
            <a:pathLst>
              <a:path w="699770" h="167639">
                <a:moveTo>
                  <a:pt x="0" y="167357"/>
                </a:moveTo>
                <a:lnTo>
                  <a:pt x="699265" y="167357"/>
                </a:lnTo>
                <a:lnTo>
                  <a:pt x="699265" y="0"/>
                </a:lnTo>
                <a:lnTo>
                  <a:pt x="0" y="0"/>
                </a:lnTo>
                <a:lnTo>
                  <a:pt x="0" y="167357"/>
                </a:lnTo>
                <a:close/>
              </a:path>
            </a:pathLst>
          </a:custGeom>
          <a:solidFill>
            <a:srgbClr val="FDFDFD"/>
          </a:solidFill>
        </p:spPr>
        <p:txBody>
          <a:bodyPr wrap="square" lIns="0" tIns="0" rIns="0" bIns="0" rtlCol="0"/>
          <a:lstStyle/>
          <a:p>
            <a:endParaRPr/>
          </a:p>
        </p:txBody>
      </p:sp>
      <p:sp>
        <p:nvSpPr>
          <p:cNvPr id="103" name="object 103"/>
          <p:cNvSpPr/>
          <p:nvPr/>
        </p:nvSpPr>
        <p:spPr>
          <a:xfrm>
            <a:off x="4400418" y="4732959"/>
            <a:ext cx="373183" cy="112784"/>
          </a:xfrm>
          <a:prstGeom prst="rect">
            <a:avLst/>
          </a:prstGeom>
          <a:blipFill>
            <a:blip r:embed="rId18" cstate="print"/>
            <a:stretch>
              <a:fillRect/>
            </a:stretch>
          </a:blipFill>
        </p:spPr>
        <p:txBody>
          <a:bodyPr wrap="square" lIns="0" tIns="0" rIns="0" bIns="0" rtlCol="0"/>
          <a:lstStyle/>
          <a:p>
            <a:endParaRPr/>
          </a:p>
        </p:txBody>
      </p:sp>
      <p:sp>
        <p:nvSpPr>
          <p:cNvPr id="104" name="object 104"/>
          <p:cNvSpPr/>
          <p:nvPr/>
        </p:nvSpPr>
        <p:spPr>
          <a:xfrm>
            <a:off x="4819547" y="4741559"/>
            <a:ext cx="64456" cy="80702"/>
          </a:xfrm>
          <a:prstGeom prst="rect">
            <a:avLst/>
          </a:prstGeom>
          <a:blipFill>
            <a:blip r:embed="rId19" cstate="print"/>
            <a:stretch>
              <a:fillRect/>
            </a:stretch>
          </a:blipFill>
        </p:spPr>
        <p:txBody>
          <a:bodyPr wrap="square" lIns="0" tIns="0" rIns="0" bIns="0" rtlCol="0"/>
          <a:lstStyle/>
          <a:p>
            <a:endParaRPr/>
          </a:p>
        </p:txBody>
      </p:sp>
      <p:sp>
        <p:nvSpPr>
          <p:cNvPr id="105" name="object 105"/>
          <p:cNvSpPr/>
          <p:nvPr/>
        </p:nvSpPr>
        <p:spPr>
          <a:xfrm>
            <a:off x="4918711" y="4732959"/>
            <a:ext cx="161140" cy="112784"/>
          </a:xfrm>
          <a:prstGeom prst="rect">
            <a:avLst/>
          </a:prstGeom>
          <a:blipFill>
            <a:blip r:embed="rId20" cstate="print"/>
            <a:stretch>
              <a:fillRect/>
            </a:stretch>
          </a:blipFill>
        </p:spPr>
        <p:txBody>
          <a:bodyPr wrap="square" lIns="0" tIns="0" rIns="0" bIns="0" rtlCol="0"/>
          <a:lstStyle/>
          <a:p>
            <a:endParaRPr/>
          </a:p>
        </p:txBody>
      </p:sp>
      <p:sp>
        <p:nvSpPr>
          <p:cNvPr id="106" name="object 106"/>
          <p:cNvSpPr/>
          <p:nvPr/>
        </p:nvSpPr>
        <p:spPr>
          <a:xfrm>
            <a:off x="2720627" y="4468693"/>
            <a:ext cx="137605" cy="94262"/>
          </a:xfrm>
          <a:prstGeom prst="rect">
            <a:avLst/>
          </a:prstGeom>
          <a:blipFill>
            <a:blip r:embed="rId21" cstate="print"/>
            <a:stretch>
              <a:fillRect/>
            </a:stretch>
          </a:blipFill>
        </p:spPr>
        <p:txBody>
          <a:bodyPr wrap="square" lIns="0" tIns="0" rIns="0" bIns="0" rtlCol="0"/>
          <a:lstStyle/>
          <a:p>
            <a:endParaRPr/>
          </a:p>
        </p:txBody>
      </p:sp>
      <p:sp>
        <p:nvSpPr>
          <p:cNvPr id="107" name="object 107"/>
          <p:cNvSpPr/>
          <p:nvPr/>
        </p:nvSpPr>
        <p:spPr>
          <a:xfrm>
            <a:off x="3476878" y="3574190"/>
            <a:ext cx="666115" cy="167640"/>
          </a:xfrm>
          <a:custGeom>
            <a:avLst/>
            <a:gdLst/>
            <a:ahLst/>
            <a:cxnLst/>
            <a:rect l="l" t="t" r="r" b="b"/>
            <a:pathLst>
              <a:path w="666114" h="167639">
                <a:moveTo>
                  <a:pt x="0" y="167357"/>
                </a:moveTo>
                <a:lnTo>
                  <a:pt x="665715" y="167357"/>
                </a:lnTo>
                <a:lnTo>
                  <a:pt x="665715" y="0"/>
                </a:lnTo>
                <a:lnTo>
                  <a:pt x="0" y="0"/>
                </a:lnTo>
                <a:lnTo>
                  <a:pt x="0" y="167357"/>
                </a:lnTo>
                <a:close/>
              </a:path>
            </a:pathLst>
          </a:custGeom>
          <a:solidFill>
            <a:srgbClr val="FDFDFD"/>
          </a:solidFill>
        </p:spPr>
        <p:txBody>
          <a:bodyPr wrap="square" lIns="0" tIns="0" rIns="0" bIns="0" rtlCol="0"/>
          <a:lstStyle/>
          <a:p>
            <a:endParaRPr/>
          </a:p>
        </p:txBody>
      </p:sp>
      <p:sp>
        <p:nvSpPr>
          <p:cNvPr id="108" name="object 108"/>
          <p:cNvSpPr/>
          <p:nvPr/>
        </p:nvSpPr>
        <p:spPr>
          <a:xfrm>
            <a:off x="3486795" y="3613880"/>
            <a:ext cx="355830" cy="114107"/>
          </a:xfrm>
          <a:prstGeom prst="rect">
            <a:avLst/>
          </a:prstGeom>
          <a:blipFill>
            <a:blip r:embed="rId22" cstate="print"/>
            <a:stretch>
              <a:fillRect/>
            </a:stretch>
          </a:blipFill>
        </p:spPr>
        <p:txBody>
          <a:bodyPr wrap="square" lIns="0" tIns="0" rIns="0" bIns="0" rtlCol="0"/>
          <a:lstStyle/>
          <a:p>
            <a:endParaRPr/>
          </a:p>
        </p:txBody>
      </p:sp>
      <p:sp>
        <p:nvSpPr>
          <p:cNvPr id="109" name="object 109"/>
          <p:cNvSpPr/>
          <p:nvPr/>
        </p:nvSpPr>
        <p:spPr>
          <a:xfrm>
            <a:off x="3872374" y="3622479"/>
            <a:ext cx="64456" cy="80702"/>
          </a:xfrm>
          <a:prstGeom prst="rect">
            <a:avLst/>
          </a:prstGeom>
          <a:blipFill>
            <a:blip r:embed="rId23" cstate="print"/>
            <a:stretch>
              <a:fillRect/>
            </a:stretch>
          </a:blipFill>
        </p:spPr>
        <p:txBody>
          <a:bodyPr wrap="square" lIns="0" tIns="0" rIns="0" bIns="0" rtlCol="0"/>
          <a:lstStyle/>
          <a:p>
            <a:endParaRPr/>
          </a:p>
        </p:txBody>
      </p:sp>
      <p:sp>
        <p:nvSpPr>
          <p:cNvPr id="110" name="object 110"/>
          <p:cNvSpPr/>
          <p:nvPr/>
        </p:nvSpPr>
        <p:spPr>
          <a:xfrm>
            <a:off x="3971537" y="3613880"/>
            <a:ext cx="161140" cy="114107"/>
          </a:xfrm>
          <a:prstGeom prst="rect">
            <a:avLst/>
          </a:prstGeom>
          <a:blipFill>
            <a:blip r:embed="rId24" cstate="print"/>
            <a:stretch>
              <a:fillRect/>
            </a:stretch>
          </a:blipFill>
        </p:spPr>
        <p:txBody>
          <a:bodyPr wrap="square" lIns="0" tIns="0" rIns="0" bIns="0" rtlCol="0"/>
          <a:lstStyle/>
          <a:p>
            <a:endParaRPr/>
          </a:p>
        </p:txBody>
      </p:sp>
      <p:sp>
        <p:nvSpPr>
          <p:cNvPr id="111" name="object 111"/>
          <p:cNvSpPr/>
          <p:nvPr/>
        </p:nvSpPr>
        <p:spPr>
          <a:xfrm>
            <a:off x="3189305" y="3796286"/>
            <a:ext cx="137506" cy="95420"/>
          </a:xfrm>
          <a:prstGeom prst="rect">
            <a:avLst/>
          </a:prstGeom>
          <a:blipFill>
            <a:blip r:embed="rId25" cstate="print"/>
            <a:stretch>
              <a:fillRect/>
            </a:stretch>
          </a:blipFill>
        </p:spPr>
        <p:txBody>
          <a:bodyPr wrap="square" lIns="0" tIns="0" rIns="0" bIns="0" rtlCol="0"/>
          <a:lstStyle/>
          <a:p>
            <a:endParaRPr/>
          </a:p>
        </p:txBody>
      </p:sp>
      <p:sp>
        <p:nvSpPr>
          <p:cNvPr id="112" name="object 112"/>
          <p:cNvSpPr/>
          <p:nvPr/>
        </p:nvSpPr>
        <p:spPr>
          <a:xfrm>
            <a:off x="3189305" y="3347133"/>
            <a:ext cx="133870" cy="94262"/>
          </a:xfrm>
          <a:prstGeom prst="rect">
            <a:avLst/>
          </a:prstGeom>
          <a:blipFill>
            <a:blip r:embed="rId26" cstate="print"/>
            <a:stretch>
              <a:fillRect/>
            </a:stretch>
          </a:blipFill>
        </p:spPr>
        <p:txBody>
          <a:bodyPr wrap="square" lIns="0" tIns="0" rIns="0" bIns="0" rtlCol="0"/>
          <a:lstStyle/>
          <a:p>
            <a:endParaRPr/>
          </a:p>
        </p:txBody>
      </p:sp>
      <p:sp>
        <p:nvSpPr>
          <p:cNvPr id="113" name="object 113"/>
          <p:cNvSpPr/>
          <p:nvPr/>
        </p:nvSpPr>
        <p:spPr>
          <a:xfrm>
            <a:off x="3000796" y="4254039"/>
            <a:ext cx="438150" cy="167640"/>
          </a:xfrm>
          <a:custGeom>
            <a:avLst/>
            <a:gdLst/>
            <a:ahLst/>
            <a:cxnLst/>
            <a:rect l="l" t="t" r="r" b="b"/>
            <a:pathLst>
              <a:path w="438150" h="167639">
                <a:moveTo>
                  <a:pt x="0" y="167522"/>
                </a:moveTo>
                <a:lnTo>
                  <a:pt x="437573" y="167522"/>
                </a:lnTo>
                <a:lnTo>
                  <a:pt x="437573" y="0"/>
                </a:lnTo>
                <a:lnTo>
                  <a:pt x="0" y="0"/>
                </a:lnTo>
                <a:lnTo>
                  <a:pt x="0" y="167522"/>
                </a:lnTo>
                <a:close/>
              </a:path>
            </a:pathLst>
          </a:custGeom>
          <a:solidFill>
            <a:srgbClr val="FDFDFD"/>
          </a:solidFill>
        </p:spPr>
        <p:txBody>
          <a:bodyPr wrap="square" lIns="0" tIns="0" rIns="0" bIns="0" rtlCol="0"/>
          <a:lstStyle/>
          <a:p>
            <a:endParaRPr/>
          </a:p>
        </p:txBody>
      </p:sp>
      <p:sp>
        <p:nvSpPr>
          <p:cNvPr id="114" name="object 114"/>
          <p:cNvSpPr/>
          <p:nvPr/>
        </p:nvSpPr>
        <p:spPr>
          <a:xfrm>
            <a:off x="3010713" y="4293729"/>
            <a:ext cx="417741" cy="114107"/>
          </a:xfrm>
          <a:prstGeom prst="rect">
            <a:avLst/>
          </a:prstGeom>
          <a:blipFill>
            <a:blip r:embed="rId27" cstate="print"/>
            <a:stretch>
              <a:fillRect/>
            </a:stretch>
          </a:blipFill>
        </p:spPr>
        <p:txBody>
          <a:bodyPr wrap="square" lIns="0" tIns="0" rIns="0" bIns="0" rtlCol="0"/>
          <a:lstStyle/>
          <a:p>
            <a:endParaRPr/>
          </a:p>
        </p:txBody>
      </p:sp>
      <p:sp>
        <p:nvSpPr>
          <p:cNvPr id="115" name="object 115"/>
          <p:cNvSpPr/>
          <p:nvPr/>
        </p:nvSpPr>
        <p:spPr>
          <a:xfrm>
            <a:off x="4126562" y="4925288"/>
            <a:ext cx="136349" cy="94213"/>
          </a:xfrm>
          <a:prstGeom prst="rect">
            <a:avLst/>
          </a:prstGeom>
          <a:blipFill>
            <a:blip r:embed="rId28" cstate="print"/>
            <a:stretch>
              <a:fillRect/>
            </a:stretch>
          </a:blipFill>
        </p:spPr>
        <p:txBody>
          <a:bodyPr wrap="square" lIns="0" tIns="0" rIns="0" bIns="0" rtlCol="0"/>
          <a:lstStyle/>
          <a:p>
            <a:endParaRPr/>
          </a:p>
        </p:txBody>
      </p:sp>
      <p:sp>
        <p:nvSpPr>
          <p:cNvPr id="116" name="object 116"/>
          <p:cNvSpPr/>
          <p:nvPr/>
        </p:nvSpPr>
        <p:spPr>
          <a:xfrm>
            <a:off x="5812501" y="5520731"/>
            <a:ext cx="461645" cy="167640"/>
          </a:xfrm>
          <a:custGeom>
            <a:avLst/>
            <a:gdLst/>
            <a:ahLst/>
            <a:cxnLst/>
            <a:rect l="l" t="t" r="r" b="b"/>
            <a:pathLst>
              <a:path w="461645" h="167639">
                <a:moveTo>
                  <a:pt x="0" y="167489"/>
                </a:moveTo>
                <a:lnTo>
                  <a:pt x="461273" y="167489"/>
                </a:lnTo>
                <a:lnTo>
                  <a:pt x="461273" y="0"/>
                </a:lnTo>
                <a:lnTo>
                  <a:pt x="0" y="0"/>
                </a:lnTo>
                <a:lnTo>
                  <a:pt x="0" y="167489"/>
                </a:lnTo>
                <a:close/>
              </a:path>
            </a:pathLst>
          </a:custGeom>
          <a:solidFill>
            <a:srgbClr val="FDFDFD"/>
          </a:solidFill>
        </p:spPr>
        <p:txBody>
          <a:bodyPr wrap="square" lIns="0" tIns="0" rIns="0" bIns="0" rtlCol="0"/>
          <a:lstStyle/>
          <a:p>
            <a:endParaRPr/>
          </a:p>
        </p:txBody>
      </p:sp>
      <p:sp>
        <p:nvSpPr>
          <p:cNvPr id="117" name="object 117"/>
          <p:cNvSpPr/>
          <p:nvPr/>
        </p:nvSpPr>
        <p:spPr>
          <a:xfrm>
            <a:off x="5822417" y="5560437"/>
            <a:ext cx="303769" cy="112900"/>
          </a:xfrm>
          <a:prstGeom prst="rect">
            <a:avLst/>
          </a:prstGeom>
          <a:blipFill>
            <a:blip r:embed="rId29" cstate="print"/>
            <a:stretch>
              <a:fillRect/>
            </a:stretch>
          </a:blipFill>
        </p:spPr>
        <p:txBody>
          <a:bodyPr wrap="square" lIns="0" tIns="0" rIns="0" bIns="0" rtlCol="0"/>
          <a:lstStyle/>
          <a:p>
            <a:endParaRPr/>
          </a:p>
        </p:txBody>
      </p:sp>
      <p:sp>
        <p:nvSpPr>
          <p:cNvPr id="118" name="object 118"/>
          <p:cNvSpPr/>
          <p:nvPr/>
        </p:nvSpPr>
        <p:spPr>
          <a:xfrm>
            <a:off x="6164695" y="5560437"/>
            <a:ext cx="99163" cy="112900"/>
          </a:xfrm>
          <a:prstGeom prst="rect">
            <a:avLst/>
          </a:prstGeom>
          <a:blipFill>
            <a:blip r:embed="rId30" cstate="print"/>
            <a:stretch>
              <a:fillRect/>
            </a:stretch>
          </a:blipFill>
        </p:spPr>
        <p:txBody>
          <a:bodyPr wrap="square" lIns="0" tIns="0" rIns="0" bIns="0" rtlCol="0"/>
          <a:lstStyle/>
          <a:p>
            <a:endParaRPr/>
          </a:p>
        </p:txBody>
      </p:sp>
      <p:sp>
        <p:nvSpPr>
          <p:cNvPr id="119" name="object 119"/>
          <p:cNvSpPr/>
          <p:nvPr/>
        </p:nvSpPr>
        <p:spPr>
          <a:xfrm>
            <a:off x="5043821" y="5339598"/>
            <a:ext cx="65778" cy="94279"/>
          </a:xfrm>
          <a:prstGeom prst="rect">
            <a:avLst/>
          </a:prstGeom>
          <a:blipFill>
            <a:blip r:embed="rId31" cstate="print"/>
            <a:stretch>
              <a:fillRect/>
            </a:stretch>
          </a:blipFill>
        </p:spPr>
        <p:txBody>
          <a:bodyPr wrap="square" lIns="0" tIns="0" rIns="0" bIns="0" rtlCol="0"/>
          <a:lstStyle/>
          <a:p>
            <a:endParaRPr/>
          </a:p>
        </p:txBody>
      </p:sp>
      <p:sp>
        <p:nvSpPr>
          <p:cNvPr id="120" name="object 120"/>
          <p:cNvSpPr/>
          <p:nvPr/>
        </p:nvSpPr>
        <p:spPr>
          <a:xfrm>
            <a:off x="5129432" y="5343318"/>
            <a:ext cx="29209" cy="90805"/>
          </a:xfrm>
          <a:custGeom>
            <a:avLst/>
            <a:gdLst/>
            <a:ahLst/>
            <a:cxnLst/>
            <a:rect l="l" t="t" r="r" b="b"/>
            <a:pathLst>
              <a:path w="29210" h="90804">
                <a:moveTo>
                  <a:pt x="28129" y="11162"/>
                </a:moveTo>
                <a:lnTo>
                  <a:pt x="13717" y="11162"/>
                </a:lnTo>
                <a:lnTo>
                  <a:pt x="13703" y="49628"/>
                </a:lnTo>
                <a:lnTo>
                  <a:pt x="13552" y="65752"/>
                </a:lnTo>
                <a:lnTo>
                  <a:pt x="13159" y="76139"/>
                </a:lnTo>
                <a:lnTo>
                  <a:pt x="12395" y="89318"/>
                </a:lnTo>
                <a:lnTo>
                  <a:pt x="13717" y="90558"/>
                </a:lnTo>
                <a:lnTo>
                  <a:pt x="27269" y="90558"/>
                </a:lnTo>
                <a:lnTo>
                  <a:pt x="28592" y="89318"/>
                </a:lnTo>
                <a:lnTo>
                  <a:pt x="27827" y="81895"/>
                </a:lnTo>
                <a:lnTo>
                  <a:pt x="27435" y="73659"/>
                </a:lnTo>
                <a:lnTo>
                  <a:pt x="27324" y="65752"/>
                </a:lnTo>
                <a:lnTo>
                  <a:pt x="27380" y="38465"/>
                </a:lnTo>
                <a:lnTo>
                  <a:pt x="27476" y="28785"/>
                </a:lnTo>
                <a:lnTo>
                  <a:pt x="27930" y="15040"/>
                </a:lnTo>
                <a:lnTo>
                  <a:pt x="28129" y="11162"/>
                </a:lnTo>
                <a:close/>
              </a:path>
              <a:path w="29210" h="90804">
                <a:moveTo>
                  <a:pt x="28592" y="0"/>
                </a:moveTo>
                <a:lnTo>
                  <a:pt x="27269" y="0"/>
                </a:lnTo>
                <a:lnTo>
                  <a:pt x="14296" y="1395"/>
                </a:lnTo>
                <a:lnTo>
                  <a:pt x="8490" y="2267"/>
                </a:lnTo>
                <a:lnTo>
                  <a:pt x="1322" y="3720"/>
                </a:lnTo>
                <a:lnTo>
                  <a:pt x="0" y="3720"/>
                </a:lnTo>
                <a:lnTo>
                  <a:pt x="0" y="13643"/>
                </a:lnTo>
                <a:lnTo>
                  <a:pt x="1322" y="13643"/>
                </a:lnTo>
                <a:lnTo>
                  <a:pt x="6280" y="12402"/>
                </a:lnTo>
                <a:lnTo>
                  <a:pt x="7437" y="12402"/>
                </a:lnTo>
                <a:lnTo>
                  <a:pt x="13717" y="11162"/>
                </a:lnTo>
                <a:lnTo>
                  <a:pt x="28129" y="11162"/>
                </a:lnTo>
                <a:lnTo>
                  <a:pt x="28385" y="6182"/>
                </a:lnTo>
                <a:lnTo>
                  <a:pt x="28592" y="0"/>
                </a:lnTo>
                <a:close/>
              </a:path>
            </a:pathLst>
          </a:custGeom>
          <a:solidFill>
            <a:srgbClr val="000000"/>
          </a:solidFill>
        </p:spPr>
        <p:txBody>
          <a:bodyPr wrap="square" lIns="0" tIns="0" rIns="0" bIns="0" rtlCol="0"/>
          <a:lstStyle/>
          <a:p>
            <a:endParaRPr/>
          </a:p>
        </p:txBody>
      </p:sp>
      <p:sp>
        <p:nvSpPr>
          <p:cNvPr id="121" name="object 121"/>
          <p:cNvSpPr/>
          <p:nvPr/>
        </p:nvSpPr>
        <p:spPr>
          <a:xfrm>
            <a:off x="5186451" y="5343318"/>
            <a:ext cx="66935" cy="91798"/>
          </a:xfrm>
          <a:prstGeom prst="rect">
            <a:avLst/>
          </a:prstGeom>
          <a:blipFill>
            <a:blip r:embed="rId32" cstate="print"/>
            <a:stretch>
              <a:fillRect/>
            </a:stretch>
          </a:blipFill>
        </p:spPr>
        <p:txBody>
          <a:bodyPr wrap="square" lIns="0" tIns="0" rIns="0" bIns="0" rtlCol="0"/>
          <a:lstStyle/>
          <a:p>
            <a:endParaRPr/>
          </a:p>
        </p:txBody>
      </p:sp>
      <p:sp>
        <p:nvSpPr>
          <p:cNvPr id="122" name="object 122"/>
          <p:cNvSpPr/>
          <p:nvPr/>
        </p:nvSpPr>
        <p:spPr>
          <a:xfrm>
            <a:off x="5367424" y="5128681"/>
            <a:ext cx="699770" cy="167640"/>
          </a:xfrm>
          <a:custGeom>
            <a:avLst/>
            <a:gdLst/>
            <a:ahLst/>
            <a:cxnLst/>
            <a:rect l="l" t="t" r="r" b="b"/>
            <a:pathLst>
              <a:path w="699770" h="167639">
                <a:moveTo>
                  <a:pt x="0" y="167489"/>
                </a:moveTo>
                <a:lnTo>
                  <a:pt x="699265" y="167489"/>
                </a:lnTo>
                <a:lnTo>
                  <a:pt x="699265" y="0"/>
                </a:lnTo>
                <a:lnTo>
                  <a:pt x="0" y="0"/>
                </a:lnTo>
                <a:lnTo>
                  <a:pt x="0" y="167489"/>
                </a:lnTo>
                <a:close/>
              </a:path>
            </a:pathLst>
          </a:custGeom>
          <a:solidFill>
            <a:srgbClr val="FDFDFD"/>
          </a:solidFill>
        </p:spPr>
        <p:txBody>
          <a:bodyPr wrap="square" lIns="0" tIns="0" rIns="0" bIns="0" rtlCol="0"/>
          <a:lstStyle/>
          <a:p>
            <a:endParaRPr/>
          </a:p>
        </p:txBody>
      </p:sp>
      <p:sp>
        <p:nvSpPr>
          <p:cNvPr id="123" name="object 123"/>
          <p:cNvSpPr/>
          <p:nvPr/>
        </p:nvSpPr>
        <p:spPr>
          <a:xfrm>
            <a:off x="5377340" y="5168387"/>
            <a:ext cx="375663" cy="112900"/>
          </a:xfrm>
          <a:prstGeom prst="rect">
            <a:avLst/>
          </a:prstGeom>
          <a:blipFill>
            <a:blip r:embed="rId33" cstate="print"/>
            <a:stretch>
              <a:fillRect/>
            </a:stretch>
          </a:blipFill>
        </p:spPr>
        <p:txBody>
          <a:bodyPr wrap="square" lIns="0" tIns="0" rIns="0" bIns="0" rtlCol="0"/>
          <a:lstStyle/>
          <a:p>
            <a:endParaRPr/>
          </a:p>
        </p:txBody>
      </p:sp>
      <p:sp>
        <p:nvSpPr>
          <p:cNvPr id="124" name="object 124"/>
          <p:cNvSpPr/>
          <p:nvPr/>
        </p:nvSpPr>
        <p:spPr>
          <a:xfrm>
            <a:off x="5796469" y="5177069"/>
            <a:ext cx="64456" cy="80635"/>
          </a:xfrm>
          <a:prstGeom prst="rect">
            <a:avLst/>
          </a:prstGeom>
          <a:blipFill>
            <a:blip r:embed="rId34" cstate="print"/>
            <a:stretch>
              <a:fillRect/>
            </a:stretch>
          </a:blipFill>
        </p:spPr>
        <p:txBody>
          <a:bodyPr wrap="square" lIns="0" tIns="0" rIns="0" bIns="0" rtlCol="0"/>
          <a:lstStyle/>
          <a:p>
            <a:endParaRPr/>
          </a:p>
        </p:txBody>
      </p:sp>
      <p:sp>
        <p:nvSpPr>
          <p:cNvPr id="125" name="object 125"/>
          <p:cNvSpPr/>
          <p:nvPr/>
        </p:nvSpPr>
        <p:spPr>
          <a:xfrm>
            <a:off x="5895633" y="5168387"/>
            <a:ext cx="161140" cy="112900"/>
          </a:xfrm>
          <a:prstGeom prst="rect">
            <a:avLst/>
          </a:prstGeom>
          <a:blipFill>
            <a:blip r:embed="rId35" cstate="print"/>
            <a:stretch>
              <a:fillRect/>
            </a:stretch>
          </a:blipFill>
        </p:spPr>
        <p:txBody>
          <a:bodyPr wrap="square" lIns="0" tIns="0" rIns="0" bIns="0" rtlCol="0"/>
          <a:lstStyle/>
          <a:p>
            <a:endParaRPr/>
          </a:p>
        </p:txBody>
      </p:sp>
      <p:sp>
        <p:nvSpPr>
          <p:cNvPr id="126" name="object 126"/>
          <p:cNvSpPr/>
          <p:nvPr/>
        </p:nvSpPr>
        <p:spPr>
          <a:xfrm>
            <a:off x="5485262" y="5732888"/>
            <a:ext cx="65612" cy="94279"/>
          </a:xfrm>
          <a:prstGeom prst="rect">
            <a:avLst/>
          </a:prstGeom>
          <a:blipFill>
            <a:blip r:embed="rId36" cstate="print"/>
            <a:stretch>
              <a:fillRect/>
            </a:stretch>
          </a:blipFill>
        </p:spPr>
        <p:txBody>
          <a:bodyPr wrap="square" lIns="0" tIns="0" rIns="0" bIns="0" rtlCol="0"/>
          <a:lstStyle/>
          <a:p>
            <a:endParaRPr/>
          </a:p>
        </p:txBody>
      </p:sp>
      <p:sp>
        <p:nvSpPr>
          <p:cNvPr id="127" name="object 127"/>
          <p:cNvSpPr/>
          <p:nvPr/>
        </p:nvSpPr>
        <p:spPr>
          <a:xfrm>
            <a:off x="5570708" y="5735368"/>
            <a:ext cx="29209" cy="92075"/>
          </a:xfrm>
          <a:custGeom>
            <a:avLst/>
            <a:gdLst/>
            <a:ahLst/>
            <a:cxnLst/>
            <a:rect l="l" t="t" r="r" b="b"/>
            <a:pathLst>
              <a:path w="29210" h="92075">
                <a:moveTo>
                  <a:pt x="28111" y="12402"/>
                </a:moveTo>
                <a:lnTo>
                  <a:pt x="13717" y="12402"/>
                </a:lnTo>
                <a:lnTo>
                  <a:pt x="13702" y="50868"/>
                </a:lnTo>
                <a:lnTo>
                  <a:pt x="13552" y="66527"/>
                </a:lnTo>
                <a:lnTo>
                  <a:pt x="13159" y="77205"/>
                </a:lnTo>
                <a:lnTo>
                  <a:pt x="12395" y="90558"/>
                </a:lnTo>
                <a:lnTo>
                  <a:pt x="13717" y="91798"/>
                </a:lnTo>
                <a:lnTo>
                  <a:pt x="19832" y="90558"/>
                </a:lnTo>
                <a:lnTo>
                  <a:pt x="28592" y="90558"/>
                </a:lnTo>
                <a:lnTo>
                  <a:pt x="27827" y="83135"/>
                </a:lnTo>
                <a:lnTo>
                  <a:pt x="27435" y="74899"/>
                </a:lnTo>
                <a:lnTo>
                  <a:pt x="27317" y="66527"/>
                </a:lnTo>
                <a:lnTo>
                  <a:pt x="27377" y="39706"/>
                </a:lnTo>
                <a:lnTo>
                  <a:pt x="27476" y="29502"/>
                </a:lnTo>
                <a:lnTo>
                  <a:pt x="27930" y="15815"/>
                </a:lnTo>
                <a:lnTo>
                  <a:pt x="28111" y="12402"/>
                </a:lnTo>
                <a:close/>
              </a:path>
              <a:path w="29210" h="92075">
                <a:moveTo>
                  <a:pt x="27269" y="0"/>
                </a:moveTo>
                <a:lnTo>
                  <a:pt x="20101" y="1453"/>
                </a:lnTo>
                <a:lnTo>
                  <a:pt x="14296" y="2325"/>
                </a:lnTo>
                <a:lnTo>
                  <a:pt x="1322" y="3720"/>
                </a:lnTo>
                <a:lnTo>
                  <a:pt x="0" y="4961"/>
                </a:lnTo>
                <a:lnTo>
                  <a:pt x="0" y="14883"/>
                </a:lnTo>
                <a:lnTo>
                  <a:pt x="6280" y="13643"/>
                </a:lnTo>
                <a:lnTo>
                  <a:pt x="7437" y="13643"/>
                </a:lnTo>
                <a:lnTo>
                  <a:pt x="13717" y="12402"/>
                </a:lnTo>
                <a:lnTo>
                  <a:pt x="28111" y="12402"/>
                </a:lnTo>
                <a:lnTo>
                  <a:pt x="28385" y="7248"/>
                </a:lnTo>
                <a:lnTo>
                  <a:pt x="28592" y="1240"/>
                </a:lnTo>
                <a:lnTo>
                  <a:pt x="27269" y="0"/>
                </a:lnTo>
                <a:close/>
              </a:path>
            </a:pathLst>
          </a:custGeom>
          <a:solidFill>
            <a:srgbClr val="000000"/>
          </a:solidFill>
        </p:spPr>
        <p:txBody>
          <a:bodyPr wrap="square" lIns="0" tIns="0" rIns="0" bIns="0" rtlCol="0"/>
          <a:lstStyle/>
          <a:p>
            <a:endParaRPr/>
          </a:p>
        </p:txBody>
      </p:sp>
      <p:sp>
        <p:nvSpPr>
          <p:cNvPr id="128" name="object 128"/>
          <p:cNvSpPr/>
          <p:nvPr/>
        </p:nvSpPr>
        <p:spPr>
          <a:xfrm>
            <a:off x="5641444" y="5735368"/>
            <a:ext cx="29845" cy="92075"/>
          </a:xfrm>
          <a:custGeom>
            <a:avLst/>
            <a:gdLst/>
            <a:ahLst/>
            <a:cxnLst/>
            <a:rect l="l" t="t" r="r" b="b"/>
            <a:pathLst>
              <a:path w="29845" h="92075">
                <a:moveTo>
                  <a:pt x="28873" y="12402"/>
                </a:moveTo>
                <a:lnTo>
                  <a:pt x="14874" y="12402"/>
                </a:lnTo>
                <a:lnTo>
                  <a:pt x="14874" y="39706"/>
                </a:lnTo>
                <a:lnTo>
                  <a:pt x="14205" y="55151"/>
                </a:lnTo>
                <a:lnTo>
                  <a:pt x="13862" y="66527"/>
                </a:lnTo>
                <a:lnTo>
                  <a:pt x="13762" y="74899"/>
                </a:lnTo>
                <a:lnTo>
                  <a:pt x="13717" y="90558"/>
                </a:lnTo>
                <a:lnTo>
                  <a:pt x="14874" y="91798"/>
                </a:lnTo>
                <a:lnTo>
                  <a:pt x="21154" y="90558"/>
                </a:lnTo>
                <a:lnTo>
                  <a:pt x="29748" y="90558"/>
                </a:lnTo>
                <a:lnTo>
                  <a:pt x="29080" y="83135"/>
                </a:lnTo>
                <a:lnTo>
                  <a:pt x="28736" y="74899"/>
                </a:lnTo>
                <a:lnTo>
                  <a:pt x="28610" y="64570"/>
                </a:lnTo>
                <a:lnTo>
                  <a:pt x="28736" y="15815"/>
                </a:lnTo>
                <a:lnTo>
                  <a:pt x="28873" y="12402"/>
                </a:lnTo>
                <a:close/>
              </a:path>
              <a:path w="29845" h="92075">
                <a:moveTo>
                  <a:pt x="28592" y="0"/>
                </a:moveTo>
                <a:lnTo>
                  <a:pt x="21351" y="1453"/>
                </a:lnTo>
                <a:lnTo>
                  <a:pt x="15535" y="2325"/>
                </a:lnTo>
                <a:lnTo>
                  <a:pt x="2479" y="3720"/>
                </a:lnTo>
                <a:lnTo>
                  <a:pt x="1322" y="4961"/>
                </a:lnTo>
                <a:lnTo>
                  <a:pt x="1322" y="9922"/>
                </a:lnTo>
                <a:lnTo>
                  <a:pt x="0" y="13643"/>
                </a:lnTo>
                <a:lnTo>
                  <a:pt x="1322" y="14883"/>
                </a:lnTo>
                <a:lnTo>
                  <a:pt x="7437" y="13643"/>
                </a:lnTo>
                <a:lnTo>
                  <a:pt x="8759" y="13643"/>
                </a:lnTo>
                <a:lnTo>
                  <a:pt x="14874" y="12402"/>
                </a:lnTo>
                <a:lnTo>
                  <a:pt x="28873" y="12402"/>
                </a:lnTo>
                <a:lnTo>
                  <a:pt x="29080" y="7248"/>
                </a:lnTo>
                <a:lnTo>
                  <a:pt x="29748" y="1240"/>
                </a:lnTo>
                <a:lnTo>
                  <a:pt x="28592" y="0"/>
                </a:lnTo>
                <a:close/>
              </a:path>
            </a:pathLst>
          </a:custGeom>
          <a:solidFill>
            <a:srgbClr val="000000"/>
          </a:solidFill>
        </p:spPr>
        <p:txBody>
          <a:bodyPr wrap="square" lIns="0" tIns="0" rIns="0" bIns="0" rtlCol="0"/>
          <a:lstStyle/>
          <a:p>
            <a:endParaRPr/>
          </a:p>
        </p:txBody>
      </p:sp>
      <p:sp>
        <p:nvSpPr>
          <p:cNvPr id="129" name="object 129"/>
          <p:cNvSpPr/>
          <p:nvPr/>
        </p:nvSpPr>
        <p:spPr>
          <a:xfrm>
            <a:off x="6749758" y="5942564"/>
            <a:ext cx="824865" cy="167640"/>
          </a:xfrm>
          <a:custGeom>
            <a:avLst/>
            <a:gdLst/>
            <a:ahLst/>
            <a:cxnLst/>
            <a:rect l="l" t="t" r="r" b="b"/>
            <a:pathLst>
              <a:path w="824865" h="167639">
                <a:moveTo>
                  <a:pt x="0" y="167489"/>
                </a:moveTo>
                <a:lnTo>
                  <a:pt x="824376" y="167489"/>
                </a:lnTo>
                <a:lnTo>
                  <a:pt x="824376" y="0"/>
                </a:lnTo>
                <a:lnTo>
                  <a:pt x="0" y="0"/>
                </a:lnTo>
                <a:lnTo>
                  <a:pt x="0" y="167489"/>
                </a:lnTo>
                <a:close/>
              </a:path>
            </a:pathLst>
          </a:custGeom>
          <a:solidFill>
            <a:srgbClr val="FDFDFD"/>
          </a:solidFill>
        </p:spPr>
        <p:txBody>
          <a:bodyPr wrap="square" lIns="0" tIns="0" rIns="0" bIns="0" rtlCol="0"/>
          <a:lstStyle/>
          <a:p>
            <a:endParaRPr/>
          </a:p>
        </p:txBody>
      </p:sp>
      <p:sp>
        <p:nvSpPr>
          <p:cNvPr id="130" name="object 130"/>
          <p:cNvSpPr/>
          <p:nvPr/>
        </p:nvSpPr>
        <p:spPr>
          <a:xfrm>
            <a:off x="6759674" y="5982254"/>
            <a:ext cx="355830" cy="112900"/>
          </a:xfrm>
          <a:prstGeom prst="rect">
            <a:avLst/>
          </a:prstGeom>
          <a:blipFill>
            <a:blip r:embed="rId37" cstate="print"/>
            <a:stretch>
              <a:fillRect/>
            </a:stretch>
          </a:blipFill>
        </p:spPr>
        <p:txBody>
          <a:bodyPr wrap="square" lIns="0" tIns="0" rIns="0" bIns="0" rtlCol="0"/>
          <a:lstStyle/>
          <a:p>
            <a:endParaRPr/>
          </a:p>
        </p:txBody>
      </p:sp>
      <p:sp>
        <p:nvSpPr>
          <p:cNvPr id="131" name="object 131"/>
          <p:cNvSpPr/>
          <p:nvPr/>
        </p:nvSpPr>
        <p:spPr>
          <a:xfrm>
            <a:off x="7140295" y="5990936"/>
            <a:ext cx="58419" cy="81280"/>
          </a:xfrm>
          <a:custGeom>
            <a:avLst/>
            <a:gdLst/>
            <a:ahLst/>
            <a:cxnLst/>
            <a:rect l="l" t="t" r="r" b="b"/>
            <a:pathLst>
              <a:path w="58420" h="81279">
                <a:moveTo>
                  <a:pt x="36029" y="0"/>
                </a:moveTo>
                <a:lnTo>
                  <a:pt x="29748" y="0"/>
                </a:lnTo>
                <a:lnTo>
                  <a:pt x="22371" y="952"/>
                </a:lnTo>
                <a:lnTo>
                  <a:pt x="15349" y="3884"/>
                </a:lnTo>
                <a:lnTo>
                  <a:pt x="9040" y="8909"/>
                </a:lnTo>
                <a:lnTo>
                  <a:pt x="3801" y="16140"/>
                </a:lnTo>
                <a:lnTo>
                  <a:pt x="0" y="23582"/>
                </a:lnTo>
                <a:lnTo>
                  <a:pt x="0" y="40946"/>
                </a:lnTo>
                <a:lnTo>
                  <a:pt x="671" y="51898"/>
                </a:lnTo>
                <a:lnTo>
                  <a:pt x="2520" y="60644"/>
                </a:lnTo>
                <a:lnTo>
                  <a:pt x="5299" y="67297"/>
                </a:lnTo>
                <a:lnTo>
                  <a:pt x="8759" y="71970"/>
                </a:lnTo>
                <a:lnTo>
                  <a:pt x="14874" y="80652"/>
                </a:lnTo>
                <a:lnTo>
                  <a:pt x="34707" y="80652"/>
                </a:lnTo>
                <a:lnTo>
                  <a:pt x="43466" y="79412"/>
                </a:lnTo>
                <a:lnTo>
                  <a:pt x="49566" y="71970"/>
                </a:lnTo>
                <a:lnTo>
                  <a:pt x="17353" y="71970"/>
                </a:lnTo>
                <a:lnTo>
                  <a:pt x="14874" y="60807"/>
                </a:lnTo>
                <a:lnTo>
                  <a:pt x="13717" y="57070"/>
                </a:lnTo>
                <a:lnTo>
                  <a:pt x="12395" y="52109"/>
                </a:lnTo>
                <a:lnTo>
                  <a:pt x="12395" y="29783"/>
                </a:lnTo>
                <a:lnTo>
                  <a:pt x="14874" y="22341"/>
                </a:lnTo>
                <a:lnTo>
                  <a:pt x="14874" y="19861"/>
                </a:lnTo>
                <a:lnTo>
                  <a:pt x="18675" y="8698"/>
                </a:lnTo>
                <a:lnTo>
                  <a:pt x="49643" y="8698"/>
                </a:lnTo>
                <a:lnTo>
                  <a:pt x="49416" y="8304"/>
                </a:lnTo>
                <a:lnTo>
                  <a:pt x="38508" y="1240"/>
                </a:lnTo>
                <a:lnTo>
                  <a:pt x="36029" y="0"/>
                </a:lnTo>
                <a:close/>
              </a:path>
              <a:path w="58420" h="81279">
                <a:moveTo>
                  <a:pt x="49643" y="8698"/>
                </a:moveTo>
                <a:lnTo>
                  <a:pt x="34707" y="8698"/>
                </a:lnTo>
                <a:lnTo>
                  <a:pt x="38508" y="12419"/>
                </a:lnTo>
                <a:lnTo>
                  <a:pt x="40987" y="14900"/>
                </a:lnTo>
                <a:lnTo>
                  <a:pt x="43466" y="18621"/>
                </a:lnTo>
                <a:lnTo>
                  <a:pt x="44623" y="24822"/>
                </a:lnTo>
                <a:lnTo>
                  <a:pt x="45945" y="31023"/>
                </a:lnTo>
                <a:lnTo>
                  <a:pt x="45945" y="47147"/>
                </a:lnTo>
                <a:lnTo>
                  <a:pt x="44623" y="57070"/>
                </a:lnTo>
                <a:lnTo>
                  <a:pt x="42144" y="62047"/>
                </a:lnTo>
                <a:lnTo>
                  <a:pt x="40987" y="65768"/>
                </a:lnTo>
                <a:lnTo>
                  <a:pt x="37186" y="71970"/>
                </a:lnTo>
                <a:lnTo>
                  <a:pt x="49566" y="71970"/>
                </a:lnTo>
                <a:lnTo>
                  <a:pt x="52553" y="68326"/>
                </a:lnTo>
                <a:lnTo>
                  <a:pt x="55386" y="62355"/>
                </a:lnTo>
                <a:lnTo>
                  <a:pt x="57506" y="53126"/>
                </a:lnTo>
                <a:lnTo>
                  <a:pt x="58340" y="39706"/>
                </a:lnTo>
                <a:lnTo>
                  <a:pt x="57828" y="29783"/>
                </a:lnTo>
                <a:lnTo>
                  <a:pt x="55366" y="18618"/>
                </a:lnTo>
                <a:lnTo>
                  <a:pt x="49643" y="8698"/>
                </a:lnTo>
                <a:close/>
              </a:path>
            </a:pathLst>
          </a:custGeom>
          <a:solidFill>
            <a:srgbClr val="000000"/>
          </a:solidFill>
        </p:spPr>
        <p:txBody>
          <a:bodyPr wrap="square" lIns="0" tIns="0" rIns="0" bIns="0" rtlCol="0"/>
          <a:lstStyle/>
          <a:p>
            <a:endParaRPr/>
          </a:p>
        </p:txBody>
      </p:sp>
      <p:sp>
        <p:nvSpPr>
          <p:cNvPr id="132" name="object 132"/>
          <p:cNvSpPr/>
          <p:nvPr/>
        </p:nvSpPr>
        <p:spPr>
          <a:xfrm>
            <a:off x="7240781" y="5990936"/>
            <a:ext cx="65612" cy="80652"/>
          </a:xfrm>
          <a:prstGeom prst="rect">
            <a:avLst/>
          </a:prstGeom>
          <a:blipFill>
            <a:blip r:embed="rId38" cstate="print"/>
            <a:stretch>
              <a:fillRect/>
            </a:stretch>
          </a:blipFill>
        </p:spPr>
        <p:txBody>
          <a:bodyPr wrap="square" lIns="0" tIns="0" rIns="0" bIns="0" rtlCol="0"/>
          <a:lstStyle/>
          <a:p>
            <a:endParaRPr/>
          </a:p>
        </p:txBody>
      </p:sp>
      <p:sp>
        <p:nvSpPr>
          <p:cNvPr id="133" name="object 133"/>
          <p:cNvSpPr/>
          <p:nvPr/>
        </p:nvSpPr>
        <p:spPr>
          <a:xfrm>
            <a:off x="7339944" y="5988455"/>
            <a:ext cx="100320" cy="81892"/>
          </a:xfrm>
          <a:prstGeom prst="rect">
            <a:avLst/>
          </a:prstGeom>
          <a:blipFill>
            <a:blip r:embed="rId39" cstate="print"/>
            <a:stretch>
              <a:fillRect/>
            </a:stretch>
          </a:blipFill>
        </p:spPr>
        <p:txBody>
          <a:bodyPr wrap="square" lIns="0" tIns="0" rIns="0" bIns="0" rtlCol="0"/>
          <a:lstStyle/>
          <a:p>
            <a:endParaRPr/>
          </a:p>
        </p:txBody>
      </p:sp>
      <p:sp>
        <p:nvSpPr>
          <p:cNvPr id="134" name="object 134"/>
          <p:cNvSpPr/>
          <p:nvPr/>
        </p:nvSpPr>
        <p:spPr>
          <a:xfrm>
            <a:off x="7477450" y="5990936"/>
            <a:ext cx="26670" cy="80010"/>
          </a:xfrm>
          <a:custGeom>
            <a:avLst/>
            <a:gdLst/>
            <a:ahLst/>
            <a:cxnLst/>
            <a:rect l="l" t="t" r="r" b="b"/>
            <a:pathLst>
              <a:path w="26670" h="80010">
                <a:moveTo>
                  <a:pt x="25582" y="11179"/>
                </a:moveTo>
                <a:lnTo>
                  <a:pt x="12395" y="11179"/>
                </a:lnTo>
                <a:lnTo>
                  <a:pt x="12395" y="79412"/>
                </a:lnTo>
                <a:lnTo>
                  <a:pt x="24790" y="79412"/>
                </a:lnTo>
                <a:lnTo>
                  <a:pt x="26112" y="78171"/>
                </a:lnTo>
                <a:lnTo>
                  <a:pt x="25348" y="71892"/>
                </a:lnTo>
                <a:lnTo>
                  <a:pt x="24956" y="65146"/>
                </a:lnTo>
                <a:lnTo>
                  <a:pt x="24811" y="56537"/>
                </a:lnTo>
                <a:lnTo>
                  <a:pt x="24790" y="44667"/>
                </a:lnTo>
                <a:lnTo>
                  <a:pt x="24997" y="26004"/>
                </a:lnTo>
                <a:lnTo>
                  <a:pt x="25451" y="13502"/>
                </a:lnTo>
                <a:lnTo>
                  <a:pt x="25582" y="11179"/>
                </a:lnTo>
                <a:close/>
              </a:path>
              <a:path w="26670" h="80010">
                <a:moveTo>
                  <a:pt x="26112" y="0"/>
                </a:moveTo>
                <a:lnTo>
                  <a:pt x="24790" y="0"/>
                </a:lnTo>
                <a:lnTo>
                  <a:pt x="14874" y="1240"/>
                </a:lnTo>
                <a:lnTo>
                  <a:pt x="11238" y="2480"/>
                </a:lnTo>
                <a:lnTo>
                  <a:pt x="2479" y="2480"/>
                </a:lnTo>
                <a:lnTo>
                  <a:pt x="1322" y="3737"/>
                </a:lnTo>
                <a:lnTo>
                  <a:pt x="1322" y="8698"/>
                </a:lnTo>
                <a:lnTo>
                  <a:pt x="0" y="12419"/>
                </a:lnTo>
                <a:lnTo>
                  <a:pt x="1322" y="12419"/>
                </a:lnTo>
                <a:lnTo>
                  <a:pt x="6280" y="11179"/>
                </a:lnTo>
                <a:lnTo>
                  <a:pt x="25582" y="11179"/>
                </a:lnTo>
                <a:lnTo>
                  <a:pt x="25906" y="5416"/>
                </a:lnTo>
                <a:lnTo>
                  <a:pt x="26112" y="0"/>
                </a:lnTo>
                <a:close/>
              </a:path>
            </a:pathLst>
          </a:custGeom>
          <a:solidFill>
            <a:srgbClr val="000000"/>
          </a:solidFill>
        </p:spPr>
        <p:txBody>
          <a:bodyPr wrap="square" lIns="0" tIns="0" rIns="0" bIns="0" rtlCol="0"/>
          <a:lstStyle/>
          <a:p>
            <a:endParaRPr/>
          </a:p>
        </p:txBody>
      </p:sp>
      <p:sp>
        <p:nvSpPr>
          <p:cNvPr id="135" name="object 135"/>
          <p:cNvSpPr/>
          <p:nvPr/>
        </p:nvSpPr>
        <p:spPr>
          <a:xfrm>
            <a:off x="7528354" y="5982254"/>
            <a:ext cx="37465" cy="113030"/>
          </a:xfrm>
          <a:custGeom>
            <a:avLst/>
            <a:gdLst/>
            <a:ahLst/>
            <a:cxnLst/>
            <a:rect l="l" t="t" r="r" b="b"/>
            <a:pathLst>
              <a:path w="37465" h="113029">
                <a:moveTo>
                  <a:pt x="9916" y="0"/>
                </a:moveTo>
                <a:lnTo>
                  <a:pt x="1156" y="0"/>
                </a:lnTo>
                <a:lnTo>
                  <a:pt x="0" y="1240"/>
                </a:lnTo>
                <a:lnTo>
                  <a:pt x="11476" y="14660"/>
                </a:lnTo>
                <a:lnTo>
                  <a:pt x="18675" y="28541"/>
                </a:lnTo>
                <a:lnTo>
                  <a:pt x="22404" y="42418"/>
                </a:lnTo>
                <a:lnTo>
                  <a:pt x="23468" y="55829"/>
                </a:lnTo>
                <a:lnTo>
                  <a:pt x="21196" y="74153"/>
                </a:lnTo>
                <a:lnTo>
                  <a:pt x="15452" y="89797"/>
                </a:lnTo>
                <a:lnTo>
                  <a:pt x="7850" y="102415"/>
                </a:lnTo>
                <a:lnTo>
                  <a:pt x="0" y="111659"/>
                </a:lnTo>
                <a:lnTo>
                  <a:pt x="0" y="112900"/>
                </a:lnTo>
                <a:lnTo>
                  <a:pt x="8594" y="112900"/>
                </a:lnTo>
                <a:lnTo>
                  <a:pt x="18848" y="101892"/>
                </a:lnTo>
                <a:lnTo>
                  <a:pt x="28034" y="89022"/>
                </a:lnTo>
                <a:lnTo>
                  <a:pt x="34647" y="73823"/>
                </a:lnTo>
                <a:lnTo>
                  <a:pt x="37186" y="55829"/>
                </a:lnTo>
                <a:lnTo>
                  <a:pt x="35907" y="43485"/>
                </a:lnTo>
                <a:lnTo>
                  <a:pt x="16031" y="6201"/>
                </a:lnTo>
                <a:lnTo>
                  <a:pt x="12395" y="2480"/>
                </a:lnTo>
                <a:lnTo>
                  <a:pt x="9916" y="0"/>
                </a:lnTo>
                <a:close/>
              </a:path>
            </a:pathLst>
          </a:custGeom>
          <a:solidFill>
            <a:srgbClr val="000000"/>
          </a:solidFill>
        </p:spPr>
        <p:txBody>
          <a:bodyPr wrap="square" lIns="0" tIns="0" rIns="0" bIns="0" rtlCol="0"/>
          <a:lstStyle/>
          <a:p>
            <a:endParaRPr/>
          </a:p>
        </p:txBody>
      </p:sp>
      <p:sp>
        <p:nvSpPr>
          <p:cNvPr id="136" name="object 136"/>
          <p:cNvSpPr/>
          <p:nvPr/>
        </p:nvSpPr>
        <p:spPr>
          <a:xfrm>
            <a:off x="6421197" y="6167124"/>
            <a:ext cx="66935" cy="94279"/>
          </a:xfrm>
          <a:prstGeom prst="rect">
            <a:avLst/>
          </a:prstGeom>
          <a:blipFill>
            <a:blip r:embed="rId40" cstate="print"/>
            <a:stretch>
              <a:fillRect/>
            </a:stretch>
          </a:blipFill>
        </p:spPr>
        <p:txBody>
          <a:bodyPr wrap="square" lIns="0" tIns="0" rIns="0" bIns="0" rtlCol="0"/>
          <a:lstStyle/>
          <a:p>
            <a:endParaRPr/>
          </a:p>
        </p:txBody>
      </p:sp>
      <p:sp>
        <p:nvSpPr>
          <p:cNvPr id="137" name="object 137"/>
          <p:cNvSpPr/>
          <p:nvPr/>
        </p:nvSpPr>
        <p:spPr>
          <a:xfrm>
            <a:off x="6507965" y="6170845"/>
            <a:ext cx="29209" cy="90805"/>
          </a:xfrm>
          <a:custGeom>
            <a:avLst/>
            <a:gdLst/>
            <a:ahLst/>
            <a:cxnLst/>
            <a:rect l="l" t="t" r="r" b="b"/>
            <a:pathLst>
              <a:path w="29209" h="90804">
                <a:moveTo>
                  <a:pt x="28129" y="11162"/>
                </a:moveTo>
                <a:lnTo>
                  <a:pt x="13717" y="11162"/>
                </a:lnTo>
                <a:lnTo>
                  <a:pt x="13702" y="49628"/>
                </a:lnTo>
                <a:lnTo>
                  <a:pt x="13552" y="65285"/>
                </a:lnTo>
                <a:lnTo>
                  <a:pt x="13159" y="75965"/>
                </a:lnTo>
                <a:lnTo>
                  <a:pt x="12395" y="89318"/>
                </a:lnTo>
                <a:lnTo>
                  <a:pt x="13717" y="90558"/>
                </a:lnTo>
                <a:lnTo>
                  <a:pt x="19832" y="89318"/>
                </a:lnTo>
                <a:lnTo>
                  <a:pt x="28592" y="89318"/>
                </a:lnTo>
                <a:lnTo>
                  <a:pt x="27827" y="81895"/>
                </a:lnTo>
                <a:lnTo>
                  <a:pt x="27435" y="73659"/>
                </a:lnTo>
                <a:lnTo>
                  <a:pt x="27317" y="65285"/>
                </a:lnTo>
                <a:lnTo>
                  <a:pt x="27380" y="38449"/>
                </a:lnTo>
                <a:lnTo>
                  <a:pt x="27476" y="28785"/>
                </a:lnTo>
                <a:lnTo>
                  <a:pt x="27930" y="15040"/>
                </a:lnTo>
                <a:lnTo>
                  <a:pt x="28129" y="11162"/>
                </a:lnTo>
                <a:close/>
              </a:path>
              <a:path w="29209" h="90804">
                <a:moveTo>
                  <a:pt x="28592" y="0"/>
                </a:moveTo>
                <a:lnTo>
                  <a:pt x="27269" y="0"/>
                </a:lnTo>
                <a:lnTo>
                  <a:pt x="20101" y="736"/>
                </a:lnTo>
                <a:lnTo>
                  <a:pt x="8490" y="1744"/>
                </a:lnTo>
                <a:lnTo>
                  <a:pt x="1322" y="2480"/>
                </a:lnTo>
                <a:lnTo>
                  <a:pt x="0" y="3720"/>
                </a:lnTo>
                <a:lnTo>
                  <a:pt x="0" y="13643"/>
                </a:lnTo>
                <a:lnTo>
                  <a:pt x="6280" y="12402"/>
                </a:lnTo>
                <a:lnTo>
                  <a:pt x="7437" y="12402"/>
                </a:lnTo>
                <a:lnTo>
                  <a:pt x="13717" y="11162"/>
                </a:lnTo>
                <a:lnTo>
                  <a:pt x="28129" y="11162"/>
                </a:lnTo>
                <a:lnTo>
                  <a:pt x="28385" y="6182"/>
                </a:lnTo>
                <a:lnTo>
                  <a:pt x="28592" y="0"/>
                </a:lnTo>
                <a:close/>
              </a:path>
            </a:pathLst>
          </a:custGeom>
          <a:solidFill>
            <a:srgbClr val="000000"/>
          </a:solidFill>
        </p:spPr>
        <p:txBody>
          <a:bodyPr wrap="square" lIns="0" tIns="0" rIns="0" bIns="0" rtlCol="0"/>
          <a:lstStyle/>
          <a:p>
            <a:endParaRPr/>
          </a:p>
        </p:txBody>
      </p:sp>
      <p:sp>
        <p:nvSpPr>
          <p:cNvPr id="138" name="object 138"/>
          <p:cNvSpPr/>
          <p:nvPr/>
        </p:nvSpPr>
        <p:spPr>
          <a:xfrm>
            <a:off x="6563827" y="6170845"/>
            <a:ext cx="65612" cy="90558"/>
          </a:xfrm>
          <a:prstGeom prst="rect">
            <a:avLst/>
          </a:prstGeom>
          <a:blipFill>
            <a:blip r:embed="rId41" cstate="print"/>
            <a:stretch>
              <a:fillRect/>
            </a:stretch>
          </a:blipFill>
        </p:spPr>
        <p:txBody>
          <a:bodyPr wrap="square" lIns="0" tIns="0" rIns="0" bIns="0" rtlCol="0"/>
          <a:lstStyle/>
          <a:p>
            <a:endParaRPr/>
          </a:p>
        </p:txBody>
      </p:sp>
      <p:sp>
        <p:nvSpPr>
          <p:cNvPr id="139" name="object 139"/>
          <p:cNvSpPr/>
          <p:nvPr/>
        </p:nvSpPr>
        <p:spPr>
          <a:xfrm>
            <a:off x="5237355" y="5151006"/>
            <a:ext cx="104139" cy="156845"/>
          </a:xfrm>
          <a:custGeom>
            <a:avLst/>
            <a:gdLst/>
            <a:ahLst/>
            <a:cxnLst/>
            <a:rect l="l" t="t" r="r" b="b"/>
            <a:pathLst>
              <a:path w="104139" h="156845">
                <a:moveTo>
                  <a:pt x="52060" y="0"/>
                </a:moveTo>
                <a:lnTo>
                  <a:pt x="0" y="78171"/>
                </a:lnTo>
                <a:lnTo>
                  <a:pt x="52060" y="156327"/>
                </a:lnTo>
                <a:lnTo>
                  <a:pt x="104121" y="78171"/>
                </a:lnTo>
                <a:lnTo>
                  <a:pt x="52060" y="0"/>
                </a:lnTo>
                <a:close/>
              </a:path>
            </a:pathLst>
          </a:custGeom>
          <a:solidFill>
            <a:srgbClr val="000000"/>
          </a:solidFill>
        </p:spPr>
        <p:txBody>
          <a:bodyPr wrap="square" lIns="0" tIns="0" rIns="0" bIns="0" rtlCol="0"/>
          <a:lstStyle/>
          <a:p>
            <a:endParaRPr/>
          </a:p>
        </p:txBody>
      </p:sp>
      <p:sp>
        <p:nvSpPr>
          <p:cNvPr id="140" name="object 140"/>
          <p:cNvSpPr/>
          <p:nvPr/>
        </p:nvSpPr>
        <p:spPr>
          <a:xfrm>
            <a:off x="4290181" y="4706830"/>
            <a:ext cx="104139" cy="156845"/>
          </a:xfrm>
          <a:custGeom>
            <a:avLst/>
            <a:gdLst/>
            <a:ahLst/>
            <a:cxnLst/>
            <a:rect l="l" t="t" r="r" b="b"/>
            <a:pathLst>
              <a:path w="104139" h="156845">
                <a:moveTo>
                  <a:pt x="52060" y="0"/>
                </a:moveTo>
                <a:lnTo>
                  <a:pt x="0" y="78221"/>
                </a:lnTo>
                <a:lnTo>
                  <a:pt x="52060" y="156277"/>
                </a:lnTo>
                <a:lnTo>
                  <a:pt x="104121" y="78221"/>
                </a:lnTo>
                <a:lnTo>
                  <a:pt x="52060" y="0"/>
                </a:lnTo>
                <a:close/>
              </a:path>
            </a:pathLst>
          </a:custGeom>
          <a:solidFill>
            <a:srgbClr val="000000"/>
          </a:solidFill>
        </p:spPr>
        <p:txBody>
          <a:bodyPr wrap="square" lIns="0" tIns="0" rIns="0" bIns="0" rtlCol="0"/>
          <a:lstStyle/>
          <a:p>
            <a:endParaRPr/>
          </a:p>
        </p:txBody>
      </p:sp>
      <p:sp>
        <p:nvSpPr>
          <p:cNvPr id="141" name="object 141"/>
          <p:cNvSpPr/>
          <p:nvPr/>
        </p:nvSpPr>
        <p:spPr>
          <a:xfrm>
            <a:off x="2884263" y="4262639"/>
            <a:ext cx="104139" cy="156845"/>
          </a:xfrm>
          <a:custGeom>
            <a:avLst/>
            <a:gdLst/>
            <a:ahLst/>
            <a:cxnLst/>
            <a:rect l="l" t="t" r="r" b="b"/>
            <a:pathLst>
              <a:path w="104139" h="156845">
                <a:moveTo>
                  <a:pt x="52077" y="0"/>
                </a:moveTo>
                <a:lnTo>
                  <a:pt x="0" y="78221"/>
                </a:lnTo>
                <a:lnTo>
                  <a:pt x="52077" y="156442"/>
                </a:lnTo>
                <a:lnTo>
                  <a:pt x="104137" y="78221"/>
                </a:lnTo>
                <a:lnTo>
                  <a:pt x="52077" y="0"/>
                </a:lnTo>
                <a:close/>
              </a:path>
            </a:pathLst>
          </a:custGeom>
          <a:solidFill>
            <a:srgbClr val="000000"/>
          </a:solidFill>
        </p:spPr>
        <p:txBody>
          <a:bodyPr wrap="square" lIns="0" tIns="0" rIns="0" bIns="0" rtlCol="0"/>
          <a:lstStyle/>
          <a:p>
            <a:endParaRPr/>
          </a:p>
        </p:txBody>
      </p:sp>
      <p:sp>
        <p:nvSpPr>
          <p:cNvPr id="142" name="object 142"/>
          <p:cNvSpPr/>
          <p:nvPr/>
        </p:nvSpPr>
        <p:spPr>
          <a:xfrm>
            <a:off x="2884263" y="2633714"/>
            <a:ext cx="104139" cy="156845"/>
          </a:xfrm>
          <a:custGeom>
            <a:avLst/>
            <a:gdLst/>
            <a:ahLst/>
            <a:cxnLst/>
            <a:rect l="l" t="t" r="r" b="b"/>
            <a:pathLst>
              <a:path w="104139" h="156844">
                <a:moveTo>
                  <a:pt x="52077" y="0"/>
                </a:moveTo>
                <a:lnTo>
                  <a:pt x="0" y="78221"/>
                </a:lnTo>
                <a:lnTo>
                  <a:pt x="52077" y="156277"/>
                </a:lnTo>
                <a:lnTo>
                  <a:pt x="104137" y="78221"/>
                </a:lnTo>
                <a:lnTo>
                  <a:pt x="52077" y="0"/>
                </a:lnTo>
                <a:close/>
              </a:path>
            </a:pathLst>
          </a:custGeom>
          <a:solidFill>
            <a:srgbClr val="000000"/>
          </a:solidFill>
        </p:spPr>
        <p:txBody>
          <a:bodyPr wrap="square" lIns="0" tIns="0" rIns="0" bIns="0" rtlCol="0"/>
          <a:lstStyle/>
          <a:p>
            <a:endParaRPr/>
          </a:p>
        </p:txBody>
      </p:sp>
      <p:sp>
        <p:nvSpPr>
          <p:cNvPr id="143" name="object 143"/>
          <p:cNvSpPr/>
          <p:nvPr/>
        </p:nvSpPr>
        <p:spPr>
          <a:xfrm>
            <a:off x="1939585" y="1969906"/>
            <a:ext cx="104139" cy="156845"/>
          </a:xfrm>
          <a:custGeom>
            <a:avLst/>
            <a:gdLst/>
            <a:ahLst/>
            <a:cxnLst/>
            <a:rect l="l" t="t" r="r" b="b"/>
            <a:pathLst>
              <a:path w="104139" h="156844">
                <a:moveTo>
                  <a:pt x="52060" y="0"/>
                </a:moveTo>
                <a:lnTo>
                  <a:pt x="0" y="78221"/>
                </a:lnTo>
                <a:lnTo>
                  <a:pt x="52060" y="156442"/>
                </a:lnTo>
                <a:lnTo>
                  <a:pt x="104137" y="78221"/>
                </a:lnTo>
                <a:lnTo>
                  <a:pt x="52060" y="0"/>
                </a:lnTo>
                <a:close/>
              </a:path>
            </a:pathLst>
          </a:custGeom>
          <a:solidFill>
            <a:srgbClr val="000000"/>
          </a:solidFill>
        </p:spPr>
        <p:txBody>
          <a:bodyPr wrap="square" lIns="0" tIns="0" rIns="0" bIns="0" rtlCol="0"/>
          <a:lstStyle/>
          <a:p>
            <a:endParaRPr/>
          </a:p>
        </p:txBody>
      </p:sp>
      <p:sp>
        <p:nvSpPr>
          <p:cNvPr id="144" name="object 144"/>
          <p:cNvSpPr/>
          <p:nvPr/>
        </p:nvSpPr>
        <p:spPr>
          <a:xfrm>
            <a:off x="2100758" y="2005957"/>
            <a:ext cx="262815" cy="96743"/>
          </a:xfrm>
          <a:prstGeom prst="rect">
            <a:avLst/>
          </a:prstGeom>
          <a:blipFill>
            <a:blip r:embed="rId42" cstate="print"/>
            <a:stretch>
              <a:fillRect/>
            </a:stretch>
          </a:blipFill>
        </p:spPr>
        <p:txBody>
          <a:bodyPr wrap="square" lIns="0" tIns="0" rIns="0" bIns="0" rtlCol="0"/>
          <a:lstStyle/>
          <a:p>
            <a:endParaRPr/>
          </a:p>
        </p:txBody>
      </p:sp>
      <p:sp>
        <p:nvSpPr>
          <p:cNvPr id="145" name="object 145"/>
          <p:cNvSpPr/>
          <p:nvPr/>
        </p:nvSpPr>
        <p:spPr>
          <a:xfrm>
            <a:off x="7244416" y="6376784"/>
            <a:ext cx="271541" cy="106702"/>
          </a:xfrm>
          <a:prstGeom prst="rect">
            <a:avLst/>
          </a:prstGeom>
          <a:blipFill>
            <a:blip r:embed="rId43" cstate="print"/>
            <a:stretch>
              <a:fillRect/>
            </a:stretch>
          </a:blipFill>
        </p:spPr>
        <p:txBody>
          <a:bodyPr wrap="square" lIns="0" tIns="0" rIns="0" bIns="0" rtlCol="0"/>
          <a:lstStyle/>
          <a:p>
            <a:endParaRPr/>
          </a:p>
        </p:txBody>
      </p:sp>
      <p:sp>
        <p:nvSpPr>
          <p:cNvPr id="146" name="object 146"/>
          <p:cNvSpPr/>
          <p:nvPr/>
        </p:nvSpPr>
        <p:spPr>
          <a:xfrm>
            <a:off x="7546864" y="6356940"/>
            <a:ext cx="104775" cy="158115"/>
          </a:xfrm>
          <a:custGeom>
            <a:avLst/>
            <a:gdLst/>
            <a:ahLst/>
            <a:cxnLst/>
            <a:rect l="l" t="t" r="r" b="b"/>
            <a:pathLst>
              <a:path w="104775" h="158115">
                <a:moveTo>
                  <a:pt x="52060" y="0"/>
                </a:moveTo>
                <a:lnTo>
                  <a:pt x="0" y="79395"/>
                </a:lnTo>
                <a:lnTo>
                  <a:pt x="52060" y="157564"/>
                </a:lnTo>
                <a:lnTo>
                  <a:pt x="104286" y="79395"/>
                </a:lnTo>
                <a:lnTo>
                  <a:pt x="52060" y="0"/>
                </a:lnTo>
                <a:close/>
              </a:path>
            </a:pathLst>
          </a:custGeom>
          <a:solidFill>
            <a:srgbClr val="000000"/>
          </a:solidFill>
        </p:spPr>
        <p:txBody>
          <a:bodyPr wrap="square" lIns="0" tIns="0" rIns="0" bIns="0" rtlCol="0"/>
          <a:lstStyle/>
          <a:p>
            <a:endParaRPr/>
          </a:p>
        </p:txBody>
      </p:sp>
      <p:sp>
        <p:nvSpPr>
          <p:cNvPr id="147" name="object 147"/>
          <p:cNvSpPr/>
          <p:nvPr/>
        </p:nvSpPr>
        <p:spPr>
          <a:xfrm>
            <a:off x="3469441" y="3122556"/>
            <a:ext cx="701040" cy="167640"/>
          </a:xfrm>
          <a:custGeom>
            <a:avLst/>
            <a:gdLst/>
            <a:ahLst/>
            <a:cxnLst/>
            <a:rect l="l" t="t" r="r" b="b"/>
            <a:pathLst>
              <a:path w="701039" h="167639">
                <a:moveTo>
                  <a:pt x="0" y="167522"/>
                </a:moveTo>
                <a:lnTo>
                  <a:pt x="700422" y="167522"/>
                </a:lnTo>
                <a:lnTo>
                  <a:pt x="700422" y="0"/>
                </a:lnTo>
                <a:lnTo>
                  <a:pt x="0" y="0"/>
                </a:lnTo>
                <a:lnTo>
                  <a:pt x="0" y="167522"/>
                </a:lnTo>
                <a:close/>
              </a:path>
            </a:pathLst>
          </a:custGeom>
          <a:solidFill>
            <a:srgbClr val="FDFDFD"/>
          </a:solidFill>
        </p:spPr>
        <p:txBody>
          <a:bodyPr wrap="square" lIns="0" tIns="0" rIns="0" bIns="0" rtlCol="0"/>
          <a:lstStyle/>
          <a:p>
            <a:endParaRPr/>
          </a:p>
        </p:txBody>
      </p:sp>
      <p:sp>
        <p:nvSpPr>
          <p:cNvPr id="148" name="object 148"/>
          <p:cNvSpPr/>
          <p:nvPr/>
        </p:nvSpPr>
        <p:spPr>
          <a:xfrm>
            <a:off x="3479358" y="3162246"/>
            <a:ext cx="374340" cy="112949"/>
          </a:xfrm>
          <a:prstGeom prst="rect">
            <a:avLst/>
          </a:prstGeom>
          <a:blipFill>
            <a:blip r:embed="rId44" cstate="print"/>
            <a:stretch>
              <a:fillRect/>
            </a:stretch>
          </a:blipFill>
        </p:spPr>
        <p:txBody>
          <a:bodyPr wrap="square" lIns="0" tIns="0" rIns="0" bIns="0" rtlCol="0"/>
          <a:lstStyle/>
          <a:p>
            <a:endParaRPr/>
          </a:p>
        </p:txBody>
      </p:sp>
      <p:sp>
        <p:nvSpPr>
          <p:cNvPr id="149" name="object 149"/>
          <p:cNvSpPr/>
          <p:nvPr/>
        </p:nvSpPr>
        <p:spPr>
          <a:xfrm>
            <a:off x="3898322" y="3170845"/>
            <a:ext cx="64456" cy="80702"/>
          </a:xfrm>
          <a:prstGeom prst="rect">
            <a:avLst/>
          </a:prstGeom>
          <a:blipFill>
            <a:blip r:embed="rId45" cstate="print"/>
            <a:stretch>
              <a:fillRect/>
            </a:stretch>
          </a:blipFill>
        </p:spPr>
        <p:txBody>
          <a:bodyPr wrap="square" lIns="0" tIns="0" rIns="0" bIns="0" rtlCol="0"/>
          <a:lstStyle/>
          <a:p>
            <a:endParaRPr/>
          </a:p>
        </p:txBody>
      </p:sp>
      <p:sp>
        <p:nvSpPr>
          <p:cNvPr id="150" name="object 150"/>
          <p:cNvSpPr/>
          <p:nvPr/>
        </p:nvSpPr>
        <p:spPr>
          <a:xfrm>
            <a:off x="3997485" y="3162246"/>
            <a:ext cx="162462" cy="112949"/>
          </a:xfrm>
          <a:prstGeom prst="rect">
            <a:avLst/>
          </a:prstGeom>
          <a:blipFill>
            <a:blip r:embed="rId46" cstate="print"/>
            <a:stretch>
              <a:fillRect/>
            </a:stretch>
          </a:blipFill>
        </p:spPr>
        <p:txBody>
          <a:bodyPr wrap="square" lIns="0" tIns="0" rIns="0" bIns="0" rtlCol="0"/>
          <a:lstStyle/>
          <a:p>
            <a:endParaRPr/>
          </a:p>
        </p:txBody>
      </p:sp>
      <p:sp>
        <p:nvSpPr>
          <p:cNvPr id="151" name="object 151"/>
          <p:cNvSpPr/>
          <p:nvPr/>
        </p:nvSpPr>
        <p:spPr>
          <a:xfrm>
            <a:off x="3352925" y="3146039"/>
            <a:ext cx="104139" cy="156845"/>
          </a:xfrm>
          <a:custGeom>
            <a:avLst/>
            <a:gdLst/>
            <a:ahLst/>
            <a:cxnLst/>
            <a:rect l="l" t="t" r="r" b="b"/>
            <a:pathLst>
              <a:path w="104139" h="156845">
                <a:moveTo>
                  <a:pt x="52060" y="0"/>
                </a:moveTo>
                <a:lnTo>
                  <a:pt x="0" y="78221"/>
                </a:lnTo>
                <a:lnTo>
                  <a:pt x="52060" y="156442"/>
                </a:lnTo>
                <a:lnTo>
                  <a:pt x="104121" y="78221"/>
                </a:lnTo>
                <a:lnTo>
                  <a:pt x="52060" y="0"/>
                </a:lnTo>
                <a:close/>
              </a:path>
            </a:pathLst>
          </a:custGeom>
          <a:solidFill>
            <a:srgbClr val="000000"/>
          </a:solidFill>
        </p:spPr>
        <p:txBody>
          <a:bodyPr wrap="square" lIns="0" tIns="0" rIns="0" bIns="0" rtlCol="0"/>
          <a:lstStyle/>
          <a:p>
            <a:endParaRPr/>
          </a:p>
        </p:txBody>
      </p:sp>
      <p:sp>
        <p:nvSpPr>
          <p:cNvPr id="152" name="object 152"/>
          <p:cNvSpPr/>
          <p:nvPr/>
        </p:nvSpPr>
        <p:spPr>
          <a:xfrm>
            <a:off x="3352925" y="3591554"/>
            <a:ext cx="104139" cy="156845"/>
          </a:xfrm>
          <a:custGeom>
            <a:avLst/>
            <a:gdLst/>
            <a:ahLst/>
            <a:cxnLst/>
            <a:rect l="l" t="t" r="r" b="b"/>
            <a:pathLst>
              <a:path w="104139" h="156845">
                <a:moveTo>
                  <a:pt x="52060" y="0"/>
                </a:moveTo>
                <a:lnTo>
                  <a:pt x="0" y="78056"/>
                </a:lnTo>
                <a:lnTo>
                  <a:pt x="52060" y="156277"/>
                </a:lnTo>
                <a:lnTo>
                  <a:pt x="104121" y="78056"/>
                </a:lnTo>
                <a:lnTo>
                  <a:pt x="52060" y="0"/>
                </a:lnTo>
                <a:close/>
              </a:path>
            </a:pathLst>
          </a:custGeom>
          <a:solidFill>
            <a:srgbClr val="000000"/>
          </a:solidFill>
        </p:spPr>
        <p:txBody>
          <a:bodyPr wrap="square" lIns="0" tIns="0" rIns="0" bIns="0" rtlCol="0"/>
          <a:lstStyle/>
          <a:p>
            <a:endParaRPr/>
          </a:p>
        </p:txBody>
      </p:sp>
      <p:sp>
        <p:nvSpPr>
          <p:cNvPr id="153" name="object 153"/>
          <p:cNvSpPr/>
          <p:nvPr/>
        </p:nvSpPr>
        <p:spPr>
          <a:xfrm>
            <a:off x="5741930" y="5709306"/>
            <a:ext cx="938530" cy="156845"/>
          </a:xfrm>
          <a:custGeom>
            <a:avLst/>
            <a:gdLst/>
            <a:ahLst/>
            <a:cxnLst/>
            <a:rect l="l" t="t" r="r" b="b"/>
            <a:pathLst>
              <a:path w="938529" h="156845">
                <a:moveTo>
                  <a:pt x="0" y="156327"/>
                </a:moveTo>
                <a:lnTo>
                  <a:pt x="938413" y="156327"/>
                </a:lnTo>
                <a:lnTo>
                  <a:pt x="938413" y="0"/>
                </a:lnTo>
                <a:lnTo>
                  <a:pt x="0" y="0"/>
                </a:lnTo>
                <a:lnTo>
                  <a:pt x="0" y="156327"/>
                </a:lnTo>
                <a:close/>
              </a:path>
            </a:pathLst>
          </a:custGeom>
          <a:solidFill>
            <a:srgbClr val="B1E6F8"/>
          </a:solidFill>
        </p:spPr>
        <p:txBody>
          <a:bodyPr wrap="square" lIns="0" tIns="0" rIns="0" bIns="0" rtlCol="0"/>
          <a:lstStyle/>
          <a:p>
            <a:endParaRPr/>
          </a:p>
        </p:txBody>
      </p:sp>
      <p:sp>
        <p:nvSpPr>
          <p:cNvPr id="154" name="object 154"/>
          <p:cNvSpPr/>
          <p:nvPr/>
        </p:nvSpPr>
        <p:spPr>
          <a:xfrm>
            <a:off x="5741930" y="5709306"/>
            <a:ext cx="938530" cy="156845"/>
          </a:xfrm>
          <a:custGeom>
            <a:avLst/>
            <a:gdLst/>
            <a:ahLst/>
            <a:cxnLst/>
            <a:rect l="l" t="t" r="r" b="b"/>
            <a:pathLst>
              <a:path w="938529" h="156845">
                <a:moveTo>
                  <a:pt x="0" y="156327"/>
                </a:moveTo>
                <a:lnTo>
                  <a:pt x="938413" y="156327"/>
                </a:lnTo>
                <a:lnTo>
                  <a:pt x="938413" y="0"/>
                </a:lnTo>
                <a:lnTo>
                  <a:pt x="0" y="0"/>
                </a:lnTo>
                <a:lnTo>
                  <a:pt x="0" y="156327"/>
                </a:lnTo>
                <a:close/>
              </a:path>
            </a:pathLst>
          </a:custGeom>
          <a:ln w="14887">
            <a:solidFill>
              <a:srgbClr val="00ACED"/>
            </a:solidFill>
          </a:ln>
        </p:spPr>
        <p:txBody>
          <a:bodyPr wrap="square" lIns="0" tIns="0" rIns="0" bIns="0" rtlCol="0"/>
          <a:lstStyle/>
          <a:p>
            <a:endParaRPr/>
          </a:p>
        </p:txBody>
      </p:sp>
      <p:sp>
        <p:nvSpPr>
          <p:cNvPr id="155" name="object 155"/>
          <p:cNvSpPr/>
          <p:nvPr/>
        </p:nvSpPr>
        <p:spPr>
          <a:xfrm>
            <a:off x="5688547" y="5536855"/>
            <a:ext cx="104139" cy="156845"/>
          </a:xfrm>
          <a:custGeom>
            <a:avLst/>
            <a:gdLst/>
            <a:ahLst/>
            <a:cxnLst/>
            <a:rect l="l" t="t" r="r" b="b"/>
            <a:pathLst>
              <a:path w="104139" h="156845">
                <a:moveTo>
                  <a:pt x="52060" y="0"/>
                </a:moveTo>
                <a:lnTo>
                  <a:pt x="0" y="78171"/>
                </a:lnTo>
                <a:lnTo>
                  <a:pt x="52060" y="156327"/>
                </a:lnTo>
                <a:lnTo>
                  <a:pt x="104121" y="78171"/>
                </a:lnTo>
                <a:lnTo>
                  <a:pt x="52060" y="0"/>
                </a:lnTo>
                <a:close/>
              </a:path>
            </a:pathLst>
          </a:custGeom>
          <a:solidFill>
            <a:srgbClr val="000000"/>
          </a:solidFill>
        </p:spPr>
        <p:txBody>
          <a:bodyPr wrap="square" lIns="0" tIns="0" rIns="0" bIns="0" rtlCol="0"/>
          <a:lstStyle/>
          <a:p>
            <a:endParaRPr/>
          </a:p>
        </p:txBody>
      </p:sp>
      <p:sp>
        <p:nvSpPr>
          <p:cNvPr id="156" name="object 156"/>
          <p:cNvSpPr/>
          <p:nvPr/>
        </p:nvSpPr>
        <p:spPr>
          <a:xfrm>
            <a:off x="6633241" y="5963649"/>
            <a:ext cx="104139" cy="156845"/>
          </a:xfrm>
          <a:custGeom>
            <a:avLst/>
            <a:gdLst/>
            <a:ahLst/>
            <a:cxnLst/>
            <a:rect l="l" t="t" r="r" b="b"/>
            <a:pathLst>
              <a:path w="104140" h="156845">
                <a:moveTo>
                  <a:pt x="52060" y="0"/>
                </a:moveTo>
                <a:lnTo>
                  <a:pt x="0" y="78155"/>
                </a:lnTo>
                <a:lnTo>
                  <a:pt x="52060" y="156327"/>
                </a:lnTo>
                <a:lnTo>
                  <a:pt x="104121" y="78155"/>
                </a:lnTo>
                <a:lnTo>
                  <a:pt x="52060" y="0"/>
                </a:lnTo>
                <a:close/>
              </a:path>
            </a:pathLst>
          </a:custGeom>
          <a:solidFill>
            <a:srgbClr val="000000"/>
          </a:solidFill>
        </p:spPr>
        <p:txBody>
          <a:bodyPr wrap="square" lIns="0" tIns="0" rIns="0" bIns="0" rtlCol="0"/>
          <a:lstStyle/>
          <a:p>
            <a:endParaRPr/>
          </a:p>
        </p:txBody>
      </p:sp>
      <p:sp>
        <p:nvSpPr>
          <p:cNvPr id="158" name="object 158"/>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159" name="object 159"/>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33</a:t>
            </a:fld>
            <a:endParaRPr spc="-2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643254"/>
            <a:ext cx="3037205" cy="391160"/>
          </a:xfrm>
          <a:prstGeom prst="rect">
            <a:avLst/>
          </a:prstGeom>
        </p:spPr>
        <p:txBody>
          <a:bodyPr vert="horz" wrap="square" lIns="0" tIns="12700" rIns="0" bIns="0" rtlCol="0">
            <a:spAutoFit/>
          </a:bodyPr>
          <a:lstStyle/>
          <a:p>
            <a:pPr marL="12700">
              <a:lnSpc>
                <a:spcPct val="100000"/>
              </a:lnSpc>
              <a:spcBef>
                <a:spcPts val="100"/>
              </a:spcBef>
            </a:pPr>
            <a:r>
              <a:rPr spc="-5" dirty="0"/>
              <a:t>Staff allocation</a:t>
            </a:r>
            <a:r>
              <a:rPr spc="-40" dirty="0"/>
              <a:t> </a:t>
            </a:r>
            <a:r>
              <a:rPr spc="-5" dirty="0"/>
              <a:t>chart</a:t>
            </a:r>
          </a:p>
        </p:txBody>
      </p:sp>
      <p:sp>
        <p:nvSpPr>
          <p:cNvPr id="3" name="object 3"/>
          <p:cNvSpPr/>
          <p:nvPr/>
        </p:nvSpPr>
        <p:spPr>
          <a:xfrm>
            <a:off x="1620986" y="2068767"/>
            <a:ext cx="6114415" cy="4270375"/>
          </a:xfrm>
          <a:custGeom>
            <a:avLst/>
            <a:gdLst/>
            <a:ahLst/>
            <a:cxnLst/>
            <a:rect l="l" t="t" r="r" b="b"/>
            <a:pathLst>
              <a:path w="6114415" h="4270375">
                <a:moveTo>
                  <a:pt x="6113993" y="0"/>
                </a:moveTo>
                <a:lnTo>
                  <a:pt x="184435" y="275232"/>
                </a:lnTo>
                <a:lnTo>
                  <a:pt x="0" y="4270058"/>
                </a:lnTo>
                <a:lnTo>
                  <a:pt x="6113993" y="4270058"/>
                </a:lnTo>
                <a:lnTo>
                  <a:pt x="6113993" y="0"/>
                </a:lnTo>
                <a:close/>
              </a:path>
            </a:pathLst>
          </a:custGeom>
          <a:solidFill>
            <a:srgbClr val="7ED5F6"/>
          </a:solidFill>
        </p:spPr>
        <p:txBody>
          <a:bodyPr wrap="square" lIns="0" tIns="0" rIns="0" bIns="0" rtlCol="0"/>
          <a:lstStyle/>
          <a:p>
            <a:endParaRPr/>
          </a:p>
        </p:txBody>
      </p:sp>
      <p:sp>
        <p:nvSpPr>
          <p:cNvPr id="4" name="object 4"/>
          <p:cNvSpPr/>
          <p:nvPr/>
        </p:nvSpPr>
        <p:spPr>
          <a:xfrm>
            <a:off x="1620986" y="2068767"/>
            <a:ext cx="6114415" cy="4270375"/>
          </a:xfrm>
          <a:custGeom>
            <a:avLst/>
            <a:gdLst/>
            <a:ahLst/>
            <a:cxnLst/>
            <a:rect l="l" t="t" r="r" b="b"/>
            <a:pathLst>
              <a:path w="6114415" h="4270375">
                <a:moveTo>
                  <a:pt x="184435" y="275232"/>
                </a:moveTo>
                <a:lnTo>
                  <a:pt x="6113993" y="0"/>
                </a:lnTo>
                <a:lnTo>
                  <a:pt x="6113993" y="4270058"/>
                </a:lnTo>
                <a:lnTo>
                  <a:pt x="0" y="4270058"/>
                </a:lnTo>
                <a:lnTo>
                  <a:pt x="184435" y="275232"/>
                </a:lnTo>
                <a:close/>
              </a:path>
            </a:pathLst>
          </a:custGeom>
          <a:ln w="11007">
            <a:solidFill>
              <a:srgbClr val="7ED5F6"/>
            </a:solidFill>
          </a:ln>
        </p:spPr>
        <p:txBody>
          <a:bodyPr wrap="square" lIns="0" tIns="0" rIns="0" bIns="0" rtlCol="0"/>
          <a:lstStyle/>
          <a:p>
            <a:endParaRPr/>
          </a:p>
        </p:txBody>
      </p:sp>
      <p:sp>
        <p:nvSpPr>
          <p:cNvPr id="5" name="object 5"/>
          <p:cNvSpPr/>
          <p:nvPr/>
        </p:nvSpPr>
        <p:spPr>
          <a:xfrm>
            <a:off x="1532896" y="1998721"/>
            <a:ext cx="6149975" cy="4288155"/>
          </a:xfrm>
          <a:custGeom>
            <a:avLst/>
            <a:gdLst/>
            <a:ahLst/>
            <a:cxnLst/>
            <a:rect l="l" t="t" r="r" b="b"/>
            <a:pathLst>
              <a:path w="6149975" h="4288155">
                <a:moveTo>
                  <a:pt x="0" y="0"/>
                </a:moveTo>
                <a:lnTo>
                  <a:pt x="6149793" y="0"/>
                </a:lnTo>
                <a:lnTo>
                  <a:pt x="6149793" y="4287829"/>
                </a:lnTo>
                <a:lnTo>
                  <a:pt x="0" y="4287829"/>
                </a:lnTo>
                <a:lnTo>
                  <a:pt x="0" y="0"/>
                </a:lnTo>
                <a:close/>
              </a:path>
            </a:pathLst>
          </a:custGeom>
          <a:solidFill>
            <a:srgbClr val="FDFDFD"/>
          </a:solidFill>
        </p:spPr>
        <p:txBody>
          <a:bodyPr wrap="square" lIns="0" tIns="0" rIns="0" bIns="0" rtlCol="0"/>
          <a:lstStyle/>
          <a:p>
            <a:endParaRPr/>
          </a:p>
        </p:txBody>
      </p:sp>
      <p:sp>
        <p:nvSpPr>
          <p:cNvPr id="6" name="object 6"/>
          <p:cNvSpPr/>
          <p:nvPr/>
        </p:nvSpPr>
        <p:spPr>
          <a:xfrm>
            <a:off x="2105471" y="2180254"/>
            <a:ext cx="4206875" cy="260350"/>
          </a:xfrm>
          <a:custGeom>
            <a:avLst/>
            <a:gdLst/>
            <a:ahLst/>
            <a:cxnLst/>
            <a:rect l="l" t="t" r="r" b="b"/>
            <a:pathLst>
              <a:path w="4206875" h="260350">
                <a:moveTo>
                  <a:pt x="0" y="0"/>
                </a:moveTo>
                <a:lnTo>
                  <a:pt x="4206315" y="0"/>
                </a:lnTo>
                <a:lnTo>
                  <a:pt x="4206315" y="260013"/>
                </a:lnTo>
                <a:lnTo>
                  <a:pt x="0" y="260013"/>
                </a:lnTo>
                <a:lnTo>
                  <a:pt x="0" y="0"/>
                </a:lnTo>
                <a:close/>
              </a:path>
            </a:pathLst>
          </a:custGeom>
          <a:solidFill>
            <a:srgbClr val="FDFDFD"/>
          </a:solidFill>
        </p:spPr>
        <p:txBody>
          <a:bodyPr wrap="square" lIns="0" tIns="0" rIns="0" bIns="0" rtlCol="0"/>
          <a:lstStyle/>
          <a:p>
            <a:endParaRPr/>
          </a:p>
        </p:txBody>
      </p:sp>
      <p:sp>
        <p:nvSpPr>
          <p:cNvPr id="7" name="object 7"/>
          <p:cNvSpPr/>
          <p:nvPr/>
        </p:nvSpPr>
        <p:spPr>
          <a:xfrm>
            <a:off x="2156403" y="2251767"/>
            <a:ext cx="74324" cy="104518"/>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2251386" y="2254517"/>
            <a:ext cx="33020" cy="102235"/>
          </a:xfrm>
          <a:custGeom>
            <a:avLst/>
            <a:gdLst/>
            <a:ahLst/>
            <a:cxnLst/>
            <a:rect l="l" t="t" r="r" b="b"/>
            <a:pathLst>
              <a:path w="33019" h="102235">
                <a:moveTo>
                  <a:pt x="31980" y="13752"/>
                </a:moveTo>
                <a:lnTo>
                  <a:pt x="15136" y="13752"/>
                </a:lnTo>
                <a:lnTo>
                  <a:pt x="15136" y="101768"/>
                </a:lnTo>
                <a:lnTo>
                  <a:pt x="23392" y="100484"/>
                </a:lnTo>
                <a:lnTo>
                  <a:pt x="31648" y="100484"/>
                </a:lnTo>
                <a:lnTo>
                  <a:pt x="31670" y="32690"/>
                </a:lnTo>
                <a:lnTo>
                  <a:pt x="31820" y="17465"/>
                </a:lnTo>
                <a:lnTo>
                  <a:pt x="31980" y="13752"/>
                </a:lnTo>
                <a:close/>
              </a:path>
              <a:path w="33019" h="102235">
                <a:moveTo>
                  <a:pt x="31648" y="0"/>
                </a:moveTo>
                <a:lnTo>
                  <a:pt x="22855" y="1610"/>
                </a:lnTo>
                <a:lnTo>
                  <a:pt x="15996" y="2567"/>
                </a:lnTo>
                <a:lnTo>
                  <a:pt x="1376" y="4034"/>
                </a:lnTo>
                <a:lnTo>
                  <a:pt x="1376" y="9535"/>
                </a:lnTo>
                <a:lnTo>
                  <a:pt x="0" y="11001"/>
                </a:lnTo>
                <a:lnTo>
                  <a:pt x="0" y="15036"/>
                </a:lnTo>
                <a:lnTo>
                  <a:pt x="1376" y="16502"/>
                </a:lnTo>
                <a:lnTo>
                  <a:pt x="6880" y="15036"/>
                </a:lnTo>
                <a:lnTo>
                  <a:pt x="9632" y="15036"/>
                </a:lnTo>
                <a:lnTo>
                  <a:pt x="15136" y="13752"/>
                </a:lnTo>
                <a:lnTo>
                  <a:pt x="31980" y="13752"/>
                </a:lnTo>
                <a:lnTo>
                  <a:pt x="32229" y="7947"/>
                </a:lnTo>
                <a:lnTo>
                  <a:pt x="33024" y="1283"/>
                </a:lnTo>
                <a:lnTo>
                  <a:pt x="31648" y="0"/>
                </a:lnTo>
                <a:close/>
              </a:path>
            </a:pathLst>
          </a:custGeom>
          <a:solidFill>
            <a:srgbClr val="000000"/>
          </a:solidFill>
        </p:spPr>
        <p:txBody>
          <a:bodyPr wrap="square" lIns="0" tIns="0" rIns="0" bIns="0" rtlCol="0"/>
          <a:lstStyle/>
          <a:p>
            <a:endParaRPr/>
          </a:p>
        </p:txBody>
      </p:sp>
      <p:sp>
        <p:nvSpPr>
          <p:cNvPr id="9" name="object 9"/>
          <p:cNvSpPr/>
          <p:nvPr/>
        </p:nvSpPr>
        <p:spPr>
          <a:xfrm>
            <a:off x="3133648" y="2251767"/>
            <a:ext cx="148649" cy="104518"/>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4538897" y="2269553"/>
            <a:ext cx="151547" cy="105985"/>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1636126" y="2247549"/>
            <a:ext cx="250499" cy="104702"/>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041435" y="3572370"/>
            <a:ext cx="486409" cy="254635"/>
          </a:xfrm>
          <a:custGeom>
            <a:avLst/>
            <a:gdLst/>
            <a:ahLst/>
            <a:cxnLst/>
            <a:rect l="l" t="t" r="r" b="b"/>
            <a:pathLst>
              <a:path w="486410" h="254635">
                <a:moveTo>
                  <a:pt x="0" y="254512"/>
                </a:moveTo>
                <a:lnTo>
                  <a:pt x="485797" y="254512"/>
                </a:lnTo>
                <a:lnTo>
                  <a:pt x="485797" y="0"/>
                </a:lnTo>
                <a:lnTo>
                  <a:pt x="0" y="0"/>
                </a:lnTo>
                <a:lnTo>
                  <a:pt x="0" y="254512"/>
                </a:lnTo>
                <a:close/>
              </a:path>
            </a:pathLst>
          </a:custGeom>
          <a:solidFill>
            <a:srgbClr val="FDFDFD"/>
          </a:solidFill>
        </p:spPr>
        <p:txBody>
          <a:bodyPr wrap="square" lIns="0" tIns="0" rIns="0" bIns="0" rtlCol="0"/>
          <a:lstStyle/>
          <a:p>
            <a:endParaRPr/>
          </a:p>
        </p:txBody>
      </p:sp>
      <p:sp>
        <p:nvSpPr>
          <p:cNvPr id="13" name="object 13"/>
          <p:cNvSpPr/>
          <p:nvPr/>
        </p:nvSpPr>
        <p:spPr>
          <a:xfrm>
            <a:off x="3089615" y="3643883"/>
            <a:ext cx="148649" cy="104518"/>
          </a:xfrm>
          <a:prstGeom prst="rect">
            <a:avLst/>
          </a:prstGeom>
          <a:blipFill>
            <a:blip r:embed="rId6" cstate="print"/>
            <a:stretch>
              <a:fillRect/>
            </a:stretch>
          </a:blipFill>
        </p:spPr>
        <p:txBody>
          <a:bodyPr wrap="square" lIns="0" tIns="0" rIns="0" bIns="0" rtlCol="0"/>
          <a:lstStyle/>
          <a:p>
            <a:endParaRPr/>
          </a:p>
        </p:txBody>
      </p:sp>
      <p:sp>
        <p:nvSpPr>
          <p:cNvPr id="14" name="object 14"/>
          <p:cNvSpPr/>
          <p:nvPr/>
        </p:nvSpPr>
        <p:spPr>
          <a:xfrm>
            <a:off x="5377181" y="3312357"/>
            <a:ext cx="1415415" cy="260350"/>
          </a:xfrm>
          <a:custGeom>
            <a:avLst/>
            <a:gdLst/>
            <a:ahLst/>
            <a:cxnLst/>
            <a:rect l="l" t="t" r="r" b="b"/>
            <a:pathLst>
              <a:path w="1415415" h="260350">
                <a:moveTo>
                  <a:pt x="0" y="0"/>
                </a:moveTo>
                <a:lnTo>
                  <a:pt x="1414936" y="0"/>
                </a:lnTo>
                <a:lnTo>
                  <a:pt x="1414936" y="260013"/>
                </a:lnTo>
                <a:lnTo>
                  <a:pt x="0" y="260013"/>
                </a:lnTo>
                <a:lnTo>
                  <a:pt x="0" y="0"/>
                </a:lnTo>
                <a:close/>
              </a:path>
            </a:pathLst>
          </a:custGeom>
          <a:solidFill>
            <a:srgbClr val="FDFDFD"/>
          </a:solidFill>
        </p:spPr>
        <p:txBody>
          <a:bodyPr wrap="square" lIns="0" tIns="0" rIns="0" bIns="0" rtlCol="0"/>
          <a:lstStyle/>
          <a:p>
            <a:endParaRPr/>
          </a:p>
        </p:txBody>
      </p:sp>
      <p:sp>
        <p:nvSpPr>
          <p:cNvPr id="15" name="object 15"/>
          <p:cNvSpPr/>
          <p:nvPr/>
        </p:nvSpPr>
        <p:spPr>
          <a:xfrm>
            <a:off x="5419930" y="3375618"/>
            <a:ext cx="72838" cy="103235"/>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5514785" y="3378369"/>
            <a:ext cx="31750" cy="100965"/>
          </a:xfrm>
          <a:custGeom>
            <a:avLst/>
            <a:gdLst/>
            <a:ahLst/>
            <a:cxnLst/>
            <a:rect l="l" t="t" r="r" b="b"/>
            <a:pathLst>
              <a:path w="31750" h="100964">
                <a:moveTo>
                  <a:pt x="31740" y="13752"/>
                </a:moveTo>
                <a:lnTo>
                  <a:pt x="15228" y="13752"/>
                </a:lnTo>
                <a:lnTo>
                  <a:pt x="15228" y="100484"/>
                </a:lnTo>
                <a:lnTo>
                  <a:pt x="31740" y="100484"/>
                </a:lnTo>
                <a:lnTo>
                  <a:pt x="31740" y="13752"/>
                </a:lnTo>
                <a:close/>
              </a:path>
              <a:path w="31750" h="100964">
                <a:moveTo>
                  <a:pt x="31740" y="0"/>
                </a:moveTo>
                <a:lnTo>
                  <a:pt x="22934" y="1071"/>
                </a:lnTo>
                <a:lnTo>
                  <a:pt x="9448" y="3145"/>
                </a:lnTo>
                <a:lnTo>
                  <a:pt x="1467" y="4217"/>
                </a:lnTo>
                <a:lnTo>
                  <a:pt x="0" y="8251"/>
                </a:lnTo>
                <a:lnTo>
                  <a:pt x="0" y="15219"/>
                </a:lnTo>
                <a:lnTo>
                  <a:pt x="6971" y="15219"/>
                </a:lnTo>
                <a:lnTo>
                  <a:pt x="8256" y="13752"/>
                </a:lnTo>
                <a:lnTo>
                  <a:pt x="31740" y="13752"/>
                </a:lnTo>
                <a:lnTo>
                  <a:pt x="31740" y="0"/>
                </a:lnTo>
                <a:close/>
              </a:path>
            </a:pathLst>
          </a:custGeom>
          <a:solidFill>
            <a:srgbClr val="000000"/>
          </a:solidFill>
        </p:spPr>
        <p:txBody>
          <a:bodyPr wrap="square" lIns="0" tIns="0" rIns="0" bIns="0" rtlCol="0"/>
          <a:lstStyle/>
          <a:p>
            <a:endParaRPr/>
          </a:p>
        </p:txBody>
      </p:sp>
      <p:sp>
        <p:nvSpPr>
          <p:cNvPr id="17" name="object 17"/>
          <p:cNvSpPr/>
          <p:nvPr/>
        </p:nvSpPr>
        <p:spPr>
          <a:xfrm>
            <a:off x="5578083" y="3378369"/>
            <a:ext cx="74306" cy="101768"/>
          </a:xfrm>
          <a:prstGeom prst="rect">
            <a:avLst/>
          </a:prstGeom>
          <a:blipFill>
            <a:blip r:embed="rId8" cstate="print"/>
            <a:stretch>
              <a:fillRect/>
            </a:stretch>
          </a:blipFill>
        </p:spPr>
        <p:txBody>
          <a:bodyPr wrap="square" lIns="0" tIns="0" rIns="0" bIns="0" rtlCol="0"/>
          <a:lstStyle/>
          <a:p>
            <a:endParaRPr/>
          </a:p>
        </p:txBody>
      </p:sp>
      <p:sp>
        <p:nvSpPr>
          <p:cNvPr id="18" name="object 18"/>
          <p:cNvSpPr/>
          <p:nvPr/>
        </p:nvSpPr>
        <p:spPr>
          <a:xfrm>
            <a:off x="1643008" y="3381119"/>
            <a:ext cx="406045" cy="118271"/>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3045564" y="5520307"/>
            <a:ext cx="1873885" cy="260350"/>
          </a:xfrm>
          <a:custGeom>
            <a:avLst/>
            <a:gdLst/>
            <a:ahLst/>
            <a:cxnLst/>
            <a:rect l="l" t="t" r="r" b="b"/>
            <a:pathLst>
              <a:path w="1873885" h="260350">
                <a:moveTo>
                  <a:pt x="0" y="0"/>
                </a:moveTo>
                <a:lnTo>
                  <a:pt x="1873304" y="0"/>
                </a:lnTo>
                <a:lnTo>
                  <a:pt x="1873304" y="259995"/>
                </a:lnTo>
                <a:lnTo>
                  <a:pt x="0" y="259995"/>
                </a:lnTo>
                <a:lnTo>
                  <a:pt x="0" y="0"/>
                </a:lnTo>
                <a:close/>
              </a:path>
            </a:pathLst>
          </a:custGeom>
          <a:solidFill>
            <a:srgbClr val="FDFDFD"/>
          </a:solidFill>
        </p:spPr>
        <p:txBody>
          <a:bodyPr wrap="square" lIns="0" tIns="0" rIns="0" bIns="0" rtlCol="0"/>
          <a:lstStyle/>
          <a:p>
            <a:endParaRPr/>
          </a:p>
        </p:txBody>
      </p:sp>
      <p:sp>
        <p:nvSpPr>
          <p:cNvPr id="20" name="object 20"/>
          <p:cNvSpPr/>
          <p:nvPr/>
        </p:nvSpPr>
        <p:spPr>
          <a:xfrm>
            <a:off x="3125392" y="5619361"/>
            <a:ext cx="151401" cy="104537"/>
          </a:xfrm>
          <a:prstGeom prst="rect">
            <a:avLst/>
          </a:prstGeom>
          <a:blipFill>
            <a:blip r:embed="rId10" cstate="print"/>
            <a:stretch>
              <a:fillRect/>
            </a:stretch>
          </a:blipFill>
        </p:spPr>
        <p:txBody>
          <a:bodyPr wrap="square" lIns="0" tIns="0" rIns="0" bIns="0" rtlCol="0"/>
          <a:lstStyle/>
          <a:p>
            <a:endParaRPr/>
          </a:p>
        </p:txBody>
      </p:sp>
      <p:sp>
        <p:nvSpPr>
          <p:cNvPr id="21" name="object 21"/>
          <p:cNvSpPr/>
          <p:nvPr/>
        </p:nvSpPr>
        <p:spPr>
          <a:xfrm>
            <a:off x="1645762" y="5587712"/>
            <a:ext cx="305556" cy="138954"/>
          </a:xfrm>
          <a:prstGeom prst="rect">
            <a:avLst/>
          </a:prstGeom>
          <a:blipFill>
            <a:blip r:embed="rId11" cstate="print"/>
            <a:stretch>
              <a:fillRect/>
            </a:stretch>
          </a:blipFill>
        </p:spPr>
        <p:txBody>
          <a:bodyPr wrap="square" lIns="0" tIns="0" rIns="0" bIns="0" rtlCol="0"/>
          <a:lstStyle/>
          <a:p>
            <a:endParaRPr/>
          </a:p>
        </p:txBody>
      </p:sp>
      <p:sp>
        <p:nvSpPr>
          <p:cNvPr id="22" name="object 22"/>
          <p:cNvSpPr/>
          <p:nvPr/>
        </p:nvSpPr>
        <p:spPr>
          <a:xfrm>
            <a:off x="3509436" y="5059471"/>
            <a:ext cx="944244" cy="260350"/>
          </a:xfrm>
          <a:custGeom>
            <a:avLst/>
            <a:gdLst/>
            <a:ahLst/>
            <a:cxnLst/>
            <a:rect l="l" t="t" r="r" b="b"/>
            <a:pathLst>
              <a:path w="944245" h="260350">
                <a:moveTo>
                  <a:pt x="0" y="0"/>
                </a:moveTo>
                <a:lnTo>
                  <a:pt x="944146" y="0"/>
                </a:lnTo>
                <a:lnTo>
                  <a:pt x="944146" y="259995"/>
                </a:lnTo>
                <a:lnTo>
                  <a:pt x="0" y="259995"/>
                </a:lnTo>
                <a:lnTo>
                  <a:pt x="0" y="0"/>
                </a:lnTo>
                <a:close/>
              </a:path>
            </a:pathLst>
          </a:custGeom>
          <a:solidFill>
            <a:srgbClr val="FDFDFD"/>
          </a:solidFill>
        </p:spPr>
        <p:txBody>
          <a:bodyPr wrap="square" lIns="0" tIns="0" rIns="0" bIns="0" rtlCol="0"/>
          <a:lstStyle/>
          <a:p>
            <a:endParaRPr/>
          </a:p>
        </p:txBody>
      </p:sp>
      <p:sp>
        <p:nvSpPr>
          <p:cNvPr id="23" name="object 23"/>
          <p:cNvSpPr/>
          <p:nvPr/>
        </p:nvSpPr>
        <p:spPr>
          <a:xfrm>
            <a:off x="3561726" y="5148880"/>
            <a:ext cx="148612" cy="104555"/>
          </a:xfrm>
          <a:prstGeom prst="rect">
            <a:avLst/>
          </a:prstGeom>
          <a:blipFill>
            <a:blip r:embed="rId12" cstate="print"/>
            <a:stretch>
              <a:fillRect/>
            </a:stretch>
          </a:blipFill>
        </p:spPr>
        <p:txBody>
          <a:bodyPr wrap="square" lIns="0" tIns="0" rIns="0" bIns="0" rtlCol="0"/>
          <a:lstStyle/>
          <a:p>
            <a:endParaRPr/>
          </a:p>
        </p:txBody>
      </p:sp>
      <p:sp>
        <p:nvSpPr>
          <p:cNvPr id="24" name="object 24"/>
          <p:cNvSpPr/>
          <p:nvPr/>
        </p:nvSpPr>
        <p:spPr>
          <a:xfrm>
            <a:off x="1643008" y="5125501"/>
            <a:ext cx="280789" cy="138936"/>
          </a:xfrm>
          <a:prstGeom prst="rect">
            <a:avLst/>
          </a:prstGeom>
          <a:blipFill>
            <a:blip r:embed="rId13" cstate="print"/>
            <a:stretch>
              <a:fillRect/>
            </a:stretch>
          </a:blipFill>
        </p:spPr>
        <p:txBody>
          <a:bodyPr wrap="square" lIns="0" tIns="0" rIns="0" bIns="0" rtlCol="0"/>
          <a:lstStyle/>
          <a:p>
            <a:endParaRPr/>
          </a:p>
        </p:txBody>
      </p:sp>
      <p:sp>
        <p:nvSpPr>
          <p:cNvPr id="25" name="object 25"/>
          <p:cNvSpPr/>
          <p:nvPr/>
        </p:nvSpPr>
        <p:spPr>
          <a:xfrm>
            <a:off x="2105471" y="4502404"/>
            <a:ext cx="3281679" cy="260350"/>
          </a:xfrm>
          <a:custGeom>
            <a:avLst/>
            <a:gdLst/>
            <a:ahLst/>
            <a:cxnLst/>
            <a:rect l="l" t="t" r="r" b="b"/>
            <a:pathLst>
              <a:path w="3281679" h="260350">
                <a:moveTo>
                  <a:pt x="0" y="0"/>
                </a:moveTo>
                <a:lnTo>
                  <a:pt x="3281433" y="0"/>
                </a:lnTo>
                <a:lnTo>
                  <a:pt x="3281433" y="259921"/>
                </a:lnTo>
                <a:lnTo>
                  <a:pt x="0" y="259921"/>
                </a:lnTo>
                <a:lnTo>
                  <a:pt x="0" y="0"/>
                </a:lnTo>
                <a:close/>
              </a:path>
            </a:pathLst>
          </a:custGeom>
          <a:solidFill>
            <a:srgbClr val="FDFDFD"/>
          </a:solidFill>
        </p:spPr>
        <p:txBody>
          <a:bodyPr wrap="square" lIns="0" tIns="0" rIns="0" bIns="0" rtlCol="0"/>
          <a:lstStyle/>
          <a:p>
            <a:endParaRPr/>
          </a:p>
        </p:txBody>
      </p:sp>
      <p:sp>
        <p:nvSpPr>
          <p:cNvPr id="26" name="object 26"/>
          <p:cNvSpPr/>
          <p:nvPr/>
        </p:nvSpPr>
        <p:spPr>
          <a:xfrm>
            <a:off x="2156403" y="4595865"/>
            <a:ext cx="154153" cy="103180"/>
          </a:xfrm>
          <a:prstGeom prst="rect">
            <a:avLst/>
          </a:prstGeom>
          <a:blipFill>
            <a:blip r:embed="rId14" cstate="print"/>
            <a:stretch>
              <a:fillRect/>
            </a:stretch>
          </a:blipFill>
        </p:spPr>
        <p:txBody>
          <a:bodyPr wrap="square" lIns="0" tIns="0" rIns="0" bIns="0" rtlCol="0"/>
          <a:lstStyle/>
          <a:p>
            <a:endParaRPr/>
          </a:p>
        </p:txBody>
      </p:sp>
      <p:sp>
        <p:nvSpPr>
          <p:cNvPr id="27" name="object 27"/>
          <p:cNvSpPr/>
          <p:nvPr/>
        </p:nvSpPr>
        <p:spPr>
          <a:xfrm>
            <a:off x="3126768" y="4576612"/>
            <a:ext cx="152777" cy="105930"/>
          </a:xfrm>
          <a:prstGeom prst="rect">
            <a:avLst/>
          </a:prstGeom>
          <a:blipFill>
            <a:blip r:embed="rId15" cstate="print"/>
            <a:stretch>
              <a:fillRect/>
            </a:stretch>
          </a:blipFill>
        </p:spPr>
        <p:txBody>
          <a:bodyPr wrap="square" lIns="0" tIns="0" rIns="0" bIns="0" rtlCol="0"/>
          <a:lstStyle/>
          <a:p>
            <a:endParaRPr/>
          </a:p>
        </p:txBody>
      </p:sp>
      <p:sp>
        <p:nvSpPr>
          <p:cNvPr id="28" name="object 28"/>
          <p:cNvSpPr/>
          <p:nvPr/>
        </p:nvSpPr>
        <p:spPr>
          <a:xfrm>
            <a:off x="1645762" y="4573862"/>
            <a:ext cx="228479" cy="118307"/>
          </a:xfrm>
          <a:prstGeom prst="rect">
            <a:avLst/>
          </a:prstGeom>
          <a:blipFill>
            <a:blip r:embed="rId16" cstate="print"/>
            <a:stretch>
              <a:fillRect/>
            </a:stretch>
          </a:blipFill>
        </p:spPr>
        <p:txBody>
          <a:bodyPr wrap="square" lIns="0" tIns="0" rIns="0" bIns="0" rtlCol="0"/>
          <a:lstStyle/>
          <a:p>
            <a:endParaRPr/>
          </a:p>
        </p:txBody>
      </p:sp>
      <p:sp>
        <p:nvSpPr>
          <p:cNvPr id="29" name="object 29"/>
          <p:cNvSpPr/>
          <p:nvPr/>
        </p:nvSpPr>
        <p:spPr>
          <a:xfrm>
            <a:off x="2105471" y="2753823"/>
            <a:ext cx="462915" cy="260350"/>
          </a:xfrm>
          <a:custGeom>
            <a:avLst/>
            <a:gdLst/>
            <a:ahLst/>
            <a:cxnLst/>
            <a:rect l="l" t="t" r="r" b="b"/>
            <a:pathLst>
              <a:path w="462914" h="260350">
                <a:moveTo>
                  <a:pt x="0" y="0"/>
                </a:moveTo>
                <a:lnTo>
                  <a:pt x="462477" y="0"/>
                </a:lnTo>
                <a:lnTo>
                  <a:pt x="462477" y="260013"/>
                </a:lnTo>
                <a:lnTo>
                  <a:pt x="0" y="260013"/>
                </a:lnTo>
                <a:lnTo>
                  <a:pt x="0" y="0"/>
                </a:lnTo>
                <a:close/>
              </a:path>
            </a:pathLst>
          </a:custGeom>
          <a:solidFill>
            <a:srgbClr val="FDFDFD"/>
          </a:solidFill>
        </p:spPr>
        <p:txBody>
          <a:bodyPr wrap="square" lIns="0" tIns="0" rIns="0" bIns="0" rtlCol="0"/>
          <a:lstStyle/>
          <a:p>
            <a:endParaRPr/>
          </a:p>
        </p:txBody>
      </p:sp>
      <p:sp>
        <p:nvSpPr>
          <p:cNvPr id="30" name="object 30"/>
          <p:cNvSpPr/>
          <p:nvPr/>
        </p:nvSpPr>
        <p:spPr>
          <a:xfrm>
            <a:off x="2156403" y="2817085"/>
            <a:ext cx="74324" cy="104702"/>
          </a:xfrm>
          <a:prstGeom prst="rect">
            <a:avLst/>
          </a:prstGeom>
          <a:blipFill>
            <a:blip r:embed="rId17" cstate="print"/>
            <a:stretch>
              <a:fillRect/>
            </a:stretch>
          </a:blipFill>
        </p:spPr>
        <p:txBody>
          <a:bodyPr wrap="square" lIns="0" tIns="0" rIns="0" bIns="0" rtlCol="0"/>
          <a:lstStyle/>
          <a:p>
            <a:endParaRPr/>
          </a:p>
        </p:txBody>
      </p:sp>
      <p:sp>
        <p:nvSpPr>
          <p:cNvPr id="31" name="object 31"/>
          <p:cNvSpPr/>
          <p:nvPr/>
        </p:nvSpPr>
        <p:spPr>
          <a:xfrm>
            <a:off x="2251386" y="2819835"/>
            <a:ext cx="33020" cy="102235"/>
          </a:xfrm>
          <a:custGeom>
            <a:avLst/>
            <a:gdLst/>
            <a:ahLst/>
            <a:cxnLst/>
            <a:rect l="l" t="t" r="r" b="b"/>
            <a:pathLst>
              <a:path w="33019" h="102235">
                <a:moveTo>
                  <a:pt x="32002" y="13752"/>
                </a:moveTo>
                <a:lnTo>
                  <a:pt x="15136" y="13752"/>
                </a:lnTo>
                <a:lnTo>
                  <a:pt x="15136" y="101951"/>
                </a:lnTo>
                <a:lnTo>
                  <a:pt x="23392" y="100484"/>
                </a:lnTo>
                <a:lnTo>
                  <a:pt x="31648" y="100484"/>
                </a:lnTo>
                <a:lnTo>
                  <a:pt x="31670" y="33338"/>
                </a:lnTo>
                <a:lnTo>
                  <a:pt x="31820" y="18107"/>
                </a:lnTo>
                <a:lnTo>
                  <a:pt x="32002" y="13752"/>
                </a:lnTo>
                <a:close/>
              </a:path>
              <a:path w="33019" h="102235">
                <a:moveTo>
                  <a:pt x="31648" y="0"/>
                </a:moveTo>
                <a:lnTo>
                  <a:pt x="22855" y="1613"/>
                </a:lnTo>
                <a:lnTo>
                  <a:pt x="15996" y="2590"/>
                </a:lnTo>
                <a:lnTo>
                  <a:pt x="1376" y="4217"/>
                </a:lnTo>
                <a:lnTo>
                  <a:pt x="1376" y="9718"/>
                </a:lnTo>
                <a:lnTo>
                  <a:pt x="0" y="11001"/>
                </a:lnTo>
                <a:lnTo>
                  <a:pt x="0" y="15219"/>
                </a:lnTo>
                <a:lnTo>
                  <a:pt x="1376" y="16502"/>
                </a:lnTo>
                <a:lnTo>
                  <a:pt x="6880" y="15219"/>
                </a:lnTo>
                <a:lnTo>
                  <a:pt x="9632" y="15219"/>
                </a:lnTo>
                <a:lnTo>
                  <a:pt x="15136" y="13752"/>
                </a:lnTo>
                <a:lnTo>
                  <a:pt x="32002" y="13752"/>
                </a:lnTo>
                <a:lnTo>
                  <a:pt x="32229" y="8308"/>
                </a:lnTo>
                <a:lnTo>
                  <a:pt x="33024" y="1466"/>
                </a:lnTo>
                <a:lnTo>
                  <a:pt x="31648" y="0"/>
                </a:lnTo>
                <a:close/>
              </a:path>
            </a:pathLst>
          </a:custGeom>
          <a:solidFill>
            <a:srgbClr val="000000"/>
          </a:solidFill>
        </p:spPr>
        <p:txBody>
          <a:bodyPr wrap="square" lIns="0" tIns="0" rIns="0" bIns="0" rtlCol="0"/>
          <a:lstStyle/>
          <a:p>
            <a:endParaRPr/>
          </a:p>
        </p:txBody>
      </p:sp>
      <p:sp>
        <p:nvSpPr>
          <p:cNvPr id="32" name="object 32"/>
          <p:cNvSpPr/>
          <p:nvPr/>
        </p:nvSpPr>
        <p:spPr>
          <a:xfrm>
            <a:off x="3106128" y="2810300"/>
            <a:ext cx="152777" cy="104518"/>
          </a:xfrm>
          <a:prstGeom prst="rect">
            <a:avLst/>
          </a:prstGeom>
          <a:blipFill>
            <a:blip r:embed="rId18" cstate="print"/>
            <a:stretch>
              <a:fillRect/>
            </a:stretch>
          </a:blipFill>
        </p:spPr>
        <p:txBody>
          <a:bodyPr wrap="square" lIns="0" tIns="0" rIns="0" bIns="0" rtlCol="0"/>
          <a:lstStyle/>
          <a:p>
            <a:endParaRPr/>
          </a:p>
        </p:txBody>
      </p:sp>
      <p:sp>
        <p:nvSpPr>
          <p:cNvPr id="33" name="object 33"/>
          <p:cNvSpPr/>
          <p:nvPr/>
        </p:nvSpPr>
        <p:spPr>
          <a:xfrm>
            <a:off x="1636126" y="2807550"/>
            <a:ext cx="137646" cy="116987"/>
          </a:xfrm>
          <a:prstGeom prst="rect">
            <a:avLst/>
          </a:prstGeom>
          <a:blipFill>
            <a:blip r:embed="rId19" cstate="print"/>
            <a:stretch>
              <a:fillRect/>
            </a:stretch>
          </a:blipFill>
        </p:spPr>
        <p:txBody>
          <a:bodyPr wrap="square" lIns="0" tIns="0" rIns="0" bIns="0" rtlCol="0"/>
          <a:lstStyle/>
          <a:p>
            <a:endParaRPr/>
          </a:p>
        </p:txBody>
      </p:sp>
      <p:sp>
        <p:nvSpPr>
          <p:cNvPr id="34" name="object 34"/>
          <p:cNvSpPr/>
          <p:nvPr/>
        </p:nvSpPr>
        <p:spPr>
          <a:xfrm>
            <a:off x="6796337" y="2185755"/>
            <a:ext cx="899160" cy="260350"/>
          </a:xfrm>
          <a:custGeom>
            <a:avLst/>
            <a:gdLst/>
            <a:ahLst/>
            <a:cxnLst/>
            <a:rect l="l" t="t" r="r" b="b"/>
            <a:pathLst>
              <a:path w="899159" h="260350">
                <a:moveTo>
                  <a:pt x="0" y="0"/>
                </a:moveTo>
                <a:lnTo>
                  <a:pt x="898645" y="0"/>
                </a:lnTo>
                <a:lnTo>
                  <a:pt x="898645" y="260013"/>
                </a:lnTo>
                <a:lnTo>
                  <a:pt x="0" y="260013"/>
                </a:lnTo>
                <a:lnTo>
                  <a:pt x="0" y="0"/>
                </a:lnTo>
                <a:close/>
              </a:path>
            </a:pathLst>
          </a:custGeom>
          <a:solidFill>
            <a:srgbClr val="FDFDFD"/>
          </a:solidFill>
        </p:spPr>
        <p:txBody>
          <a:bodyPr wrap="square" lIns="0" tIns="0" rIns="0" bIns="0" rtlCol="0"/>
          <a:lstStyle/>
          <a:p>
            <a:endParaRPr/>
          </a:p>
        </p:txBody>
      </p:sp>
      <p:sp>
        <p:nvSpPr>
          <p:cNvPr id="35" name="object 35"/>
          <p:cNvSpPr/>
          <p:nvPr/>
        </p:nvSpPr>
        <p:spPr>
          <a:xfrm>
            <a:off x="6838902" y="2242048"/>
            <a:ext cx="73021" cy="103235"/>
          </a:xfrm>
          <a:prstGeom prst="rect">
            <a:avLst/>
          </a:prstGeom>
          <a:blipFill>
            <a:blip r:embed="rId20" cstate="print"/>
            <a:stretch>
              <a:fillRect/>
            </a:stretch>
          </a:blipFill>
        </p:spPr>
        <p:txBody>
          <a:bodyPr wrap="square" lIns="0" tIns="0" rIns="0" bIns="0" rtlCol="0"/>
          <a:lstStyle/>
          <a:p>
            <a:endParaRPr/>
          </a:p>
        </p:txBody>
      </p:sp>
      <p:sp>
        <p:nvSpPr>
          <p:cNvPr id="36" name="object 36"/>
          <p:cNvSpPr/>
          <p:nvPr/>
        </p:nvSpPr>
        <p:spPr>
          <a:xfrm>
            <a:off x="6933941" y="2244799"/>
            <a:ext cx="31750" cy="100965"/>
          </a:xfrm>
          <a:custGeom>
            <a:avLst/>
            <a:gdLst/>
            <a:ahLst/>
            <a:cxnLst/>
            <a:rect l="l" t="t" r="r" b="b"/>
            <a:pathLst>
              <a:path w="31750" h="100964">
                <a:moveTo>
                  <a:pt x="31068" y="13752"/>
                </a:moveTo>
                <a:lnTo>
                  <a:pt x="15044" y="13752"/>
                </a:lnTo>
                <a:lnTo>
                  <a:pt x="15030" y="56476"/>
                </a:lnTo>
                <a:lnTo>
                  <a:pt x="14884" y="73896"/>
                </a:lnTo>
                <a:lnTo>
                  <a:pt x="14502" y="85729"/>
                </a:lnTo>
                <a:lnTo>
                  <a:pt x="13760" y="100484"/>
                </a:lnTo>
                <a:lnTo>
                  <a:pt x="30272" y="100484"/>
                </a:lnTo>
                <a:lnTo>
                  <a:pt x="31557" y="99201"/>
                </a:lnTo>
                <a:lnTo>
                  <a:pt x="30814" y="91184"/>
                </a:lnTo>
                <a:lnTo>
                  <a:pt x="30433" y="82514"/>
                </a:lnTo>
                <a:lnTo>
                  <a:pt x="30323" y="73896"/>
                </a:lnTo>
                <a:lnTo>
                  <a:pt x="30377" y="44007"/>
                </a:lnTo>
                <a:lnTo>
                  <a:pt x="30473" y="32590"/>
                </a:lnTo>
                <a:lnTo>
                  <a:pt x="30915" y="17075"/>
                </a:lnTo>
                <a:lnTo>
                  <a:pt x="31068" y="13752"/>
                </a:lnTo>
                <a:close/>
              </a:path>
              <a:path w="31750" h="100964">
                <a:moveTo>
                  <a:pt x="30272" y="0"/>
                </a:moveTo>
                <a:lnTo>
                  <a:pt x="22234" y="1071"/>
                </a:lnTo>
                <a:lnTo>
                  <a:pt x="9322" y="3145"/>
                </a:lnTo>
                <a:lnTo>
                  <a:pt x="1284" y="4217"/>
                </a:lnTo>
                <a:lnTo>
                  <a:pt x="0" y="5500"/>
                </a:lnTo>
                <a:lnTo>
                  <a:pt x="0" y="16502"/>
                </a:lnTo>
                <a:lnTo>
                  <a:pt x="6788" y="15219"/>
                </a:lnTo>
                <a:lnTo>
                  <a:pt x="8256" y="15219"/>
                </a:lnTo>
                <a:lnTo>
                  <a:pt x="15044" y="13752"/>
                </a:lnTo>
                <a:lnTo>
                  <a:pt x="31068" y="13752"/>
                </a:lnTo>
                <a:lnTo>
                  <a:pt x="31356" y="7509"/>
                </a:lnTo>
                <a:lnTo>
                  <a:pt x="31557" y="1466"/>
                </a:lnTo>
                <a:lnTo>
                  <a:pt x="30272" y="0"/>
                </a:lnTo>
                <a:close/>
              </a:path>
            </a:pathLst>
          </a:custGeom>
          <a:solidFill>
            <a:srgbClr val="000000"/>
          </a:solidFill>
        </p:spPr>
        <p:txBody>
          <a:bodyPr wrap="square" lIns="0" tIns="0" rIns="0" bIns="0" rtlCol="0"/>
          <a:lstStyle/>
          <a:p>
            <a:endParaRPr/>
          </a:p>
        </p:txBody>
      </p:sp>
      <p:sp>
        <p:nvSpPr>
          <p:cNvPr id="37" name="object 37"/>
          <p:cNvSpPr/>
          <p:nvPr/>
        </p:nvSpPr>
        <p:spPr>
          <a:xfrm>
            <a:off x="6995771" y="2244799"/>
            <a:ext cx="73021" cy="100484"/>
          </a:xfrm>
          <a:prstGeom prst="rect">
            <a:avLst/>
          </a:prstGeom>
          <a:blipFill>
            <a:blip r:embed="rId21" cstate="print"/>
            <a:stretch>
              <a:fillRect/>
            </a:stretch>
          </a:blipFill>
        </p:spPr>
        <p:txBody>
          <a:bodyPr wrap="square" lIns="0" tIns="0" rIns="0" bIns="0" rtlCol="0"/>
          <a:lstStyle/>
          <a:p>
            <a:endParaRPr/>
          </a:p>
        </p:txBody>
      </p:sp>
      <p:sp>
        <p:nvSpPr>
          <p:cNvPr id="38" name="object 38"/>
          <p:cNvSpPr/>
          <p:nvPr/>
        </p:nvSpPr>
        <p:spPr>
          <a:xfrm>
            <a:off x="2105471" y="3312357"/>
            <a:ext cx="2809240" cy="260350"/>
          </a:xfrm>
          <a:custGeom>
            <a:avLst/>
            <a:gdLst/>
            <a:ahLst/>
            <a:cxnLst/>
            <a:rect l="l" t="t" r="r" b="b"/>
            <a:pathLst>
              <a:path w="2809240" h="260350">
                <a:moveTo>
                  <a:pt x="0" y="0"/>
                </a:moveTo>
                <a:lnTo>
                  <a:pt x="2809176" y="0"/>
                </a:lnTo>
                <a:lnTo>
                  <a:pt x="2809176" y="260013"/>
                </a:lnTo>
                <a:lnTo>
                  <a:pt x="0" y="260013"/>
                </a:lnTo>
                <a:lnTo>
                  <a:pt x="0" y="0"/>
                </a:lnTo>
                <a:close/>
              </a:path>
            </a:pathLst>
          </a:custGeom>
          <a:solidFill>
            <a:srgbClr val="FDFDFD"/>
          </a:solidFill>
        </p:spPr>
        <p:txBody>
          <a:bodyPr wrap="square" lIns="0" tIns="0" rIns="0" bIns="0" rtlCol="0"/>
          <a:lstStyle/>
          <a:p>
            <a:endParaRPr/>
          </a:p>
        </p:txBody>
      </p:sp>
      <p:sp>
        <p:nvSpPr>
          <p:cNvPr id="39" name="object 39"/>
          <p:cNvSpPr/>
          <p:nvPr/>
        </p:nvSpPr>
        <p:spPr>
          <a:xfrm>
            <a:off x="2156403" y="3399089"/>
            <a:ext cx="150025" cy="103051"/>
          </a:xfrm>
          <a:prstGeom prst="rect">
            <a:avLst/>
          </a:prstGeom>
          <a:blipFill>
            <a:blip r:embed="rId22" cstate="print"/>
            <a:stretch>
              <a:fillRect/>
            </a:stretch>
          </a:blipFill>
        </p:spPr>
        <p:txBody>
          <a:bodyPr wrap="square" lIns="0" tIns="0" rIns="0" bIns="0" rtlCol="0"/>
          <a:lstStyle/>
          <a:p>
            <a:endParaRPr/>
          </a:p>
        </p:txBody>
      </p:sp>
      <p:sp>
        <p:nvSpPr>
          <p:cNvPr id="40" name="object 40"/>
          <p:cNvSpPr/>
          <p:nvPr/>
        </p:nvSpPr>
        <p:spPr>
          <a:xfrm>
            <a:off x="3509436" y="5780302"/>
            <a:ext cx="468630" cy="260350"/>
          </a:xfrm>
          <a:custGeom>
            <a:avLst/>
            <a:gdLst/>
            <a:ahLst/>
            <a:cxnLst/>
            <a:rect l="l" t="t" r="r" b="b"/>
            <a:pathLst>
              <a:path w="468629" h="260350">
                <a:moveTo>
                  <a:pt x="0" y="0"/>
                </a:moveTo>
                <a:lnTo>
                  <a:pt x="468037" y="0"/>
                </a:lnTo>
                <a:lnTo>
                  <a:pt x="468037" y="260013"/>
                </a:lnTo>
                <a:lnTo>
                  <a:pt x="0" y="260013"/>
                </a:lnTo>
                <a:lnTo>
                  <a:pt x="0" y="0"/>
                </a:lnTo>
                <a:close/>
              </a:path>
            </a:pathLst>
          </a:custGeom>
          <a:solidFill>
            <a:srgbClr val="FDFDFD"/>
          </a:solidFill>
        </p:spPr>
        <p:txBody>
          <a:bodyPr wrap="square" lIns="0" tIns="0" rIns="0" bIns="0" rtlCol="0"/>
          <a:lstStyle/>
          <a:p>
            <a:endParaRPr/>
          </a:p>
        </p:txBody>
      </p:sp>
      <p:sp>
        <p:nvSpPr>
          <p:cNvPr id="41" name="object 41"/>
          <p:cNvSpPr/>
          <p:nvPr/>
        </p:nvSpPr>
        <p:spPr>
          <a:xfrm>
            <a:off x="3586494" y="5875230"/>
            <a:ext cx="154116" cy="104555"/>
          </a:xfrm>
          <a:prstGeom prst="rect">
            <a:avLst/>
          </a:prstGeom>
          <a:blipFill>
            <a:blip r:embed="rId23" cstate="print"/>
            <a:stretch>
              <a:fillRect/>
            </a:stretch>
          </a:blipFill>
        </p:spPr>
        <p:txBody>
          <a:bodyPr wrap="square" lIns="0" tIns="0" rIns="0" bIns="0" rtlCol="0"/>
          <a:lstStyle/>
          <a:p>
            <a:endParaRPr/>
          </a:p>
        </p:txBody>
      </p:sp>
      <p:sp>
        <p:nvSpPr>
          <p:cNvPr id="42" name="object 42"/>
          <p:cNvSpPr/>
          <p:nvPr/>
        </p:nvSpPr>
        <p:spPr>
          <a:xfrm>
            <a:off x="1643008" y="4085429"/>
            <a:ext cx="295925" cy="138991"/>
          </a:xfrm>
          <a:prstGeom prst="rect">
            <a:avLst/>
          </a:prstGeom>
          <a:blipFill>
            <a:blip r:embed="rId24" cstate="print"/>
            <a:stretch>
              <a:fillRect/>
            </a:stretch>
          </a:blipFill>
        </p:spPr>
        <p:txBody>
          <a:bodyPr wrap="square" lIns="0" tIns="0" rIns="0" bIns="0" rtlCol="0"/>
          <a:lstStyle/>
          <a:p>
            <a:endParaRPr/>
          </a:p>
        </p:txBody>
      </p:sp>
      <p:sp>
        <p:nvSpPr>
          <p:cNvPr id="43" name="object 43"/>
          <p:cNvSpPr/>
          <p:nvPr/>
        </p:nvSpPr>
        <p:spPr>
          <a:xfrm>
            <a:off x="3034555" y="4013916"/>
            <a:ext cx="2359660" cy="260350"/>
          </a:xfrm>
          <a:custGeom>
            <a:avLst/>
            <a:gdLst/>
            <a:ahLst/>
            <a:cxnLst/>
            <a:rect l="l" t="t" r="r" b="b"/>
            <a:pathLst>
              <a:path w="2359660" h="260350">
                <a:moveTo>
                  <a:pt x="0" y="0"/>
                </a:moveTo>
                <a:lnTo>
                  <a:pt x="2359138" y="0"/>
                </a:lnTo>
                <a:lnTo>
                  <a:pt x="2359138" y="260013"/>
                </a:lnTo>
                <a:lnTo>
                  <a:pt x="0" y="260013"/>
                </a:lnTo>
                <a:lnTo>
                  <a:pt x="0" y="0"/>
                </a:lnTo>
                <a:close/>
              </a:path>
            </a:pathLst>
          </a:custGeom>
          <a:solidFill>
            <a:srgbClr val="FDFDFD"/>
          </a:solidFill>
        </p:spPr>
        <p:txBody>
          <a:bodyPr wrap="square" lIns="0" tIns="0" rIns="0" bIns="0" rtlCol="0"/>
          <a:lstStyle/>
          <a:p>
            <a:endParaRPr/>
          </a:p>
        </p:txBody>
      </p:sp>
      <p:sp>
        <p:nvSpPr>
          <p:cNvPr id="44" name="object 44"/>
          <p:cNvSpPr/>
          <p:nvPr/>
        </p:nvSpPr>
        <p:spPr>
          <a:xfrm>
            <a:off x="3129520" y="4075894"/>
            <a:ext cx="152777" cy="104518"/>
          </a:xfrm>
          <a:prstGeom prst="rect">
            <a:avLst/>
          </a:prstGeom>
          <a:blipFill>
            <a:blip r:embed="rId25" cstate="print"/>
            <a:stretch>
              <a:fillRect/>
            </a:stretch>
          </a:blipFill>
        </p:spPr>
        <p:txBody>
          <a:bodyPr wrap="square" lIns="0" tIns="0" rIns="0" bIns="0" rtlCol="0"/>
          <a:lstStyle/>
          <a:p>
            <a:endParaRPr/>
          </a:p>
        </p:txBody>
      </p:sp>
      <p:sp>
        <p:nvSpPr>
          <p:cNvPr id="45" name="object 45"/>
          <p:cNvSpPr/>
          <p:nvPr/>
        </p:nvSpPr>
        <p:spPr>
          <a:xfrm>
            <a:off x="5929064" y="2242048"/>
            <a:ext cx="73021" cy="104702"/>
          </a:xfrm>
          <a:prstGeom prst="rect">
            <a:avLst/>
          </a:prstGeom>
          <a:blipFill>
            <a:blip r:embed="rId26" cstate="print"/>
            <a:stretch>
              <a:fillRect/>
            </a:stretch>
          </a:blipFill>
        </p:spPr>
        <p:txBody>
          <a:bodyPr wrap="square" lIns="0" tIns="0" rIns="0" bIns="0" rtlCol="0"/>
          <a:lstStyle/>
          <a:p>
            <a:endParaRPr/>
          </a:p>
        </p:txBody>
      </p:sp>
      <p:sp>
        <p:nvSpPr>
          <p:cNvPr id="46" name="object 46"/>
          <p:cNvSpPr/>
          <p:nvPr/>
        </p:nvSpPr>
        <p:spPr>
          <a:xfrm>
            <a:off x="6024103" y="2246265"/>
            <a:ext cx="31750" cy="100965"/>
          </a:xfrm>
          <a:custGeom>
            <a:avLst/>
            <a:gdLst/>
            <a:ahLst/>
            <a:cxnLst/>
            <a:rect l="l" t="t" r="r" b="b"/>
            <a:pathLst>
              <a:path w="31750" h="100964">
                <a:moveTo>
                  <a:pt x="31740" y="12285"/>
                </a:moveTo>
                <a:lnTo>
                  <a:pt x="15228" y="12285"/>
                </a:lnTo>
                <a:lnTo>
                  <a:pt x="15228" y="100484"/>
                </a:lnTo>
                <a:lnTo>
                  <a:pt x="31740" y="100484"/>
                </a:lnTo>
                <a:lnTo>
                  <a:pt x="31740" y="12285"/>
                </a:lnTo>
                <a:close/>
              </a:path>
              <a:path w="31750" h="100964">
                <a:moveTo>
                  <a:pt x="31740" y="0"/>
                </a:moveTo>
                <a:lnTo>
                  <a:pt x="9448" y="1882"/>
                </a:lnTo>
                <a:lnTo>
                  <a:pt x="1467" y="2750"/>
                </a:lnTo>
                <a:lnTo>
                  <a:pt x="1467" y="4034"/>
                </a:lnTo>
                <a:lnTo>
                  <a:pt x="0" y="8251"/>
                </a:lnTo>
                <a:lnTo>
                  <a:pt x="0" y="15036"/>
                </a:lnTo>
                <a:lnTo>
                  <a:pt x="1467" y="15036"/>
                </a:lnTo>
                <a:lnTo>
                  <a:pt x="6971" y="13752"/>
                </a:lnTo>
                <a:lnTo>
                  <a:pt x="8256" y="13752"/>
                </a:lnTo>
                <a:lnTo>
                  <a:pt x="15228" y="12285"/>
                </a:lnTo>
                <a:lnTo>
                  <a:pt x="31740" y="12285"/>
                </a:lnTo>
                <a:lnTo>
                  <a:pt x="31740" y="0"/>
                </a:lnTo>
                <a:close/>
              </a:path>
            </a:pathLst>
          </a:custGeom>
          <a:solidFill>
            <a:srgbClr val="000000"/>
          </a:solidFill>
        </p:spPr>
        <p:txBody>
          <a:bodyPr wrap="square" lIns="0" tIns="0" rIns="0" bIns="0" rtlCol="0"/>
          <a:lstStyle/>
          <a:p>
            <a:endParaRPr/>
          </a:p>
        </p:txBody>
      </p:sp>
      <p:sp>
        <p:nvSpPr>
          <p:cNvPr id="47" name="object 47"/>
          <p:cNvSpPr/>
          <p:nvPr/>
        </p:nvSpPr>
        <p:spPr>
          <a:xfrm>
            <a:off x="6087401" y="2246265"/>
            <a:ext cx="74306" cy="101768"/>
          </a:xfrm>
          <a:prstGeom prst="rect">
            <a:avLst/>
          </a:prstGeom>
          <a:blipFill>
            <a:blip r:embed="rId27" cstate="print"/>
            <a:stretch>
              <a:fillRect/>
            </a:stretch>
          </a:blipFill>
        </p:spPr>
        <p:txBody>
          <a:bodyPr wrap="square" lIns="0" tIns="0" rIns="0" bIns="0" rtlCol="0"/>
          <a:lstStyle/>
          <a:p>
            <a:endParaRPr/>
          </a:p>
        </p:txBody>
      </p:sp>
      <p:sp>
        <p:nvSpPr>
          <p:cNvPr id="48" name="object 48"/>
          <p:cNvSpPr/>
          <p:nvPr/>
        </p:nvSpPr>
        <p:spPr>
          <a:xfrm>
            <a:off x="3561725" y="3375618"/>
            <a:ext cx="152832" cy="104518"/>
          </a:xfrm>
          <a:prstGeom prst="rect">
            <a:avLst/>
          </a:prstGeom>
          <a:blipFill>
            <a:blip r:embed="rId28" cstate="print"/>
            <a:stretch>
              <a:fillRect/>
            </a:stretch>
          </a:blipFill>
        </p:spPr>
        <p:txBody>
          <a:bodyPr wrap="square" lIns="0" tIns="0" rIns="0" bIns="0" rtlCol="0"/>
          <a:lstStyle/>
          <a:p>
            <a:endParaRPr/>
          </a:p>
        </p:txBody>
      </p:sp>
      <p:sp>
        <p:nvSpPr>
          <p:cNvPr id="49" name="object 49"/>
          <p:cNvSpPr/>
          <p:nvPr/>
        </p:nvSpPr>
        <p:spPr>
          <a:xfrm>
            <a:off x="3052444" y="2741538"/>
            <a:ext cx="2334895" cy="260350"/>
          </a:xfrm>
          <a:custGeom>
            <a:avLst/>
            <a:gdLst/>
            <a:ahLst/>
            <a:cxnLst/>
            <a:rect l="l" t="t" r="r" b="b"/>
            <a:pathLst>
              <a:path w="2334895" h="260350">
                <a:moveTo>
                  <a:pt x="0" y="0"/>
                </a:moveTo>
                <a:lnTo>
                  <a:pt x="2334461" y="0"/>
                </a:lnTo>
                <a:lnTo>
                  <a:pt x="2334461" y="260013"/>
                </a:lnTo>
                <a:lnTo>
                  <a:pt x="0" y="260013"/>
                </a:lnTo>
                <a:lnTo>
                  <a:pt x="0" y="0"/>
                </a:lnTo>
                <a:close/>
              </a:path>
            </a:pathLst>
          </a:custGeom>
          <a:solidFill>
            <a:srgbClr val="FDFDFD"/>
          </a:solidFill>
        </p:spPr>
        <p:txBody>
          <a:bodyPr wrap="square" lIns="0" tIns="0" rIns="0" bIns="0" rtlCol="0"/>
          <a:lstStyle/>
          <a:p>
            <a:endParaRPr/>
          </a:p>
        </p:txBody>
      </p:sp>
      <p:sp>
        <p:nvSpPr>
          <p:cNvPr id="50" name="object 50"/>
          <p:cNvSpPr/>
          <p:nvPr/>
        </p:nvSpPr>
        <p:spPr>
          <a:xfrm>
            <a:off x="5854758" y="4502404"/>
            <a:ext cx="1831975" cy="260350"/>
          </a:xfrm>
          <a:custGeom>
            <a:avLst/>
            <a:gdLst/>
            <a:ahLst/>
            <a:cxnLst/>
            <a:rect l="l" t="t" r="r" b="b"/>
            <a:pathLst>
              <a:path w="1831975" h="260350">
                <a:moveTo>
                  <a:pt x="0" y="0"/>
                </a:moveTo>
                <a:lnTo>
                  <a:pt x="1831967" y="0"/>
                </a:lnTo>
                <a:lnTo>
                  <a:pt x="1831967" y="259921"/>
                </a:lnTo>
                <a:lnTo>
                  <a:pt x="0" y="259921"/>
                </a:lnTo>
                <a:lnTo>
                  <a:pt x="0" y="0"/>
                </a:lnTo>
                <a:close/>
              </a:path>
            </a:pathLst>
          </a:custGeom>
          <a:solidFill>
            <a:srgbClr val="FDFDFD"/>
          </a:solidFill>
        </p:spPr>
        <p:txBody>
          <a:bodyPr wrap="square" lIns="0" tIns="0" rIns="0" bIns="0" rtlCol="0"/>
          <a:lstStyle/>
          <a:p>
            <a:endParaRPr/>
          </a:p>
        </p:txBody>
      </p:sp>
      <p:sp>
        <p:nvSpPr>
          <p:cNvPr id="51" name="object 51"/>
          <p:cNvSpPr/>
          <p:nvPr/>
        </p:nvSpPr>
        <p:spPr>
          <a:xfrm>
            <a:off x="5887784" y="4568361"/>
            <a:ext cx="74306" cy="103161"/>
          </a:xfrm>
          <a:prstGeom prst="rect">
            <a:avLst/>
          </a:prstGeom>
          <a:blipFill>
            <a:blip r:embed="rId29" cstate="print"/>
            <a:stretch>
              <a:fillRect/>
            </a:stretch>
          </a:blipFill>
        </p:spPr>
        <p:txBody>
          <a:bodyPr wrap="square" lIns="0" tIns="0" rIns="0" bIns="0" rtlCol="0"/>
          <a:lstStyle/>
          <a:p>
            <a:endParaRPr/>
          </a:p>
        </p:txBody>
      </p:sp>
      <p:sp>
        <p:nvSpPr>
          <p:cNvPr id="52" name="object 52"/>
          <p:cNvSpPr/>
          <p:nvPr/>
        </p:nvSpPr>
        <p:spPr>
          <a:xfrm>
            <a:off x="5982822" y="4571111"/>
            <a:ext cx="33020" cy="100965"/>
          </a:xfrm>
          <a:custGeom>
            <a:avLst/>
            <a:gdLst/>
            <a:ahLst/>
            <a:cxnLst/>
            <a:rect l="l" t="t" r="r" b="b"/>
            <a:pathLst>
              <a:path w="33020" h="100964">
                <a:moveTo>
                  <a:pt x="31875" y="13752"/>
                </a:moveTo>
                <a:lnTo>
                  <a:pt x="16512" y="13752"/>
                </a:lnTo>
                <a:lnTo>
                  <a:pt x="16512" y="44026"/>
                </a:lnTo>
                <a:lnTo>
                  <a:pt x="15663" y="60937"/>
                </a:lnTo>
                <a:lnTo>
                  <a:pt x="15228" y="73078"/>
                </a:lnTo>
                <a:lnTo>
                  <a:pt x="15097" y="82361"/>
                </a:lnTo>
                <a:lnTo>
                  <a:pt x="15044" y="99036"/>
                </a:lnTo>
                <a:lnTo>
                  <a:pt x="16512" y="100411"/>
                </a:lnTo>
                <a:lnTo>
                  <a:pt x="31557" y="100411"/>
                </a:lnTo>
                <a:lnTo>
                  <a:pt x="33024" y="99036"/>
                </a:lnTo>
                <a:lnTo>
                  <a:pt x="32176" y="91021"/>
                </a:lnTo>
                <a:lnTo>
                  <a:pt x="31740" y="82361"/>
                </a:lnTo>
                <a:lnTo>
                  <a:pt x="31604" y="73078"/>
                </a:lnTo>
                <a:lnTo>
                  <a:pt x="31580" y="32497"/>
                </a:lnTo>
                <a:lnTo>
                  <a:pt x="31740" y="16849"/>
                </a:lnTo>
                <a:lnTo>
                  <a:pt x="31875" y="13752"/>
                </a:lnTo>
                <a:close/>
              </a:path>
              <a:path w="33020" h="100964">
                <a:moveTo>
                  <a:pt x="33024" y="0"/>
                </a:moveTo>
                <a:lnTo>
                  <a:pt x="31557" y="0"/>
                </a:lnTo>
                <a:lnTo>
                  <a:pt x="23576" y="1031"/>
                </a:lnTo>
                <a:lnTo>
                  <a:pt x="10090" y="3094"/>
                </a:lnTo>
                <a:lnTo>
                  <a:pt x="1284" y="4125"/>
                </a:lnTo>
                <a:lnTo>
                  <a:pt x="1284" y="11001"/>
                </a:lnTo>
                <a:lnTo>
                  <a:pt x="0" y="15127"/>
                </a:lnTo>
                <a:lnTo>
                  <a:pt x="1284" y="16502"/>
                </a:lnTo>
                <a:lnTo>
                  <a:pt x="8256" y="15127"/>
                </a:lnTo>
                <a:lnTo>
                  <a:pt x="9540" y="15127"/>
                </a:lnTo>
                <a:lnTo>
                  <a:pt x="16512" y="13752"/>
                </a:lnTo>
                <a:lnTo>
                  <a:pt x="31875" y="13752"/>
                </a:lnTo>
                <a:lnTo>
                  <a:pt x="32176" y="6876"/>
                </a:lnTo>
                <a:lnTo>
                  <a:pt x="33024" y="0"/>
                </a:lnTo>
                <a:close/>
              </a:path>
            </a:pathLst>
          </a:custGeom>
          <a:solidFill>
            <a:srgbClr val="000000"/>
          </a:solidFill>
        </p:spPr>
        <p:txBody>
          <a:bodyPr wrap="square" lIns="0" tIns="0" rIns="0" bIns="0" rtlCol="0"/>
          <a:lstStyle/>
          <a:p>
            <a:endParaRPr/>
          </a:p>
        </p:txBody>
      </p:sp>
      <p:sp>
        <p:nvSpPr>
          <p:cNvPr id="53" name="object 53"/>
          <p:cNvSpPr/>
          <p:nvPr/>
        </p:nvSpPr>
        <p:spPr>
          <a:xfrm>
            <a:off x="6062632" y="4571111"/>
            <a:ext cx="33020" cy="100965"/>
          </a:xfrm>
          <a:custGeom>
            <a:avLst/>
            <a:gdLst/>
            <a:ahLst/>
            <a:cxnLst/>
            <a:rect l="l" t="t" r="r" b="b"/>
            <a:pathLst>
              <a:path w="33020" h="100964">
                <a:moveTo>
                  <a:pt x="32019" y="13752"/>
                </a:moveTo>
                <a:lnTo>
                  <a:pt x="15228" y="13752"/>
                </a:lnTo>
                <a:lnTo>
                  <a:pt x="15228" y="100411"/>
                </a:lnTo>
                <a:lnTo>
                  <a:pt x="31740" y="100411"/>
                </a:lnTo>
                <a:lnTo>
                  <a:pt x="31760" y="32497"/>
                </a:lnTo>
                <a:lnTo>
                  <a:pt x="31901" y="16849"/>
                </a:lnTo>
                <a:lnTo>
                  <a:pt x="32019" y="13752"/>
                </a:lnTo>
                <a:close/>
              </a:path>
              <a:path w="33020" h="100964">
                <a:moveTo>
                  <a:pt x="33024" y="0"/>
                </a:moveTo>
                <a:lnTo>
                  <a:pt x="31740" y="0"/>
                </a:lnTo>
                <a:lnTo>
                  <a:pt x="22933" y="1031"/>
                </a:lnTo>
                <a:lnTo>
                  <a:pt x="9448" y="3094"/>
                </a:lnTo>
                <a:lnTo>
                  <a:pt x="1467" y="4125"/>
                </a:lnTo>
                <a:lnTo>
                  <a:pt x="1467" y="9626"/>
                </a:lnTo>
                <a:lnTo>
                  <a:pt x="0" y="11001"/>
                </a:lnTo>
                <a:lnTo>
                  <a:pt x="0" y="15127"/>
                </a:lnTo>
                <a:lnTo>
                  <a:pt x="1467" y="16502"/>
                </a:lnTo>
                <a:lnTo>
                  <a:pt x="6971" y="15127"/>
                </a:lnTo>
                <a:lnTo>
                  <a:pt x="9724" y="15127"/>
                </a:lnTo>
                <a:lnTo>
                  <a:pt x="15228" y="13752"/>
                </a:lnTo>
                <a:lnTo>
                  <a:pt x="32019" y="13752"/>
                </a:lnTo>
                <a:lnTo>
                  <a:pt x="32282" y="6876"/>
                </a:lnTo>
                <a:lnTo>
                  <a:pt x="33024" y="0"/>
                </a:lnTo>
                <a:close/>
              </a:path>
            </a:pathLst>
          </a:custGeom>
          <a:solidFill>
            <a:srgbClr val="000000"/>
          </a:solidFill>
        </p:spPr>
        <p:txBody>
          <a:bodyPr wrap="square" lIns="0" tIns="0" rIns="0" bIns="0" rtlCol="0"/>
          <a:lstStyle/>
          <a:p>
            <a:endParaRPr/>
          </a:p>
        </p:txBody>
      </p:sp>
      <p:sp>
        <p:nvSpPr>
          <p:cNvPr id="54" name="object 54"/>
          <p:cNvSpPr/>
          <p:nvPr/>
        </p:nvSpPr>
        <p:spPr>
          <a:xfrm>
            <a:off x="7114294" y="4553233"/>
            <a:ext cx="72838" cy="103161"/>
          </a:xfrm>
          <a:prstGeom prst="rect">
            <a:avLst/>
          </a:prstGeom>
          <a:blipFill>
            <a:blip r:embed="rId30" cstate="print"/>
            <a:stretch>
              <a:fillRect/>
            </a:stretch>
          </a:blipFill>
        </p:spPr>
        <p:txBody>
          <a:bodyPr wrap="square" lIns="0" tIns="0" rIns="0" bIns="0" rtlCol="0"/>
          <a:lstStyle/>
          <a:p>
            <a:endParaRPr/>
          </a:p>
        </p:txBody>
      </p:sp>
      <p:sp>
        <p:nvSpPr>
          <p:cNvPr id="55" name="object 55"/>
          <p:cNvSpPr/>
          <p:nvPr/>
        </p:nvSpPr>
        <p:spPr>
          <a:xfrm>
            <a:off x="7209149" y="4555983"/>
            <a:ext cx="31750" cy="100965"/>
          </a:xfrm>
          <a:custGeom>
            <a:avLst/>
            <a:gdLst/>
            <a:ahLst/>
            <a:cxnLst/>
            <a:rect l="l" t="t" r="r" b="b"/>
            <a:pathLst>
              <a:path w="31750" h="100964">
                <a:moveTo>
                  <a:pt x="31163" y="13752"/>
                </a:moveTo>
                <a:lnTo>
                  <a:pt x="15228" y="13752"/>
                </a:lnTo>
                <a:lnTo>
                  <a:pt x="15205" y="60929"/>
                </a:lnTo>
                <a:lnTo>
                  <a:pt x="15044" y="73076"/>
                </a:lnTo>
                <a:lnTo>
                  <a:pt x="14608" y="84445"/>
                </a:lnTo>
                <a:lnTo>
                  <a:pt x="13760" y="99036"/>
                </a:lnTo>
                <a:lnTo>
                  <a:pt x="15228" y="100411"/>
                </a:lnTo>
                <a:lnTo>
                  <a:pt x="30272" y="100411"/>
                </a:lnTo>
                <a:lnTo>
                  <a:pt x="31740" y="99036"/>
                </a:lnTo>
                <a:lnTo>
                  <a:pt x="30892" y="91020"/>
                </a:lnTo>
                <a:lnTo>
                  <a:pt x="30456" y="82358"/>
                </a:lnTo>
                <a:lnTo>
                  <a:pt x="30320" y="73076"/>
                </a:lnTo>
                <a:lnTo>
                  <a:pt x="30391" y="44007"/>
                </a:lnTo>
                <a:lnTo>
                  <a:pt x="30502" y="32490"/>
                </a:lnTo>
                <a:lnTo>
                  <a:pt x="31006" y="16846"/>
                </a:lnTo>
                <a:lnTo>
                  <a:pt x="31163" y="13752"/>
                </a:lnTo>
                <a:close/>
              </a:path>
              <a:path w="31750" h="100964">
                <a:moveTo>
                  <a:pt x="31740" y="0"/>
                </a:moveTo>
                <a:lnTo>
                  <a:pt x="30272" y="0"/>
                </a:lnTo>
                <a:lnTo>
                  <a:pt x="22314" y="1031"/>
                </a:lnTo>
                <a:lnTo>
                  <a:pt x="9425" y="3094"/>
                </a:lnTo>
                <a:lnTo>
                  <a:pt x="1467" y="4125"/>
                </a:lnTo>
                <a:lnTo>
                  <a:pt x="0" y="5500"/>
                </a:lnTo>
                <a:lnTo>
                  <a:pt x="0" y="16502"/>
                </a:lnTo>
                <a:lnTo>
                  <a:pt x="6971" y="15127"/>
                </a:lnTo>
                <a:lnTo>
                  <a:pt x="8256" y="15127"/>
                </a:lnTo>
                <a:lnTo>
                  <a:pt x="15228" y="13752"/>
                </a:lnTo>
                <a:lnTo>
                  <a:pt x="31163" y="13752"/>
                </a:lnTo>
                <a:lnTo>
                  <a:pt x="31511" y="6876"/>
                </a:lnTo>
                <a:lnTo>
                  <a:pt x="31740" y="0"/>
                </a:lnTo>
                <a:close/>
              </a:path>
            </a:pathLst>
          </a:custGeom>
          <a:solidFill>
            <a:srgbClr val="000000"/>
          </a:solidFill>
        </p:spPr>
        <p:txBody>
          <a:bodyPr wrap="square" lIns="0" tIns="0" rIns="0" bIns="0" rtlCol="0"/>
          <a:lstStyle/>
          <a:p>
            <a:endParaRPr/>
          </a:p>
        </p:txBody>
      </p:sp>
      <p:sp>
        <p:nvSpPr>
          <p:cNvPr id="56" name="object 56"/>
          <p:cNvSpPr/>
          <p:nvPr/>
        </p:nvSpPr>
        <p:spPr>
          <a:xfrm>
            <a:off x="7271162" y="4555983"/>
            <a:ext cx="72838" cy="100411"/>
          </a:xfrm>
          <a:prstGeom prst="rect">
            <a:avLst/>
          </a:prstGeom>
          <a:blipFill>
            <a:blip r:embed="rId31" cstate="print"/>
            <a:stretch>
              <a:fillRect/>
            </a:stretch>
          </a:blipFill>
        </p:spPr>
        <p:txBody>
          <a:bodyPr wrap="square" lIns="0" tIns="0" rIns="0" bIns="0" rtlCol="0"/>
          <a:lstStyle/>
          <a:p>
            <a:endParaRPr/>
          </a:p>
        </p:txBody>
      </p:sp>
      <p:sp>
        <p:nvSpPr>
          <p:cNvPr id="57" name="object 57"/>
          <p:cNvSpPr/>
          <p:nvPr/>
        </p:nvSpPr>
        <p:spPr>
          <a:xfrm>
            <a:off x="3101999" y="2817085"/>
            <a:ext cx="152777" cy="104702"/>
          </a:xfrm>
          <a:prstGeom prst="rect">
            <a:avLst/>
          </a:prstGeom>
          <a:blipFill>
            <a:blip r:embed="rId32" cstate="print"/>
            <a:stretch>
              <a:fillRect/>
            </a:stretch>
          </a:blipFill>
        </p:spPr>
        <p:txBody>
          <a:bodyPr wrap="square" lIns="0" tIns="0" rIns="0" bIns="0" rtlCol="0"/>
          <a:lstStyle/>
          <a:p>
            <a:endParaRPr/>
          </a:p>
        </p:txBody>
      </p:sp>
      <p:graphicFrame>
        <p:nvGraphicFramePr>
          <p:cNvPr id="58" name="object 58"/>
          <p:cNvGraphicFramePr>
            <a:graphicFrameLocks noGrp="1"/>
          </p:cNvGraphicFramePr>
          <p:nvPr/>
        </p:nvGraphicFramePr>
        <p:xfrm>
          <a:off x="1527393" y="1993217"/>
          <a:ext cx="6153148" cy="4281805"/>
        </p:xfrm>
        <a:graphic>
          <a:graphicData uri="http://schemas.openxmlformats.org/drawingml/2006/table">
            <a:tbl>
              <a:tblPr firstRow="1" bandRow="1">
                <a:tableStyleId>{2D5ABB26-0587-4C30-8999-92F81FD0307C}</a:tableStyleId>
              </a:tblPr>
              <a:tblGrid>
                <a:gridCol w="572770">
                  <a:extLst>
                    <a:ext uri="{9D8B030D-6E8A-4147-A177-3AD203B41FA5}">
                      <a16:colId xmlns:a16="http://schemas.microsoft.com/office/drawing/2014/main" val="20000"/>
                    </a:ext>
                  </a:extLst>
                </a:gridCol>
                <a:gridCol w="467995">
                  <a:extLst>
                    <a:ext uri="{9D8B030D-6E8A-4147-A177-3AD203B41FA5}">
                      <a16:colId xmlns:a16="http://schemas.microsoft.com/office/drawing/2014/main" val="20001"/>
                    </a:ext>
                  </a:extLst>
                </a:gridCol>
                <a:gridCol w="467995">
                  <a:extLst>
                    <a:ext uri="{9D8B030D-6E8A-4147-A177-3AD203B41FA5}">
                      <a16:colId xmlns:a16="http://schemas.microsoft.com/office/drawing/2014/main" val="20002"/>
                    </a:ext>
                  </a:extLst>
                </a:gridCol>
                <a:gridCol w="469900">
                  <a:extLst>
                    <a:ext uri="{9D8B030D-6E8A-4147-A177-3AD203B41FA5}">
                      <a16:colId xmlns:a16="http://schemas.microsoft.com/office/drawing/2014/main" val="20003"/>
                    </a:ext>
                  </a:extLst>
                </a:gridCol>
                <a:gridCol w="465455">
                  <a:extLst>
                    <a:ext uri="{9D8B030D-6E8A-4147-A177-3AD203B41FA5}">
                      <a16:colId xmlns:a16="http://schemas.microsoft.com/office/drawing/2014/main" val="20004"/>
                    </a:ext>
                  </a:extLst>
                </a:gridCol>
                <a:gridCol w="467994">
                  <a:extLst>
                    <a:ext uri="{9D8B030D-6E8A-4147-A177-3AD203B41FA5}">
                      <a16:colId xmlns:a16="http://schemas.microsoft.com/office/drawing/2014/main" val="20005"/>
                    </a:ext>
                  </a:extLst>
                </a:gridCol>
                <a:gridCol w="467360">
                  <a:extLst>
                    <a:ext uri="{9D8B030D-6E8A-4147-A177-3AD203B41FA5}">
                      <a16:colId xmlns:a16="http://schemas.microsoft.com/office/drawing/2014/main" val="20006"/>
                    </a:ext>
                  </a:extLst>
                </a:gridCol>
                <a:gridCol w="471170">
                  <a:extLst>
                    <a:ext uri="{9D8B030D-6E8A-4147-A177-3AD203B41FA5}">
                      <a16:colId xmlns:a16="http://schemas.microsoft.com/office/drawing/2014/main" val="20007"/>
                    </a:ext>
                  </a:extLst>
                </a:gridCol>
                <a:gridCol w="465454">
                  <a:extLst>
                    <a:ext uri="{9D8B030D-6E8A-4147-A177-3AD203B41FA5}">
                      <a16:colId xmlns:a16="http://schemas.microsoft.com/office/drawing/2014/main" val="20008"/>
                    </a:ext>
                  </a:extLst>
                </a:gridCol>
                <a:gridCol w="467360">
                  <a:extLst>
                    <a:ext uri="{9D8B030D-6E8A-4147-A177-3AD203B41FA5}">
                      <a16:colId xmlns:a16="http://schemas.microsoft.com/office/drawing/2014/main" val="20009"/>
                    </a:ext>
                  </a:extLst>
                </a:gridCol>
                <a:gridCol w="467360">
                  <a:extLst>
                    <a:ext uri="{9D8B030D-6E8A-4147-A177-3AD203B41FA5}">
                      <a16:colId xmlns:a16="http://schemas.microsoft.com/office/drawing/2014/main" val="20010"/>
                    </a:ext>
                  </a:extLst>
                </a:gridCol>
                <a:gridCol w="467360">
                  <a:extLst>
                    <a:ext uri="{9D8B030D-6E8A-4147-A177-3AD203B41FA5}">
                      <a16:colId xmlns:a16="http://schemas.microsoft.com/office/drawing/2014/main" val="20011"/>
                    </a:ext>
                  </a:extLst>
                </a:gridCol>
                <a:gridCol w="434975">
                  <a:extLst>
                    <a:ext uri="{9D8B030D-6E8A-4147-A177-3AD203B41FA5}">
                      <a16:colId xmlns:a16="http://schemas.microsoft.com/office/drawing/2014/main" val="20012"/>
                    </a:ext>
                  </a:extLst>
                </a:gridCol>
              </a:tblGrid>
              <a:tr h="180975">
                <a:tc rowSpan="17">
                  <a:txBody>
                    <a:bodyPr/>
                    <a:lstStyle/>
                    <a:p>
                      <a:pPr>
                        <a:lnSpc>
                          <a:spcPct val="100000"/>
                        </a:lnSpc>
                      </a:pPr>
                      <a:endParaRPr sz="1600">
                        <a:latin typeface="Times New Roman"/>
                        <a:cs typeface="Times New Roman"/>
                      </a:endParaRPr>
                    </a:p>
                  </a:txBody>
                  <a:tcPr marL="0" marR="0" marT="0" marB="0">
                    <a:lnL w="12700">
                      <a:solidFill>
                        <a:srgbClr val="000000"/>
                      </a:solidFill>
                      <a:prstDash val="solid"/>
                    </a:lnL>
                    <a:lnR w="19050">
                      <a:solidFill>
                        <a:srgbClr val="00ACED"/>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000">
                        <a:latin typeface="Times New Roman"/>
                        <a:cs typeface="Times New Roman"/>
                      </a:endParaRPr>
                    </a:p>
                  </a:txBody>
                  <a:tcPr marL="0" marR="0" marT="0" marB="0">
                    <a:lnL w="19050" cap="flat" cmpd="sng" algn="ctr">
                      <a:solidFill>
                        <a:srgbClr val="00ACED"/>
                      </a:solidFill>
                      <a:prstDash val="solid"/>
                      <a:round/>
                      <a:headEnd type="none" w="med" len="med"/>
                      <a:tailEnd type="none" w="med" len="med"/>
                    </a:lnL>
                    <a:lnR w="9525">
                      <a:solidFill>
                        <a:srgbClr val="000000"/>
                      </a:solidFill>
                      <a:prstDash val="solid"/>
                    </a:lnR>
                    <a:lnT w="12700">
                      <a:solidFill>
                        <a:srgbClr val="000000"/>
                      </a:solidFill>
                      <a:prstDash val="solid"/>
                    </a:lnT>
                    <a:lnB w="19050">
                      <a:solidFill>
                        <a:srgbClr val="00ACED"/>
                      </a:solidFill>
                      <a:prstDash val="solid"/>
                    </a:lnB>
                    <a:solidFill>
                      <a:srgbClr val="FDFDFD"/>
                    </a:solidFill>
                  </a:tcPr>
                </a:tc>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9050">
                      <a:solidFill>
                        <a:srgbClr val="00ACED"/>
                      </a:solidFill>
                      <a:prstDash val="solid"/>
                    </a:lnB>
                    <a:solidFill>
                      <a:srgbClr val="FDFDFD"/>
                    </a:solidFill>
                  </a:tcPr>
                </a:tc>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9050">
                      <a:solidFill>
                        <a:srgbClr val="00ACED"/>
                      </a:solidFill>
                      <a:prstDash val="solid"/>
                    </a:lnB>
                    <a:solidFill>
                      <a:srgbClr val="FDFDFD"/>
                    </a:solidFill>
                  </a:tcPr>
                </a:tc>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9050">
                      <a:solidFill>
                        <a:srgbClr val="00ACED"/>
                      </a:solidFill>
                      <a:prstDash val="solid"/>
                    </a:lnB>
                    <a:solidFill>
                      <a:srgbClr val="FDFDFD"/>
                    </a:solidFill>
                  </a:tcPr>
                </a:tc>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9050">
                      <a:solidFill>
                        <a:srgbClr val="00ACED"/>
                      </a:solidFill>
                      <a:prstDash val="solid"/>
                    </a:lnB>
                    <a:solidFill>
                      <a:srgbClr val="FDFDFD"/>
                    </a:solidFill>
                  </a:tcPr>
                </a:tc>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9050">
                      <a:solidFill>
                        <a:srgbClr val="00ACED"/>
                      </a:solidFill>
                      <a:prstDash val="solid"/>
                    </a:lnB>
                    <a:solidFill>
                      <a:srgbClr val="FDFDFD"/>
                    </a:solidFill>
                  </a:tcPr>
                </a:tc>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9050">
                      <a:solidFill>
                        <a:srgbClr val="00ACED"/>
                      </a:solidFill>
                      <a:prstDash val="solid"/>
                    </a:lnB>
                    <a:solidFill>
                      <a:srgbClr val="FDFDFD"/>
                    </a:solidFill>
                  </a:tcPr>
                </a:tc>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9050">
                      <a:solidFill>
                        <a:srgbClr val="00ACED"/>
                      </a:solidFill>
                      <a:prstDash val="solid"/>
                    </a:lnB>
                    <a:solidFill>
                      <a:srgbClr val="FDFDFD"/>
                    </a:solidFill>
                  </a:tcPr>
                </a:tc>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9050">
                      <a:solidFill>
                        <a:srgbClr val="00ACED"/>
                      </a:solidFill>
                      <a:prstDash val="solid"/>
                    </a:lnB>
                    <a:solidFill>
                      <a:srgbClr val="FDFDFD"/>
                    </a:solidFill>
                  </a:tcPr>
                </a:tc>
                <a:tc rowSpan="5">
                  <a:txBody>
                    <a:bodyPr/>
                    <a:lstStyle/>
                    <a:p>
                      <a:pPr>
                        <a:lnSpc>
                          <a:spcPct val="100000"/>
                        </a:lnSpc>
                      </a:pPr>
                      <a:endParaRPr sz="16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28575">
                      <a:solidFill>
                        <a:srgbClr val="00ACED"/>
                      </a:solidFill>
                      <a:prstDash val="solid"/>
                    </a:lnR>
                    <a:lnT w="12700">
                      <a:solidFill>
                        <a:srgbClr val="000000"/>
                      </a:solidFill>
                      <a:prstDash val="solid"/>
                    </a:lnT>
                    <a:lnB w="19050">
                      <a:solidFill>
                        <a:srgbClr val="00ACED"/>
                      </a:solidFill>
                      <a:prstDash val="solid"/>
                    </a:lnB>
                    <a:solidFill>
                      <a:srgbClr val="FDFDFD"/>
                    </a:solidFill>
                  </a:tcPr>
                </a:tc>
                <a:tc>
                  <a:txBody>
                    <a:bodyPr/>
                    <a:lstStyle/>
                    <a:p>
                      <a:pPr>
                        <a:lnSpc>
                          <a:spcPct val="100000"/>
                        </a:lnSpc>
                      </a:pPr>
                      <a:endParaRPr sz="1000">
                        <a:latin typeface="Times New Roman"/>
                        <a:cs typeface="Times New Roman"/>
                      </a:endParaRPr>
                    </a:p>
                  </a:txBody>
                  <a:tcPr marL="0" marR="0" marT="0" marB="0">
                    <a:lnL w="28575" cap="flat" cmpd="sng" algn="ctr">
                      <a:solidFill>
                        <a:srgbClr val="00ACED"/>
                      </a:solidFill>
                      <a:prstDash val="solid"/>
                      <a:round/>
                      <a:headEnd type="none" w="med" len="med"/>
                      <a:tailEnd type="none" w="med" len="med"/>
                    </a:lnL>
                    <a:lnR w="9525">
                      <a:solidFill>
                        <a:srgbClr val="000000"/>
                      </a:solidFill>
                      <a:prstDash val="solid"/>
                    </a:lnR>
                    <a:lnT w="12700">
                      <a:solidFill>
                        <a:srgbClr val="000000"/>
                      </a:solidFill>
                      <a:prstDash val="solid"/>
                    </a:lnT>
                    <a:lnB w="19050">
                      <a:solidFill>
                        <a:srgbClr val="00ACED"/>
                      </a:solidFill>
                      <a:prstDash val="solid"/>
                    </a:lnB>
                    <a:solidFill>
                      <a:srgbClr val="FDFDFD"/>
                    </a:solidFill>
                  </a:tcPr>
                </a:tc>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9050">
                      <a:solidFill>
                        <a:srgbClr val="00ACED"/>
                      </a:solidFill>
                      <a:prstDash val="solid"/>
                    </a:lnB>
                    <a:solidFill>
                      <a:srgbClr val="FDFDFD"/>
                    </a:solidFill>
                  </a:tcPr>
                </a:tc>
                <a:extLst>
                  <a:ext uri="{0D108BD9-81ED-4DB2-BD59-A6C34878D82A}">
                    <a16:rowId xmlns:a16="http://schemas.microsoft.com/office/drawing/2014/main" val="10000"/>
                  </a:ext>
                </a:extLst>
              </a:tr>
              <a:tr h="259715">
                <a:tc vMerge="1">
                  <a:txBody>
                    <a:bodyPr/>
                    <a:lstStyle/>
                    <a:p>
                      <a:endParaRPr/>
                    </a:p>
                  </a:txBody>
                  <a:tcPr marL="0" marR="0" marT="0" marB="0">
                    <a:lnL w="12700">
                      <a:solidFill>
                        <a:srgbClr val="000000"/>
                      </a:solidFill>
                      <a:prstDash val="solid"/>
                    </a:lnL>
                    <a:lnR w="19050">
                      <a:solidFill>
                        <a:srgbClr val="00ACED"/>
                      </a:solidFill>
                      <a:prstDash val="solid"/>
                    </a:lnR>
                    <a:lnT w="12700">
                      <a:solidFill>
                        <a:srgbClr val="000000"/>
                      </a:solidFill>
                      <a:prstDash val="solid"/>
                    </a:lnT>
                    <a:lnB w="12700">
                      <a:solidFill>
                        <a:srgbClr val="000000"/>
                      </a:solidFill>
                      <a:prstDash val="solid"/>
                    </a:lnB>
                  </a:tcPr>
                </a:tc>
                <a:tc gridSpan="2">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tcPr>
                </a:tc>
                <a:tc hMerge="1">
                  <a:txBody>
                    <a:bodyPr/>
                    <a:lstStyle/>
                    <a:p>
                      <a:endParaRPr/>
                    </a:p>
                  </a:txBody>
                  <a:tcPr marL="0" marR="0" marT="0" marB="0"/>
                </a:tc>
                <a:tc gridSpan="3">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tcPr>
                </a:tc>
                <a:tc hMerge="1">
                  <a:txBody>
                    <a:bodyPr/>
                    <a:lstStyle/>
                    <a:p>
                      <a:endParaRPr/>
                    </a:p>
                  </a:txBody>
                  <a:tcPr marL="0" marR="0" marT="0" marB="0"/>
                </a:tc>
                <a:tc hMerge="1">
                  <a:txBody>
                    <a:bodyPr/>
                    <a:lstStyle/>
                    <a:p>
                      <a:endParaRPr/>
                    </a:p>
                  </a:txBody>
                  <a:tcPr marL="0" marR="0" marT="0" marB="0"/>
                </a:tc>
                <a:tc gridSpan="3">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28575">
                      <a:solidFill>
                        <a:srgbClr val="00ACED"/>
                      </a:solidFill>
                      <a:prstDash val="solid"/>
                    </a:lnR>
                    <a:lnT w="19050">
                      <a:solidFill>
                        <a:srgbClr val="00ACED"/>
                      </a:solidFill>
                      <a:prstDash val="solid"/>
                    </a:lnT>
                    <a:lnB w="19050">
                      <a:solidFill>
                        <a:srgbClr val="00ACED"/>
                      </a:solidFill>
                      <a:prstDash val="solid"/>
                    </a:lnB>
                  </a:tcPr>
                </a:tc>
                <a:tc vMerge="1">
                  <a:txBody>
                    <a:bodyPr/>
                    <a:lstStyle/>
                    <a:p>
                      <a:endParaRPr/>
                    </a:p>
                  </a:txBody>
                  <a:tcPr marL="0" marR="0" marT="0" marB="0">
                    <a:lnL w="28575">
                      <a:solidFill>
                        <a:srgbClr val="00ACED"/>
                      </a:solidFill>
                      <a:prstDash val="solid"/>
                    </a:lnL>
                    <a:lnR w="28575">
                      <a:solidFill>
                        <a:srgbClr val="00ACED"/>
                      </a:solidFill>
                      <a:prstDash val="solid"/>
                    </a:lnR>
                    <a:lnT w="12700">
                      <a:solidFill>
                        <a:srgbClr val="000000"/>
                      </a:solidFill>
                      <a:prstDash val="solid"/>
                    </a:lnT>
                    <a:lnB w="19050">
                      <a:solidFill>
                        <a:srgbClr val="00ACED"/>
                      </a:solidFill>
                      <a:prstDash val="solid"/>
                    </a:lnB>
                    <a:solidFill>
                      <a:srgbClr val="FDFDFD"/>
                    </a:solidFill>
                  </a:tcPr>
                </a:tc>
                <a:tc gridSpan="2">
                  <a:txBody>
                    <a:bodyPr/>
                    <a:lstStyle/>
                    <a:p>
                      <a:pPr>
                        <a:lnSpc>
                          <a:spcPct val="100000"/>
                        </a:lnSpc>
                      </a:pPr>
                      <a:endParaRPr sz="1600">
                        <a:latin typeface="Times New Roman"/>
                        <a:cs typeface="Times New Roman"/>
                      </a:endParaRPr>
                    </a:p>
                  </a:txBody>
                  <a:tcPr marL="0" marR="0" marT="0" marB="0">
                    <a:lnL w="28575">
                      <a:solidFill>
                        <a:srgbClr val="00ACED"/>
                      </a:solidFill>
                      <a:prstDash val="solid"/>
                    </a:lnL>
                    <a:lnR w="28575">
                      <a:solidFill>
                        <a:srgbClr val="00ACED"/>
                      </a:solidFill>
                      <a:prstDash val="solid"/>
                    </a:lnR>
                    <a:lnT w="19050">
                      <a:solidFill>
                        <a:srgbClr val="00ACED"/>
                      </a:solidFill>
                      <a:prstDash val="solid"/>
                    </a:lnT>
                    <a:lnB w="19050">
                      <a:solidFill>
                        <a:srgbClr val="00ACED"/>
                      </a:solidFill>
                      <a:prstDash val="solid"/>
                    </a:lnB>
                  </a:tcPr>
                </a:tc>
                <a:tc hMerge="1">
                  <a:txBody>
                    <a:bodyPr/>
                    <a:lstStyle/>
                    <a:p>
                      <a:endParaRPr/>
                    </a:p>
                  </a:txBody>
                  <a:tcPr marL="0" marR="0" marT="0" marB="0"/>
                </a:tc>
                <a:extLst>
                  <a:ext uri="{0D108BD9-81ED-4DB2-BD59-A6C34878D82A}">
                    <a16:rowId xmlns:a16="http://schemas.microsoft.com/office/drawing/2014/main" val="10001"/>
                  </a:ext>
                </a:extLst>
              </a:tr>
              <a:tr h="300990">
                <a:tc vMerge="1">
                  <a:txBody>
                    <a:bodyPr/>
                    <a:lstStyle/>
                    <a:p>
                      <a:endParaRPr/>
                    </a:p>
                  </a:txBody>
                  <a:tcPr marL="0" marR="0" marT="0" marB="0">
                    <a:lnL w="12700">
                      <a:solidFill>
                        <a:srgbClr val="000000"/>
                      </a:solidFill>
                      <a:prstDash val="solid"/>
                    </a:lnL>
                    <a:lnR w="19050">
                      <a:solidFill>
                        <a:srgbClr val="00ACED"/>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rowSpan="3">
                  <a:txBody>
                    <a:bodyPr/>
                    <a:lstStyle/>
                    <a:p>
                      <a:pPr>
                        <a:lnSpc>
                          <a:spcPct val="100000"/>
                        </a:lnSpc>
                      </a:pPr>
                      <a:endParaRPr sz="16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28575">
                      <a:solidFill>
                        <a:srgbClr val="00ACED"/>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600">
                        <a:latin typeface="Times New Roman"/>
                        <a:cs typeface="Times New Roman"/>
                      </a:endParaRPr>
                    </a:p>
                  </a:txBody>
                  <a:tcPr marL="0" marR="0" marT="0" marB="0">
                    <a:lnL w="28575" cap="flat" cmpd="sng" algn="ctr">
                      <a:solidFill>
                        <a:srgbClr val="00ACED"/>
                      </a:solidFill>
                      <a:prstDash val="solid"/>
                      <a:round/>
                      <a:headEnd type="none" w="med" len="med"/>
                      <a:tailEnd type="none" w="med" len="me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rowSpan="3">
                  <a:txBody>
                    <a:bodyPr/>
                    <a:lstStyle/>
                    <a:p>
                      <a:pPr>
                        <a:lnSpc>
                          <a:spcPct val="100000"/>
                        </a:lnSpc>
                      </a:pPr>
                      <a:endParaRPr sz="16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rowSpan="3">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28575">
                      <a:solidFill>
                        <a:srgbClr val="00ACED"/>
                      </a:solidFill>
                      <a:prstDash val="solid"/>
                    </a:lnL>
                    <a:lnR w="28575">
                      <a:solidFill>
                        <a:srgbClr val="00ACED"/>
                      </a:solidFill>
                      <a:prstDash val="solid"/>
                    </a:lnR>
                    <a:lnT w="12700">
                      <a:solidFill>
                        <a:srgbClr val="000000"/>
                      </a:solidFill>
                      <a:prstDash val="solid"/>
                    </a:lnT>
                    <a:lnB w="19050">
                      <a:solidFill>
                        <a:srgbClr val="00ACED"/>
                      </a:solidFill>
                      <a:prstDash val="solid"/>
                    </a:lnB>
                    <a:solidFill>
                      <a:srgbClr val="FDFDFD"/>
                    </a:solidFill>
                  </a:tcPr>
                </a:tc>
                <a:tc rowSpan="8">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rowSpan="8">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12700">
                      <a:solidFill>
                        <a:srgbClr val="000000"/>
                      </a:solidFill>
                      <a:prstDash val="solid"/>
                    </a:lnR>
                    <a:lnT w="19050">
                      <a:solidFill>
                        <a:srgbClr val="00ACED"/>
                      </a:solidFill>
                      <a:prstDash val="solid"/>
                    </a:lnT>
                    <a:lnB w="19050">
                      <a:solidFill>
                        <a:srgbClr val="00ACED"/>
                      </a:solidFill>
                      <a:prstDash val="solid"/>
                    </a:lnB>
                    <a:solidFill>
                      <a:srgbClr val="FDFDFD"/>
                    </a:solidFill>
                  </a:tcPr>
                </a:tc>
                <a:extLst>
                  <a:ext uri="{0D108BD9-81ED-4DB2-BD59-A6C34878D82A}">
                    <a16:rowId xmlns:a16="http://schemas.microsoft.com/office/drawing/2014/main" val="10002"/>
                  </a:ext>
                </a:extLst>
              </a:tr>
              <a:tr h="259715">
                <a:tc vMerge="1">
                  <a:txBody>
                    <a:bodyPr/>
                    <a:lstStyle/>
                    <a:p>
                      <a:endParaRPr/>
                    </a:p>
                  </a:txBody>
                  <a:tcPr marL="0" marR="0" marT="0" marB="0">
                    <a:lnL w="12700">
                      <a:solidFill>
                        <a:srgbClr val="000000"/>
                      </a:solidFill>
                      <a:prstDash val="solid"/>
                    </a:lnL>
                    <a:lnR w="19050">
                      <a:solidFill>
                        <a:srgbClr val="00ACED"/>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tcPr>
                </a:tc>
                <a:tc vMerge="1">
                  <a:txBody>
                    <a:bodyPr/>
                    <a:lstStyle/>
                    <a:p>
                      <a:endParaRPr/>
                    </a:p>
                  </a:txBody>
                  <a:tcPr marL="0" marR="0" marT="0" marB="0">
                    <a:lnL w="19050">
                      <a:solidFill>
                        <a:srgbClr val="00ACED"/>
                      </a:solidFill>
                      <a:prstDash val="solid"/>
                    </a:lnL>
                    <a:lnR w="28575">
                      <a:solidFill>
                        <a:srgbClr val="00ACED"/>
                      </a:solidFill>
                      <a:prstDash val="solid"/>
                    </a:lnR>
                    <a:lnT w="19050">
                      <a:solidFill>
                        <a:srgbClr val="00ACED"/>
                      </a:solidFill>
                      <a:prstDash val="solid"/>
                    </a:lnT>
                    <a:lnB w="19050">
                      <a:solidFill>
                        <a:srgbClr val="00ACED"/>
                      </a:solidFill>
                      <a:prstDash val="solid"/>
                    </a:lnB>
                    <a:solidFill>
                      <a:srgbClr val="FDFDFD"/>
                    </a:solidFill>
                  </a:tcPr>
                </a:tc>
                <a:tc gridSpan="5">
                  <a:txBody>
                    <a:bodyPr/>
                    <a:lstStyle/>
                    <a:p>
                      <a:pPr>
                        <a:lnSpc>
                          <a:spcPct val="100000"/>
                        </a:lnSpc>
                      </a:pPr>
                      <a:endParaRPr sz="1600">
                        <a:latin typeface="Times New Roman"/>
                        <a:cs typeface="Times New Roman"/>
                      </a:endParaRPr>
                    </a:p>
                  </a:txBody>
                  <a:tcPr marL="0" marR="0" marT="0" marB="0">
                    <a:lnL w="28575">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L w="19050">
                      <a:solidFill>
                        <a:srgbClr val="00ACED"/>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28575">
                      <a:solidFill>
                        <a:srgbClr val="00ACED"/>
                      </a:solidFill>
                      <a:prstDash val="solid"/>
                    </a:lnL>
                    <a:lnR w="28575">
                      <a:solidFill>
                        <a:srgbClr val="00ACED"/>
                      </a:solidFill>
                      <a:prstDash val="solid"/>
                    </a:lnR>
                    <a:lnT w="12700">
                      <a:solidFill>
                        <a:srgbClr val="000000"/>
                      </a:solidFill>
                      <a:prstDash val="solid"/>
                    </a:lnT>
                    <a:lnB w="19050">
                      <a:solidFill>
                        <a:srgbClr val="00ACED"/>
                      </a:solidFill>
                      <a:prstDash val="solid"/>
                    </a:lnB>
                    <a:solidFill>
                      <a:srgbClr val="FDFDFD"/>
                    </a:solidFill>
                  </a:tcPr>
                </a:tc>
                <a:tc vMerge="1">
                  <a:txBody>
                    <a:bodyPr/>
                    <a:lstStyle/>
                    <a:p>
                      <a:endParaRPr/>
                    </a:p>
                  </a:txBody>
                  <a:tcPr marL="0" marR="0" marT="0" marB="0">
                    <a:lnL w="19050">
                      <a:solidFill>
                        <a:srgbClr val="00ACED"/>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9525">
                      <a:solidFill>
                        <a:srgbClr val="000000"/>
                      </a:solidFill>
                      <a:prstDash val="solid"/>
                    </a:lnL>
                    <a:lnR w="12700">
                      <a:solidFill>
                        <a:srgbClr val="000000"/>
                      </a:solidFill>
                      <a:prstDash val="solid"/>
                    </a:lnR>
                    <a:lnT w="19050">
                      <a:solidFill>
                        <a:srgbClr val="00ACED"/>
                      </a:solidFill>
                      <a:prstDash val="solid"/>
                    </a:lnT>
                    <a:lnB w="19050">
                      <a:solidFill>
                        <a:srgbClr val="00ACED"/>
                      </a:solidFill>
                      <a:prstDash val="solid"/>
                    </a:lnB>
                    <a:solidFill>
                      <a:srgbClr val="FDFDFD"/>
                    </a:solidFill>
                  </a:tcPr>
                </a:tc>
                <a:extLst>
                  <a:ext uri="{0D108BD9-81ED-4DB2-BD59-A6C34878D82A}">
                    <a16:rowId xmlns:a16="http://schemas.microsoft.com/office/drawing/2014/main" val="10003"/>
                  </a:ext>
                </a:extLst>
              </a:tr>
              <a:tr h="310515">
                <a:tc vMerge="1">
                  <a:txBody>
                    <a:bodyPr/>
                    <a:lstStyle/>
                    <a:p>
                      <a:endParaRPr/>
                    </a:p>
                  </a:txBody>
                  <a:tcPr marL="0" marR="0" marT="0" marB="0">
                    <a:lnL w="12700">
                      <a:solidFill>
                        <a:srgbClr val="000000"/>
                      </a:solidFill>
                      <a:prstDash val="solid"/>
                    </a:lnL>
                    <a:lnR w="19050">
                      <a:solidFill>
                        <a:srgbClr val="00ACED"/>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19050">
                      <a:solidFill>
                        <a:srgbClr val="00ACED"/>
                      </a:solidFill>
                      <a:prstDash val="solid"/>
                    </a:lnL>
                    <a:lnR w="28575">
                      <a:solidFill>
                        <a:srgbClr val="00ACED"/>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rowSpan="4">
                  <a:txBody>
                    <a:bodyPr/>
                    <a:lstStyle/>
                    <a:p>
                      <a:pPr>
                        <a:lnSpc>
                          <a:spcPct val="100000"/>
                        </a:lnSpc>
                      </a:pPr>
                      <a:endParaRPr sz="16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19050">
                      <a:solidFill>
                        <a:srgbClr val="00ACED"/>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19050">
                      <a:solidFill>
                        <a:srgbClr val="00ACED"/>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28575">
                      <a:solidFill>
                        <a:srgbClr val="00ACED"/>
                      </a:solidFill>
                      <a:prstDash val="solid"/>
                    </a:lnL>
                    <a:lnR w="28575">
                      <a:solidFill>
                        <a:srgbClr val="00ACED"/>
                      </a:solidFill>
                      <a:prstDash val="solid"/>
                    </a:lnR>
                    <a:lnT w="12700">
                      <a:solidFill>
                        <a:srgbClr val="000000"/>
                      </a:solidFill>
                      <a:prstDash val="solid"/>
                    </a:lnT>
                    <a:lnB w="19050">
                      <a:solidFill>
                        <a:srgbClr val="00ACED"/>
                      </a:solidFill>
                      <a:prstDash val="solid"/>
                    </a:lnB>
                    <a:solidFill>
                      <a:srgbClr val="FDFDFD"/>
                    </a:solidFill>
                  </a:tcPr>
                </a:tc>
                <a:tc vMerge="1">
                  <a:txBody>
                    <a:bodyPr/>
                    <a:lstStyle/>
                    <a:p>
                      <a:endParaRPr/>
                    </a:p>
                  </a:txBody>
                  <a:tcPr marL="0" marR="0" marT="0" marB="0">
                    <a:lnL w="19050">
                      <a:solidFill>
                        <a:srgbClr val="00ACED"/>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9525">
                      <a:solidFill>
                        <a:srgbClr val="000000"/>
                      </a:solidFill>
                      <a:prstDash val="solid"/>
                    </a:lnL>
                    <a:lnR w="12700">
                      <a:solidFill>
                        <a:srgbClr val="000000"/>
                      </a:solidFill>
                      <a:prstDash val="solid"/>
                    </a:lnR>
                    <a:lnT w="19050">
                      <a:solidFill>
                        <a:srgbClr val="00ACED"/>
                      </a:solidFill>
                      <a:prstDash val="solid"/>
                    </a:lnT>
                    <a:lnB w="19050">
                      <a:solidFill>
                        <a:srgbClr val="00ACED"/>
                      </a:solidFill>
                      <a:prstDash val="solid"/>
                    </a:lnB>
                    <a:solidFill>
                      <a:srgbClr val="FDFDFD"/>
                    </a:solidFill>
                  </a:tcPr>
                </a:tc>
                <a:extLst>
                  <a:ext uri="{0D108BD9-81ED-4DB2-BD59-A6C34878D82A}">
                    <a16:rowId xmlns:a16="http://schemas.microsoft.com/office/drawing/2014/main" val="10004"/>
                  </a:ext>
                </a:extLst>
              </a:tr>
              <a:tr h="259715">
                <a:tc vMerge="1">
                  <a:txBody>
                    <a:bodyPr/>
                    <a:lstStyle/>
                    <a:p>
                      <a:endParaRPr/>
                    </a:p>
                  </a:txBody>
                  <a:tcPr marL="0" marR="0" marT="0" marB="0">
                    <a:lnL w="12700">
                      <a:solidFill>
                        <a:srgbClr val="000000"/>
                      </a:solidFill>
                      <a:prstDash val="solid"/>
                    </a:lnL>
                    <a:lnR w="19050">
                      <a:solidFill>
                        <a:srgbClr val="00ACED"/>
                      </a:solidFill>
                      <a:prstDash val="solid"/>
                    </a:lnR>
                    <a:lnT w="12700">
                      <a:solidFill>
                        <a:srgbClr val="000000"/>
                      </a:solidFill>
                      <a:prstDash val="solid"/>
                    </a:lnT>
                    <a:lnB w="12700">
                      <a:solidFill>
                        <a:srgbClr val="000000"/>
                      </a:solidFill>
                      <a:prstDash val="solid"/>
                    </a:lnB>
                  </a:tcPr>
                </a:tc>
                <a:tc gridSpan="3">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28575">
                      <a:solidFill>
                        <a:srgbClr val="00ACED"/>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tcPr>
                </a:tc>
                <a:tc gridSpan="2">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tcPr>
                </a:tc>
                <a:tc hMerge="1">
                  <a:txBody>
                    <a:bodyPr/>
                    <a:lstStyle/>
                    <a:p>
                      <a:endParaRPr/>
                    </a:p>
                  </a:txBody>
                  <a:tcPr marL="0" marR="0" marT="0" marB="0"/>
                </a:tc>
                <a:tc vMerge="1">
                  <a:txBody>
                    <a:bodyPr/>
                    <a:lstStyle/>
                    <a:p>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solidFill>
                      <a:srgbClr val="FDFDFD"/>
                    </a:solidFill>
                  </a:tcPr>
                </a:tc>
                <a:tc gridSpan="3">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tcPr>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L w="19050">
                      <a:solidFill>
                        <a:srgbClr val="00ACED"/>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9525">
                      <a:solidFill>
                        <a:srgbClr val="000000"/>
                      </a:solidFill>
                      <a:prstDash val="solid"/>
                    </a:lnL>
                    <a:lnR w="12700">
                      <a:solidFill>
                        <a:srgbClr val="000000"/>
                      </a:solidFill>
                      <a:prstDash val="solid"/>
                    </a:lnR>
                    <a:lnT w="19050">
                      <a:solidFill>
                        <a:srgbClr val="00ACED"/>
                      </a:solidFill>
                      <a:prstDash val="solid"/>
                    </a:lnT>
                    <a:lnB w="19050">
                      <a:solidFill>
                        <a:srgbClr val="00ACED"/>
                      </a:solidFill>
                      <a:prstDash val="solid"/>
                    </a:lnB>
                    <a:solidFill>
                      <a:srgbClr val="FDFDFD"/>
                    </a:solidFill>
                  </a:tcPr>
                </a:tc>
                <a:extLst>
                  <a:ext uri="{0D108BD9-81ED-4DB2-BD59-A6C34878D82A}">
                    <a16:rowId xmlns:a16="http://schemas.microsoft.com/office/drawing/2014/main" val="10005"/>
                  </a:ext>
                </a:extLst>
              </a:tr>
              <a:tr h="254000">
                <a:tc vMerge="1">
                  <a:txBody>
                    <a:bodyPr/>
                    <a:lstStyle/>
                    <a:p>
                      <a:endParaRPr/>
                    </a:p>
                  </a:txBody>
                  <a:tcPr marL="0" marR="0" marT="0" marB="0">
                    <a:lnL w="12700">
                      <a:solidFill>
                        <a:srgbClr val="000000"/>
                      </a:solidFill>
                      <a:prstDash val="solid"/>
                    </a:lnL>
                    <a:lnR w="19050">
                      <a:solidFill>
                        <a:srgbClr val="00ACED"/>
                      </a:solidFill>
                      <a:prstDash val="solid"/>
                    </a:lnR>
                    <a:lnT w="12700">
                      <a:solidFill>
                        <a:srgbClr val="000000"/>
                      </a:solidFill>
                      <a:prstDash val="solid"/>
                    </a:lnT>
                    <a:lnB w="12700">
                      <a:solidFill>
                        <a:srgbClr val="000000"/>
                      </a:solidFill>
                      <a:prstDash val="solid"/>
                    </a:lnB>
                  </a:tcPr>
                </a:tc>
                <a:tc rowSpan="4">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28575" cap="flat" cmpd="sng" algn="ctr">
                      <a:solidFill>
                        <a:srgbClr val="00ACED"/>
                      </a:solidFill>
                      <a:prstDash val="solid"/>
                      <a:round/>
                      <a:headEnd type="none" w="med" len="med"/>
                      <a:tailEnd type="none" w="med" len="med"/>
                    </a:lnT>
                    <a:lnB w="19050">
                      <a:solidFill>
                        <a:srgbClr val="00ACED"/>
                      </a:solidFill>
                      <a:prstDash val="solid"/>
                    </a:lnB>
                    <a:solidFill>
                      <a:srgbClr val="FDFDFD"/>
                    </a:solidFill>
                  </a:tcPr>
                </a:tc>
                <a:tc rowSpan="4">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28575">
                      <a:solidFill>
                        <a:srgbClr val="00ACED"/>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500">
                        <a:latin typeface="Times New Roman"/>
                        <a:cs typeface="Times New Roman"/>
                      </a:endParaRPr>
                    </a:p>
                  </a:txBody>
                  <a:tcPr marL="0" marR="0" marT="0" marB="0">
                    <a:lnL w="28575" cap="flat" cmpd="sng" algn="ctr">
                      <a:solidFill>
                        <a:srgbClr val="00ACED"/>
                      </a:solidFill>
                      <a:prstDash val="solid"/>
                      <a:round/>
                      <a:headEnd type="none" w="med" len="med"/>
                      <a:tailEnd type="none" w="med" len="med"/>
                    </a:lnL>
                    <a:lnR w="19050">
                      <a:solidFill>
                        <a:srgbClr val="00ACED"/>
                      </a:solidFill>
                      <a:prstDash val="solid"/>
                    </a:lnR>
                    <a:lnT w="28575">
                      <a:solidFill>
                        <a:srgbClr val="00ACED"/>
                      </a:solidFill>
                      <a:prstDash val="solid"/>
                    </a:lnT>
                    <a:lnB w="19050">
                      <a:solidFill>
                        <a:srgbClr val="00ACED"/>
                      </a:solidFill>
                      <a:prstDash val="solid"/>
                    </a:lnB>
                  </a:tcPr>
                </a:tc>
                <a:tc rowSpan="2">
                  <a:txBody>
                    <a:bodyPr/>
                    <a:lstStyle/>
                    <a:p>
                      <a:pPr>
                        <a:lnSpc>
                          <a:spcPct val="100000"/>
                        </a:lnSpc>
                      </a:pPr>
                      <a:endParaRPr sz="1600">
                        <a:latin typeface="Times New Roman"/>
                        <a:cs typeface="Times New Roman"/>
                      </a:endParaRPr>
                    </a:p>
                  </a:txBody>
                  <a:tcPr marL="0" marR="0" marT="0" marB="0">
                    <a:lnL w="19050" cap="flat" cmpd="sng" algn="ctr">
                      <a:solidFill>
                        <a:srgbClr val="00ACED"/>
                      </a:solidFill>
                      <a:prstDash val="solid"/>
                      <a:round/>
                      <a:headEnd type="none" w="med" len="med"/>
                      <a:tailEnd type="none" w="med" len="me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rowSpan="2">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rowSpan="2">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solidFill>
                      <a:srgbClr val="FDFDFD"/>
                    </a:solidFill>
                  </a:tcPr>
                </a:tc>
                <a:tc rowSpan="11">
                  <a:txBody>
                    <a:bodyPr/>
                    <a:lstStyle/>
                    <a:p>
                      <a:pPr>
                        <a:lnSpc>
                          <a:spcPct val="100000"/>
                        </a:lnSpc>
                      </a:pPr>
                      <a:endParaRPr sz="1600">
                        <a:latin typeface="Times New Roman"/>
                        <a:cs typeface="Times New Roman"/>
                      </a:endParaRPr>
                    </a:p>
                  </a:txBody>
                  <a:tcPr marL="0" marR="0" marT="0" marB="0">
                    <a:lnL w="28575">
                      <a:solidFill>
                        <a:srgbClr val="00ACED"/>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rowSpan="4">
                  <a:txBody>
                    <a:bodyPr/>
                    <a:lstStyle/>
                    <a:p>
                      <a:pPr>
                        <a:lnSpc>
                          <a:spcPct val="100000"/>
                        </a:lnSpc>
                      </a:pPr>
                      <a:endParaRPr sz="1600">
                        <a:latin typeface="Times New Roman"/>
                        <a:cs typeface="Times New Roman"/>
                      </a:endParaRPr>
                    </a:p>
                  </a:txBody>
                  <a:tcPr marL="0" marR="0" marT="0" marB="0">
                    <a:lnL w="19050" cap="flat" cmpd="sng" algn="ctr">
                      <a:solidFill>
                        <a:srgbClr val="00ACED"/>
                      </a:solidFill>
                      <a:prstDash val="solid"/>
                      <a:round/>
                      <a:headEnd type="none" w="med" len="med"/>
                      <a:tailEnd type="none" w="med" len="me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rowSpan="4">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19050">
                      <a:solidFill>
                        <a:srgbClr val="00ACED"/>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9525">
                      <a:solidFill>
                        <a:srgbClr val="000000"/>
                      </a:solidFill>
                      <a:prstDash val="solid"/>
                    </a:lnL>
                    <a:lnR w="12700">
                      <a:solidFill>
                        <a:srgbClr val="000000"/>
                      </a:solidFill>
                      <a:prstDash val="solid"/>
                    </a:lnR>
                    <a:lnT w="19050">
                      <a:solidFill>
                        <a:srgbClr val="00ACED"/>
                      </a:solidFill>
                      <a:prstDash val="solid"/>
                    </a:lnT>
                    <a:lnB w="19050">
                      <a:solidFill>
                        <a:srgbClr val="00ACED"/>
                      </a:solidFill>
                      <a:prstDash val="solid"/>
                    </a:lnB>
                    <a:solidFill>
                      <a:srgbClr val="FDFDFD"/>
                    </a:solidFill>
                  </a:tcPr>
                </a:tc>
                <a:extLst>
                  <a:ext uri="{0D108BD9-81ED-4DB2-BD59-A6C34878D82A}">
                    <a16:rowId xmlns:a16="http://schemas.microsoft.com/office/drawing/2014/main" val="10006"/>
                  </a:ext>
                </a:extLst>
              </a:tr>
              <a:tr h="186690">
                <a:tc vMerge="1">
                  <a:txBody>
                    <a:bodyPr/>
                    <a:lstStyle/>
                    <a:p>
                      <a:endParaRPr/>
                    </a:p>
                  </a:txBody>
                  <a:tcPr marL="0" marR="0" marT="0" marB="0">
                    <a:lnL w="12700">
                      <a:solidFill>
                        <a:srgbClr val="000000"/>
                      </a:solidFill>
                      <a:prstDash val="solid"/>
                    </a:lnL>
                    <a:lnR w="19050">
                      <a:solidFill>
                        <a:srgbClr val="00ACED"/>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9525">
                      <a:solidFill>
                        <a:srgbClr val="000000"/>
                      </a:solidFill>
                      <a:prstDash val="solid"/>
                    </a:lnL>
                    <a:lnR w="28575">
                      <a:solidFill>
                        <a:srgbClr val="00ACED"/>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1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28575">
                      <a:solidFill>
                        <a:srgbClr val="00ACED"/>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19050">
                      <a:solidFill>
                        <a:srgbClr val="00ACED"/>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9525">
                      <a:solidFill>
                        <a:srgbClr val="000000"/>
                      </a:solidFill>
                      <a:prstDash val="solid"/>
                    </a:lnL>
                    <a:lnR w="12700">
                      <a:solidFill>
                        <a:srgbClr val="000000"/>
                      </a:solidFill>
                      <a:prstDash val="solid"/>
                    </a:lnR>
                    <a:lnT w="19050">
                      <a:solidFill>
                        <a:srgbClr val="00ACED"/>
                      </a:solidFill>
                      <a:prstDash val="solid"/>
                    </a:lnT>
                    <a:lnB w="19050">
                      <a:solidFill>
                        <a:srgbClr val="00ACED"/>
                      </a:solidFill>
                      <a:prstDash val="solid"/>
                    </a:lnB>
                    <a:solidFill>
                      <a:srgbClr val="FDFDFD"/>
                    </a:solidFill>
                  </a:tcPr>
                </a:tc>
                <a:extLst>
                  <a:ext uri="{0D108BD9-81ED-4DB2-BD59-A6C34878D82A}">
                    <a16:rowId xmlns:a16="http://schemas.microsoft.com/office/drawing/2014/main" val="10007"/>
                  </a:ext>
                </a:extLst>
              </a:tr>
              <a:tr h="259715">
                <a:tc vMerge="1">
                  <a:txBody>
                    <a:bodyPr/>
                    <a:lstStyle/>
                    <a:p>
                      <a:endParaRPr/>
                    </a:p>
                  </a:txBody>
                  <a:tcPr marL="0" marR="0" marT="0" marB="0">
                    <a:lnL w="12700">
                      <a:solidFill>
                        <a:srgbClr val="000000"/>
                      </a:solidFill>
                      <a:prstDash val="solid"/>
                    </a:lnL>
                    <a:lnR w="19050">
                      <a:solidFill>
                        <a:srgbClr val="00ACED"/>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9525">
                      <a:solidFill>
                        <a:srgbClr val="000000"/>
                      </a:solidFill>
                      <a:prstDash val="solid"/>
                    </a:lnL>
                    <a:lnR w="28575">
                      <a:solidFill>
                        <a:srgbClr val="00ACED"/>
                      </a:solidFill>
                      <a:prstDash val="solid"/>
                    </a:lnR>
                    <a:lnT w="19050">
                      <a:solidFill>
                        <a:srgbClr val="00ACED"/>
                      </a:solidFill>
                      <a:prstDash val="solid"/>
                    </a:lnT>
                    <a:lnB w="19050">
                      <a:solidFill>
                        <a:srgbClr val="00ACED"/>
                      </a:solidFill>
                      <a:prstDash val="solid"/>
                    </a:lnB>
                    <a:solidFill>
                      <a:srgbClr val="FDFDFD"/>
                    </a:solidFill>
                  </a:tcPr>
                </a:tc>
                <a:tc gridSpan="5">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L w="28575">
                      <a:solidFill>
                        <a:srgbClr val="00ACED"/>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19050">
                      <a:solidFill>
                        <a:srgbClr val="00ACED"/>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9525">
                      <a:solidFill>
                        <a:srgbClr val="000000"/>
                      </a:solidFill>
                      <a:prstDash val="solid"/>
                    </a:lnL>
                    <a:lnR w="12700">
                      <a:solidFill>
                        <a:srgbClr val="000000"/>
                      </a:solidFill>
                      <a:prstDash val="solid"/>
                    </a:lnR>
                    <a:lnT w="19050">
                      <a:solidFill>
                        <a:srgbClr val="00ACED"/>
                      </a:solidFill>
                      <a:prstDash val="solid"/>
                    </a:lnT>
                    <a:lnB w="19050">
                      <a:solidFill>
                        <a:srgbClr val="00ACED"/>
                      </a:solidFill>
                      <a:prstDash val="solid"/>
                    </a:lnB>
                    <a:solidFill>
                      <a:srgbClr val="FDFDFD"/>
                    </a:solidFill>
                  </a:tcPr>
                </a:tc>
                <a:extLst>
                  <a:ext uri="{0D108BD9-81ED-4DB2-BD59-A6C34878D82A}">
                    <a16:rowId xmlns:a16="http://schemas.microsoft.com/office/drawing/2014/main" val="10008"/>
                  </a:ext>
                </a:extLst>
              </a:tr>
              <a:tr h="227965">
                <a:tc vMerge="1">
                  <a:txBody>
                    <a:bodyPr/>
                    <a:lstStyle/>
                    <a:p>
                      <a:endParaRPr/>
                    </a:p>
                  </a:txBody>
                  <a:tcPr marL="0" marR="0" marT="0" marB="0">
                    <a:lnL w="12700">
                      <a:solidFill>
                        <a:srgbClr val="000000"/>
                      </a:solidFill>
                      <a:prstDash val="solid"/>
                    </a:lnL>
                    <a:lnR w="19050">
                      <a:solidFill>
                        <a:srgbClr val="00ACED"/>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9525">
                      <a:solidFill>
                        <a:srgbClr val="000000"/>
                      </a:solidFill>
                      <a:prstDash val="solid"/>
                    </a:lnL>
                    <a:lnR w="28575">
                      <a:solidFill>
                        <a:srgbClr val="00ACED"/>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28575">
                      <a:solidFill>
                        <a:srgbClr val="00ACED"/>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19050">
                      <a:solidFill>
                        <a:srgbClr val="00ACED"/>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9525">
                      <a:solidFill>
                        <a:srgbClr val="000000"/>
                      </a:solidFill>
                      <a:prstDash val="solid"/>
                    </a:lnL>
                    <a:lnR w="12700">
                      <a:solidFill>
                        <a:srgbClr val="000000"/>
                      </a:solidFill>
                      <a:prstDash val="solid"/>
                    </a:lnR>
                    <a:lnT w="19050">
                      <a:solidFill>
                        <a:srgbClr val="00ACED"/>
                      </a:solidFill>
                      <a:prstDash val="solid"/>
                    </a:lnT>
                    <a:lnB w="19050">
                      <a:solidFill>
                        <a:srgbClr val="00ACED"/>
                      </a:solidFill>
                      <a:prstDash val="solid"/>
                    </a:lnB>
                    <a:solidFill>
                      <a:srgbClr val="FDFDFD"/>
                    </a:solidFill>
                  </a:tcPr>
                </a:tc>
                <a:extLst>
                  <a:ext uri="{0D108BD9-81ED-4DB2-BD59-A6C34878D82A}">
                    <a16:rowId xmlns:a16="http://schemas.microsoft.com/office/drawing/2014/main" val="10009"/>
                  </a:ext>
                </a:extLst>
              </a:tr>
              <a:tr h="259715">
                <a:tc vMerge="1">
                  <a:txBody>
                    <a:bodyPr/>
                    <a:lstStyle/>
                    <a:p>
                      <a:endParaRPr/>
                    </a:p>
                  </a:txBody>
                  <a:tcPr marL="0" marR="0" marT="0" marB="0">
                    <a:lnL w="12700">
                      <a:solidFill>
                        <a:srgbClr val="000000"/>
                      </a:solidFill>
                      <a:prstDash val="solid"/>
                    </a:lnL>
                    <a:lnR w="19050">
                      <a:solidFill>
                        <a:srgbClr val="00ACED"/>
                      </a:solidFill>
                      <a:prstDash val="solid"/>
                    </a:lnR>
                    <a:lnT w="12700">
                      <a:solidFill>
                        <a:srgbClr val="000000"/>
                      </a:solidFill>
                      <a:prstDash val="solid"/>
                    </a:lnT>
                    <a:lnB w="12700">
                      <a:solidFill>
                        <a:srgbClr val="000000"/>
                      </a:solidFill>
                      <a:prstDash val="solid"/>
                    </a:lnB>
                  </a:tcPr>
                </a:tc>
                <a:tc gridSpan="2">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tcPr>
                </a:tc>
                <a:tc hMerge="1">
                  <a:txBody>
                    <a:bodyPr/>
                    <a:lstStyle/>
                    <a:p>
                      <a:endParaRPr/>
                    </a:p>
                  </a:txBody>
                  <a:tcPr marL="0" marR="0" marT="0" marB="0"/>
                </a:tc>
                <a:tc gridSpan="5">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L w="28575">
                      <a:solidFill>
                        <a:srgbClr val="00ACED"/>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gridSpan="2">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tcPr>
                </a:tc>
                <a:tc hMerge="1">
                  <a:txBody>
                    <a:bodyPr/>
                    <a:lstStyle/>
                    <a:p>
                      <a:endParaRPr/>
                    </a:p>
                  </a:txBody>
                  <a:tcPr marL="0" marR="0" marT="0" marB="0"/>
                </a:tc>
                <a:tc gridSpan="2">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tcPr>
                </a:tc>
                <a:tc hMerge="1">
                  <a:txBody>
                    <a:bodyPr/>
                    <a:lstStyle/>
                    <a:p>
                      <a:endParaRPr/>
                    </a:p>
                  </a:txBody>
                  <a:tcPr marL="0" marR="0" marT="0" marB="0"/>
                </a:tc>
                <a:extLst>
                  <a:ext uri="{0D108BD9-81ED-4DB2-BD59-A6C34878D82A}">
                    <a16:rowId xmlns:a16="http://schemas.microsoft.com/office/drawing/2014/main" val="10010"/>
                  </a:ext>
                </a:extLst>
              </a:tr>
              <a:tr h="296545">
                <a:tc vMerge="1">
                  <a:txBody>
                    <a:bodyPr/>
                    <a:lstStyle/>
                    <a:p>
                      <a:endParaRPr/>
                    </a:p>
                  </a:txBody>
                  <a:tcPr marL="0" marR="0" marT="0" marB="0">
                    <a:lnL w="12700">
                      <a:solidFill>
                        <a:srgbClr val="000000"/>
                      </a:solidFill>
                      <a:prstDash val="solid"/>
                    </a:lnL>
                    <a:lnR w="19050">
                      <a:solidFill>
                        <a:srgbClr val="00ACED"/>
                      </a:solidFill>
                      <a:prstDash val="solid"/>
                    </a:lnR>
                    <a:lnT w="12700">
                      <a:solidFill>
                        <a:srgbClr val="000000"/>
                      </a:solidFill>
                      <a:prstDash val="solid"/>
                    </a:lnT>
                    <a:lnB w="12700">
                      <a:solidFill>
                        <a:srgbClr val="000000"/>
                      </a:solidFill>
                      <a:prstDash val="solid"/>
                    </a:lnB>
                  </a:tcPr>
                </a:tc>
                <a:tc rowSpan="6">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rowSpan="6">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rowSpan="3">
                  <a:txBody>
                    <a:bodyPr/>
                    <a:lstStyle/>
                    <a:p>
                      <a:pPr>
                        <a:lnSpc>
                          <a:spcPct val="100000"/>
                        </a:lnSpc>
                      </a:pPr>
                      <a:endParaRPr sz="1600">
                        <a:latin typeface="Times New Roman"/>
                        <a:cs typeface="Times New Roman"/>
                      </a:endParaRPr>
                    </a:p>
                  </a:txBody>
                  <a:tcPr marL="0" marR="0" marT="0" marB="0">
                    <a:lnL w="19050" cap="flat" cmpd="sng" algn="ctr">
                      <a:solidFill>
                        <a:srgbClr val="00ACED"/>
                      </a:solidFill>
                      <a:prstDash val="solid"/>
                      <a:round/>
                      <a:headEnd type="none" w="med" len="med"/>
                      <a:tailEnd type="none" w="med" len="med"/>
                    </a:lnL>
                    <a:lnR w="19050">
                      <a:solidFill>
                        <a:srgbClr val="00ACED"/>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600">
                        <a:latin typeface="Times New Roman"/>
                        <a:cs typeface="Times New Roman"/>
                      </a:endParaRPr>
                    </a:p>
                  </a:txBody>
                  <a:tcPr marL="0" marR="0" marT="0" marB="0">
                    <a:lnL w="19050" cap="flat" cmpd="sng" algn="ctr">
                      <a:solidFill>
                        <a:srgbClr val="00ACED"/>
                      </a:solidFill>
                      <a:prstDash val="solid"/>
                      <a:round/>
                      <a:headEnd type="none" w="med" len="med"/>
                      <a:tailEnd type="none" w="med" len="me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rowSpan="3">
                  <a:txBody>
                    <a:bodyPr/>
                    <a:lstStyle/>
                    <a:p>
                      <a:pPr>
                        <a:lnSpc>
                          <a:spcPct val="100000"/>
                        </a:lnSpc>
                      </a:pPr>
                      <a:endParaRPr sz="16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rowSpan="6">
                  <a:txBody>
                    <a:bodyPr/>
                    <a:lstStyle/>
                    <a:p>
                      <a:pPr>
                        <a:lnSpc>
                          <a:spcPct val="100000"/>
                        </a:lnSpc>
                      </a:pPr>
                      <a:endParaRPr sz="1600">
                        <a:latin typeface="Times New Roman"/>
                        <a:cs typeface="Times New Roman"/>
                      </a:endParaRPr>
                    </a:p>
                  </a:txBody>
                  <a:tcPr marL="0" marR="0" marT="0" marB="0">
                    <a:lnL w="9525" cap="flat" cmpd="sng" algn="ctr">
                      <a:solidFill>
                        <a:srgbClr val="000000"/>
                      </a:solidFill>
                      <a:prstDash val="solid"/>
                      <a:round/>
                      <a:headEnd type="none" w="med" len="med"/>
                      <a:tailEnd type="none" w="med" len="me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28575">
                      <a:solidFill>
                        <a:srgbClr val="00ACED"/>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rowSpan="6">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rowSpan="6">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rowSpan="6">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rowSpan="6">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12700">
                      <a:solidFill>
                        <a:srgbClr val="000000"/>
                      </a:solidFill>
                      <a:prstDash val="solid"/>
                    </a:lnR>
                    <a:lnT w="19050">
                      <a:solidFill>
                        <a:srgbClr val="00ACED"/>
                      </a:solidFill>
                      <a:prstDash val="solid"/>
                    </a:lnT>
                    <a:lnB w="12700">
                      <a:solidFill>
                        <a:srgbClr val="000000"/>
                      </a:solidFill>
                      <a:prstDash val="solid"/>
                    </a:lnB>
                    <a:solidFill>
                      <a:srgbClr val="FDFDFD"/>
                    </a:solidFill>
                  </a:tcPr>
                </a:tc>
                <a:extLst>
                  <a:ext uri="{0D108BD9-81ED-4DB2-BD59-A6C34878D82A}">
                    <a16:rowId xmlns:a16="http://schemas.microsoft.com/office/drawing/2014/main" val="10011"/>
                  </a:ext>
                </a:extLst>
              </a:tr>
              <a:tr h="259715">
                <a:tc vMerge="1">
                  <a:txBody>
                    <a:bodyPr/>
                    <a:lstStyle/>
                    <a:p>
                      <a:endParaRPr/>
                    </a:p>
                  </a:txBody>
                  <a:tcPr marL="0" marR="0" marT="0" marB="0">
                    <a:lnL w="12700">
                      <a:solidFill>
                        <a:srgbClr val="000000"/>
                      </a:solidFill>
                      <a:prstDash val="solid"/>
                    </a:lnL>
                    <a:lnR w="19050">
                      <a:solidFill>
                        <a:srgbClr val="00ACED"/>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19050">
                      <a:solidFill>
                        <a:srgbClr val="00ACED"/>
                      </a:solidFill>
                      <a:prstDash val="solid"/>
                    </a:lnR>
                    <a:lnT w="19050">
                      <a:solidFill>
                        <a:srgbClr val="00ACED"/>
                      </a:solidFill>
                      <a:prstDash val="solid"/>
                    </a:lnT>
                    <a:lnB w="19050">
                      <a:solidFill>
                        <a:srgbClr val="00ACED"/>
                      </a:solidFill>
                      <a:prstDash val="solid"/>
                    </a:lnB>
                    <a:solidFill>
                      <a:srgbClr val="FDFDFD"/>
                    </a:solidFill>
                  </a:tcPr>
                </a:tc>
                <a:tc gridSpan="2">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tcPr>
                </a:tc>
                <a:tc hMerge="1">
                  <a:txBody>
                    <a:bodyPr/>
                    <a:lstStyle/>
                    <a:p>
                      <a:endParaRPr/>
                    </a:p>
                  </a:txBody>
                  <a:tcPr marL="0" marR="0" marT="0" marB="0"/>
                </a:tc>
                <a:tc vMerge="1">
                  <a:txBody>
                    <a:bodyPr/>
                    <a:lstStyle/>
                    <a:p>
                      <a:endParaRPr/>
                    </a:p>
                  </a:txBody>
                  <a:tcPr marL="0" marR="0" marT="0" marB="0">
                    <a:lnL w="28575">
                      <a:solidFill>
                        <a:srgbClr val="00ACED"/>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19050">
                      <a:solidFill>
                        <a:srgbClr val="00ACED"/>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28575">
                      <a:solidFill>
                        <a:srgbClr val="00ACED"/>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12700">
                      <a:solidFill>
                        <a:srgbClr val="000000"/>
                      </a:solidFill>
                      <a:prstDash val="solid"/>
                    </a:lnR>
                    <a:lnT w="19050">
                      <a:solidFill>
                        <a:srgbClr val="00ACED"/>
                      </a:solidFill>
                      <a:prstDash val="solid"/>
                    </a:lnT>
                    <a:lnB w="12700">
                      <a:solidFill>
                        <a:srgbClr val="000000"/>
                      </a:solidFill>
                      <a:prstDash val="solid"/>
                    </a:lnB>
                    <a:solidFill>
                      <a:srgbClr val="FDFDFD"/>
                    </a:solidFill>
                  </a:tcPr>
                </a:tc>
                <a:extLst>
                  <a:ext uri="{0D108BD9-81ED-4DB2-BD59-A6C34878D82A}">
                    <a16:rowId xmlns:a16="http://schemas.microsoft.com/office/drawing/2014/main" val="10012"/>
                  </a:ext>
                </a:extLst>
              </a:tr>
              <a:tr h="200660">
                <a:tc vMerge="1">
                  <a:txBody>
                    <a:bodyPr/>
                    <a:lstStyle/>
                    <a:p>
                      <a:endParaRPr/>
                    </a:p>
                  </a:txBody>
                  <a:tcPr marL="0" marR="0" marT="0" marB="0">
                    <a:lnL w="12700">
                      <a:solidFill>
                        <a:srgbClr val="000000"/>
                      </a:solidFill>
                      <a:prstDash val="solid"/>
                    </a:lnL>
                    <a:lnR w="19050">
                      <a:solidFill>
                        <a:srgbClr val="00ACED"/>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19050">
                      <a:solidFill>
                        <a:srgbClr val="00ACED"/>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28575">
                      <a:solidFill>
                        <a:srgbClr val="00ACED"/>
                      </a:solidFill>
                      <a:prstDash val="solid"/>
                    </a:lnL>
                    <a:lnR w="9525">
                      <a:solidFill>
                        <a:srgbClr val="000000"/>
                      </a:solidFill>
                      <a:prstDash val="solid"/>
                    </a:lnR>
                    <a:lnT w="19050">
                      <a:solidFill>
                        <a:srgbClr val="00ACED"/>
                      </a:solidFill>
                      <a:prstDash val="solid"/>
                    </a:lnT>
                    <a:lnB w="19050">
                      <a:solidFill>
                        <a:srgbClr val="00ACED"/>
                      </a:solidFill>
                      <a:prstDash val="solid"/>
                    </a:lnB>
                    <a:solidFill>
                      <a:srgbClr val="FDFDFD"/>
                    </a:solidFill>
                  </a:tcPr>
                </a:tc>
                <a:tc vMerge="1">
                  <a:txBody>
                    <a:bodyPr/>
                    <a:lstStyle/>
                    <a:p>
                      <a:endParaRPr/>
                    </a:p>
                  </a:txBody>
                  <a:tcPr marL="0" marR="0" marT="0" marB="0">
                    <a:lnL w="19050">
                      <a:solidFill>
                        <a:srgbClr val="00ACED"/>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28575">
                      <a:solidFill>
                        <a:srgbClr val="00ACED"/>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12700">
                      <a:solidFill>
                        <a:srgbClr val="000000"/>
                      </a:solidFill>
                      <a:prstDash val="solid"/>
                    </a:lnR>
                    <a:lnT w="19050">
                      <a:solidFill>
                        <a:srgbClr val="00ACED"/>
                      </a:solidFill>
                      <a:prstDash val="solid"/>
                    </a:lnT>
                    <a:lnB w="12700">
                      <a:solidFill>
                        <a:srgbClr val="000000"/>
                      </a:solidFill>
                      <a:prstDash val="solid"/>
                    </a:lnB>
                    <a:solidFill>
                      <a:srgbClr val="FDFDFD"/>
                    </a:solidFill>
                  </a:tcPr>
                </a:tc>
                <a:extLst>
                  <a:ext uri="{0D108BD9-81ED-4DB2-BD59-A6C34878D82A}">
                    <a16:rowId xmlns:a16="http://schemas.microsoft.com/office/drawing/2014/main" val="10013"/>
                  </a:ext>
                </a:extLst>
              </a:tr>
              <a:tr h="259715">
                <a:tc vMerge="1">
                  <a:txBody>
                    <a:bodyPr/>
                    <a:lstStyle/>
                    <a:p>
                      <a:endParaRPr/>
                    </a:p>
                  </a:txBody>
                  <a:tcPr marL="0" marR="0" marT="0" marB="0">
                    <a:lnL w="12700">
                      <a:solidFill>
                        <a:srgbClr val="000000"/>
                      </a:solidFill>
                      <a:prstDash val="solid"/>
                    </a:lnL>
                    <a:lnR w="19050">
                      <a:solidFill>
                        <a:srgbClr val="00ACED"/>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gridSpan="4">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vMerge="1">
                  <a:txBody>
                    <a:bodyPr/>
                    <a:lstStyle/>
                    <a:p>
                      <a:endParaRPr/>
                    </a:p>
                  </a:txBody>
                  <a:tcPr marL="0" marR="0" marT="0" marB="0">
                    <a:lnL w="19050">
                      <a:solidFill>
                        <a:srgbClr val="00ACED"/>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28575">
                      <a:solidFill>
                        <a:srgbClr val="00ACED"/>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12700">
                      <a:solidFill>
                        <a:srgbClr val="000000"/>
                      </a:solidFill>
                      <a:prstDash val="solid"/>
                    </a:lnR>
                    <a:lnT w="19050">
                      <a:solidFill>
                        <a:srgbClr val="00ACED"/>
                      </a:solidFill>
                      <a:prstDash val="solid"/>
                    </a:lnT>
                    <a:lnB w="12700">
                      <a:solidFill>
                        <a:srgbClr val="000000"/>
                      </a:solidFill>
                      <a:prstDash val="solid"/>
                    </a:lnB>
                    <a:solidFill>
                      <a:srgbClr val="FDFDFD"/>
                    </a:solidFill>
                  </a:tcPr>
                </a:tc>
                <a:extLst>
                  <a:ext uri="{0D108BD9-81ED-4DB2-BD59-A6C34878D82A}">
                    <a16:rowId xmlns:a16="http://schemas.microsoft.com/office/drawing/2014/main" val="10014"/>
                  </a:ext>
                </a:extLst>
              </a:tr>
              <a:tr h="259715">
                <a:tc vMerge="1">
                  <a:txBody>
                    <a:bodyPr/>
                    <a:lstStyle/>
                    <a:p>
                      <a:endParaRPr/>
                    </a:p>
                  </a:txBody>
                  <a:tcPr marL="0" marR="0" marT="0" marB="0">
                    <a:lnL w="12700">
                      <a:solidFill>
                        <a:srgbClr val="000000"/>
                      </a:solidFill>
                      <a:prstDash val="solid"/>
                    </a:lnL>
                    <a:lnR w="19050">
                      <a:solidFill>
                        <a:srgbClr val="00ACED"/>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rowSpan="2">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19050">
                      <a:solidFill>
                        <a:srgbClr val="00ACED"/>
                      </a:solidFill>
                      <a:prstDash val="solid"/>
                    </a:lnR>
                    <a:lnT w="19050">
                      <a:solidFill>
                        <a:srgbClr val="00ACED"/>
                      </a:solidFill>
                      <a:prstDash val="solid"/>
                    </a:lnT>
                    <a:lnB w="19050">
                      <a:solidFill>
                        <a:srgbClr val="00ACED"/>
                      </a:solidFill>
                      <a:prstDash val="solid"/>
                    </a:lnB>
                  </a:tcPr>
                </a:tc>
                <a:tc rowSpan="2">
                  <a:txBody>
                    <a:bodyPr/>
                    <a:lstStyle/>
                    <a:p>
                      <a:pPr>
                        <a:lnSpc>
                          <a:spcPct val="100000"/>
                        </a:lnSpc>
                      </a:pPr>
                      <a:endParaRPr sz="1600">
                        <a:latin typeface="Times New Roman"/>
                        <a:cs typeface="Times New Roman"/>
                      </a:endParaRPr>
                    </a:p>
                  </a:txBody>
                  <a:tcPr marL="0" marR="0" marT="0" marB="0">
                    <a:lnL w="19050">
                      <a:solidFill>
                        <a:srgbClr val="00ACED"/>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rowSpan="2">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19050">
                      <a:solidFill>
                        <a:srgbClr val="00ACED"/>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28575">
                      <a:solidFill>
                        <a:srgbClr val="00ACED"/>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12700">
                      <a:solidFill>
                        <a:srgbClr val="000000"/>
                      </a:solidFill>
                      <a:prstDash val="solid"/>
                    </a:lnR>
                    <a:lnT w="19050">
                      <a:solidFill>
                        <a:srgbClr val="00ACED"/>
                      </a:solidFill>
                      <a:prstDash val="solid"/>
                    </a:lnT>
                    <a:lnB w="12700">
                      <a:solidFill>
                        <a:srgbClr val="000000"/>
                      </a:solidFill>
                      <a:prstDash val="solid"/>
                    </a:lnB>
                    <a:solidFill>
                      <a:srgbClr val="FDFDFD"/>
                    </a:solidFill>
                  </a:tcPr>
                </a:tc>
                <a:extLst>
                  <a:ext uri="{0D108BD9-81ED-4DB2-BD59-A6C34878D82A}">
                    <a16:rowId xmlns:a16="http://schemas.microsoft.com/office/drawing/2014/main" val="10015"/>
                  </a:ext>
                </a:extLst>
              </a:tr>
              <a:tr h="245745">
                <a:tc vMerge="1">
                  <a:txBody>
                    <a:bodyPr/>
                    <a:lstStyle/>
                    <a:p>
                      <a:endParaRPr/>
                    </a:p>
                  </a:txBody>
                  <a:tcPr marL="0" marR="0" marT="0" marB="0">
                    <a:lnL w="12700">
                      <a:solidFill>
                        <a:srgbClr val="000000"/>
                      </a:solidFill>
                      <a:prstDash val="solid"/>
                    </a:lnL>
                    <a:lnR w="19050">
                      <a:solidFill>
                        <a:srgbClr val="00ACED"/>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a:txBody>
                    <a:bodyPr/>
                    <a:lstStyle/>
                    <a:p>
                      <a:pPr>
                        <a:lnSpc>
                          <a:spcPct val="100000"/>
                        </a:lnSpc>
                      </a:pPr>
                      <a:endParaRPr sz="1500">
                        <a:latin typeface="Times New Roman"/>
                        <a:cs typeface="Times New Roman"/>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19050">
                      <a:solidFill>
                        <a:srgbClr val="00ACED"/>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19050">
                      <a:solidFill>
                        <a:srgbClr val="00ACED"/>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28575">
                      <a:solidFill>
                        <a:srgbClr val="00ACED"/>
                      </a:solidFill>
                      <a:prstDash val="solid"/>
                    </a:lnL>
                    <a:lnR w="19050">
                      <a:solidFill>
                        <a:srgbClr val="00ACED"/>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9525">
                      <a:solidFill>
                        <a:srgbClr val="000000"/>
                      </a:solidFill>
                      <a:prstDash val="solid"/>
                    </a:lnR>
                    <a:lnT w="19050">
                      <a:solidFill>
                        <a:srgbClr val="00ACED"/>
                      </a:solidFill>
                      <a:prstDash val="solid"/>
                    </a:lnT>
                    <a:lnB w="12700">
                      <a:solidFill>
                        <a:srgbClr val="000000"/>
                      </a:solidFill>
                      <a:prstDash val="solid"/>
                    </a:lnB>
                    <a:solidFill>
                      <a:srgbClr val="FDFDFD"/>
                    </a:solidFill>
                  </a:tcPr>
                </a:tc>
                <a:tc vMerge="1">
                  <a:txBody>
                    <a:bodyPr/>
                    <a:lstStyle/>
                    <a:p>
                      <a:endParaRPr/>
                    </a:p>
                  </a:txBody>
                  <a:tcPr marL="0" marR="0" marT="0" marB="0">
                    <a:lnL w="9525">
                      <a:solidFill>
                        <a:srgbClr val="000000"/>
                      </a:solidFill>
                      <a:prstDash val="solid"/>
                    </a:lnL>
                    <a:lnR w="12700">
                      <a:solidFill>
                        <a:srgbClr val="000000"/>
                      </a:solidFill>
                      <a:prstDash val="solid"/>
                    </a:lnR>
                    <a:lnT w="19050">
                      <a:solidFill>
                        <a:srgbClr val="00ACED"/>
                      </a:solidFill>
                      <a:prstDash val="solid"/>
                    </a:lnT>
                    <a:lnB w="12700">
                      <a:solidFill>
                        <a:srgbClr val="000000"/>
                      </a:solidFill>
                      <a:prstDash val="solid"/>
                    </a:lnB>
                    <a:solidFill>
                      <a:srgbClr val="FDFDFD"/>
                    </a:solidFill>
                  </a:tcPr>
                </a:tc>
                <a:extLst>
                  <a:ext uri="{0D108BD9-81ED-4DB2-BD59-A6C34878D82A}">
                    <a16:rowId xmlns:a16="http://schemas.microsoft.com/office/drawing/2014/main" val="10016"/>
                  </a:ext>
                </a:extLst>
              </a:tr>
            </a:tbl>
          </a:graphicData>
        </a:graphic>
      </p:graphicFrame>
      <p:sp>
        <p:nvSpPr>
          <p:cNvPr id="59" name="object 59"/>
          <p:cNvSpPr/>
          <p:nvPr/>
        </p:nvSpPr>
        <p:spPr>
          <a:xfrm>
            <a:off x="1662278" y="1774464"/>
            <a:ext cx="359236" cy="118271"/>
          </a:xfrm>
          <a:prstGeom prst="rect">
            <a:avLst/>
          </a:prstGeom>
          <a:blipFill>
            <a:blip r:embed="rId33" cstate="print"/>
            <a:stretch>
              <a:fillRect/>
            </a:stretch>
          </a:blipFill>
        </p:spPr>
        <p:txBody>
          <a:bodyPr wrap="square" lIns="0" tIns="0" rIns="0" bIns="0" rtlCol="0"/>
          <a:lstStyle/>
          <a:p>
            <a:endParaRPr/>
          </a:p>
        </p:txBody>
      </p:sp>
      <p:sp>
        <p:nvSpPr>
          <p:cNvPr id="60" name="object 60"/>
          <p:cNvSpPr/>
          <p:nvPr/>
        </p:nvSpPr>
        <p:spPr>
          <a:xfrm>
            <a:off x="2069694" y="1790967"/>
            <a:ext cx="74324" cy="101768"/>
          </a:xfrm>
          <a:prstGeom prst="rect">
            <a:avLst/>
          </a:prstGeom>
          <a:blipFill>
            <a:blip r:embed="rId34" cstate="print"/>
            <a:stretch>
              <a:fillRect/>
            </a:stretch>
          </a:blipFill>
        </p:spPr>
        <p:txBody>
          <a:bodyPr wrap="square" lIns="0" tIns="0" rIns="0" bIns="0" rtlCol="0"/>
          <a:lstStyle/>
          <a:p>
            <a:endParaRPr/>
          </a:p>
        </p:txBody>
      </p:sp>
      <p:sp>
        <p:nvSpPr>
          <p:cNvPr id="61" name="object 61"/>
          <p:cNvSpPr/>
          <p:nvPr/>
        </p:nvSpPr>
        <p:spPr>
          <a:xfrm>
            <a:off x="2548685" y="1790967"/>
            <a:ext cx="33020" cy="100330"/>
          </a:xfrm>
          <a:custGeom>
            <a:avLst/>
            <a:gdLst/>
            <a:ahLst/>
            <a:cxnLst/>
            <a:rect l="l" t="t" r="r" b="b"/>
            <a:pathLst>
              <a:path w="33019" h="100330">
                <a:moveTo>
                  <a:pt x="31941" y="13752"/>
                </a:moveTo>
                <a:lnTo>
                  <a:pt x="16512" y="13752"/>
                </a:lnTo>
                <a:lnTo>
                  <a:pt x="16512" y="42540"/>
                </a:lnTo>
                <a:lnTo>
                  <a:pt x="15716" y="60287"/>
                </a:lnTo>
                <a:lnTo>
                  <a:pt x="15308" y="72842"/>
                </a:lnTo>
                <a:lnTo>
                  <a:pt x="15193" y="81620"/>
                </a:lnTo>
                <a:lnTo>
                  <a:pt x="15136" y="99017"/>
                </a:lnTo>
                <a:lnTo>
                  <a:pt x="16512" y="100301"/>
                </a:lnTo>
                <a:lnTo>
                  <a:pt x="31648" y="100301"/>
                </a:lnTo>
                <a:lnTo>
                  <a:pt x="33024" y="99017"/>
                </a:lnTo>
                <a:lnTo>
                  <a:pt x="32229" y="90774"/>
                </a:lnTo>
                <a:lnTo>
                  <a:pt x="31820" y="81620"/>
                </a:lnTo>
                <a:lnTo>
                  <a:pt x="31705" y="72842"/>
                </a:lnTo>
                <a:lnTo>
                  <a:pt x="31670" y="31871"/>
                </a:lnTo>
                <a:lnTo>
                  <a:pt x="31820" y="16640"/>
                </a:lnTo>
                <a:lnTo>
                  <a:pt x="31941" y="13752"/>
                </a:lnTo>
                <a:close/>
              </a:path>
              <a:path w="33019" h="100330">
                <a:moveTo>
                  <a:pt x="33024" y="0"/>
                </a:moveTo>
                <a:lnTo>
                  <a:pt x="31648" y="0"/>
                </a:lnTo>
                <a:lnTo>
                  <a:pt x="23435" y="991"/>
                </a:lnTo>
                <a:lnTo>
                  <a:pt x="9589" y="3042"/>
                </a:lnTo>
                <a:lnTo>
                  <a:pt x="1376" y="4034"/>
                </a:lnTo>
                <a:lnTo>
                  <a:pt x="1376" y="11001"/>
                </a:lnTo>
                <a:lnTo>
                  <a:pt x="0" y="15036"/>
                </a:lnTo>
                <a:lnTo>
                  <a:pt x="8256" y="15036"/>
                </a:lnTo>
                <a:lnTo>
                  <a:pt x="9632" y="13752"/>
                </a:lnTo>
                <a:lnTo>
                  <a:pt x="31941" y="13752"/>
                </a:lnTo>
                <a:lnTo>
                  <a:pt x="32229" y="6841"/>
                </a:lnTo>
                <a:lnTo>
                  <a:pt x="33024" y="0"/>
                </a:lnTo>
                <a:close/>
              </a:path>
            </a:pathLst>
          </a:custGeom>
          <a:solidFill>
            <a:srgbClr val="000000"/>
          </a:solidFill>
        </p:spPr>
        <p:txBody>
          <a:bodyPr wrap="square" lIns="0" tIns="0" rIns="0" bIns="0" rtlCol="0"/>
          <a:lstStyle/>
          <a:p>
            <a:endParaRPr/>
          </a:p>
        </p:txBody>
      </p:sp>
      <p:sp>
        <p:nvSpPr>
          <p:cNvPr id="62" name="object 62"/>
          <p:cNvSpPr/>
          <p:nvPr/>
        </p:nvSpPr>
        <p:spPr>
          <a:xfrm>
            <a:off x="2991879" y="1790967"/>
            <a:ext cx="71572" cy="100301"/>
          </a:xfrm>
          <a:prstGeom prst="rect">
            <a:avLst/>
          </a:prstGeom>
          <a:blipFill>
            <a:blip r:embed="rId35" cstate="print"/>
            <a:stretch>
              <a:fillRect/>
            </a:stretch>
          </a:blipFill>
        </p:spPr>
        <p:txBody>
          <a:bodyPr wrap="square" lIns="0" tIns="0" rIns="0" bIns="0" rtlCol="0"/>
          <a:lstStyle/>
          <a:p>
            <a:endParaRPr/>
          </a:p>
        </p:txBody>
      </p:sp>
      <p:sp>
        <p:nvSpPr>
          <p:cNvPr id="63" name="object 63"/>
          <p:cNvSpPr/>
          <p:nvPr/>
        </p:nvSpPr>
        <p:spPr>
          <a:xfrm>
            <a:off x="3479163" y="1792251"/>
            <a:ext cx="67334" cy="100484"/>
          </a:xfrm>
          <a:prstGeom prst="rect">
            <a:avLst/>
          </a:prstGeom>
          <a:blipFill>
            <a:blip r:embed="rId36" cstate="print"/>
            <a:stretch>
              <a:fillRect/>
            </a:stretch>
          </a:blipFill>
        </p:spPr>
        <p:txBody>
          <a:bodyPr wrap="square" lIns="0" tIns="0" rIns="0" bIns="0" rtlCol="0"/>
          <a:lstStyle/>
          <a:p>
            <a:endParaRPr/>
          </a:p>
        </p:txBody>
      </p:sp>
      <p:sp>
        <p:nvSpPr>
          <p:cNvPr id="64" name="object 64"/>
          <p:cNvSpPr/>
          <p:nvPr/>
        </p:nvSpPr>
        <p:spPr>
          <a:xfrm>
            <a:off x="3940228" y="1792251"/>
            <a:ext cx="75773" cy="99017"/>
          </a:xfrm>
          <a:prstGeom prst="rect">
            <a:avLst/>
          </a:prstGeom>
          <a:blipFill>
            <a:blip r:embed="rId37" cstate="print"/>
            <a:stretch>
              <a:fillRect/>
            </a:stretch>
          </a:blipFill>
        </p:spPr>
        <p:txBody>
          <a:bodyPr wrap="square" lIns="0" tIns="0" rIns="0" bIns="0" rtlCol="0"/>
          <a:lstStyle/>
          <a:p>
            <a:endParaRPr/>
          </a:p>
        </p:txBody>
      </p:sp>
      <p:sp>
        <p:nvSpPr>
          <p:cNvPr id="65" name="object 65"/>
          <p:cNvSpPr/>
          <p:nvPr/>
        </p:nvSpPr>
        <p:spPr>
          <a:xfrm>
            <a:off x="4428814" y="1792251"/>
            <a:ext cx="66049" cy="100484"/>
          </a:xfrm>
          <a:prstGeom prst="rect">
            <a:avLst/>
          </a:prstGeom>
          <a:blipFill>
            <a:blip r:embed="rId38" cstate="print"/>
            <a:stretch>
              <a:fillRect/>
            </a:stretch>
          </a:blipFill>
        </p:spPr>
        <p:txBody>
          <a:bodyPr wrap="square" lIns="0" tIns="0" rIns="0" bIns="0" rtlCol="0"/>
          <a:lstStyle/>
          <a:p>
            <a:endParaRPr/>
          </a:p>
        </p:txBody>
      </p:sp>
      <p:sp>
        <p:nvSpPr>
          <p:cNvPr id="66" name="object 66"/>
          <p:cNvSpPr/>
          <p:nvPr/>
        </p:nvSpPr>
        <p:spPr>
          <a:xfrm>
            <a:off x="4894099" y="1790967"/>
            <a:ext cx="71554" cy="101768"/>
          </a:xfrm>
          <a:prstGeom prst="rect">
            <a:avLst/>
          </a:prstGeom>
          <a:blipFill>
            <a:blip r:embed="rId39" cstate="print"/>
            <a:stretch>
              <a:fillRect/>
            </a:stretch>
          </a:blipFill>
        </p:spPr>
        <p:txBody>
          <a:bodyPr wrap="square" lIns="0" tIns="0" rIns="0" bIns="0" rtlCol="0"/>
          <a:lstStyle/>
          <a:p>
            <a:endParaRPr/>
          </a:p>
        </p:txBody>
      </p:sp>
      <p:sp>
        <p:nvSpPr>
          <p:cNvPr id="67" name="object 67"/>
          <p:cNvSpPr/>
          <p:nvPr/>
        </p:nvSpPr>
        <p:spPr>
          <a:xfrm>
            <a:off x="5360668" y="1792251"/>
            <a:ext cx="71554" cy="99017"/>
          </a:xfrm>
          <a:prstGeom prst="rect">
            <a:avLst/>
          </a:prstGeom>
          <a:blipFill>
            <a:blip r:embed="rId40" cstate="print"/>
            <a:stretch>
              <a:fillRect/>
            </a:stretch>
          </a:blipFill>
        </p:spPr>
        <p:txBody>
          <a:bodyPr wrap="square" lIns="0" tIns="0" rIns="0" bIns="0" rtlCol="0"/>
          <a:lstStyle/>
          <a:p>
            <a:endParaRPr/>
          </a:p>
        </p:txBody>
      </p:sp>
      <p:sp>
        <p:nvSpPr>
          <p:cNvPr id="68" name="object 68"/>
          <p:cNvSpPr/>
          <p:nvPr/>
        </p:nvSpPr>
        <p:spPr>
          <a:xfrm>
            <a:off x="5825953" y="1790967"/>
            <a:ext cx="72838" cy="101768"/>
          </a:xfrm>
          <a:prstGeom prst="rect">
            <a:avLst/>
          </a:prstGeom>
          <a:blipFill>
            <a:blip r:embed="rId41" cstate="print"/>
            <a:stretch>
              <a:fillRect/>
            </a:stretch>
          </a:blipFill>
        </p:spPr>
        <p:txBody>
          <a:bodyPr wrap="square" lIns="0" tIns="0" rIns="0" bIns="0" rtlCol="0"/>
          <a:lstStyle/>
          <a:p>
            <a:endParaRPr/>
          </a:p>
        </p:txBody>
      </p:sp>
      <p:sp>
        <p:nvSpPr>
          <p:cNvPr id="69" name="object 69"/>
          <p:cNvSpPr/>
          <p:nvPr/>
        </p:nvSpPr>
        <p:spPr>
          <a:xfrm>
            <a:off x="6289770" y="1790967"/>
            <a:ext cx="71554" cy="101768"/>
          </a:xfrm>
          <a:prstGeom prst="rect">
            <a:avLst/>
          </a:prstGeom>
          <a:blipFill>
            <a:blip r:embed="rId42" cstate="print"/>
            <a:stretch>
              <a:fillRect/>
            </a:stretch>
          </a:blipFill>
        </p:spPr>
        <p:txBody>
          <a:bodyPr wrap="square" lIns="0" tIns="0" rIns="0" bIns="0" rtlCol="0"/>
          <a:lstStyle/>
          <a:p>
            <a:endParaRPr/>
          </a:p>
        </p:txBody>
      </p:sp>
      <p:sp>
        <p:nvSpPr>
          <p:cNvPr id="70" name="object 70"/>
          <p:cNvSpPr/>
          <p:nvPr/>
        </p:nvSpPr>
        <p:spPr>
          <a:xfrm>
            <a:off x="6731571" y="1790967"/>
            <a:ext cx="31750" cy="100330"/>
          </a:xfrm>
          <a:custGeom>
            <a:avLst/>
            <a:gdLst/>
            <a:ahLst/>
            <a:cxnLst/>
            <a:rect l="l" t="t" r="r" b="b"/>
            <a:pathLst>
              <a:path w="31750" h="100330">
                <a:moveTo>
                  <a:pt x="31155" y="13752"/>
                </a:moveTo>
                <a:lnTo>
                  <a:pt x="15228" y="13752"/>
                </a:lnTo>
                <a:lnTo>
                  <a:pt x="15228" y="100301"/>
                </a:lnTo>
                <a:lnTo>
                  <a:pt x="31740" y="100301"/>
                </a:lnTo>
                <a:lnTo>
                  <a:pt x="31740" y="99017"/>
                </a:lnTo>
                <a:lnTo>
                  <a:pt x="31511" y="90774"/>
                </a:lnTo>
                <a:lnTo>
                  <a:pt x="31006" y="81620"/>
                </a:lnTo>
                <a:lnTo>
                  <a:pt x="30502" y="70163"/>
                </a:lnTo>
                <a:lnTo>
                  <a:pt x="30272" y="55009"/>
                </a:lnTo>
                <a:lnTo>
                  <a:pt x="30502" y="31871"/>
                </a:lnTo>
                <a:lnTo>
                  <a:pt x="31006" y="16640"/>
                </a:lnTo>
                <a:lnTo>
                  <a:pt x="31155" y="13752"/>
                </a:lnTo>
                <a:close/>
              </a:path>
              <a:path w="31750" h="100330">
                <a:moveTo>
                  <a:pt x="31740" y="0"/>
                </a:moveTo>
                <a:lnTo>
                  <a:pt x="30272" y="0"/>
                </a:lnTo>
                <a:lnTo>
                  <a:pt x="22314" y="991"/>
                </a:lnTo>
                <a:lnTo>
                  <a:pt x="9425" y="3042"/>
                </a:lnTo>
                <a:lnTo>
                  <a:pt x="1467" y="4034"/>
                </a:lnTo>
                <a:lnTo>
                  <a:pt x="0" y="4034"/>
                </a:lnTo>
                <a:lnTo>
                  <a:pt x="0" y="15036"/>
                </a:lnTo>
                <a:lnTo>
                  <a:pt x="6971" y="15036"/>
                </a:lnTo>
                <a:lnTo>
                  <a:pt x="8256" y="13752"/>
                </a:lnTo>
                <a:lnTo>
                  <a:pt x="31155" y="13752"/>
                </a:lnTo>
                <a:lnTo>
                  <a:pt x="31511" y="6841"/>
                </a:lnTo>
                <a:lnTo>
                  <a:pt x="31740" y="0"/>
                </a:lnTo>
                <a:close/>
              </a:path>
            </a:pathLst>
          </a:custGeom>
          <a:solidFill>
            <a:srgbClr val="000000"/>
          </a:solidFill>
        </p:spPr>
        <p:txBody>
          <a:bodyPr wrap="square" lIns="0" tIns="0" rIns="0" bIns="0" rtlCol="0"/>
          <a:lstStyle/>
          <a:p>
            <a:endParaRPr/>
          </a:p>
        </p:txBody>
      </p:sp>
      <p:sp>
        <p:nvSpPr>
          <p:cNvPr id="71" name="object 71"/>
          <p:cNvSpPr/>
          <p:nvPr/>
        </p:nvSpPr>
        <p:spPr>
          <a:xfrm>
            <a:off x="6794868" y="1790967"/>
            <a:ext cx="74306" cy="101768"/>
          </a:xfrm>
          <a:prstGeom prst="rect">
            <a:avLst/>
          </a:prstGeom>
          <a:blipFill>
            <a:blip r:embed="rId43" cstate="print"/>
            <a:stretch>
              <a:fillRect/>
            </a:stretch>
          </a:blipFill>
        </p:spPr>
        <p:txBody>
          <a:bodyPr wrap="square" lIns="0" tIns="0" rIns="0" bIns="0" rtlCol="0"/>
          <a:lstStyle/>
          <a:p>
            <a:endParaRPr/>
          </a:p>
        </p:txBody>
      </p:sp>
      <p:sp>
        <p:nvSpPr>
          <p:cNvPr id="72" name="object 72"/>
          <p:cNvSpPr/>
          <p:nvPr/>
        </p:nvSpPr>
        <p:spPr>
          <a:xfrm>
            <a:off x="7196856" y="1790967"/>
            <a:ext cx="33020" cy="100330"/>
          </a:xfrm>
          <a:custGeom>
            <a:avLst/>
            <a:gdLst/>
            <a:ahLst/>
            <a:cxnLst/>
            <a:rect l="l" t="t" r="r" b="b"/>
            <a:pathLst>
              <a:path w="33020" h="100330">
                <a:moveTo>
                  <a:pt x="31869" y="13752"/>
                </a:moveTo>
                <a:lnTo>
                  <a:pt x="15044" y="13752"/>
                </a:lnTo>
                <a:lnTo>
                  <a:pt x="15044" y="100301"/>
                </a:lnTo>
                <a:lnTo>
                  <a:pt x="31557" y="100301"/>
                </a:lnTo>
                <a:lnTo>
                  <a:pt x="31580" y="31871"/>
                </a:lnTo>
                <a:lnTo>
                  <a:pt x="31740" y="16640"/>
                </a:lnTo>
                <a:lnTo>
                  <a:pt x="31869" y="13752"/>
                </a:lnTo>
                <a:close/>
              </a:path>
              <a:path w="33020" h="100330">
                <a:moveTo>
                  <a:pt x="33024" y="0"/>
                </a:moveTo>
                <a:lnTo>
                  <a:pt x="31557" y="0"/>
                </a:lnTo>
                <a:lnTo>
                  <a:pt x="22776" y="991"/>
                </a:lnTo>
                <a:lnTo>
                  <a:pt x="9342" y="3042"/>
                </a:lnTo>
                <a:lnTo>
                  <a:pt x="1284" y="4034"/>
                </a:lnTo>
                <a:lnTo>
                  <a:pt x="1284" y="8251"/>
                </a:lnTo>
                <a:lnTo>
                  <a:pt x="0" y="11001"/>
                </a:lnTo>
                <a:lnTo>
                  <a:pt x="0" y="15036"/>
                </a:lnTo>
                <a:lnTo>
                  <a:pt x="6788" y="15036"/>
                </a:lnTo>
                <a:lnTo>
                  <a:pt x="8256" y="13752"/>
                </a:lnTo>
                <a:lnTo>
                  <a:pt x="31869" y="13752"/>
                </a:lnTo>
                <a:lnTo>
                  <a:pt x="32176" y="6841"/>
                </a:lnTo>
                <a:lnTo>
                  <a:pt x="33024" y="0"/>
                </a:lnTo>
                <a:close/>
              </a:path>
            </a:pathLst>
          </a:custGeom>
          <a:solidFill>
            <a:srgbClr val="000000"/>
          </a:solidFill>
        </p:spPr>
        <p:txBody>
          <a:bodyPr wrap="square" lIns="0" tIns="0" rIns="0" bIns="0" rtlCol="0"/>
          <a:lstStyle/>
          <a:p>
            <a:endParaRPr/>
          </a:p>
        </p:txBody>
      </p:sp>
      <p:sp>
        <p:nvSpPr>
          <p:cNvPr id="73" name="object 73"/>
          <p:cNvSpPr/>
          <p:nvPr/>
        </p:nvSpPr>
        <p:spPr>
          <a:xfrm>
            <a:off x="7276666" y="1790967"/>
            <a:ext cx="31750" cy="100330"/>
          </a:xfrm>
          <a:custGeom>
            <a:avLst/>
            <a:gdLst/>
            <a:ahLst/>
            <a:cxnLst/>
            <a:rect l="l" t="t" r="r" b="b"/>
            <a:pathLst>
              <a:path w="31750" h="100330">
                <a:moveTo>
                  <a:pt x="31045" y="13752"/>
                </a:moveTo>
                <a:lnTo>
                  <a:pt x="15044" y="13752"/>
                </a:lnTo>
                <a:lnTo>
                  <a:pt x="15044" y="100301"/>
                </a:lnTo>
                <a:lnTo>
                  <a:pt x="31557" y="100301"/>
                </a:lnTo>
                <a:lnTo>
                  <a:pt x="31557" y="99017"/>
                </a:lnTo>
                <a:lnTo>
                  <a:pt x="31356" y="90774"/>
                </a:lnTo>
                <a:lnTo>
                  <a:pt x="30915" y="81620"/>
                </a:lnTo>
                <a:lnTo>
                  <a:pt x="30473" y="70163"/>
                </a:lnTo>
                <a:lnTo>
                  <a:pt x="30272" y="55009"/>
                </a:lnTo>
                <a:lnTo>
                  <a:pt x="30473" y="31871"/>
                </a:lnTo>
                <a:lnTo>
                  <a:pt x="30915" y="16640"/>
                </a:lnTo>
                <a:lnTo>
                  <a:pt x="31045" y="13752"/>
                </a:lnTo>
                <a:close/>
              </a:path>
              <a:path w="31750" h="100330">
                <a:moveTo>
                  <a:pt x="31557" y="0"/>
                </a:moveTo>
                <a:lnTo>
                  <a:pt x="30272" y="0"/>
                </a:lnTo>
                <a:lnTo>
                  <a:pt x="22234" y="991"/>
                </a:lnTo>
                <a:lnTo>
                  <a:pt x="9322" y="3042"/>
                </a:lnTo>
                <a:lnTo>
                  <a:pt x="1284" y="4034"/>
                </a:lnTo>
                <a:lnTo>
                  <a:pt x="0" y="4034"/>
                </a:lnTo>
                <a:lnTo>
                  <a:pt x="0" y="15036"/>
                </a:lnTo>
                <a:lnTo>
                  <a:pt x="6788" y="15036"/>
                </a:lnTo>
                <a:lnTo>
                  <a:pt x="8256" y="13752"/>
                </a:lnTo>
                <a:lnTo>
                  <a:pt x="31045" y="13752"/>
                </a:lnTo>
                <a:lnTo>
                  <a:pt x="31356" y="6841"/>
                </a:lnTo>
                <a:lnTo>
                  <a:pt x="31557" y="0"/>
                </a:lnTo>
                <a:close/>
              </a:path>
            </a:pathLst>
          </a:custGeom>
          <a:solidFill>
            <a:srgbClr val="000000"/>
          </a:solidFill>
        </p:spPr>
        <p:txBody>
          <a:bodyPr wrap="square" lIns="0" tIns="0" rIns="0" bIns="0" rtlCol="0"/>
          <a:lstStyle/>
          <a:p>
            <a:endParaRPr/>
          </a:p>
        </p:txBody>
      </p:sp>
      <p:sp>
        <p:nvSpPr>
          <p:cNvPr id="74" name="object 74"/>
          <p:cNvSpPr/>
          <p:nvPr/>
        </p:nvSpPr>
        <p:spPr>
          <a:xfrm>
            <a:off x="4433034" y="2183004"/>
            <a:ext cx="1413510" cy="239395"/>
          </a:xfrm>
          <a:custGeom>
            <a:avLst/>
            <a:gdLst/>
            <a:ahLst/>
            <a:cxnLst/>
            <a:rect l="l" t="t" r="r" b="b"/>
            <a:pathLst>
              <a:path w="1413510" h="239394">
                <a:moveTo>
                  <a:pt x="0" y="0"/>
                </a:moveTo>
                <a:lnTo>
                  <a:pt x="0" y="0"/>
                </a:lnTo>
                <a:lnTo>
                  <a:pt x="1413468" y="239292"/>
                </a:lnTo>
              </a:path>
            </a:pathLst>
          </a:custGeom>
          <a:ln w="17883">
            <a:solidFill>
              <a:srgbClr val="00ACED"/>
            </a:solidFill>
          </a:ln>
        </p:spPr>
        <p:txBody>
          <a:bodyPr wrap="square" lIns="0" tIns="0" rIns="0" bIns="0" rtlCol="0"/>
          <a:lstStyle/>
          <a:p>
            <a:endParaRPr/>
          </a:p>
        </p:txBody>
      </p:sp>
      <p:sp>
        <p:nvSpPr>
          <p:cNvPr id="75" name="object 75"/>
          <p:cNvSpPr/>
          <p:nvPr/>
        </p:nvSpPr>
        <p:spPr>
          <a:xfrm>
            <a:off x="3506684" y="5063596"/>
            <a:ext cx="935990" cy="238125"/>
          </a:xfrm>
          <a:custGeom>
            <a:avLst/>
            <a:gdLst/>
            <a:ahLst/>
            <a:cxnLst/>
            <a:rect l="l" t="t" r="r" b="b"/>
            <a:pathLst>
              <a:path w="935989" h="238125">
                <a:moveTo>
                  <a:pt x="0" y="0"/>
                </a:moveTo>
                <a:lnTo>
                  <a:pt x="0" y="0"/>
                </a:lnTo>
                <a:lnTo>
                  <a:pt x="935890" y="237991"/>
                </a:lnTo>
              </a:path>
            </a:pathLst>
          </a:custGeom>
          <a:ln w="17884">
            <a:solidFill>
              <a:srgbClr val="00ACED"/>
            </a:solidFill>
          </a:ln>
        </p:spPr>
        <p:txBody>
          <a:bodyPr wrap="square" lIns="0" tIns="0" rIns="0" bIns="0" rtlCol="0"/>
          <a:lstStyle/>
          <a:p>
            <a:endParaRPr/>
          </a:p>
        </p:txBody>
      </p:sp>
      <p:sp>
        <p:nvSpPr>
          <p:cNvPr id="76" name="object 76"/>
          <p:cNvSpPr/>
          <p:nvPr/>
        </p:nvSpPr>
        <p:spPr>
          <a:xfrm>
            <a:off x="2112370" y="4513406"/>
            <a:ext cx="935990" cy="228600"/>
          </a:xfrm>
          <a:custGeom>
            <a:avLst/>
            <a:gdLst/>
            <a:ahLst/>
            <a:cxnLst/>
            <a:rect l="l" t="t" r="r" b="b"/>
            <a:pathLst>
              <a:path w="935989" h="228600">
                <a:moveTo>
                  <a:pt x="0" y="0"/>
                </a:moveTo>
                <a:lnTo>
                  <a:pt x="0" y="0"/>
                </a:lnTo>
                <a:lnTo>
                  <a:pt x="935945" y="228290"/>
                </a:lnTo>
              </a:path>
            </a:pathLst>
          </a:custGeom>
          <a:ln w="17884">
            <a:solidFill>
              <a:srgbClr val="00ACED"/>
            </a:solidFill>
          </a:ln>
        </p:spPr>
        <p:txBody>
          <a:bodyPr wrap="square" lIns="0" tIns="0" rIns="0" bIns="0" rtlCol="0"/>
          <a:lstStyle/>
          <a:p>
            <a:endParaRPr/>
          </a:p>
        </p:txBody>
      </p:sp>
      <p:sp>
        <p:nvSpPr>
          <p:cNvPr id="77" name="object 77"/>
          <p:cNvSpPr/>
          <p:nvPr/>
        </p:nvSpPr>
        <p:spPr>
          <a:xfrm>
            <a:off x="2102719" y="3302822"/>
            <a:ext cx="1403985" cy="255904"/>
          </a:xfrm>
          <a:custGeom>
            <a:avLst/>
            <a:gdLst/>
            <a:ahLst/>
            <a:cxnLst/>
            <a:rect l="l" t="t" r="r" b="b"/>
            <a:pathLst>
              <a:path w="1403985" h="255904">
                <a:moveTo>
                  <a:pt x="0" y="0"/>
                </a:moveTo>
                <a:lnTo>
                  <a:pt x="0" y="0"/>
                </a:lnTo>
                <a:lnTo>
                  <a:pt x="1403964" y="255795"/>
                </a:lnTo>
              </a:path>
            </a:pathLst>
          </a:custGeom>
          <a:ln w="17883">
            <a:solidFill>
              <a:srgbClr val="00ACED"/>
            </a:solidFill>
          </a:ln>
        </p:spPr>
        <p:txBody>
          <a:bodyPr wrap="square" lIns="0" tIns="0" rIns="0" bIns="0" rtlCol="0"/>
          <a:lstStyle/>
          <a:p>
            <a:endParaRPr/>
          </a:p>
        </p:txBody>
      </p:sp>
      <p:sp>
        <p:nvSpPr>
          <p:cNvPr id="78" name="object 78"/>
          <p:cNvSpPr/>
          <p:nvPr/>
        </p:nvSpPr>
        <p:spPr>
          <a:xfrm>
            <a:off x="3048316" y="5531309"/>
            <a:ext cx="1852930" cy="238125"/>
          </a:xfrm>
          <a:custGeom>
            <a:avLst/>
            <a:gdLst/>
            <a:ahLst/>
            <a:cxnLst/>
            <a:rect l="l" t="t" r="r" b="b"/>
            <a:pathLst>
              <a:path w="1852929" h="238125">
                <a:moveTo>
                  <a:pt x="0" y="0"/>
                </a:moveTo>
                <a:lnTo>
                  <a:pt x="0" y="0"/>
                </a:lnTo>
                <a:lnTo>
                  <a:pt x="1852571" y="237991"/>
                </a:lnTo>
              </a:path>
            </a:pathLst>
          </a:custGeom>
          <a:ln w="17883">
            <a:solidFill>
              <a:srgbClr val="00ACED"/>
            </a:solidFill>
          </a:ln>
        </p:spPr>
        <p:txBody>
          <a:bodyPr wrap="square" lIns="0" tIns="0" rIns="0" bIns="0" rtlCol="0"/>
          <a:lstStyle/>
          <a:p>
            <a:endParaRPr/>
          </a:p>
        </p:txBody>
      </p:sp>
      <p:sp>
        <p:nvSpPr>
          <p:cNvPr id="79" name="object 79"/>
          <p:cNvSpPr/>
          <p:nvPr/>
        </p:nvSpPr>
        <p:spPr>
          <a:xfrm>
            <a:off x="4014534" y="3385337"/>
            <a:ext cx="151364" cy="103051"/>
          </a:xfrm>
          <a:prstGeom prst="rect">
            <a:avLst/>
          </a:prstGeom>
          <a:blipFill>
            <a:blip r:embed="rId44" cstate="print"/>
            <a:stretch>
              <a:fillRect/>
            </a:stretch>
          </a:blipFill>
        </p:spPr>
        <p:txBody>
          <a:bodyPr wrap="square" lIns="0" tIns="0" rIns="0" bIns="0" rtlCol="0"/>
          <a:lstStyle/>
          <a:p>
            <a:endParaRPr/>
          </a:p>
        </p:txBody>
      </p:sp>
      <p:sp>
        <p:nvSpPr>
          <p:cNvPr id="81" name="object 81"/>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82" name="object 82"/>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34</a:t>
            </a:fld>
            <a:endParaRPr spc="-2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0" y="228600"/>
            <a:ext cx="7886700" cy="863641"/>
          </a:xfrm>
          <a:prstGeom prst="rect">
            <a:avLst/>
          </a:prstGeom>
        </p:spPr>
        <p:txBody>
          <a:bodyPr vert="horz" wrap="square" lIns="0" tIns="245689" rIns="0" bIns="0" rtlCol="0" anchor="ctr">
            <a:spAutoFit/>
          </a:bodyPr>
          <a:lstStyle/>
          <a:p>
            <a:pPr marL="124778">
              <a:lnSpc>
                <a:spcPct val="100000"/>
              </a:lnSpc>
            </a:pPr>
            <a:r>
              <a:rPr sz="4000" spc="-217" dirty="0"/>
              <a:t>W</a:t>
            </a:r>
            <a:r>
              <a:rPr sz="4000" dirty="0"/>
              <a:t>o</a:t>
            </a:r>
            <a:r>
              <a:rPr sz="4000" spc="49" dirty="0"/>
              <a:t>r</a:t>
            </a:r>
            <a:r>
              <a:rPr sz="4000" dirty="0"/>
              <a:t>k</a:t>
            </a:r>
            <a:r>
              <a:rPr sz="4000" spc="49" dirty="0">
                <a:cs typeface="Times New Roman"/>
              </a:rPr>
              <a:t> </a:t>
            </a:r>
            <a:r>
              <a:rPr sz="4000" dirty="0"/>
              <a:t>Breakd</a:t>
            </a:r>
            <a:r>
              <a:rPr sz="4000" spc="-86" dirty="0"/>
              <a:t>o</a:t>
            </a:r>
            <a:r>
              <a:rPr sz="4000" dirty="0"/>
              <a:t>wn</a:t>
            </a:r>
            <a:r>
              <a:rPr sz="4000" spc="68" dirty="0">
                <a:cs typeface="Times New Roman"/>
              </a:rPr>
              <a:t> </a:t>
            </a:r>
            <a:r>
              <a:rPr sz="4000" dirty="0"/>
              <a:t>St</a:t>
            </a:r>
            <a:r>
              <a:rPr sz="4000" spc="45" dirty="0"/>
              <a:t>r</a:t>
            </a:r>
            <a:r>
              <a:rPr sz="4000" dirty="0"/>
              <a:t>u</a:t>
            </a:r>
            <a:r>
              <a:rPr sz="4000" spc="-11" dirty="0"/>
              <a:t>c</a:t>
            </a:r>
            <a:r>
              <a:rPr sz="4000" dirty="0"/>
              <a:t>ture</a:t>
            </a:r>
            <a:r>
              <a:rPr sz="4000" spc="75" dirty="0">
                <a:cs typeface="Times New Roman"/>
              </a:rPr>
              <a:t> </a:t>
            </a:r>
            <a:r>
              <a:rPr sz="4000" dirty="0"/>
              <a:t>(WBS)</a:t>
            </a:r>
            <a:endParaRPr sz="4000" dirty="0">
              <a:cs typeface="Times New Roman"/>
            </a:endParaRPr>
          </a:p>
        </p:txBody>
      </p:sp>
      <p:sp>
        <p:nvSpPr>
          <p:cNvPr id="4" name="object 4"/>
          <p:cNvSpPr txBox="1"/>
          <p:nvPr/>
        </p:nvSpPr>
        <p:spPr>
          <a:xfrm>
            <a:off x="509381" y="2495715"/>
            <a:ext cx="7543800" cy="1354217"/>
          </a:xfrm>
          <a:prstGeom prst="rect">
            <a:avLst/>
          </a:prstGeom>
        </p:spPr>
        <p:txBody>
          <a:bodyPr vert="horz" wrap="square" lIns="0" tIns="0" rIns="0" bIns="0" rtlCol="0">
            <a:spAutoFit/>
          </a:bodyPr>
          <a:lstStyle/>
          <a:p>
            <a:pPr marL="741521" marR="3810" indent="-342900" algn="just">
              <a:buClr>
                <a:schemeClr val="accent1"/>
              </a:buClr>
              <a:buSzPct val="58333"/>
              <a:buFont typeface="Arial" panose="020B0604020202020204" pitchFamily="34" charset="0"/>
              <a:buChar char="•"/>
              <a:tabLst>
                <a:tab pos="639127" algn="l"/>
              </a:tabLst>
            </a:pPr>
            <a:r>
              <a:rPr sz="2200" dirty="0">
                <a:cs typeface="Tw Cen MT"/>
              </a:rPr>
              <a:t>A</a:t>
            </a:r>
            <a:r>
              <a:rPr sz="2200" dirty="0">
                <a:cs typeface="Times New Roman"/>
              </a:rPr>
              <a:t>  </a:t>
            </a:r>
            <a:r>
              <a:rPr sz="2200" spc="-75" dirty="0">
                <a:cs typeface="Times New Roman"/>
              </a:rPr>
              <a:t> </a:t>
            </a:r>
            <a:r>
              <a:rPr sz="2200" spc="-109" dirty="0">
                <a:cs typeface="Tw Cen MT"/>
              </a:rPr>
              <a:t>W</a:t>
            </a:r>
            <a:r>
              <a:rPr sz="2200" dirty="0">
                <a:cs typeface="Tw Cen MT"/>
              </a:rPr>
              <a:t>o</a:t>
            </a:r>
            <a:r>
              <a:rPr sz="2200" spc="23" dirty="0">
                <a:cs typeface="Tw Cen MT"/>
              </a:rPr>
              <a:t>r</a:t>
            </a:r>
            <a:r>
              <a:rPr sz="2200" spc="-8" dirty="0">
                <a:cs typeface="Tw Cen MT"/>
              </a:rPr>
              <a:t>k</a:t>
            </a:r>
            <a:r>
              <a:rPr sz="2200" dirty="0">
                <a:cs typeface="Times New Roman"/>
              </a:rPr>
              <a:t>  </a:t>
            </a:r>
            <a:r>
              <a:rPr sz="2200" spc="-75" dirty="0">
                <a:cs typeface="Times New Roman"/>
              </a:rPr>
              <a:t> </a:t>
            </a:r>
            <a:r>
              <a:rPr sz="2200" spc="-8" dirty="0">
                <a:cs typeface="Tw Cen MT"/>
              </a:rPr>
              <a:t>Brea</a:t>
            </a:r>
            <a:r>
              <a:rPr sz="2200" spc="-11" dirty="0">
                <a:cs typeface="Tw Cen MT"/>
              </a:rPr>
              <a:t>k</a:t>
            </a:r>
            <a:r>
              <a:rPr sz="2200" spc="-8" dirty="0">
                <a:cs typeface="Tw Cen MT"/>
              </a:rPr>
              <a:t>d</a:t>
            </a:r>
            <a:r>
              <a:rPr sz="2200" spc="-41" dirty="0">
                <a:cs typeface="Tw Cen MT"/>
              </a:rPr>
              <a:t>o</a:t>
            </a:r>
            <a:r>
              <a:rPr sz="2200" spc="-23" dirty="0">
                <a:cs typeface="Tw Cen MT"/>
              </a:rPr>
              <a:t>w</a:t>
            </a:r>
            <a:r>
              <a:rPr sz="2200" spc="-8" dirty="0">
                <a:cs typeface="Tw Cen MT"/>
              </a:rPr>
              <a:t>n</a:t>
            </a:r>
            <a:r>
              <a:rPr sz="2200" dirty="0">
                <a:cs typeface="Times New Roman"/>
              </a:rPr>
              <a:t>  </a:t>
            </a:r>
            <a:r>
              <a:rPr sz="2200" spc="-75" dirty="0">
                <a:cs typeface="Times New Roman"/>
              </a:rPr>
              <a:t> </a:t>
            </a:r>
            <a:r>
              <a:rPr sz="2200" dirty="0">
                <a:cs typeface="Tw Cen MT"/>
              </a:rPr>
              <a:t>St</a:t>
            </a:r>
            <a:r>
              <a:rPr sz="2200" spc="26" dirty="0">
                <a:cs typeface="Tw Cen MT"/>
              </a:rPr>
              <a:t>r</a:t>
            </a:r>
            <a:r>
              <a:rPr sz="2200" spc="-8" dirty="0">
                <a:cs typeface="Tw Cen MT"/>
              </a:rPr>
              <a:t>ucture</a:t>
            </a:r>
            <a:r>
              <a:rPr sz="2200" dirty="0">
                <a:cs typeface="Times New Roman"/>
              </a:rPr>
              <a:t>  </a:t>
            </a:r>
            <a:r>
              <a:rPr sz="2200" spc="-83" dirty="0">
                <a:cs typeface="Times New Roman"/>
              </a:rPr>
              <a:t> </a:t>
            </a:r>
            <a:r>
              <a:rPr sz="2200" spc="-8" dirty="0">
                <a:cs typeface="Tw Cen MT"/>
              </a:rPr>
              <a:t>(WBS)</a:t>
            </a:r>
            <a:r>
              <a:rPr sz="2200" dirty="0">
                <a:cs typeface="Times New Roman"/>
              </a:rPr>
              <a:t>  </a:t>
            </a:r>
            <a:r>
              <a:rPr sz="2200" spc="-71" dirty="0">
                <a:cs typeface="Times New Roman"/>
              </a:rPr>
              <a:t> </a:t>
            </a:r>
            <a:r>
              <a:rPr sz="2200" dirty="0">
                <a:cs typeface="Tw Cen MT"/>
              </a:rPr>
              <a:t>is</a:t>
            </a:r>
            <a:r>
              <a:rPr sz="2200" dirty="0">
                <a:cs typeface="Times New Roman"/>
              </a:rPr>
              <a:t>  </a:t>
            </a:r>
            <a:r>
              <a:rPr sz="2200" spc="-68" dirty="0">
                <a:cs typeface="Times New Roman"/>
              </a:rPr>
              <a:t> </a:t>
            </a:r>
            <a:r>
              <a:rPr sz="2200" spc="-8" dirty="0">
                <a:cs typeface="Tw Cen MT"/>
              </a:rPr>
              <a:t>a</a:t>
            </a:r>
            <a:r>
              <a:rPr sz="2200" dirty="0">
                <a:cs typeface="Times New Roman"/>
              </a:rPr>
              <a:t>  </a:t>
            </a:r>
            <a:r>
              <a:rPr sz="2200" spc="-75" dirty="0">
                <a:cs typeface="Times New Roman"/>
              </a:rPr>
              <a:t> </a:t>
            </a:r>
            <a:r>
              <a:rPr sz="2200" spc="-8" dirty="0">
                <a:cs typeface="Tw Cen MT"/>
              </a:rPr>
              <a:t>fu</a:t>
            </a:r>
            <a:r>
              <a:rPr sz="2200" spc="-4" dirty="0">
                <a:cs typeface="Tw Cen MT"/>
              </a:rPr>
              <a:t>n</a:t>
            </a:r>
            <a:r>
              <a:rPr sz="2200" spc="-15" dirty="0">
                <a:cs typeface="Tw Cen MT"/>
              </a:rPr>
              <a:t>d</a:t>
            </a:r>
            <a:r>
              <a:rPr sz="2200" spc="-11" dirty="0">
                <a:cs typeface="Tw Cen MT"/>
              </a:rPr>
              <a:t>am</a:t>
            </a:r>
            <a:r>
              <a:rPr sz="2200" spc="-19" dirty="0">
                <a:cs typeface="Tw Cen MT"/>
              </a:rPr>
              <a:t>e</a:t>
            </a:r>
            <a:r>
              <a:rPr sz="2200" spc="-8" dirty="0">
                <a:cs typeface="Tw Cen MT"/>
              </a:rPr>
              <a:t>ntal</a:t>
            </a:r>
            <a:r>
              <a:rPr sz="2200" dirty="0">
                <a:cs typeface="Times New Roman"/>
              </a:rPr>
              <a:t>  </a:t>
            </a:r>
            <a:r>
              <a:rPr sz="2200" spc="-75" dirty="0">
                <a:cs typeface="Times New Roman"/>
              </a:rPr>
              <a:t> </a:t>
            </a:r>
            <a:r>
              <a:rPr sz="2200" spc="-8" dirty="0">
                <a:cs typeface="Tw Cen MT"/>
              </a:rPr>
              <a:t>p</a:t>
            </a:r>
            <a:r>
              <a:rPr sz="2200" spc="-34" dirty="0">
                <a:cs typeface="Tw Cen MT"/>
              </a:rPr>
              <a:t>r</a:t>
            </a:r>
            <a:r>
              <a:rPr sz="2200" dirty="0">
                <a:cs typeface="Tw Cen MT"/>
              </a:rPr>
              <a:t>oject</a:t>
            </a:r>
            <a:r>
              <a:rPr sz="2200" dirty="0">
                <a:cs typeface="Times New Roman"/>
              </a:rPr>
              <a:t>  </a:t>
            </a:r>
            <a:r>
              <a:rPr sz="2200" spc="-71" dirty="0">
                <a:cs typeface="Times New Roman"/>
              </a:rPr>
              <a:t> </a:t>
            </a:r>
            <a:r>
              <a:rPr sz="2200" spc="-11" dirty="0">
                <a:cs typeface="Tw Cen MT"/>
              </a:rPr>
              <a:t>ma</a:t>
            </a:r>
            <a:r>
              <a:rPr sz="2200" spc="-15" dirty="0">
                <a:cs typeface="Tw Cen MT"/>
              </a:rPr>
              <a:t>na</a:t>
            </a:r>
            <a:r>
              <a:rPr sz="2200" spc="-34" dirty="0">
                <a:cs typeface="Tw Cen MT"/>
              </a:rPr>
              <a:t>g</a:t>
            </a:r>
            <a:r>
              <a:rPr sz="2200" spc="-11" dirty="0">
                <a:cs typeface="Tw Cen MT"/>
              </a:rPr>
              <a:t>em</a:t>
            </a:r>
            <a:r>
              <a:rPr sz="2200" spc="-19" dirty="0">
                <a:cs typeface="Tw Cen MT"/>
              </a:rPr>
              <a:t>e</a:t>
            </a:r>
            <a:r>
              <a:rPr sz="2200" spc="-8" dirty="0">
                <a:cs typeface="Tw Cen MT"/>
              </a:rPr>
              <a:t>nt</a:t>
            </a:r>
            <a:r>
              <a:rPr sz="2200" spc="-4" dirty="0">
                <a:cs typeface="Times New Roman"/>
              </a:rPr>
              <a:t> </a:t>
            </a:r>
            <a:r>
              <a:rPr sz="2200" spc="-8" dirty="0">
                <a:cs typeface="Tw Cen MT"/>
              </a:rPr>
              <a:t>te</a:t>
            </a:r>
            <a:r>
              <a:rPr sz="2200" spc="49" dirty="0">
                <a:cs typeface="Tw Cen MT"/>
              </a:rPr>
              <a:t>c</a:t>
            </a:r>
            <a:r>
              <a:rPr sz="2200" spc="-15" dirty="0">
                <a:cs typeface="Tw Cen MT"/>
              </a:rPr>
              <a:t>h</a:t>
            </a:r>
            <a:r>
              <a:rPr sz="2200" dirty="0">
                <a:cs typeface="Tw Cen MT"/>
              </a:rPr>
              <a:t>ni</a:t>
            </a:r>
            <a:r>
              <a:rPr sz="2200" spc="-15" dirty="0">
                <a:cs typeface="Tw Cen MT"/>
              </a:rPr>
              <a:t>q</a:t>
            </a:r>
            <a:r>
              <a:rPr sz="2200" spc="-8" dirty="0">
                <a:cs typeface="Tw Cen MT"/>
              </a:rPr>
              <a:t>ue</a:t>
            </a:r>
            <a:r>
              <a:rPr sz="2200" dirty="0">
                <a:cs typeface="Times New Roman"/>
              </a:rPr>
              <a:t> </a:t>
            </a:r>
            <a:r>
              <a:rPr sz="2200" spc="150" dirty="0">
                <a:cs typeface="Times New Roman"/>
              </a:rPr>
              <a:t> </a:t>
            </a:r>
            <a:r>
              <a:rPr sz="2200" spc="-30" dirty="0">
                <a:cs typeface="Tw Cen MT"/>
              </a:rPr>
              <a:t>f</a:t>
            </a:r>
            <a:r>
              <a:rPr sz="2200" dirty="0">
                <a:cs typeface="Tw Cen MT"/>
              </a:rPr>
              <a:t>or</a:t>
            </a:r>
            <a:r>
              <a:rPr sz="2200" dirty="0">
                <a:cs typeface="Times New Roman"/>
              </a:rPr>
              <a:t> </a:t>
            </a:r>
            <a:r>
              <a:rPr sz="2200" spc="143" dirty="0">
                <a:cs typeface="Times New Roman"/>
              </a:rPr>
              <a:t> </a:t>
            </a:r>
            <a:r>
              <a:rPr sz="2200" dirty="0">
                <a:cs typeface="Tw Cen MT"/>
              </a:rPr>
              <a:t>defin</a:t>
            </a:r>
            <a:r>
              <a:rPr sz="2200" spc="-4" dirty="0">
                <a:cs typeface="Tw Cen MT"/>
              </a:rPr>
              <a:t>i</a:t>
            </a:r>
            <a:r>
              <a:rPr sz="2200" dirty="0">
                <a:cs typeface="Tw Cen MT"/>
              </a:rPr>
              <a:t>n</a:t>
            </a:r>
            <a:r>
              <a:rPr sz="2200" spc="-8" dirty="0">
                <a:cs typeface="Tw Cen MT"/>
              </a:rPr>
              <a:t>g</a:t>
            </a:r>
            <a:r>
              <a:rPr sz="2200" dirty="0">
                <a:cs typeface="Times New Roman"/>
              </a:rPr>
              <a:t> </a:t>
            </a:r>
            <a:r>
              <a:rPr sz="2200" spc="150" dirty="0">
                <a:cs typeface="Times New Roman"/>
              </a:rPr>
              <a:t> </a:t>
            </a:r>
            <a:r>
              <a:rPr sz="2200" spc="-8" dirty="0">
                <a:cs typeface="Tw Cen MT"/>
              </a:rPr>
              <a:t>a</a:t>
            </a:r>
            <a:r>
              <a:rPr sz="2200" spc="-15" dirty="0">
                <a:cs typeface="Tw Cen MT"/>
              </a:rPr>
              <a:t>n</a:t>
            </a:r>
            <a:r>
              <a:rPr sz="2200" spc="-8" dirty="0">
                <a:cs typeface="Tw Cen MT"/>
              </a:rPr>
              <a:t>d</a:t>
            </a:r>
            <a:r>
              <a:rPr sz="2200" dirty="0">
                <a:cs typeface="Times New Roman"/>
              </a:rPr>
              <a:t> </a:t>
            </a:r>
            <a:r>
              <a:rPr sz="2200" spc="143" dirty="0">
                <a:cs typeface="Times New Roman"/>
              </a:rPr>
              <a:t> </a:t>
            </a:r>
            <a:r>
              <a:rPr sz="2200" spc="-8" dirty="0">
                <a:cs typeface="Tw Cen MT"/>
              </a:rPr>
              <a:t>or</a:t>
            </a:r>
            <a:r>
              <a:rPr sz="2200" spc="-34" dirty="0">
                <a:cs typeface="Tw Cen MT"/>
              </a:rPr>
              <a:t>g</a:t>
            </a:r>
            <a:r>
              <a:rPr sz="2200" spc="-15" dirty="0">
                <a:cs typeface="Tw Cen MT"/>
              </a:rPr>
              <a:t>a</a:t>
            </a:r>
            <a:r>
              <a:rPr sz="2200" dirty="0">
                <a:cs typeface="Tw Cen MT"/>
              </a:rPr>
              <a:t>nizi</a:t>
            </a:r>
            <a:r>
              <a:rPr sz="2200" spc="-15" dirty="0">
                <a:cs typeface="Tw Cen MT"/>
              </a:rPr>
              <a:t>n</a:t>
            </a:r>
            <a:r>
              <a:rPr sz="2200" spc="-8" dirty="0">
                <a:cs typeface="Tw Cen MT"/>
              </a:rPr>
              <a:t>g</a:t>
            </a:r>
            <a:r>
              <a:rPr sz="2200" dirty="0">
                <a:cs typeface="Times New Roman"/>
              </a:rPr>
              <a:t> </a:t>
            </a:r>
            <a:r>
              <a:rPr sz="2200" spc="146" dirty="0">
                <a:cs typeface="Times New Roman"/>
              </a:rPr>
              <a:t> </a:t>
            </a:r>
            <a:r>
              <a:rPr sz="2200" spc="-8" dirty="0">
                <a:cs typeface="Tw Cen MT"/>
              </a:rPr>
              <a:t>the</a:t>
            </a:r>
            <a:r>
              <a:rPr sz="2200" dirty="0">
                <a:cs typeface="Times New Roman"/>
              </a:rPr>
              <a:t> </a:t>
            </a:r>
            <a:r>
              <a:rPr sz="2200" spc="143" dirty="0">
                <a:cs typeface="Times New Roman"/>
              </a:rPr>
              <a:t> </a:t>
            </a:r>
            <a:r>
              <a:rPr sz="2200" spc="-8" dirty="0">
                <a:cs typeface="Tw Cen MT"/>
              </a:rPr>
              <a:t>to</a:t>
            </a:r>
            <a:r>
              <a:rPr sz="2200" dirty="0">
                <a:cs typeface="Tw Cen MT"/>
              </a:rPr>
              <a:t>t</a:t>
            </a:r>
            <a:r>
              <a:rPr sz="2200" spc="-8" dirty="0">
                <a:cs typeface="Tw Cen MT"/>
              </a:rPr>
              <a:t>al</a:t>
            </a:r>
            <a:r>
              <a:rPr sz="2200" dirty="0">
                <a:cs typeface="Times New Roman"/>
              </a:rPr>
              <a:t> </a:t>
            </a:r>
            <a:r>
              <a:rPr sz="2200" spc="146" dirty="0">
                <a:cs typeface="Times New Roman"/>
              </a:rPr>
              <a:t> </a:t>
            </a:r>
            <a:r>
              <a:rPr sz="2200" spc="-8" dirty="0">
                <a:cs typeface="Tw Cen MT"/>
              </a:rPr>
              <a:t>scop</a:t>
            </a:r>
            <a:r>
              <a:rPr sz="2200" dirty="0">
                <a:cs typeface="Tw Cen MT"/>
              </a:rPr>
              <a:t>e</a:t>
            </a:r>
            <a:r>
              <a:rPr sz="2200" dirty="0">
                <a:cs typeface="Times New Roman"/>
              </a:rPr>
              <a:t> </a:t>
            </a:r>
            <a:r>
              <a:rPr sz="2200" spc="143" dirty="0">
                <a:cs typeface="Times New Roman"/>
              </a:rPr>
              <a:t> </a:t>
            </a:r>
            <a:r>
              <a:rPr sz="2200" dirty="0">
                <a:cs typeface="Tw Cen MT"/>
              </a:rPr>
              <a:t>of</a:t>
            </a:r>
            <a:r>
              <a:rPr sz="2200" dirty="0">
                <a:cs typeface="Times New Roman"/>
              </a:rPr>
              <a:t>  </a:t>
            </a:r>
            <a:r>
              <a:rPr sz="2200" spc="-158" dirty="0">
                <a:cs typeface="Times New Roman"/>
              </a:rPr>
              <a:t> </a:t>
            </a:r>
            <a:r>
              <a:rPr sz="2200" spc="-8" dirty="0">
                <a:cs typeface="Tw Cen MT"/>
              </a:rPr>
              <a:t>a</a:t>
            </a:r>
            <a:r>
              <a:rPr sz="2200" dirty="0">
                <a:cs typeface="Times New Roman"/>
              </a:rPr>
              <a:t> </a:t>
            </a:r>
            <a:r>
              <a:rPr sz="2200" spc="143" dirty="0">
                <a:cs typeface="Times New Roman"/>
              </a:rPr>
              <a:t> </a:t>
            </a:r>
            <a:r>
              <a:rPr sz="2200" spc="-8" dirty="0">
                <a:cs typeface="Tw Cen MT"/>
              </a:rPr>
              <a:t>p</a:t>
            </a:r>
            <a:r>
              <a:rPr sz="2200" spc="-34" dirty="0">
                <a:cs typeface="Tw Cen MT"/>
              </a:rPr>
              <a:t>r</a:t>
            </a:r>
            <a:r>
              <a:rPr sz="2200" dirty="0">
                <a:cs typeface="Tw Cen MT"/>
              </a:rPr>
              <a:t>ojec</a:t>
            </a:r>
            <a:r>
              <a:rPr sz="2200" spc="4" dirty="0">
                <a:cs typeface="Tw Cen MT"/>
              </a:rPr>
              <a:t>t</a:t>
            </a:r>
            <a:r>
              <a:rPr sz="2200" dirty="0">
                <a:cs typeface="Tw Cen MT"/>
              </a:rPr>
              <a:t>,</a:t>
            </a:r>
            <a:r>
              <a:rPr sz="2200" dirty="0">
                <a:cs typeface="Times New Roman"/>
              </a:rPr>
              <a:t> </a:t>
            </a:r>
            <a:r>
              <a:rPr sz="2200" spc="146" dirty="0">
                <a:cs typeface="Times New Roman"/>
              </a:rPr>
              <a:t> </a:t>
            </a:r>
            <a:r>
              <a:rPr sz="2200" dirty="0">
                <a:cs typeface="Tw Cen MT"/>
              </a:rPr>
              <a:t>usi</a:t>
            </a:r>
            <a:r>
              <a:rPr sz="2200" spc="-8" dirty="0">
                <a:cs typeface="Tw Cen MT"/>
              </a:rPr>
              <a:t>ng</a:t>
            </a:r>
            <a:r>
              <a:rPr sz="2200" dirty="0">
                <a:cs typeface="Times New Roman"/>
              </a:rPr>
              <a:t> </a:t>
            </a:r>
            <a:r>
              <a:rPr sz="2200" spc="150" dirty="0">
                <a:cs typeface="Times New Roman"/>
              </a:rPr>
              <a:t> </a:t>
            </a:r>
            <a:r>
              <a:rPr sz="2200" spc="-8" dirty="0">
                <a:cs typeface="Tw Cen MT"/>
              </a:rPr>
              <a:t>a</a:t>
            </a:r>
            <a:r>
              <a:rPr sz="2200" spc="-4" dirty="0">
                <a:cs typeface="Times New Roman"/>
              </a:rPr>
              <a:t> </a:t>
            </a:r>
            <a:r>
              <a:rPr sz="2200" dirty="0">
                <a:cs typeface="Tw Cen MT"/>
              </a:rPr>
              <a:t>hie</a:t>
            </a:r>
            <a:r>
              <a:rPr sz="2200" spc="-8" dirty="0">
                <a:cs typeface="Tw Cen MT"/>
              </a:rPr>
              <a:t>r</a:t>
            </a:r>
            <a:r>
              <a:rPr sz="2200" dirty="0">
                <a:cs typeface="Tw Cen MT"/>
              </a:rPr>
              <a:t>ar</a:t>
            </a:r>
            <a:r>
              <a:rPr sz="2200" spc="53" dirty="0">
                <a:cs typeface="Tw Cen MT"/>
              </a:rPr>
              <a:t>c</a:t>
            </a:r>
            <a:r>
              <a:rPr sz="2200" dirty="0">
                <a:cs typeface="Tw Cen MT"/>
              </a:rPr>
              <a:t>hical</a:t>
            </a:r>
            <a:r>
              <a:rPr sz="2200" spc="8" dirty="0">
                <a:cs typeface="Times New Roman"/>
              </a:rPr>
              <a:t> </a:t>
            </a:r>
            <a:r>
              <a:rPr sz="2200" dirty="0">
                <a:cs typeface="Tw Cen MT"/>
              </a:rPr>
              <a:t>tree</a:t>
            </a:r>
            <a:r>
              <a:rPr sz="2200" spc="30" dirty="0">
                <a:cs typeface="Times New Roman"/>
              </a:rPr>
              <a:t> </a:t>
            </a:r>
            <a:r>
              <a:rPr sz="2200" dirty="0">
                <a:cs typeface="Tw Cen MT"/>
              </a:rPr>
              <a:t>st</a:t>
            </a:r>
            <a:r>
              <a:rPr sz="2200" spc="26" dirty="0">
                <a:cs typeface="Tw Cen MT"/>
              </a:rPr>
              <a:t>r</a:t>
            </a:r>
            <a:r>
              <a:rPr sz="2200" dirty="0">
                <a:cs typeface="Tw Cen MT"/>
              </a:rPr>
              <a:t>uc</a:t>
            </a:r>
            <a:r>
              <a:rPr sz="2200" spc="4" dirty="0">
                <a:cs typeface="Tw Cen MT"/>
              </a:rPr>
              <a:t>t</a:t>
            </a:r>
            <a:r>
              <a:rPr sz="2200" dirty="0">
                <a:cs typeface="Tw Cen MT"/>
              </a:rPr>
              <a:t>ure</a:t>
            </a:r>
            <a:r>
              <a:rPr lang="en-IN" sz="2200" dirty="0">
                <a:cs typeface="Tw Cen MT"/>
              </a:rPr>
              <a:t>.</a:t>
            </a:r>
            <a:endParaRPr sz="2200" dirty="0">
              <a:cs typeface="Times New Roman"/>
            </a:endParaRPr>
          </a:p>
        </p:txBody>
      </p:sp>
      <p:sp>
        <p:nvSpPr>
          <p:cNvPr id="8" name="Slide Number Placeholder 7"/>
          <p:cNvSpPr>
            <a:spLocks noGrp="1"/>
          </p:cNvSpPr>
          <p:nvPr>
            <p:ph type="sldNum" sz="quarter" idx="4294967295"/>
          </p:nvPr>
        </p:nvSpPr>
        <p:spPr/>
        <p:txBody>
          <a:bodyPr/>
          <a:lstStyle/>
          <a:p>
            <a:fld id="{0797418D-B8E7-4A7C-BF6E-454B79F4EB24}" type="slidenum">
              <a:rPr lang="en-US" smtClean="0"/>
              <a:t>35</a:t>
            </a:fld>
            <a:endParaRPr lang="en-US" dirty="0"/>
          </a:p>
        </p:txBody>
      </p:sp>
      <p:sp>
        <p:nvSpPr>
          <p:cNvPr id="7" name="Footer Placeholder 6"/>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888756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6044" y="533400"/>
            <a:ext cx="6945547" cy="553998"/>
          </a:xfrm>
          <a:prstGeom prst="rect">
            <a:avLst/>
          </a:prstGeom>
        </p:spPr>
        <p:txBody>
          <a:bodyPr vert="horz" wrap="square" lIns="0" tIns="0" rIns="0" bIns="0" rtlCol="0">
            <a:spAutoFit/>
          </a:bodyPr>
          <a:lstStyle/>
          <a:p>
            <a:pPr marL="9525">
              <a:tabLst>
                <a:tab pos="1439228" algn="l"/>
                <a:tab pos="2092166" algn="l"/>
              </a:tabLst>
            </a:pPr>
            <a:r>
              <a:rPr sz="3600" spc="-214" dirty="0">
                <a:solidFill>
                  <a:srgbClr val="1F2022"/>
                </a:solidFill>
                <a:latin typeface="+mj-lt"/>
                <a:cs typeface="Tw Cen MT"/>
              </a:rPr>
              <a:t>W</a:t>
            </a:r>
            <a:r>
              <a:rPr sz="3600" dirty="0">
                <a:solidFill>
                  <a:srgbClr val="1F2022"/>
                </a:solidFill>
                <a:latin typeface="+mj-lt"/>
                <a:cs typeface="Tw Cen MT"/>
              </a:rPr>
              <a:t>o</a:t>
            </a:r>
            <a:r>
              <a:rPr sz="3600" spc="49" dirty="0">
                <a:solidFill>
                  <a:srgbClr val="1F2022"/>
                </a:solidFill>
                <a:latin typeface="+mj-lt"/>
                <a:cs typeface="Tw Cen MT"/>
              </a:rPr>
              <a:t>r</a:t>
            </a:r>
            <a:r>
              <a:rPr sz="3600" spc="-15" dirty="0">
                <a:solidFill>
                  <a:srgbClr val="1F2022"/>
                </a:solidFill>
                <a:latin typeface="+mj-lt"/>
                <a:cs typeface="Tw Cen MT"/>
              </a:rPr>
              <a:t>k</a:t>
            </a:r>
            <a:r>
              <a:rPr lang="en-IN" sz="3600" spc="-15" dirty="0">
                <a:solidFill>
                  <a:srgbClr val="1F2022"/>
                </a:solidFill>
                <a:latin typeface="+mj-lt"/>
                <a:cs typeface="Tw Cen MT"/>
              </a:rPr>
              <a:t> Breakdown </a:t>
            </a:r>
            <a:r>
              <a:rPr lang="en-IN" sz="3600" dirty="0">
                <a:latin typeface="+mj-lt"/>
                <a:cs typeface="Tw Cen MT"/>
              </a:rPr>
              <a:t> </a:t>
            </a:r>
            <a:r>
              <a:rPr sz="3600" dirty="0">
                <a:solidFill>
                  <a:srgbClr val="1F2022"/>
                </a:solidFill>
                <a:latin typeface="+mj-lt"/>
                <a:cs typeface="Tw Cen MT"/>
              </a:rPr>
              <a:t>St</a:t>
            </a:r>
            <a:r>
              <a:rPr sz="3600" spc="45" dirty="0">
                <a:solidFill>
                  <a:srgbClr val="1F2022"/>
                </a:solidFill>
                <a:latin typeface="+mj-lt"/>
                <a:cs typeface="Tw Cen MT"/>
              </a:rPr>
              <a:t>r</a:t>
            </a:r>
            <a:r>
              <a:rPr sz="3600" dirty="0">
                <a:solidFill>
                  <a:srgbClr val="1F2022"/>
                </a:solidFill>
                <a:latin typeface="+mj-lt"/>
                <a:cs typeface="Tw Cen MT"/>
              </a:rPr>
              <a:t>u</a:t>
            </a:r>
            <a:r>
              <a:rPr sz="3600" spc="-11" dirty="0">
                <a:solidFill>
                  <a:srgbClr val="1F2022"/>
                </a:solidFill>
                <a:latin typeface="+mj-lt"/>
                <a:cs typeface="Tw Cen MT"/>
              </a:rPr>
              <a:t>c</a:t>
            </a:r>
            <a:r>
              <a:rPr sz="3600" dirty="0">
                <a:solidFill>
                  <a:srgbClr val="1F2022"/>
                </a:solidFill>
                <a:latin typeface="+mj-lt"/>
                <a:cs typeface="Tw Cen MT"/>
              </a:rPr>
              <a:t>ture</a:t>
            </a:r>
            <a:r>
              <a:rPr sz="3600" spc="68" dirty="0">
                <a:solidFill>
                  <a:srgbClr val="1F2022"/>
                </a:solidFill>
                <a:latin typeface="+mj-lt"/>
                <a:cs typeface="Times New Roman"/>
              </a:rPr>
              <a:t> </a:t>
            </a:r>
            <a:r>
              <a:rPr sz="3600" dirty="0">
                <a:solidFill>
                  <a:srgbClr val="1F2022"/>
                </a:solidFill>
                <a:latin typeface="+mj-lt"/>
                <a:cs typeface="Tw Cen MT"/>
              </a:rPr>
              <a:t>(WBS)</a:t>
            </a:r>
            <a:endParaRPr sz="3600" dirty="0">
              <a:latin typeface="+mj-lt"/>
              <a:cs typeface="Tw Cen MT"/>
            </a:endParaRPr>
          </a:p>
        </p:txBody>
      </p:sp>
      <p:sp>
        <p:nvSpPr>
          <p:cNvPr id="5" name="object 5"/>
          <p:cNvSpPr txBox="1"/>
          <p:nvPr/>
        </p:nvSpPr>
        <p:spPr>
          <a:xfrm>
            <a:off x="646044" y="2099695"/>
            <a:ext cx="7763319" cy="3270126"/>
          </a:xfrm>
          <a:prstGeom prst="rect">
            <a:avLst/>
          </a:prstGeom>
        </p:spPr>
        <p:txBody>
          <a:bodyPr vert="horz" wrap="square" lIns="0" tIns="0" rIns="0" bIns="0" rtlCol="0">
            <a:spAutoFit/>
          </a:bodyPr>
          <a:lstStyle/>
          <a:p>
            <a:pPr marL="9525" algn="just"/>
            <a:r>
              <a:rPr sz="900" b="1" spc="-11" dirty="0">
                <a:solidFill>
                  <a:srgbClr val="FFFFFF"/>
                </a:solidFill>
                <a:latin typeface="Tw Cen MT"/>
                <a:cs typeface="Tw Cen MT"/>
              </a:rPr>
              <a:t>17</a:t>
            </a:r>
            <a:endParaRPr sz="2200" dirty="0">
              <a:cs typeface="Times New Roman"/>
            </a:endParaRPr>
          </a:p>
          <a:p>
            <a:pPr marL="684371" indent="-285750" algn="just">
              <a:buClr>
                <a:schemeClr val="accent1"/>
              </a:buClr>
              <a:buSzPct val="60000"/>
              <a:buFont typeface="Arial" panose="020B0604020202020204" pitchFamily="34" charset="0"/>
              <a:buChar char="•"/>
              <a:tabLst>
                <a:tab pos="639127" algn="l"/>
              </a:tabLst>
            </a:pPr>
            <a:r>
              <a:rPr sz="2200" dirty="0">
                <a:cs typeface="Tw Cen MT"/>
              </a:rPr>
              <a:t>A</a:t>
            </a:r>
            <a:r>
              <a:rPr sz="2200" spc="94" dirty="0">
                <a:cs typeface="Times New Roman"/>
              </a:rPr>
              <a:t> </a:t>
            </a:r>
            <a:r>
              <a:rPr sz="2200" spc="-30" dirty="0">
                <a:cs typeface="Tw Cen MT"/>
              </a:rPr>
              <a:t>w</a:t>
            </a:r>
            <a:r>
              <a:rPr sz="2200" dirty="0">
                <a:cs typeface="Tw Cen MT"/>
              </a:rPr>
              <a:t>o</a:t>
            </a:r>
            <a:r>
              <a:rPr sz="2200" spc="30" dirty="0">
                <a:cs typeface="Tw Cen MT"/>
              </a:rPr>
              <a:t>r</a:t>
            </a:r>
            <a:r>
              <a:rPr sz="2200" dirty="0">
                <a:cs typeface="Tw Cen MT"/>
              </a:rPr>
              <a:t>k</a:t>
            </a:r>
            <a:r>
              <a:rPr sz="2200" spc="90" dirty="0">
                <a:cs typeface="Times New Roman"/>
              </a:rPr>
              <a:t> </a:t>
            </a:r>
            <a:r>
              <a:rPr sz="2200" spc="-11" dirty="0">
                <a:cs typeface="Tw Cen MT"/>
              </a:rPr>
              <a:t>b</a:t>
            </a:r>
            <a:r>
              <a:rPr sz="2200" spc="-8" dirty="0">
                <a:cs typeface="Tw Cen MT"/>
              </a:rPr>
              <a:t>r</a:t>
            </a:r>
            <a:r>
              <a:rPr sz="2200" dirty="0">
                <a:cs typeface="Tw Cen MT"/>
              </a:rPr>
              <a:t>ea</a:t>
            </a:r>
            <a:r>
              <a:rPr sz="2200" spc="-8" dirty="0">
                <a:cs typeface="Tw Cen MT"/>
              </a:rPr>
              <a:t>k</a:t>
            </a:r>
            <a:r>
              <a:rPr sz="2200" spc="-11" dirty="0">
                <a:cs typeface="Tw Cen MT"/>
              </a:rPr>
              <a:t>d</a:t>
            </a:r>
            <a:r>
              <a:rPr sz="2200" spc="-41" dirty="0">
                <a:cs typeface="Tw Cen MT"/>
              </a:rPr>
              <a:t>o</a:t>
            </a:r>
            <a:r>
              <a:rPr sz="2200" dirty="0">
                <a:cs typeface="Tw Cen MT"/>
              </a:rPr>
              <a:t>wn</a:t>
            </a:r>
            <a:r>
              <a:rPr sz="2200" spc="86" dirty="0">
                <a:cs typeface="Times New Roman"/>
              </a:rPr>
              <a:t> </a:t>
            </a:r>
            <a:r>
              <a:rPr sz="2200" dirty="0">
                <a:cs typeface="Tw Cen MT"/>
              </a:rPr>
              <a:t>s</a:t>
            </a:r>
            <a:r>
              <a:rPr sz="2200" spc="-8" dirty="0">
                <a:cs typeface="Tw Cen MT"/>
              </a:rPr>
              <a:t>t</a:t>
            </a:r>
            <a:r>
              <a:rPr sz="2200" spc="26" dirty="0">
                <a:cs typeface="Tw Cen MT"/>
              </a:rPr>
              <a:t>r</a:t>
            </a:r>
            <a:r>
              <a:rPr sz="2200" dirty="0">
                <a:cs typeface="Tw Cen MT"/>
              </a:rPr>
              <a:t>uc</a:t>
            </a:r>
            <a:r>
              <a:rPr sz="2200" spc="-8" dirty="0">
                <a:cs typeface="Tw Cen MT"/>
              </a:rPr>
              <a:t>t</a:t>
            </a:r>
            <a:r>
              <a:rPr sz="2200" dirty="0">
                <a:cs typeface="Tw Cen MT"/>
              </a:rPr>
              <a:t>u</a:t>
            </a:r>
            <a:r>
              <a:rPr sz="2200" spc="-8" dirty="0">
                <a:cs typeface="Tw Cen MT"/>
              </a:rPr>
              <a:t>r</a:t>
            </a:r>
            <a:r>
              <a:rPr sz="2200" dirty="0">
                <a:cs typeface="Tw Cen MT"/>
              </a:rPr>
              <a:t>e</a:t>
            </a:r>
            <a:r>
              <a:rPr sz="2200" spc="101" dirty="0">
                <a:cs typeface="Times New Roman"/>
              </a:rPr>
              <a:t> </a:t>
            </a:r>
            <a:r>
              <a:rPr sz="2200" spc="-8" dirty="0">
                <a:cs typeface="Tw Cen MT"/>
              </a:rPr>
              <a:t>i</a:t>
            </a:r>
            <a:r>
              <a:rPr sz="2200" dirty="0">
                <a:cs typeface="Tw Cen MT"/>
              </a:rPr>
              <a:t>s</a:t>
            </a:r>
            <a:r>
              <a:rPr sz="2200" spc="86" dirty="0">
                <a:cs typeface="Times New Roman"/>
              </a:rPr>
              <a:t> </a:t>
            </a:r>
            <a:r>
              <a:rPr sz="2200" dirty="0">
                <a:cs typeface="Tw Cen MT"/>
              </a:rPr>
              <a:t>a</a:t>
            </a:r>
            <a:r>
              <a:rPr sz="2200" spc="90" dirty="0">
                <a:cs typeface="Times New Roman"/>
              </a:rPr>
              <a:t> </a:t>
            </a:r>
            <a:r>
              <a:rPr sz="2200" spc="-30" dirty="0">
                <a:cs typeface="Tw Cen MT"/>
              </a:rPr>
              <a:t>k</a:t>
            </a:r>
            <a:r>
              <a:rPr sz="2200" spc="-71" dirty="0">
                <a:cs typeface="Tw Cen MT"/>
              </a:rPr>
              <a:t>e</a:t>
            </a:r>
            <a:r>
              <a:rPr sz="2200" dirty="0">
                <a:cs typeface="Tw Cen MT"/>
              </a:rPr>
              <a:t>y</a:t>
            </a:r>
            <a:r>
              <a:rPr sz="2200" spc="98" dirty="0">
                <a:cs typeface="Times New Roman"/>
              </a:rPr>
              <a:t> </a:t>
            </a:r>
            <a:r>
              <a:rPr sz="2200" spc="-11" dirty="0">
                <a:cs typeface="Tw Cen MT"/>
              </a:rPr>
              <a:t>p</a:t>
            </a:r>
            <a:r>
              <a:rPr sz="2200" spc="-34" dirty="0">
                <a:cs typeface="Tw Cen MT"/>
              </a:rPr>
              <a:t>r</a:t>
            </a:r>
            <a:r>
              <a:rPr sz="2200" dirty="0">
                <a:cs typeface="Tw Cen MT"/>
              </a:rPr>
              <a:t>oject</a:t>
            </a:r>
            <a:r>
              <a:rPr sz="2200" spc="83" dirty="0">
                <a:cs typeface="Times New Roman"/>
              </a:rPr>
              <a:t> </a:t>
            </a:r>
            <a:r>
              <a:rPr sz="2200" dirty="0">
                <a:cs typeface="Tw Cen MT"/>
              </a:rPr>
              <a:t>d</a:t>
            </a:r>
            <a:r>
              <a:rPr sz="2200" spc="-8" dirty="0">
                <a:cs typeface="Tw Cen MT"/>
              </a:rPr>
              <a:t>e</a:t>
            </a:r>
            <a:r>
              <a:rPr sz="2200" spc="-4" dirty="0">
                <a:cs typeface="Tw Cen MT"/>
              </a:rPr>
              <a:t>li</a:t>
            </a:r>
            <a:r>
              <a:rPr sz="2200" spc="-30" dirty="0">
                <a:cs typeface="Tw Cen MT"/>
              </a:rPr>
              <a:t>v</a:t>
            </a:r>
            <a:r>
              <a:rPr sz="2200" dirty="0">
                <a:cs typeface="Tw Cen MT"/>
              </a:rPr>
              <a:t>e</a:t>
            </a:r>
            <a:r>
              <a:rPr sz="2200" spc="-23" dirty="0">
                <a:cs typeface="Tw Cen MT"/>
              </a:rPr>
              <a:t>r</a:t>
            </a:r>
            <a:r>
              <a:rPr sz="2200" dirty="0">
                <a:cs typeface="Tw Cen MT"/>
              </a:rPr>
              <a:t>a</a:t>
            </a:r>
            <a:r>
              <a:rPr sz="2200" spc="-15" dirty="0">
                <a:cs typeface="Tw Cen MT"/>
              </a:rPr>
              <a:t>b</a:t>
            </a:r>
            <a:r>
              <a:rPr sz="2200" spc="-4" dirty="0">
                <a:cs typeface="Tw Cen MT"/>
              </a:rPr>
              <a:t>l</a:t>
            </a:r>
            <a:r>
              <a:rPr sz="2200" dirty="0">
                <a:cs typeface="Tw Cen MT"/>
              </a:rPr>
              <a:t>e</a:t>
            </a:r>
            <a:r>
              <a:rPr sz="2200" spc="90" dirty="0">
                <a:cs typeface="Times New Roman"/>
              </a:rPr>
              <a:t> </a:t>
            </a:r>
            <a:r>
              <a:rPr sz="2200" dirty="0">
                <a:cs typeface="Tw Cen MT"/>
              </a:rPr>
              <a:t>th</a:t>
            </a:r>
            <a:r>
              <a:rPr sz="2200" spc="-15" dirty="0">
                <a:cs typeface="Tw Cen MT"/>
              </a:rPr>
              <a:t>a</a:t>
            </a:r>
            <a:r>
              <a:rPr sz="2200" dirty="0">
                <a:cs typeface="Tw Cen MT"/>
              </a:rPr>
              <a:t>t</a:t>
            </a:r>
            <a:r>
              <a:rPr sz="2200" spc="94" dirty="0">
                <a:cs typeface="Times New Roman"/>
              </a:rPr>
              <a:t> </a:t>
            </a:r>
            <a:r>
              <a:rPr sz="2200" dirty="0">
                <a:cs typeface="Tw Cen MT"/>
              </a:rPr>
              <a:t>or</a:t>
            </a:r>
            <a:r>
              <a:rPr sz="2200" spc="-41" dirty="0">
                <a:cs typeface="Tw Cen MT"/>
              </a:rPr>
              <a:t>g</a:t>
            </a:r>
            <a:r>
              <a:rPr sz="2200" dirty="0">
                <a:cs typeface="Tw Cen MT"/>
              </a:rPr>
              <a:t>ani</a:t>
            </a:r>
            <a:r>
              <a:rPr sz="2200" spc="-11" dirty="0">
                <a:cs typeface="Tw Cen MT"/>
              </a:rPr>
              <a:t>z</a:t>
            </a:r>
            <a:r>
              <a:rPr sz="2200" dirty="0">
                <a:cs typeface="Tw Cen MT"/>
              </a:rPr>
              <a:t>es</a:t>
            </a:r>
            <a:r>
              <a:rPr sz="2200" spc="90" dirty="0">
                <a:cs typeface="Times New Roman"/>
              </a:rPr>
              <a:t> </a:t>
            </a:r>
            <a:r>
              <a:rPr sz="2200" dirty="0">
                <a:cs typeface="Tw Cen MT"/>
              </a:rPr>
              <a:t>t</a:t>
            </a:r>
            <a:r>
              <a:rPr sz="2200" spc="-15" dirty="0">
                <a:cs typeface="Tw Cen MT"/>
              </a:rPr>
              <a:t>h</a:t>
            </a:r>
            <a:r>
              <a:rPr sz="2200" dirty="0">
                <a:cs typeface="Tw Cen MT"/>
              </a:rPr>
              <a:t>e</a:t>
            </a:r>
            <a:r>
              <a:rPr lang="en-IN" sz="2200" dirty="0">
                <a:cs typeface="Tw Cen MT"/>
              </a:rPr>
              <a:t> </a:t>
            </a:r>
            <a:r>
              <a:rPr sz="2200" dirty="0">
                <a:cs typeface="Tw Cen MT"/>
              </a:rPr>
              <a:t>team</a:t>
            </a:r>
            <a:r>
              <a:rPr sz="2200" spc="-26" dirty="0">
                <a:cs typeface="Tw Cen MT"/>
              </a:rPr>
              <a:t>’</a:t>
            </a:r>
            <a:r>
              <a:rPr sz="2200" dirty="0">
                <a:cs typeface="Tw Cen MT"/>
              </a:rPr>
              <a:t>s</a:t>
            </a:r>
            <a:r>
              <a:rPr sz="2200" spc="-34" dirty="0">
                <a:cs typeface="Tw Cen MT"/>
              </a:rPr>
              <a:t> </a:t>
            </a:r>
            <a:r>
              <a:rPr sz="2200" spc="-30" dirty="0">
                <a:cs typeface="Tw Cen MT"/>
              </a:rPr>
              <a:t>w</a:t>
            </a:r>
            <a:r>
              <a:rPr sz="2200" dirty="0">
                <a:cs typeface="Tw Cen MT"/>
              </a:rPr>
              <a:t>o</a:t>
            </a:r>
            <a:r>
              <a:rPr sz="2200" spc="30" dirty="0">
                <a:cs typeface="Tw Cen MT"/>
              </a:rPr>
              <a:t>r</a:t>
            </a:r>
            <a:r>
              <a:rPr sz="2200" dirty="0">
                <a:cs typeface="Tw Cen MT"/>
              </a:rPr>
              <a:t>k</a:t>
            </a:r>
            <a:r>
              <a:rPr sz="2200" spc="30" dirty="0">
                <a:cs typeface="Times New Roman"/>
              </a:rPr>
              <a:t> </a:t>
            </a:r>
            <a:r>
              <a:rPr sz="2200" spc="-4" dirty="0">
                <a:cs typeface="Tw Cen MT"/>
              </a:rPr>
              <a:t>int</a:t>
            </a:r>
            <a:r>
              <a:rPr sz="2200" dirty="0">
                <a:cs typeface="Tw Cen MT"/>
              </a:rPr>
              <a:t>o</a:t>
            </a:r>
            <a:r>
              <a:rPr sz="2200" spc="34" dirty="0">
                <a:cs typeface="Times New Roman"/>
              </a:rPr>
              <a:t> </a:t>
            </a:r>
            <a:r>
              <a:rPr sz="2200" dirty="0">
                <a:cs typeface="Tw Cen MT"/>
              </a:rPr>
              <a:t>m</a:t>
            </a:r>
            <a:r>
              <a:rPr sz="2200" spc="-8" dirty="0">
                <a:cs typeface="Tw Cen MT"/>
              </a:rPr>
              <a:t>a</a:t>
            </a:r>
            <a:r>
              <a:rPr sz="2200" dirty="0">
                <a:cs typeface="Tw Cen MT"/>
              </a:rPr>
              <a:t>na</a:t>
            </a:r>
            <a:r>
              <a:rPr sz="2200" spc="-34" dirty="0">
                <a:cs typeface="Tw Cen MT"/>
              </a:rPr>
              <a:t>g</a:t>
            </a:r>
            <a:r>
              <a:rPr sz="2200" dirty="0">
                <a:cs typeface="Tw Cen MT"/>
              </a:rPr>
              <a:t>eable</a:t>
            </a:r>
            <a:r>
              <a:rPr sz="2200" spc="8" dirty="0">
                <a:cs typeface="Times New Roman"/>
              </a:rPr>
              <a:t> </a:t>
            </a:r>
            <a:r>
              <a:rPr sz="2200" dirty="0">
                <a:cs typeface="Tw Cen MT"/>
              </a:rPr>
              <a:t>s</a:t>
            </a:r>
            <a:r>
              <a:rPr sz="2200" spc="4" dirty="0">
                <a:cs typeface="Tw Cen MT"/>
              </a:rPr>
              <a:t>e</a:t>
            </a:r>
            <a:r>
              <a:rPr sz="2200" dirty="0">
                <a:cs typeface="Tw Cen MT"/>
              </a:rPr>
              <a:t>c</a:t>
            </a:r>
            <a:r>
              <a:rPr sz="2200" spc="-8" dirty="0">
                <a:cs typeface="Tw Cen MT"/>
              </a:rPr>
              <a:t>t</a:t>
            </a:r>
            <a:r>
              <a:rPr sz="2200" spc="-4" dirty="0">
                <a:cs typeface="Tw Cen MT"/>
              </a:rPr>
              <a:t>i</a:t>
            </a:r>
            <a:r>
              <a:rPr sz="2200" spc="8" dirty="0">
                <a:cs typeface="Tw Cen MT"/>
              </a:rPr>
              <a:t>o</a:t>
            </a:r>
            <a:r>
              <a:rPr sz="2200" dirty="0">
                <a:cs typeface="Tw Cen MT"/>
              </a:rPr>
              <a:t>ns</a:t>
            </a:r>
            <a:endParaRPr lang="en-IN" sz="2200" dirty="0">
              <a:cs typeface="Tw Cen MT"/>
            </a:endParaRPr>
          </a:p>
          <a:p>
            <a:pPr marL="684371" indent="-285750" algn="just">
              <a:buClr>
                <a:schemeClr val="accent1"/>
              </a:buClr>
              <a:buSzPct val="60000"/>
              <a:buFont typeface="Arial" panose="020B0604020202020204" pitchFamily="34" charset="0"/>
              <a:buChar char="•"/>
              <a:tabLst>
                <a:tab pos="639127" algn="l"/>
              </a:tabLst>
            </a:pPr>
            <a:endParaRPr sz="2200" dirty="0">
              <a:cs typeface="Times New Roman"/>
            </a:endParaRPr>
          </a:p>
          <a:p>
            <a:pPr marL="684371" marR="3810" indent="-285750" algn="just">
              <a:spcBef>
                <a:spcPts val="1129"/>
              </a:spcBef>
              <a:buClr>
                <a:schemeClr val="accent1"/>
              </a:buClr>
              <a:buSzPct val="60000"/>
              <a:buFont typeface="Arial" panose="020B0604020202020204" pitchFamily="34" charset="0"/>
              <a:buChar char="•"/>
              <a:tabLst>
                <a:tab pos="639127" algn="l"/>
              </a:tabLst>
            </a:pPr>
            <a:r>
              <a:rPr sz="2200" dirty="0">
                <a:cs typeface="Tw Cen MT"/>
              </a:rPr>
              <a:t>WBS</a:t>
            </a:r>
            <a:r>
              <a:rPr sz="2200" dirty="0">
                <a:cs typeface="Times New Roman"/>
              </a:rPr>
              <a:t> </a:t>
            </a:r>
            <a:r>
              <a:rPr sz="2200" spc="-94" dirty="0">
                <a:cs typeface="Times New Roman"/>
              </a:rPr>
              <a:t> </a:t>
            </a:r>
            <a:r>
              <a:rPr sz="2200" dirty="0">
                <a:cs typeface="Tw Cen MT"/>
              </a:rPr>
              <a:t>is</a:t>
            </a:r>
            <a:r>
              <a:rPr sz="2200" dirty="0">
                <a:cs typeface="Times New Roman"/>
              </a:rPr>
              <a:t> </a:t>
            </a:r>
            <a:r>
              <a:rPr sz="2200" spc="-90" dirty="0">
                <a:cs typeface="Times New Roman"/>
              </a:rPr>
              <a:t> </a:t>
            </a:r>
            <a:r>
              <a:rPr sz="2200" dirty="0">
                <a:cs typeface="Tw Cen MT"/>
              </a:rPr>
              <a:t>a</a:t>
            </a:r>
            <a:r>
              <a:rPr sz="2200" dirty="0">
                <a:cs typeface="Times New Roman"/>
              </a:rPr>
              <a:t> </a:t>
            </a:r>
            <a:r>
              <a:rPr sz="2200" spc="-98" dirty="0">
                <a:cs typeface="Times New Roman"/>
              </a:rPr>
              <a:t> </a:t>
            </a:r>
            <a:r>
              <a:rPr sz="2200" spc="-34" dirty="0">
                <a:cs typeface="Tw Cen MT"/>
              </a:rPr>
              <a:t>f</a:t>
            </a:r>
            <a:r>
              <a:rPr sz="2200" dirty="0">
                <a:cs typeface="Tw Cen MT"/>
              </a:rPr>
              <a:t>ou</a:t>
            </a:r>
            <a:r>
              <a:rPr sz="2200" spc="-8" dirty="0">
                <a:cs typeface="Tw Cen MT"/>
              </a:rPr>
              <a:t>n</a:t>
            </a:r>
            <a:r>
              <a:rPr sz="2200" dirty="0">
                <a:cs typeface="Tw Cen MT"/>
              </a:rPr>
              <a:t>da</a:t>
            </a:r>
            <a:r>
              <a:rPr sz="2200" spc="-8" dirty="0">
                <a:cs typeface="Tw Cen MT"/>
              </a:rPr>
              <a:t>ti</a:t>
            </a:r>
            <a:r>
              <a:rPr sz="2200" dirty="0">
                <a:cs typeface="Tw Cen MT"/>
              </a:rPr>
              <a:t>on</a:t>
            </a:r>
            <a:r>
              <a:rPr sz="2200" dirty="0">
                <a:cs typeface="Times New Roman"/>
              </a:rPr>
              <a:t> </a:t>
            </a:r>
            <a:r>
              <a:rPr sz="2200" spc="-90" dirty="0">
                <a:cs typeface="Times New Roman"/>
              </a:rPr>
              <a:t> </a:t>
            </a:r>
            <a:r>
              <a:rPr sz="2200" spc="-11" dirty="0">
                <a:cs typeface="Tw Cen MT"/>
              </a:rPr>
              <a:t>d</a:t>
            </a:r>
            <a:r>
              <a:rPr sz="2200" dirty="0">
                <a:cs typeface="Tw Cen MT"/>
              </a:rPr>
              <a:t>ocument</a:t>
            </a:r>
            <a:r>
              <a:rPr sz="2200" dirty="0">
                <a:cs typeface="Times New Roman"/>
              </a:rPr>
              <a:t> </a:t>
            </a:r>
            <a:r>
              <a:rPr sz="2200" spc="-86" dirty="0">
                <a:cs typeface="Times New Roman"/>
              </a:rPr>
              <a:t> </a:t>
            </a:r>
            <a:r>
              <a:rPr sz="2200" dirty="0">
                <a:cs typeface="Tw Cen MT"/>
              </a:rPr>
              <a:t>th</a:t>
            </a:r>
            <a:r>
              <a:rPr sz="2200" spc="-8" dirty="0">
                <a:cs typeface="Tw Cen MT"/>
              </a:rPr>
              <a:t>a</a:t>
            </a:r>
            <a:r>
              <a:rPr sz="2200" dirty="0">
                <a:cs typeface="Tw Cen MT"/>
              </a:rPr>
              <a:t>t</a:t>
            </a:r>
            <a:r>
              <a:rPr sz="2200" dirty="0">
                <a:cs typeface="Times New Roman"/>
              </a:rPr>
              <a:t> </a:t>
            </a:r>
            <a:r>
              <a:rPr sz="2200" spc="-98" dirty="0">
                <a:cs typeface="Times New Roman"/>
              </a:rPr>
              <a:t> </a:t>
            </a:r>
            <a:r>
              <a:rPr sz="2200" spc="-11" dirty="0">
                <a:cs typeface="Tw Cen MT"/>
              </a:rPr>
              <a:t>p</a:t>
            </a:r>
            <a:r>
              <a:rPr sz="2200" spc="-34" dirty="0">
                <a:cs typeface="Tw Cen MT"/>
              </a:rPr>
              <a:t>r</a:t>
            </a:r>
            <a:r>
              <a:rPr sz="2200" dirty="0">
                <a:cs typeface="Tw Cen MT"/>
              </a:rPr>
              <a:t>o</a:t>
            </a:r>
            <a:r>
              <a:rPr sz="2200" spc="-8" dirty="0">
                <a:cs typeface="Tw Cen MT"/>
              </a:rPr>
              <a:t>v</a:t>
            </a:r>
            <a:r>
              <a:rPr sz="2200" spc="-4" dirty="0">
                <a:cs typeface="Tw Cen MT"/>
              </a:rPr>
              <a:t>i</a:t>
            </a:r>
            <a:r>
              <a:rPr sz="2200" spc="-8" dirty="0">
                <a:cs typeface="Tw Cen MT"/>
              </a:rPr>
              <a:t>d</a:t>
            </a:r>
            <a:r>
              <a:rPr sz="2200" dirty="0">
                <a:cs typeface="Tw Cen MT"/>
              </a:rPr>
              <a:t>es</a:t>
            </a:r>
            <a:r>
              <a:rPr sz="2200" dirty="0">
                <a:cs typeface="Times New Roman"/>
              </a:rPr>
              <a:t> </a:t>
            </a:r>
            <a:r>
              <a:rPr sz="2200" spc="-83" dirty="0">
                <a:cs typeface="Times New Roman"/>
              </a:rPr>
              <a:t> </a:t>
            </a:r>
            <a:r>
              <a:rPr sz="2200" dirty="0">
                <a:cs typeface="Tw Cen MT"/>
              </a:rPr>
              <a:t>t</a:t>
            </a:r>
            <a:r>
              <a:rPr sz="2200" spc="-15" dirty="0">
                <a:cs typeface="Tw Cen MT"/>
              </a:rPr>
              <a:t>h</a:t>
            </a:r>
            <a:r>
              <a:rPr sz="2200" dirty="0">
                <a:cs typeface="Tw Cen MT"/>
              </a:rPr>
              <a:t>e</a:t>
            </a:r>
            <a:r>
              <a:rPr sz="2200" dirty="0">
                <a:cs typeface="Times New Roman"/>
              </a:rPr>
              <a:t> </a:t>
            </a:r>
            <a:r>
              <a:rPr sz="2200" spc="-83" dirty="0">
                <a:cs typeface="Times New Roman"/>
              </a:rPr>
              <a:t> </a:t>
            </a:r>
            <a:r>
              <a:rPr sz="2200" spc="-11" dirty="0">
                <a:cs typeface="Tw Cen MT"/>
              </a:rPr>
              <a:t>ba</a:t>
            </a:r>
            <a:r>
              <a:rPr sz="2200" dirty="0">
                <a:cs typeface="Tw Cen MT"/>
              </a:rPr>
              <a:t>sis</a:t>
            </a:r>
            <a:r>
              <a:rPr sz="2200" dirty="0">
                <a:cs typeface="Times New Roman"/>
              </a:rPr>
              <a:t> </a:t>
            </a:r>
            <a:r>
              <a:rPr sz="2200" spc="-94" dirty="0">
                <a:cs typeface="Times New Roman"/>
              </a:rPr>
              <a:t> </a:t>
            </a:r>
            <a:r>
              <a:rPr sz="2200" spc="-34" dirty="0">
                <a:cs typeface="Tw Cen MT"/>
              </a:rPr>
              <a:t>f</a:t>
            </a:r>
            <a:r>
              <a:rPr sz="2200" dirty="0">
                <a:cs typeface="Tw Cen MT"/>
              </a:rPr>
              <a:t>or</a:t>
            </a:r>
            <a:r>
              <a:rPr sz="2200" dirty="0">
                <a:cs typeface="Times New Roman"/>
              </a:rPr>
              <a:t> </a:t>
            </a:r>
            <a:r>
              <a:rPr sz="2200" spc="-83" dirty="0">
                <a:cs typeface="Times New Roman"/>
              </a:rPr>
              <a:t> </a:t>
            </a:r>
            <a:r>
              <a:rPr sz="2200" spc="-11" dirty="0">
                <a:cs typeface="Tw Cen MT"/>
              </a:rPr>
              <a:t>p</a:t>
            </a:r>
            <a:r>
              <a:rPr sz="2200" spc="-4" dirty="0">
                <a:cs typeface="Tw Cen MT"/>
              </a:rPr>
              <a:t>lan</a:t>
            </a:r>
            <a:r>
              <a:rPr sz="2200" spc="-11" dirty="0">
                <a:cs typeface="Tw Cen MT"/>
              </a:rPr>
              <a:t>n</a:t>
            </a:r>
            <a:r>
              <a:rPr sz="2200" spc="-4" dirty="0">
                <a:cs typeface="Tw Cen MT"/>
              </a:rPr>
              <a:t>in</a:t>
            </a:r>
            <a:r>
              <a:rPr sz="2200" dirty="0">
                <a:cs typeface="Tw Cen MT"/>
              </a:rPr>
              <a:t>g</a:t>
            </a:r>
            <a:r>
              <a:rPr sz="2200" dirty="0">
                <a:cs typeface="Times New Roman"/>
              </a:rPr>
              <a:t> </a:t>
            </a:r>
            <a:r>
              <a:rPr sz="2200" spc="-94" dirty="0">
                <a:cs typeface="Times New Roman"/>
              </a:rPr>
              <a:t> </a:t>
            </a:r>
            <a:r>
              <a:rPr sz="2200" dirty="0">
                <a:cs typeface="Tw Cen MT"/>
              </a:rPr>
              <a:t>a</a:t>
            </a:r>
            <a:r>
              <a:rPr sz="2200" spc="-15" dirty="0">
                <a:cs typeface="Tw Cen MT"/>
              </a:rPr>
              <a:t>n</a:t>
            </a:r>
            <a:r>
              <a:rPr sz="2200" dirty="0">
                <a:cs typeface="Tw Cen MT"/>
              </a:rPr>
              <a:t>d</a:t>
            </a:r>
            <a:r>
              <a:rPr sz="2200" dirty="0">
                <a:cs typeface="Times New Roman"/>
              </a:rPr>
              <a:t> </a:t>
            </a:r>
            <a:r>
              <a:rPr sz="2200" dirty="0">
                <a:cs typeface="Tw Cen MT"/>
              </a:rPr>
              <a:t>m</a:t>
            </a:r>
            <a:r>
              <a:rPr sz="2200" spc="-8" dirty="0">
                <a:cs typeface="Tw Cen MT"/>
              </a:rPr>
              <a:t>a</a:t>
            </a:r>
            <a:r>
              <a:rPr sz="2200" dirty="0">
                <a:cs typeface="Tw Cen MT"/>
              </a:rPr>
              <a:t>na</a:t>
            </a:r>
            <a:r>
              <a:rPr sz="2200" spc="-4" dirty="0">
                <a:cs typeface="Tw Cen MT"/>
              </a:rPr>
              <a:t>gin</a:t>
            </a:r>
            <a:r>
              <a:rPr sz="2200" dirty="0">
                <a:cs typeface="Tw Cen MT"/>
              </a:rPr>
              <a:t>g</a:t>
            </a:r>
            <a:r>
              <a:rPr sz="2200" spc="11" dirty="0">
                <a:cs typeface="Times New Roman"/>
              </a:rPr>
              <a:t> </a:t>
            </a:r>
            <a:r>
              <a:rPr sz="2200" dirty="0">
                <a:cs typeface="Tw Cen MT"/>
              </a:rPr>
              <a:t>p</a:t>
            </a:r>
            <a:r>
              <a:rPr sz="2200" spc="-26" dirty="0">
                <a:cs typeface="Tw Cen MT"/>
              </a:rPr>
              <a:t>r</a:t>
            </a:r>
            <a:r>
              <a:rPr sz="2200" dirty="0">
                <a:cs typeface="Tw Cen MT"/>
              </a:rPr>
              <a:t>o</a:t>
            </a:r>
            <a:r>
              <a:rPr sz="2200" spc="4" dirty="0">
                <a:cs typeface="Tw Cen MT"/>
              </a:rPr>
              <a:t>j</a:t>
            </a:r>
            <a:r>
              <a:rPr sz="2200" dirty="0">
                <a:cs typeface="Tw Cen MT"/>
              </a:rPr>
              <a:t>ect</a:t>
            </a:r>
            <a:r>
              <a:rPr sz="2200" spc="11" dirty="0">
                <a:cs typeface="Times New Roman"/>
              </a:rPr>
              <a:t> </a:t>
            </a:r>
            <a:r>
              <a:rPr sz="2200" dirty="0">
                <a:cs typeface="Tw Cen MT"/>
              </a:rPr>
              <a:t>s</a:t>
            </a:r>
            <a:r>
              <a:rPr sz="2200" spc="60" dirty="0">
                <a:cs typeface="Tw Cen MT"/>
              </a:rPr>
              <a:t>c</a:t>
            </a:r>
            <a:r>
              <a:rPr sz="2200" dirty="0">
                <a:cs typeface="Tw Cen MT"/>
              </a:rPr>
              <a:t>hedul</a:t>
            </a:r>
            <a:r>
              <a:rPr sz="2200" spc="8" dirty="0">
                <a:cs typeface="Tw Cen MT"/>
              </a:rPr>
              <a:t>e</a:t>
            </a:r>
            <a:r>
              <a:rPr sz="2200" spc="-26" dirty="0">
                <a:cs typeface="Tw Cen MT"/>
              </a:rPr>
              <a:t>s</a:t>
            </a:r>
            <a:r>
              <a:rPr sz="2200" dirty="0">
                <a:cs typeface="Tw Cen MT"/>
              </a:rPr>
              <a:t>,</a:t>
            </a:r>
            <a:r>
              <a:rPr sz="2200" dirty="0">
                <a:cs typeface="Times New Roman"/>
              </a:rPr>
              <a:t> </a:t>
            </a:r>
            <a:r>
              <a:rPr sz="2200" dirty="0">
                <a:cs typeface="Tw Cen MT"/>
              </a:rPr>
              <a:t>co</a:t>
            </a:r>
            <a:r>
              <a:rPr sz="2200" spc="4" dirty="0">
                <a:cs typeface="Tw Cen MT"/>
              </a:rPr>
              <a:t>s</a:t>
            </a:r>
            <a:r>
              <a:rPr sz="2200" dirty="0">
                <a:cs typeface="Tw Cen MT"/>
              </a:rPr>
              <a:t>t</a:t>
            </a:r>
            <a:r>
              <a:rPr sz="2200" spc="-26" dirty="0">
                <a:cs typeface="Tw Cen MT"/>
              </a:rPr>
              <a:t>s</a:t>
            </a:r>
            <a:r>
              <a:rPr sz="2200" dirty="0">
                <a:cs typeface="Tw Cen MT"/>
              </a:rPr>
              <a:t>,</a:t>
            </a:r>
            <a:r>
              <a:rPr sz="2200" spc="15" dirty="0">
                <a:cs typeface="Times New Roman"/>
              </a:rPr>
              <a:t> </a:t>
            </a:r>
            <a:r>
              <a:rPr sz="2200" dirty="0">
                <a:cs typeface="Tw Cen MT"/>
              </a:rPr>
              <a:t>r</a:t>
            </a:r>
            <a:r>
              <a:rPr sz="2200" spc="4" dirty="0">
                <a:cs typeface="Tw Cen MT"/>
              </a:rPr>
              <a:t>e</a:t>
            </a:r>
            <a:r>
              <a:rPr sz="2200" dirty="0">
                <a:cs typeface="Tw Cen MT"/>
              </a:rPr>
              <a:t>s</a:t>
            </a:r>
            <a:r>
              <a:rPr sz="2200" spc="4" dirty="0">
                <a:cs typeface="Tw Cen MT"/>
              </a:rPr>
              <a:t>o</a:t>
            </a:r>
            <a:r>
              <a:rPr sz="2200" dirty="0">
                <a:cs typeface="Tw Cen MT"/>
              </a:rPr>
              <a:t>urce</a:t>
            </a:r>
            <a:r>
              <a:rPr sz="2200" spc="-30" dirty="0">
                <a:cs typeface="Tw Cen MT"/>
              </a:rPr>
              <a:t>s</a:t>
            </a:r>
            <a:r>
              <a:rPr sz="2200" dirty="0">
                <a:cs typeface="Tw Cen MT"/>
              </a:rPr>
              <a:t>,</a:t>
            </a:r>
            <a:r>
              <a:rPr sz="2200" spc="11" dirty="0">
                <a:cs typeface="Times New Roman"/>
              </a:rPr>
              <a:t> </a:t>
            </a:r>
            <a:r>
              <a:rPr sz="2200" spc="-4" dirty="0">
                <a:cs typeface="Tw Cen MT"/>
              </a:rPr>
              <a:t>an</a:t>
            </a:r>
            <a:r>
              <a:rPr sz="2200" dirty="0">
                <a:cs typeface="Tw Cen MT"/>
              </a:rPr>
              <a:t>d</a:t>
            </a:r>
            <a:r>
              <a:rPr sz="2200" spc="26" dirty="0">
                <a:cs typeface="Times New Roman"/>
              </a:rPr>
              <a:t> </a:t>
            </a:r>
            <a:r>
              <a:rPr sz="2200" spc="56" dirty="0">
                <a:cs typeface="Tw Cen MT"/>
              </a:rPr>
              <a:t>c</a:t>
            </a:r>
            <a:r>
              <a:rPr sz="2200" dirty="0">
                <a:cs typeface="Tw Cen MT"/>
              </a:rPr>
              <a:t>han</a:t>
            </a:r>
            <a:r>
              <a:rPr sz="2200" spc="-34" dirty="0">
                <a:cs typeface="Tw Cen MT"/>
              </a:rPr>
              <a:t>g</a:t>
            </a:r>
            <a:r>
              <a:rPr sz="2200" dirty="0">
                <a:cs typeface="Tw Cen MT"/>
              </a:rPr>
              <a:t>es</a:t>
            </a:r>
            <a:endParaRPr lang="en-IN" sz="2200" dirty="0">
              <a:cs typeface="Tw Cen MT"/>
            </a:endParaRPr>
          </a:p>
          <a:p>
            <a:pPr marL="684371" marR="3810" indent="-285750" algn="just">
              <a:spcBef>
                <a:spcPts val="1129"/>
              </a:spcBef>
              <a:buClr>
                <a:schemeClr val="accent1"/>
              </a:buClr>
              <a:buSzPct val="60000"/>
              <a:buFont typeface="Arial" panose="020B0604020202020204" pitchFamily="34" charset="0"/>
              <a:buChar char="•"/>
              <a:tabLst>
                <a:tab pos="639127" algn="l"/>
              </a:tabLst>
            </a:pPr>
            <a:endParaRPr sz="2200" dirty="0">
              <a:cs typeface="Times New Roman"/>
            </a:endParaRPr>
          </a:p>
          <a:p>
            <a:pPr marL="684371" indent="-285750" algn="just">
              <a:spcBef>
                <a:spcPts val="1118"/>
              </a:spcBef>
              <a:buClr>
                <a:schemeClr val="accent1"/>
              </a:buClr>
              <a:buSzPct val="60000"/>
              <a:buFont typeface="Arial" panose="020B0604020202020204" pitchFamily="34" charset="0"/>
              <a:buChar char="•"/>
              <a:tabLst>
                <a:tab pos="639127" algn="l"/>
              </a:tabLst>
            </a:pPr>
            <a:r>
              <a:rPr sz="2200" dirty="0">
                <a:solidFill>
                  <a:srgbClr val="C00000"/>
                </a:solidFill>
                <a:cs typeface="Tw Cen MT"/>
              </a:rPr>
              <a:t>A</a:t>
            </a:r>
            <a:r>
              <a:rPr sz="2200" spc="30" dirty="0">
                <a:solidFill>
                  <a:srgbClr val="C00000"/>
                </a:solidFill>
                <a:cs typeface="Times New Roman"/>
              </a:rPr>
              <a:t> </a:t>
            </a:r>
            <a:r>
              <a:rPr sz="2200" spc="-23" dirty="0">
                <a:solidFill>
                  <a:srgbClr val="002060"/>
                </a:solidFill>
                <a:cs typeface="Tw Cen MT"/>
              </a:rPr>
              <a:t>w</a:t>
            </a:r>
            <a:r>
              <a:rPr sz="2200" dirty="0">
                <a:solidFill>
                  <a:srgbClr val="002060"/>
                </a:solidFill>
                <a:cs typeface="Tw Cen MT"/>
              </a:rPr>
              <a:t>o</a:t>
            </a:r>
            <a:r>
              <a:rPr sz="2200" spc="15" dirty="0">
                <a:solidFill>
                  <a:srgbClr val="002060"/>
                </a:solidFill>
                <a:cs typeface="Tw Cen MT"/>
              </a:rPr>
              <a:t>r</a:t>
            </a:r>
            <a:r>
              <a:rPr sz="2200" dirty="0">
                <a:solidFill>
                  <a:srgbClr val="002060"/>
                </a:solidFill>
                <a:cs typeface="Tw Cen MT"/>
              </a:rPr>
              <a:t>k</a:t>
            </a:r>
            <a:r>
              <a:rPr sz="2200" spc="30" dirty="0">
                <a:solidFill>
                  <a:srgbClr val="002060"/>
                </a:solidFill>
                <a:cs typeface="Times New Roman"/>
              </a:rPr>
              <a:t> </a:t>
            </a:r>
            <a:r>
              <a:rPr sz="2200" dirty="0">
                <a:solidFill>
                  <a:srgbClr val="002060"/>
                </a:solidFill>
                <a:cs typeface="Tw Cen MT"/>
              </a:rPr>
              <a:t>pack</a:t>
            </a:r>
            <a:r>
              <a:rPr sz="2200" spc="19" dirty="0">
                <a:solidFill>
                  <a:srgbClr val="002060"/>
                </a:solidFill>
                <a:cs typeface="Tw Cen MT"/>
              </a:rPr>
              <a:t>a</a:t>
            </a:r>
            <a:r>
              <a:rPr sz="2200" dirty="0">
                <a:solidFill>
                  <a:srgbClr val="002060"/>
                </a:solidFill>
                <a:cs typeface="Tw Cen MT"/>
              </a:rPr>
              <a:t>ge</a:t>
            </a:r>
            <a:r>
              <a:rPr sz="2200" spc="26" dirty="0">
                <a:solidFill>
                  <a:srgbClr val="002060"/>
                </a:solidFill>
                <a:cs typeface="Times New Roman"/>
              </a:rPr>
              <a:t> </a:t>
            </a:r>
            <a:r>
              <a:rPr sz="2200" dirty="0">
                <a:solidFill>
                  <a:srgbClr val="C00000"/>
                </a:solidFill>
                <a:cs typeface="Tw Cen MT"/>
              </a:rPr>
              <a:t>is</a:t>
            </a:r>
            <a:r>
              <a:rPr sz="2200" spc="30" dirty="0">
                <a:solidFill>
                  <a:srgbClr val="C00000"/>
                </a:solidFill>
                <a:cs typeface="Times New Roman"/>
              </a:rPr>
              <a:t> </a:t>
            </a:r>
            <a:r>
              <a:rPr sz="2200" dirty="0">
                <a:solidFill>
                  <a:srgbClr val="C00000"/>
                </a:solidFill>
                <a:cs typeface="Tw Cen MT"/>
              </a:rPr>
              <a:t>a</a:t>
            </a:r>
            <a:r>
              <a:rPr sz="2200" spc="30" dirty="0">
                <a:solidFill>
                  <a:srgbClr val="C00000"/>
                </a:solidFill>
                <a:cs typeface="Times New Roman"/>
              </a:rPr>
              <a:t> </a:t>
            </a:r>
            <a:r>
              <a:rPr sz="2200" dirty="0">
                <a:solidFill>
                  <a:srgbClr val="C00000"/>
                </a:solidFill>
                <a:cs typeface="Tw Cen MT"/>
              </a:rPr>
              <a:t>task</a:t>
            </a:r>
            <a:r>
              <a:rPr sz="2200" spc="26" dirty="0">
                <a:solidFill>
                  <a:srgbClr val="C00000"/>
                </a:solidFill>
                <a:cs typeface="Times New Roman"/>
              </a:rPr>
              <a:t> </a:t>
            </a:r>
            <a:r>
              <a:rPr sz="2200" spc="-4" dirty="0">
                <a:solidFill>
                  <a:srgbClr val="C00000"/>
                </a:solidFill>
                <a:cs typeface="Tw Cen MT"/>
              </a:rPr>
              <a:t>a</a:t>
            </a:r>
            <a:r>
              <a:rPr sz="2200" dirty="0">
                <a:solidFill>
                  <a:srgbClr val="C00000"/>
                </a:solidFill>
                <a:cs typeface="Tw Cen MT"/>
              </a:rPr>
              <a:t>t</a:t>
            </a:r>
            <a:r>
              <a:rPr sz="2200" spc="26" dirty="0">
                <a:solidFill>
                  <a:srgbClr val="C00000"/>
                </a:solidFill>
                <a:cs typeface="Times New Roman"/>
              </a:rPr>
              <a:t> </a:t>
            </a:r>
            <a:r>
              <a:rPr sz="2200" dirty="0">
                <a:solidFill>
                  <a:srgbClr val="C00000"/>
                </a:solidFill>
                <a:cs typeface="Tw Cen MT"/>
              </a:rPr>
              <a:t>the</a:t>
            </a:r>
            <a:r>
              <a:rPr sz="2200" spc="30" dirty="0">
                <a:solidFill>
                  <a:srgbClr val="C00000"/>
                </a:solidFill>
                <a:cs typeface="Times New Roman"/>
              </a:rPr>
              <a:t> </a:t>
            </a:r>
            <a:r>
              <a:rPr sz="2200" spc="-4" dirty="0">
                <a:solidFill>
                  <a:srgbClr val="C00000"/>
                </a:solidFill>
                <a:cs typeface="Tw Cen MT"/>
              </a:rPr>
              <a:t>l</a:t>
            </a:r>
            <a:r>
              <a:rPr sz="2200" spc="-38" dirty="0">
                <a:solidFill>
                  <a:srgbClr val="C00000"/>
                </a:solidFill>
                <a:cs typeface="Tw Cen MT"/>
              </a:rPr>
              <a:t>o</a:t>
            </a:r>
            <a:r>
              <a:rPr sz="2200" spc="-30" dirty="0">
                <a:solidFill>
                  <a:srgbClr val="C00000"/>
                </a:solidFill>
                <a:cs typeface="Tw Cen MT"/>
              </a:rPr>
              <a:t>w</a:t>
            </a:r>
            <a:r>
              <a:rPr sz="2200" dirty="0">
                <a:solidFill>
                  <a:srgbClr val="C00000"/>
                </a:solidFill>
                <a:cs typeface="Tw Cen MT"/>
              </a:rPr>
              <a:t>e</a:t>
            </a:r>
            <a:r>
              <a:rPr sz="2200" spc="4" dirty="0">
                <a:solidFill>
                  <a:srgbClr val="C00000"/>
                </a:solidFill>
                <a:cs typeface="Tw Cen MT"/>
              </a:rPr>
              <a:t>s</a:t>
            </a:r>
            <a:r>
              <a:rPr sz="2200" dirty="0">
                <a:solidFill>
                  <a:srgbClr val="C00000"/>
                </a:solidFill>
                <a:cs typeface="Tw Cen MT"/>
              </a:rPr>
              <a:t>t</a:t>
            </a:r>
            <a:r>
              <a:rPr sz="2200" spc="8" dirty="0">
                <a:solidFill>
                  <a:srgbClr val="C00000"/>
                </a:solidFill>
                <a:cs typeface="Times New Roman"/>
              </a:rPr>
              <a:t> </a:t>
            </a:r>
            <a:r>
              <a:rPr sz="2200" spc="-4" dirty="0">
                <a:solidFill>
                  <a:srgbClr val="C00000"/>
                </a:solidFill>
                <a:cs typeface="Tw Cen MT"/>
              </a:rPr>
              <a:t>l</a:t>
            </a:r>
            <a:r>
              <a:rPr sz="2200" spc="8" dirty="0">
                <a:solidFill>
                  <a:srgbClr val="C00000"/>
                </a:solidFill>
                <a:cs typeface="Tw Cen MT"/>
              </a:rPr>
              <a:t>e</a:t>
            </a:r>
            <a:r>
              <a:rPr sz="2200" spc="-30" dirty="0">
                <a:solidFill>
                  <a:srgbClr val="C00000"/>
                </a:solidFill>
                <a:cs typeface="Tw Cen MT"/>
              </a:rPr>
              <a:t>v</a:t>
            </a:r>
            <a:r>
              <a:rPr sz="2200" dirty="0">
                <a:solidFill>
                  <a:srgbClr val="C00000"/>
                </a:solidFill>
                <a:cs typeface="Tw Cen MT"/>
              </a:rPr>
              <a:t>el</a:t>
            </a:r>
            <a:r>
              <a:rPr sz="2200" spc="23" dirty="0">
                <a:solidFill>
                  <a:srgbClr val="C00000"/>
                </a:solidFill>
                <a:cs typeface="Times New Roman"/>
              </a:rPr>
              <a:t> </a:t>
            </a:r>
            <a:r>
              <a:rPr sz="2200" spc="4" dirty="0">
                <a:solidFill>
                  <a:srgbClr val="C00000"/>
                </a:solidFill>
                <a:cs typeface="Tw Cen MT"/>
              </a:rPr>
              <a:t>o</a:t>
            </a:r>
            <a:r>
              <a:rPr sz="2200" dirty="0">
                <a:solidFill>
                  <a:srgbClr val="C00000"/>
                </a:solidFill>
                <a:cs typeface="Tw Cen MT"/>
              </a:rPr>
              <a:t>f</a:t>
            </a:r>
            <a:r>
              <a:rPr sz="2200" spc="68" dirty="0">
                <a:solidFill>
                  <a:srgbClr val="C00000"/>
                </a:solidFill>
                <a:cs typeface="Times New Roman"/>
              </a:rPr>
              <a:t> </a:t>
            </a:r>
            <a:r>
              <a:rPr sz="2200" dirty="0">
                <a:solidFill>
                  <a:srgbClr val="C00000"/>
                </a:solidFill>
                <a:cs typeface="Tw Cen MT"/>
              </a:rPr>
              <a:t>the</a:t>
            </a:r>
            <a:r>
              <a:rPr sz="2200" spc="30" dirty="0">
                <a:solidFill>
                  <a:srgbClr val="C00000"/>
                </a:solidFill>
                <a:cs typeface="Times New Roman"/>
              </a:rPr>
              <a:t> </a:t>
            </a:r>
            <a:r>
              <a:rPr sz="2200" dirty="0">
                <a:solidFill>
                  <a:srgbClr val="C00000"/>
                </a:solidFill>
                <a:cs typeface="Tw Cen MT"/>
              </a:rPr>
              <a:t>WBS</a:t>
            </a:r>
          </a:p>
        </p:txBody>
      </p:sp>
      <p:sp>
        <p:nvSpPr>
          <p:cNvPr id="8" name="Slide Number Placeholder 7"/>
          <p:cNvSpPr>
            <a:spLocks noGrp="1"/>
          </p:cNvSpPr>
          <p:nvPr>
            <p:ph type="sldNum" sz="quarter" idx="4294967295"/>
          </p:nvPr>
        </p:nvSpPr>
        <p:spPr/>
        <p:txBody>
          <a:bodyPr/>
          <a:lstStyle/>
          <a:p>
            <a:fld id="{0797418D-B8E7-4A7C-BF6E-454B79F4EB24}" type="slidenum">
              <a:rPr lang="en-US" smtClean="0"/>
              <a:t>36</a:t>
            </a:fld>
            <a:endParaRPr lang="en-US"/>
          </a:p>
        </p:txBody>
      </p:sp>
      <p:sp>
        <p:nvSpPr>
          <p:cNvPr id="2" name="Footer Placeholder 1"/>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1622617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0797418D-B8E7-4A7C-BF6E-454B79F4EB24}" type="slidenum">
              <a:rPr lang="en-US" smtClean="0"/>
              <a:t>37</a:t>
            </a:fld>
            <a:endParaRPr lang="en-US"/>
          </a:p>
        </p:txBody>
      </p:sp>
      <p:pic>
        <p:nvPicPr>
          <p:cNvPr id="4" name="Picture 25" descr="S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57200"/>
            <a:ext cx="8229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2937192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0797418D-B8E7-4A7C-BF6E-454B79F4EB24}" type="slidenum">
              <a:rPr lang="en-US" smtClean="0"/>
              <a:t>38</a:t>
            </a:fld>
            <a:endParaRPr lang="en-US"/>
          </a:p>
        </p:txBody>
      </p:sp>
      <p:pic>
        <p:nvPicPr>
          <p:cNvPr id="4" name="Picture 1" descr="S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3190" y="629478"/>
            <a:ext cx="7620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1175694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013" y="334398"/>
            <a:ext cx="7886700" cy="863641"/>
          </a:xfrm>
          <a:prstGeom prst="rect">
            <a:avLst/>
          </a:prstGeom>
        </p:spPr>
        <p:txBody>
          <a:bodyPr vert="horz" wrap="square" lIns="0" tIns="245689" rIns="0" bIns="0" rtlCol="0" anchor="ctr">
            <a:spAutoFit/>
          </a:bodyPr>
          <a:lstStyle/>
          <a:p>
            <a:pPr marL="124778">
              <a:lnSpc>
                <a:spcPct val="100000"/>
              </a:lnSpc>
            </a:pPr>
            <a:r>
              <a:rPr sz="4000" spc="-217" dirty="0"/>
              <a:t>W</a:t>
            </a:r>
            <a:r>
              <a:rPr sz="4000" dirty="0"/>
              <a:t>o</a:t>
            </a:r>
            <a:r>
              <a:rPr sz="4000" spc="49" dirty="0"/>
              <a:t>r</a:t>
            </a:r>
            <a:r>
              <a:rPr sz="4000" dirty="0"/>
              <a:t>k</a:t>
            </a:r>
            <a:r>
              <a:rPr sz="4000" spc="49" dirty="0">
                <a:latin typeface="Times New Roman"/>
                <a:cs typeface="Times New Roman"/>
              </a:rPr>
              <a:t> </a:t>
            </a:r>
            <a:r>
              <a:rPr sz="4000" dirty="0"/>
              <a:t>Breakd</a:t>
            </a:r>
            <a:r>
              <a:rPr sz="4000" spc="-86" dirty="0"/>
              <a:t>o</a:t>
            </a:r>
            <a:r>
              <a:rPr sz="4000" dirty="0"/>
              <a:t>wn</a:t>
            </a:r>
            <a:r>
              <a:rPr sz="4000" spc="68" dirty="0">
                <a:latin typeface="Times New Roman"/>
                <a:cs typeface="Times New Roman"/>
              </a:rPr>
              <a:t> </a:t>
            </a:r>
            <a:r>
              <a:rPr sz="4000" dirty="0"/>
              <a:t>St</a:t>
            </a:r>
            <a:r>
              <a:rPr sz="4000" spc="45" dirty="0"/>
              <a:t>r</a:t>
            </a:r>
            <a:r>
              <a:rPr sz="4000" dirty="0"/>
              <a:t>u</a:t>
            </a:r>
            <a:r>
              <a:rPr sz="4000" spc="-11" dirty="0"/>
              <a:t>c</a:t>
            </a:r>
            <a:r>
              <a:rPr sz="4000" dirty="0"/>
              <a:t>ture</a:t>
            </a:r>
            <a:endParaRPr sz="4000" dirty="0">
              <a:latin typeface="Times New Roman"/>
              <a:cs typeface="Times New Roman"/>
            </a:endParaRPr>
          </a:p>
        </p:txBody>
      </p:sp>
      <p:sp>
        <p:nvSpPr>
          <p:cNvPr id="3" name="object 3"/>
          <p:cNvSpPr txBox="1"/>
          <p:nvPr/>
        </p:nvSpPr>
        <p:spPr>
          <a:xfrm>
            <a:off x="1272234" y="1831339"/>
            <a:ext cx="140494" cy="138499"/>
          </a:xfrm>
          <a:prstGeom prst="rect">
            <a:avLst/>
          </a:prstGeom>
        </p:spPr>
        <p:txBody>
          <a:bodyPr vert="horz" wrap="square" lIns="0" tIns="0" rIns="0" bIns="0" rtlCol="0">
            <a:spAutoFit/>
          </a:bodyPr>
          <a:lstStyle/>
          <a:p>
            <a:pPr marL="9525"/>
            <a:r>
              <a:rPr sz="900" b="1" spc="-11" dirty="0">
                <a:solidFill>
                  <a:srgbClr val="FFFFFF"/>
                </a:solidFill>
                <a:latin typeface="Tw Cen MT"/>
                <a:cs typeface="Tw Cen MT"/>
              </a:rPr>
              <a:t>18</a:t>
            </a:r>
            <a:endParaRPr sz="900">
              <a:latin typeface="Tw Cen MT"/>
              <a:cs typeface="Tw Cen MT"/>
            </a:endParaRPr>
          </a:p>
        </p:txBody>
      </p:sp>
      <p:sp>
        <p:nvSpPr>
          <p:cNvPr id="5" name="object 5"/>
          <p:cNvSpPr/>
          <p:nvPr/>
        </p:nvSpPr>
        <p:spPr>
          <a:xfrm>
            <a:off x="2487070" y="2225290"/>
            <a:ext cx="916781" cy="280988"/>
          </a:xfrm>
          <a:custGeom>
            <a:avLst/>
            <a:gdLst/>
            <a:ahLst/>
            <a:cxnLst/>
            <a:rect l="l" t="t" r="r" b="b"/>
            <a:pathLst>
              <a:path w="1222375" h="374650">
                <a:moveTo>
                  <a:pt x="0" y="374071"/>
                </a:moveTo>
                <a:lnTo>
                  <a:pt x="1222153" y="374071"/>
                </a:lnTo>
                <a:lnTo>
                  <a:pt x="1222153" y="0"/>
                </a:lnTo>
                <a:lnTo>
                  <a:pt x="0" y="0"/>
                </a:lnTo>
                <a:lnTo>
                  <a:pt x="0" y="374071"/>
                </a:lnTo>
                <a:close/>
              </a:path>
            </a:pathLst>
          </a:custGeom>
          <a:solidFill>
            <a:srgbClr val="CC98FF"/>
          </a:solidFill>
        </p:spPr>
        <p:txBody>
          <a:bodyPr wrap="square" lIns="0" tIns="0" rIns="0" bIns="0" rtlCol="0"/>
          <a:lstStyle/>
          <a:p>
            <a:endParaRPr sz="1350"/>
          </a:p>
        </p:txBody>
      </p:sp>
      <p:sp>
        <p:nvSpPr>
          <p:cNvPr id="6" name="object 6"/>
          <p:cNvSpPr/>
          <p:nvPr/>
        </p:nvSpPr>
        <p:spPr>
          <a:xfrm>
            <a:off x="2487070" y="2225290"/>
            <a:ext cx="916781" cy="280988"/>
          </a:xfrm>
          <a:custGeom>
            <a:avLst/>
            <a:gdLst/>
            <a:ahLst/>
            <a:cxnLst/>
            <a:rect l="l" t="t" r="r" b="b"/>
            <a:pathLst>
              <a:path w="1222375" h="374650">
                <a:moveTo>
                  <a:pt x="0" y="374071"/>
                </a:moveTo>
                <a:lnTo>
                  <a:pt x="1222153" y="374071"/>
                </a:lnTo>
                <a:lnTo>
                  <a:pt x="1222153" y="0"/>
                </a:lnTo>
                <a:lnTo>
                  <a:pt x="0" y="0"/>
                </a:lnTo>
                <a:lnTo>
                  <a:pt x="0" y="374071"/>
                </a:lnTo>
                <a:close/>
              </a:path>
            </a:pathLst>
          </a:custGeom>
          <a:ln w="25399">
            <a:solidFill>
              <a:srgbClr val="000000"/>
            </a:solidFill>
          </a:ln>
        </p:spPr>
        <p:txBody>
          <a:bodyPr wrap="square" lIns="0" tIns="0" rIns="0" bIns="0" rtlCol="0"/>
          <a:lstStyle/>
          <a:p>
            <a:endParaRPr sz="1350"/>
          </a:p>
        </p:txBody>
      </p:sp>
      <p:sp>
        <p:nvSpPr>
          <p:cNvPr id="7" name="object 7"/>
          <p:cNvSpPr txBox="1"/>
          <p:nvPr/>
        </p:nvSpPr>
        <p:spPr>
          <a:xfrm>
            <a:off x="2822163" y="2277903"/>
            <a:ext cx="246698" cy="207749"/>
          </a:xfrm>
          <a:prstGeom prst="rect">
            <a:avLst/>
          </a:prstGeom>
        </p:spPr>
        <p:txBody>
          <a:bodyPr vert="horz" wrap="square" lIns="0" tIns="0" rIns="0" bIns="0" rtlCol="0">
            <a:spAutoFit/>
          </a:bodyPr>
          <a:lstStyle/>
          <a:p>
            <a:pPr marL="9525"/>
            <a:r>
              <a:rPr sz="1350" spc="-8" dirty="0">
                <a:latin typeface="Tw Cen MT"/>
                <a:cs typeface="Tw Cen MT"/>
              </a:rPr>
              <a:t>1.0</a:t>
            </a:r>
            <a:endParaRPr sz="1350">
              <a:latin typeface="Tw Cen MT"/>
              <a:cs typeface="Tw Cen MT"/>
            </a:endParaRPr>
          </a:p>
        </p:txBody>
      </p:sp>
      <p:sp>
        <p:nvSpPr>
          <p:cNvPr id="8" name="object 8"/>
          <p:cNvSpPr/>
          <p:nvPr/>
        </p:nvSpPr>
        <p:spPr>
          <a:xfrm>
            <a:off x="1534497" y="2827263"/>
            <a:ext cx="916781" cy="280988"/>
          </a:xfrm>
          <a:custGeom>
            <a:avLst/>
            <a:gdLst/>
            <a:ahLst/>
            <a:cxnLst/>
            <a:rect l="l" t="t" r="r" b="b"/>
            <a:pathLst>
              <a:path w="1222375" h="374650">
                <a:moveTo>
                  <a:pt x="0" y="374071"/>
                </a:moveTo>
                <a:lnTo>
                  <a:pt x="1222153" y="374071"/>
                </a:lnTo>
                <a:lnTo>
                  <a:pt x="1222153" y="0"/>
                </a:lnTo>
                <a:lnTo>
                  <a:pt x="0" y="0"/>
                </a:lnTo>
                <a:lnTo>
                  <a:pt x="0" y="374071"/>
                </a:lnTo>
                <a:close/>
              </a:path>
            </a:pathLst>
          </a:custGeom>
          <a:solidFill>
            <a:srgbClr val="FFCC00"/>
          </a:solidFill>
        </p:spPr>
        <p:txBody>
          <a:bodyPr wrap="square" lIns="0" tIns="0" rIns="0" bIns="0" rtlCol="0"/>
          <a:lstStyle/>
          <a:p>
            <a:endParaRPr sz="1350"/>
          </a:p>
        </p:txBody>
      </p:sp>
      <p:sp>
        <p:nvSpPr>
          <p:cNvPr id="9" name="object 9"/>
          <p:cNvSpPr/>
          <p:nvPr/>
        </p:nvSpPr>
        <p:spPr>
          <a:xfrm>
            <a:off x="1534497" y="2827263"/>
            <a:ext cx="916781" cy="280988"/>
          </a:xfrm>
          <a:custGeom>
            <a:avLst/>
            <a:gdLst/>
            <a:ahLst/>
            <a:cxnLst/>
            <a:rect l="l" t="t" r="r" b="b"/>
            <a:pathLst>
              <a:path w="1222375" h="374650">
                <a:moveTo>
                  <a:pt x="0" y="374071"/>
                </a:moveTo>
                <a:lnTo>
                  <a:pt x="1222153" y="374071"/>
                </a:lnTo>
                <a:lnTo>
                  <a:pt x="1222153" y="0"/>
                </a:lnTo>
                <a:lnTo>
                  <a:pt x="0" y="0"/>
                </a:lnTo>
                <a:lnTo>
                  <a:pt x="0" y="374071"/>
                </a:lnTo>
                <a:close/>
              </a:path>
            </a:pathLst>
          </a:custGeom>
          <a:ln w="25399">
            <a:solidFill>
              <a:srgbClr val="000000"/>
            </a:solidFill>
          </a:ln>
        </p:spPr>
        <p:txBody>
          <a:bodyPr wrap="square" lIns="0" tIns="0" rIns="0" bIns="0" rtlCol="0"/>
          <a:lstStyle/>
          <a:p>
            <a:endParaRPr sz="1350"/>
          </a:p>
        </p:txBody>
      </p:sp>
      <p:sp>
        <p:nvSpPr>
          <p:cNvPr id="10" name="object 10"/>
          <p:cNvSpPr txBox="1"/>
          <p:nvPr/>
        </p:nvSpPr>
        <p:spPr>
          <a:xfrm>
            <a:off x="1869567" y="2880075"/>
            <a:ext cx="246698" cy="207749"/>
          </a:xfrm>
          <a:prstGeom prst="rect">
            <a:avLst/>
          </a:prstGeom>
        </p:spPr>
        <p:txBody>
          <a:bodyPr vert="horz" wrap="square" lIns="0" tIns="0" rIns="0" bIns="0" rtlCol="0">
            <a:spAutoFit/>
          </a:bodyPr>
          <a:lstStyle/>
          <a:p>
            <a:pPr marL="9525"/>
            <a:r>
              <a:rPr sz="1350" spc="-8" dirty="0">
                <a:latin typeface="Tw Cen MT"/>
                <a:cs typeface="Tw Cen MT"/>
              </a:rPr>
              <a:t>1.2</a:t>
            </a:r>
            <a:endParaRPr sz="1350">
              <a:latin typeface="Tw Cen MT"/>
              <a:cs typeface="Tw Cen MT"/>
            </a:endParaRPr>
          </a:p>
        </p:txBody>
      </p:sp>
      <p:sp>
        <p:nvSpPr>
          <p:cNvPr id="11" name="object 11"/>
          <p:cNvSpPr/>
          <p:nvPr/>
        </p:nvSpPr>
        <p:spPr>
          <a:xfrm>
            <a:off x="2828542" y="2827263"/>
            <a:ext cx="916781" cy="280988"/>
          </a:xfrm>
          <a:custGeom>
            <a:avLst/>
            <a:gdLst/>
            <a:ahLst/>
            <a:cxnLst/>
            <a:rect l="l" t="t" r="r" b="b"/>
            <a:pathLst>
              <a:path w="1222375" h="374650">
                <a:moveTo>
                  <a:pt x="0" y="374071"/>
                </a:moveTo>
                <a:lnTo>
                  <a:pt x="1222153" y="374071"/>
                </a:lnTo>
                <a:lnTo>
                  <a:pt x="1222153" y="0"/>
                </a:lnTo>
                <a:lnTo>
                  <a:pt x="0" y="0"/>
                </a:lnTo>
                <a:lnTo>
                  <a:pt x="0" y="374071"/>
                </a:lnTo>
                <a:close/>
              </a:path>
            </a:pathLst>
          </a:custGeom>
          <a:solidFill>
            <a:srgbClr val="FFCC00"/>
          </a:solidFill>
        </p:spPr>
        <p:txBody>
          <a:bodyPr wrap="square" lIns="0" tIns="0" rIns="0" bIns="0" rtlCol="0"/>
          <a:lstStyle/>
          <a:p>
            <a:endParaRPr sz="1350"/>
          </a:p>
        </p:txBody>
      </p:sp>
      <p:sp>
        <p:nvSpPr>
          <p:cNvPr id="12" name="object 12"/>
          <p:cNvSpPr/>
          <p:nvPr/>
        </p:nvSpPr>
        <p:spPr>
          <a:xfrm>
            <a:off x="2828542" y="2827263"/>
            <a:ext cx="916781" cy="280988"/>
          </a:xfrm>
          <a:custGeom>
            <a:avLst/>
            <a:gdLst/>
            <a:ahLst/>
            <a:cxnLst/>
            <a:rect l="l" t="t" r="r" b="b"/>
            <a:pathLst>
              <a:path w="1222375" h="374650">
                <a:moveTo>
                  <a:pt x="0" y="374071"/>
                </a:moveTo>
                <a:lnTo>
                  <a:pt x="1222153" y="374071"/>
                </a:lnTo>
                <a:lnTo>
                  <a:pt x="1222153" y="0"/>
                </a:lnTo>
                <a:lnTo>
                  <a:pt x="0" y="0"/>
                </a:lnTo>
                <a:lnTo>
                  <a:pt x="0" y="374071"/>
                </a:lnTo>
                <a:close/>
              </a:path>
            </a:pathLst>
          </a:custGeom>
          <a:ln w="25399">
            <a:solidFill>
              <a:srgbClr val="000000"/>
            </a:solidFill>
          </a:ln>
        </p:spPr>
        <p:txBody>
          <a:bodyPr wrap="square" lIns="0" tIns="0" rIns="0" bIns="0" rtlCol="0"/>
          <a:lstStyle/>
          <a:p>
            <a:endParaRPr sz="1350"/>
          </a:p>
        </p:txBody>
      </p:sp>
      <p:sp>
        <p:nvSpPr>
          <p:cNvPr id="13" name="object 13"/>
          <p:cNvSpPr txBox="1"/>
          <p:nvPr/>
        </p:nvSpPr>
        <p:spPr>
          <a:xfrm>
            <a:off x="3163635" y="2880075"/>
            <a:ext cx="246698" cy="207749"/>
          </a:xfrm>
          <a:prstGeom prst="rect">
            <a:avLst/>
          </a:prstGeom>
        </p:spPr>
        <p:txBody>
          <a:bodyPr vert="horz" wrap="square" lIns="0" tIns="0" rIns="0" bIns="0" rtlCol="0">
            <a:spAutoFit/>
          </a:bodyPr>
          <a:lstStyle/>
          <a:p>
            <a:pPr marL="9525"/>
            <a:r>
              <a:rPr sz="1350" spc="-8" dirty="0">
                <a:latin typeface="Tw Cen MT"/>
                <a:cs typeface="Tw Cen MT"/>
              </a:rPr>
              <a:t>1.3</a:t>
            </a:r>
            <a:endParaRPr sz="1350">
              <a:latin typeface="Tw Cen MT"/>
              <a:cs typeface="Tw Cen MT"/>
            </a:endParaRPr>
          </a:p>
        </p:txBody>
      </p:sp>
      <p:sp>
        <p:nvSpPr>
          <p:cNvPr id="14" name="object 14"/>
          <p:cNvSpPr/>
          <p:nvPr/>
        </p:nvSpPr>
        <p:spPr>
          <a:xfrm>
            <a:off x="4068601" y="2827263"/>
            <a:ext cx="916781" cy="280988"/>
          </a:xfrm>
          <a:custGeom>
            <a:avLst/>
            <a:gdLst/>
            <a:ahLst/>
            <a:cxnLst/>
            <a:rect l="l" t="t" r="r" b="b"/>
            <a:pathLst>
              <a:path w="1222375" h="374650">
                <a:moveTo>
                  <a:pt x="0" y="374071"/>
                </a:moveTo>
                <a:lnTo>
                  <a:pt x="1222141" y="374071"/>
                </a:lnTo>
                <a:lnTo>
                  <a:pt x="1222141" y="0"/>
                </a:lnTo>
                <a:lnTo>
                  <a:pt x="0" y="0"/>
                </a:lnTo>
                <a:lnTo>
                  <a:pt x="0" y="374071"/>
                </a:lnTo>
                <a:close/>
              </a:path>
            </a:pathLst>
          </a:custGeom>
          <a:solidFill>
            <a:srgbClr val="FFCC00"/>
          </a:solidFill>
        </p:spPr>
        <p:txBody>
          <a:bodyPr wrap="square" lIns="0" tIns="0" rIns="0" bIns="0" rtlCol="0"/>
          <a:lstStyle/>
          <a:p>
            <a:endParaRPr sz="1350"/>
          </a:p>
        </p:txBody>
      </p:sp>
      <p:sp>
        <p:nvSpPr>
          <p:cNvPr id="15" name="object 15"/>
          <p:cNvSpPr/>
          <p:nvPr/>
        </p:nvSpPr>
        <p:spPr>
          <a:xfrm>
            <a:off x="4068601" y="2827263"/>
            <a:ext cx="916781" cy="280988"/>
          </a:xfrm>
          <a:custGeom>
            <a:avLst/>
            <a:gdLst/>
            <a:ahLst/>
            <a:cxnLst/>
            <a:rect l="l" t="t" r="r" b="b"/>
            <a:pathLst>
              <a:path w="1222375" h="374650">
                <a:moveTo>
                  <a:pt x="0" y="374071"/>
                </a:moveTo>
                <a:lnTo>
                  <a:pt x="1222141" y="374071"/>
                </a:lnTo>
                <a:lnTo>
                  <a:pt x="1222141" y="0"/>
                </a:lnTo>
                <a:lnTo>
                  <a:pt x="0" y="0"/>
                </a:lnTo>
                <a:lnTo>
                  <a:pt x="0" y="374071"/>
                </a:lnTo>
                <a:close/>
              </a:path>
            </a:pathLst>
          </a:custGeom>
          <a:ln w="25399">
            <a:solidFill>
              <a:srgbClr val="000000"/>
            </a:solidFill>
          </a:ln>
        </p:spPr>
        <p:txBody>
          <a:bodyPr wrap="square" lIns="0" tIns="0" rIns="0" bIns="0" rtlCol="0"/>
          <a:lstStyle/>
          <a:p>
            <a:endParaRPr sz="1350"/>
          </a:p>
        </p:txBody>
      </p:sp>
      <p:sp>
        <p:nvSpPr>
          <p:cNvPr id="16" name="object 16"/>
          <p:cNvSpPr txBox="1"/>
          <p:nvPr/>
        </p:nvSpPr>
        <p:spPr>
          <a:xfrm>
            <a:off x="4404076" y="2880075"/>
            <a:ext cx="246698" cy="207749"/>
          </a:xfrm>
          <a:prstGeom prst="rect">
            <a:avLst/>
          </a:prstGeom>
        </p:spPr>
        <p:txBody>
          <a:bodyPr vert="horz" wrap="square" lIns="0" tIns="0" rIns="0" bIns="0" rtlCol="0">
            <a:spAutoFit/>
          </a:bodyPr>
          <a:lstStyle/>
          <a:p>
            <a:pPr marL="9525"/>
            <a:r>
              <a:rPr sz="1350" spc="-8" dirty="0">
                <a:latin typeface="Tw Cen MT"/>
                <a:cs typeface="Tw Cen MT"/>
              </a:rPr>
              <a:t>1.4</a:t>
            </a:r>
            <a:endParaRPr sz="1350">
              <a:latin typeface="Tw Cen MT"/>
              <a:cs typeface="Tw Cen MT"/>
            </a:endParaRPr>
          </a:p>
        </p:txBody>
      </p:sp>
      <p:sp>
        <p:nvSpPr>
          <p:cNvPr id="17" name="object 17"/>
          <p:cNvSpPr/>
          <p:nvPr/>
        </p:nvSpPr>
        <p:spPr>
          <a:xfrm>
            <a:off x="1901818" y="3436107"/>
            <a:ext cx="916781" cy="280988"/>
          </a:xfrm>
          <a:custGeom>
            <a:avLst/>
            <a:gdLst/>
            <a:ahLst/>
            <a:cxnLst/>
            <a:rect l="l" t="t" r="r" b="b"/>
            <a:pathLst>
              <a:path w="1222375" h="374650">
                <a:moveTo>
                  <a:pt x="0" y="374059"/>
                </a:moveTo>
                <a:lnTo>
                  <a:pt x="1222153" y="374059"/>
                </a:lnTo>
                <a:lnTo>
                  <a:pt x="1222153" y="0"/>
                </a:lnTo>
                <a:lnTo>
                  <a:pt x="0" y="0"/>
                </a:lnTo>
                <a:lnTo>
                  <a:pt x="0" y="374059"/>
                </a:lnTo>
                <a:close/>
              </a:path>
            </a:pathLst>
          </a:custGeom>
          <a:solidFill>
            <a:srgbClr val="7D96AC"/>
          </a:solidFill>
        </p:spPr>
        <p:txBody>
          <a:bodyPr wrap="square" lIns="0" tIns="0" rIns="0" bIns="0" rtlCol="0"/>
          <a:lstStyle/>
          <a:p>
            <a:endParaRPr sz="1350"/>
          </a:p>
        </p:txBody>
      </p:sp>
      <p:sp>
        <p:nvSpPr>
          <p:cNvPr id="18" name="object 18"/>
          <p:cNvSpPr/>
          <p:nvPr/>
        </p:nvSpPr>
        <p:spPr>
          <a:xfrm>
            <a:off x="1901818" y="3436107"/>
            <a:ext cx="916781" cy="280988"/>
          </a:xfrm>
          <a:custGeom>
            <a:avLst/>
            <a:gdLst/>
            <a:ahLst/>
            <a:cxnLst/>
            <a:rect l="l" t="t" r="r" b="b"/>
            <a:pathLst>
              <a:path w="1222375" h="374650">
                <a:moveTo>
                  <a:pt x="0" y="374059"/>
                </a:moveTo>
                <a:lnTo>
                  <a:pt x="1222153" y="374059"/>
                </a:lnTo>
                <a:lnTo>
                  <a:pt x="1222153" y="0"/>
                </a:lnTo>
                <a:lnTo>
                  <a:pt x="0" y="0"/>
                </a:lnTo>
                <a:lnTo>
                  <a:pt x="0" y="374059"/>
                </a:lnTo>
                <a:close/>
              </a:path>
            </a:pathLst>
          </a:custGeom>
          <a:ln w="25399">
            <a:solidFill>
              <a:srgbClr val="000000"/>
            </a:solidFill>
          </a:ln>
        </p:spPr>
        <p:txBody>
          <a:bodyPr wrap="square" lIns="0" tIns="0" rIns="0" bIns="0" rtlCol="0"/>
          <a:lstStyle/>
          <a:p>
            <a:endParaRPr sz="1350"/>
          </a:p>
        </p:txBody>
      </p:sp>
      <p:sp>
        <p:nvSpPr>
          <p:cNvPr id="19" name="object 19"/>
          <p:cNvSpPr txBox="1"/>
          <p:nvPr/>
        </p:nvSpPr>
        <p:spPr>
          <a:xfrm>
            <a:off x="2170654" y="3488817"/>
            <a:ext cx="379571" cy="207749"/>
          </a:xfrm>
          <a:prstGeom prst="rect">
            <a:avLst/>
          </a:prstGeom>
        </p:spPr>
        <p:txBody>
          <a:bodyPr vert="horz" wrap="square" lIns="0" tIns="0" rIns="0" bIns="0" rtlCol="0">
            <a:spAutoFit/>
          </a:bodyPr>
          <a:lstStyle/>
          <a:p>
            <a:pPr marL="9525"/>
            <a:r>
              <a:rPr sz="1350" spc="-8" dirty="0">
                <a:latin typeface="Tw Cen MT"/>
                <a:cs typeface="Tw Cen MT"/>
              </a:rPr>
              <a:t>1.2.1</a:t>
            </a:r>
            <a:endParaRPr sz="1350">
              <a:latin typeface="Tw Cen MT"/>
              <a:cs typeface="Tw Cen MT"/>
            </a:endParaRPr>
          </a:p>
        </p:txBody>
      </p:sp>
      <p:sp>
        <p:nvSpPr>
          <p:cNvPr id="20" name="object 20"/>
          <p:cNvSpPr/>
          <p:nvPr/>
        </p:nvSpPr>
        <p:spPr>
          <a:xfrm>
            <a:off x="1901818" y="3981318"/>
            <a:ext cx="916781" cy="280988"/>
          </a:xfrm>
          <a:custGeom>
            <a:avLst/>
            <a:gdLst/>
            <a:ahLst/>
            <a:cxnLst/>
            <a:rect l="l" t="t" r="r" b="b"/>
            <a:pathLst>
              <a:path w="1222375" h="374650">
                <a:moveTo>
                  <a:pt x="0" y="374059"/>
                </a:moveTo>
                <a:lnTo>
                  <a:pt x="1222153" y="374059"/>
                </a:lnTo>
                <a:lnTo>
                  <a:pt x="1222153" y="0"/>
                </a:lnTo>
                <a:lnTo>
                  <a:pt x="0" y="0"/>
                </a:lnTo>
                <a:lnTo>
                  <a:pt x="0" y="374059"/>
                </a:lnTo>
                <a:close/>
              </a:path>
            </a:pathLst>
          </a:custGeom>
          <a:solidFill>
            <a:srgbClr val="7D96AC"/>
          </a:solidFill>
        </p:spPr>
        <p:txBody>
          <a:bodyPr wrap="square" lIns="0" tIns="0" rIns="0" bIns="0" rtlCol="0"/>
          <a:lstStyle/>
          <a:p>
            <a:endParaRPr sz="1350"/>
          </a:p>
        </p:txBody>
      </p:sp>
      <p:sp>
        <p:nvSpPr>
          <p:cNvPr id="21" name="object 21"/>
          <p:cNvSpPr/>
          <p:nvPr/>
        </p:nvSpPr>
        <p:spPr>
          <a:xfrm>
            <a:off x="1901818" y="3981318"/>
            <a:ext cx="916781" cy="280988"/>
          </a:xfrm>
          <a:custGeom>
            <a:avLst/>
            <a:gdLst/>
            <a:ahLst/>
            <a:cxnLst/>
            <a:rect l="l" t="t" r="r" b="b"/>
            <a:pathLst>
              <a:path w="1222375" h="374650">
                <a:moveTo>
                  <a:pt x="0" y="374059"/>
                </a:moveTo>
                <a:lnTo>
                  <a:pt x="1222153" y="374059"/>
                </a:lnTo>
                <a:lnTo>
                  <a:pt x="1222153" y="0"/>
                </a:lnTo>
                <a:lnTo>
                  <a:pt x="0" y="0"/>
                </a:lnTo>
                <a:lnTo>
                  <a:pt x="0" y="374059"/>
                </a:lnTo>
                <a:close/>
              </a:path>
            </a:pathLst>
          </a:custGeom>
          <a:ln w="25399">
            <a:solidFill>
              <a:srgbClr val="000000"/>
            </a:solidFill>
          </a:ln>
        </p:spPr>
        <p:txBody>
          <a:bodyPr wrap="square" lIns="0" tIns="0" rIns="0" bIns="0" rtlCol="0"/>
          <a:lstStyle/>
          <a:p>
            <a:endParaRPr sz="1350"/>
          </a:p>
        </p:txBody>
      </p:sp>
      <p:sp>
        <p:nvSpPr>
          <p:cNvPr id="22" name="object 22"/>
          <p:cNvSpPr txBox="1"/>
          <p:nvPr/>
        </p:nvSpPr>
        <p:spPr>
          <a:xfrm>
            <a:off x="2170654" y="4034315"/>
            <a:ext cx="379571" cy="207749"/>
          </a:xfrm>
          <a:prstGeom prst="rect">
            <a:avLst/>
          </a:prstGeom>
        </p:spPr>
        <p:txBody>
          <a:bodyPr vert="horz" wrap="square" lIns="0" tIns="0" rIns="0" bIns="0" rtlCol="0">
            <a:spAutoFit/>
          </a:bodyPr>
          <a:lstStyle/>
          <a:p>
            <a:pPr marL="9525"/>
            <a:r>
              <a:rPr sz="1350" spc="-8" dirty="0">
                <a:latin typeface="Tw Cen MT"/>
                <a:cs typeface="Tw Cen MT"/>
              </a:rPr>
              <a:t>1.2.2</a:t>
            </a:r>
            <a:endParaRPr sz="1350">
              <a:latin typeface="Tw Cen MT"/>
              <a:cs typeface="Tw Cen MT"/>
            </a:endParaRPr>
          </a:p>
        </p:txBody>
      </p:sp>
      <p:sp>
        <p:nvSpPr>
          <p:cNvPr id="23" name="object 23"/>
          <p:cNvSpPr/>
          <p:nvPr/>
        </p:nvSpPr>
        <p:spPr>
          <a:xfrm>
            <a:off x="1901818" y="4526529"/>
            <a:ext cx="916781" cy="280988"/>
          </a:xfrm>
          <a:custGeom>
            <a:avLst/>
            <a:gdLst/>
            <a:ahLst/>
            <a:cxnLst/>
            <a:rect l="l" t="t" r="r" b="b"/>
            <a:pathLst>
              <a:path w="1222375" h="374650">
                <a:moveTo>
                  <a:pt x="0" y="374059"/>
                </a:moveTo>
                <a:lnTo>
                  <a:pt x="1222153" y="374059"/>
                </a:lnTo>
                <a:lnTo>
                  <a:pt x="1222153" y="0"/>
                </a:lnTo>
                <a:lnTo>
                  <a:pt x="0" y="0"/>
                </a:lnTo>
                <a:lnTo>
                  <a:pt x="0" y="374059"/>
                </a:lnTo>
                <a:close/>
              </a:path>
            </a:pathLst>
          </a:custGeom>
          <a:solidFill>
            <a:srgbClr val="7D96AC"/>
          </a:solidFill>
        </p:spPr>
        <p:txBody>
          <a:bodyPr wrap="square" lIns="0" tIns="0" rIns="0" bIns="0" rtlCol="0"/>
          <a:lstStyle/>
          <a:p>
            <a:endParaRPr sz="1350"/>
          </a:p>
        </p:txBody>
      </p:sp>
      <p:sp>
        <p:nvSpPr>
          <p:cNvPr id="24" name="object 24"/>
          <p:cNvSpPr/>
          <p:nvPr/>
        </p:nvSpPr>
        <p:spPr>
          <a:xfrm>
            <a:off x="1901818" y="4526529"/>
            <a:ext cx="916781" cy="280988"/>
          </a:xfrm>
          <a:custGeom>
            <a:avLst/>
            <a:gdLst/>
            <a:ahLst/>
            <a:cxnLst/>
            <a:rect l="l" t="t" r="r" b="b"/>
            <a:pathLst>
              <a:path w="1222375" h="374650">
                <a:moveTo>
                  <a:pt x="0" y="374059"/>
                </a:moveTo>
                <a:lnTo>
                  <a:pt x="1222153" y="374059"/>
                </a:lnTo>
                <a:lnTo>
                  <a:pt x="1222153" y="0"/>
                </a:lnTo>
                <a:lnTo>
                  <a:pt x="0" y="0"/>
                </a:lnTo>
                <a:lnTo>
                  <a:pt x="0" y="374059"/>
                </a:lnTo>
                <a:close/>
              </a:path>
            </a:pathLst>
          </a:custGeom>
          <a:ln w="25399">
            <a:solidFill>
              <a:srgbClr val="000000"/>
            </a:solidFill>
          </a:ln>
        </p:spPr>
        <p:txBody>
          <a:bodyPr wrap="square" lIns="0" tIns="0" rIns="0" bIns="0" rtlCol="0"/>
          <a:lstStyle/>
          <a:p>
            <a:endParaRPr sz="1350"/>
          </a:p>
        </p:txBody>
      </p:sp>
      <p:sp>
        <p:nvSpPr>
          <p:cNvPr id="25" name="object 25"/>
          <p:cNvSpPr txBox="1"/>
          <p:nvPr/>
        </p:nvSpPr>
        <p:spPr>
          <a:xfrm>
            <a:off x="2170654" y="4579527"/>
            <a:ext cx="379571" cy="207749"/>
          </a:xfrm>
          <a:prstGeom prst="rect">
            <a:avLst/>
          </a:prstGeom>
        </p:spPr>
        <p:txBody>
          <a:bodyPr vert="horz" wrap="square" lIns="0" tIns="0" rIns="0" bIns="0" rtlCol="0">
            <a:spAutoFit/>
          </a:bodyPr>
          <a:lstStyle/>
          <a:p>
            <a:pPr marL="9525"/>
            <a:r>
              <a:rPr sz="1350" spc="-8" dirty="0">
                <a:latin typeface="Tw Cen MT"/>
                <a:cs typeface="Tw Cen MT"/>
              </a:rPr>
              <a:t>1.2.3</a:t>
            </a:r>
            <a:endParaRPr sz="1350">
              <a:latin typeface="Tw Cen MT"/>
              <a:cs typeface="Tw Cen MT"/>
            </a:endParaRPr>
          </a:p>
        </p:txBody>
      </p:sp>
      <p:sp>
        <p:nvSpPr>
          <p:cNvPr id="26" name="object 26"/>
          <p:cNvSpPr/>
          <p:nvPr/>
        </p:nvSpPr>
        <p:spPr>
          <a:xfrm>
            <a:off x="3313745" y="3426958"/>
            <a:ext cx="916781" cy="280988"/>
          </a:xfrm>
          <a:custGeom>
            <a:avLst/>
            <a:gdLst/>
            <a:ahLst/>
            <a:cxnLst/>
            <a:rect l="l" t="t" r="r" b="b"/>
            <a:pathLst>
              <a:path w="1222375" h="374650">
                <a:moveTo>
                  <a:pt x="0" y="374059"/>
                </a:moveTo>
                <a:lnTo>
                  <a:pt x="1222153" y="374059"/>
                </a:lnTo>
                <a:lnTo>
                  <a:pt x="1222153" y="0"/>
                </a:lnTo>
                <a:lnTo>
                  <a:pt x="0" y="0"/>
                </a:lnTo>
                <a:lnTo>
                  <a:pt x="0" y="374059"/>
                </a:lnTo>
                <a:close/>
              </a:path>
            </a:pathLst>
          </a:custGeom>
          <a:solidFill>
            <a:srgbClr val="7D96AC"/>
          </a:solidFill>
        </p:spPr>
        <p:txBody>
          <a:bodyPr wrap="square" lIns="0" tIns="0" rIns="0" bIns="0" rtlCol="0"/>
          <a:lstStyle/>
          <a:p>
            <a:endParaRPr sz="1350"/>
          </a:p>
        </p:txBody>
      </p:sp>
      <p:sp>
        <p:nvSpPr>
          <p:cNvPr id="27" name="object 27"/>
          <p:cNvSpPr/>
          <p:nvPr/>
        </p:nvSpPr>
        <p:spPr>
          <a:xfrm>
            <a:off x="3313745" y="3426958"/>
            <a:ext cx="916781" cy="280988"/>
          </a:xfrm>
          <a:custGeom>
            <a:avLst/>
            <a:gdLst/>
            <a:ahLst/>
            <a:cxnLst/>
            <a:rect l="l" t="t" r="r" b="b"/>
            <a:pathLst>
              <a:path w="1222375" h="374650">
                <a:moveTo>
                  <a:pt x="0" y="374059"/>
                </a:moveTo>
                <a:lnTo>
                  <a:pt x="1222153" y="374059"/>
                </a:lnTo>
                <a:lnTo>
                  <a:pt x="1222153" y="0"/>
                </a:lnTo>
                <a:lnTo>
                  <a:pt x="0" y="0"/>
                </a:lnTo>
                <a:lnTo>
                  <a:pt x="0" y="374059"/>
                </a:lnTo>
                <a:close/>
              </a:path>
            </a:pathLst>
          </a:custGeom>
          <a:ln w="25399">
            <a:solidFill>
              <a:srgbClr val="000000"/>
            </a:solidFill>
          </a:ln>
        </p:spPr>
        <p:txBody>
          <a:bodyPr wrap="square" lIns="0" tIns="0" rIns="0" bIns="0" rtlCol="0"/>
          <a:lstStyle/>
          <a:p>
            <a:endParaRPr sz="1350"/>
          </a:p>
        </p:txBody>
      </p:sp>
      <p:sp>
        <p:nvSpPr>
          <p:cNvPr id="28" name="object 28"/>
          <p:cNvSpPr txBox="1"/>
          <p:nvPr/>
        </p:nvSpPr>
        <p:spPr>
          <a:xfrm>
            <a:off x="3582736" y="3479960"/>
            <a:ext cx="379571" cy="207749"/>
          </a:xfrm>
          <a:prstGeom prst="rect">
            <a:avLst/>
          </a:prstGeom>
        </p:spPr>
        <p:txBody>
          <a:bodyPr vert="horz" wrap="square" lIns="0" tIns="0" rIns="0" bIns="0" rtlCol="0">
            <a:spAutoFit/>
          </a:bodyPr>
          <a:lstStyle/>
          <a:p>
            <a:pPr marL="9525"/>
            <a:r>
              <a:rPr sz="1350" spc="-8" dirty="0">
                <a:latin typeface="Tw Cen MT"/>
                <a:cs typeface="Tw Cen MT"/>
              </a:rPr>
              <a:t>1.3.1</a:t>
            </a:r>
            <a:endParaRPr sz="1350">
              <a:latin typeface="Tw Cen MT"/>
              <a:cs typeface="Tw Cen MT"/>
            </a:endParaRPr>
          </a:p>
        </p:txBody>
      </p:sp>
      <p:sp>
        <p:nvSpPr>
          <p:cNvPr id="29" name="object 29"/>
          <p:cNvSpPr/>
          <p:nvPr/>
        </p:nvSpPr>
        <p:spPr>
          <a:xfrm>
            <a:off x="3313745" y="3972174"/>
            <a:ext cx="916781" cy="280988"/>
          </a:xfrm>
          <a:custGeom>
            <a:avLst/>
            <a:gdLst/>
            <a:ahLst/>
            <a:cxnLst/>
            <a:rect l="l" t="t" r="r" b="b"/>
            <a:pathLst>
              <a:path w="1222375" h="374650">
                <a:moveTo>
                  <a:pt x="0" y="374059"/>
                </a:moveTo>
                <a:lnTo>
                  <a:pt x="1222153" y="374059"/>
                </a:lnTo>
                <a:lnTo>
                  <a:pt x="1222153" y="0"/>
                </a:lnTo>
                <a:lnTo>
                  <a:pt x="0" y="0"/>
                </a:lnTo>
                <a:lnTo>
                  <a:pt x="0" y="374059"/>
                </a:lnTo>
                <a:close/>
              </a:path>
            </a:pathLst>
          </a:custGeom>
          <a:solidFill>
            <a:srgbClr val="7D96AC"/>
          </a:solidFill>
        </p:spPr>
        <p:txBody>
          <a:bodyPr wrap="square" lIns="0" tIns="0" rIns="0" bIns="0" rtlCol="0"/>
          <a:lstStyle/>
          <a:p>
            <a:endParaRPr sz="1350"/>
          </a:p>
        </p:txBody>
      </p:sp>
      <p:sp>
        <p:nvSpPr>
          <p:cNvPr id="30" name="object 30"/>
          <p:cNvSpPr/>
          <p:nvPr/>
        </p:nvSpPr>
        <p:spPr>
          <a:xfrm>
            <a:off x="3313745" y="3972174"/>
            <a:ext cx="916781" cy="280988"/>
          </a:xfrm>
          <a:custGeom>
            <a:avLst/>
            <a:gdLst/>
            <a:ahLst/>
            <a:cxnLst/>
            <a:rect l="l" t="t" r="r" b="b"/>
            <a:pathLst>
              <a:path w="1222375" h="374650">
                <a:moveTo>
                  <a:pt x="0" y="374059"/>
                </a:moveTo>
                <a:lnTo>
                  <a:pt x="1222153" y="374059"/>
                </a:lnTo>
                <a:lnTo>
                  <a:pt x="1222153" y="0"/>
                </a:lnTo>
                <a:lnTo>
                  <a:pt x="0" y="0"/>
                </a:lnTo>
                <a:lnTo>
                  <a:pt x="0" y="374059"/>
                </a:lnTo>
                <a:close/>
              </a:path>
            </a:pathLst>
          </a:custGeom>
          <a:ln w="25399">
            <a:solidFill>
              <a:srgbClr val="000000"/>
            </a:solidFill>
          </a:ln>
        </p:spPr>
        <p:txBody>
          <a:bodyPr wrap="square" lIns="0" tIns="0" rIns="0" bIns="0" rtlCol="0"/>
          <a:lstStyle/>
          <a:p>
            <a:endParaRPr sz="1350"/>
          </a:p>
        </p:txBody>
      </p:sp>
      <p:sp>
        <p:nvSpPr>
          <p:cNvPr id="31" name="object 31"/>
          <p:cNvSpPr txBox="1"/>
          <p:nvPr/>
        </p:nvSpPr>
        <p:spPr>
          <a:xfrm>
            <a:off x="3582736" y="4025171"/>
            <a:ext cx="379571" cy="207749"/>
          </a:xfrm>
          <a:prstGeom prst="rect">
            <a:avLst/>
          </a:prstGeom>
        </p:spPr>
        <p:txBody>
          <a:bodyPr vert="horz" wrap="square" lIns="0" tIns="0" rIns="0" bIns="0" rtlCol="0">
            <a:spAutoFit/>
          </a:bodyPr>
          <a:lstStyle/>
          <a:p>
            <a:pPr marL="9525"/>
            <a:r>
              <a:rPr sz="1350" spc="-8" dirty="0">
                <a:latin typeface="Tw Cen MT"/>
                <a:cs typeface="Tw Cen MT"/>
              </a:rPr>
              <a:t>1.3.2</a:t>
            </a:r>
            <a:endParaRPr sz="1350">
              <a:latin typeface="Tw Cen MT"/>
              <a:cs typeface="Tw Cen MT"/>
            </a:endParaRPr>
          </a:p>
        </p:txBody>
      </p:sp>
      <p:sp>
        <p:nvSpPr>
          <p:cNvPr id="32" name="object 32"/>
          <p:cNvSpPr/>
          <p:nvPr/>
        </p:nvSpPr>
        <p:spPr>
          <a:xfrm>
            <a:off x="2181514" y="5006945"/>
            <a:ext cx="968693" cy="280988"/>
          </a:xfrm>
          <a:custGeom>
            <a:avLst/>
            <a:gdLst/>
            <a:ahLst/>
            <a:cxnLst/>
            <a:rect l="l" t="t" r="r" b="b"/>
            <a:pathLst>
              <a:path w="1291589" h="374650">
                <a:moveTo>
                  <a:pt x="0" y="374071"/>
                </a:moveTo>
                <a:lnTo>
                  <a:pt x="1291077" y="374071"/>
                </a:lnTo>
                <a:lnTo>
                  <a:pt x="1291077" y="0"/>
                </a:lnTo>
                <a:lnTo>
                  <a:pt x="0" y="0"/>
                </a:lnTo>
                <a:lnTo>
                  <a:pt x="0" y="374071"/>
                </a:lnTo>
                <a:close/>
              </a:path>
            </a:pathLst>
          </a:custGeom>
          <a:solidFill>
            <a:srgbClr val="CCFFCC"/>
          </a:solidFill>
        </p:spPr>
        <p:txBody>
          <a:bodyPr wrap="square" lIns="0" tIns="0" rIns="0" bIns="0" rtlCol="0"/>
          <a:lstStyle/>
          <a:p>
            <a:endParaRPr sz="1350"/>
          </a:p>
        </p:txBody>
      </p:sp>
      <p:sp>
        <p:nvSpPr>
          <p:cNvPr id="33" name="object 33"/>
          <p:cNvSpPr/>
          <p:nvPr/>
        </p:nvSpPr>
        <p:spPr>
          <a:xfrm>
            <a:off x="2181514" y="5006945"/>
            <a:ext cx="968693" cy="280988"/>
          </a:xfrm>
          <a:custGeom>
            <a:avLst/>
            <a:gdLst/>
            <a:ahLst/>
            <a:cxnLst/>
            <a:rect l="l" t="t" r="r" b="b"/>
            <a:pathLst>
              <a:path w="1291589" h="374650">
                <a:moveTo>
                  <a:pt x="0" y="374071"/>
                </a:moveTo>
                <a:lnTo>
                  <a:pt x="1291077" y="374071"/>
                </a:lnTo>
                <a:lnTo>
                  <a:pt x="1291077" y="0"/>
                </a:lnTo>
                <a:lnTo>
                  <a:pt x="0" y="0"/>
                </a:lnTo>
                <a:lnTo>
                  <a:pt x="0" y="374071"/>
                </a:lnTo>
                <a:close/>
              </a:path>
            </a:pathLst>
          </a:custGeom>
          <a:ln w="25399">
            <a:solidFill>
              <a:srgbClr val="000000"/>
            </a:solidFill>
          </a:ln>
        </p:spPr>
        <p:txBody>
          <a:bodyPr wrap="square" lIns="0" tIns="0" rIns="0" bIns="0" rtlCol="0"/>
          <a:lstStyle/>
          <a:p>
            <a:endParaRPr sz="1350"/>
          </a:p>
        </p:txBody>
      </p:sp>
      <p:sp>
        <p:nvSpPr>
          <p:cNvPr id="34" name="object 34"/>
          <p:cNvSpPr txBox="1"/>
          <p:nvPr/>
        </p:nvSpPr>
        <p:spPr>
          <a:xfrm>
            <a:off x="2410016" y="5060010"/>
            <a:ext cx="512445" cy="207749"/>
          </a:xfrm>
          <a:prstGeom prst="rect">
            <a:avLst/>
          </a:prstGeom>
        </p:spPr>
        <p:txBody>
          <a:bodyPr vert="horz" wrap="square" lIns="0" tIns="0" rIns="0" bIns="0" rtlCol="0">
            <a:spAutoFit/>
          </a:bodyPr>
          <a:lstStyle/>
          <a:p>
            <a:pPr marL="9525"/>
            <a:r>
              <a:rPr sz="1350" spc="-8" dirty="0">
                <a:latin typeface="Tw Cen MT"/>
                <a:cs typeface="Tw Cen MT"/>
              </a:rPr>
              <a:t>1.2.3.1</a:t>
            </a:r>
            <a:endParaRPr sz="1350">
              <a:latin typeface="Tw Cen MT"/>
              <a:cs typeface="Tw Cen MT"/>
            </a:endParaRPr>
          </a:p>
        </p:txBody>
      </p:sp>
      <p:sp>
        <p:nvSpPr>
          <p:cNvPr id="35" name="object 35"/>
          <p:cNvSpPr/>
          <p:nvPr/>
        </p:nvSpPr>
        <p:spPr>
          <a:xfrm>
            <a:off x="2207320" y="5548746"/>
            <a:ext cx="968693" cy="280988"/>
          </a:xfrm>
          <a:custGeom>
            <a:avLst/>
            <a:gdLst/>
            <a:ahLst/>
            <a:cxnLst/>
            <a:rect l="l" t="t" r="r" b="b"/>
            <a:pathLst>
              <a:path w="1291589" h="374650">
                <a:moveTo>
                  <a:pt x="0" y="374071"/>
                </a:moveTo>
                <a:lnTo>
                  <a:pt x="1291090" y="374071"/>
                </a:lnTo>
                <a:lnTo>
                  <a:pt x="1291090" y="0"/>
                </a:lnTo>
                <a:lnTo>
                  <a:pt x="0" y="0"/>
                </a:lnTo>
                <a:lnTo>
                  <a:pt x="0" y="374071"/>
                </a:lnTo>
                <a:close/>
              </a:path>
            </a:pathLst>
          </a:custGeom>
          <a:solidFill>
            <a:srgbClr val="CCFFCC"/>
          </a:solidFill>
        </p:spPr>
        <p:txBody>
          <a:bodyPr wrap="square" lIns="0" tIns="0" rIns="0" bIns="0" rtlCol="0"/>
          <a:lstStyle/>
          <a:p>
            <a:endParaRPr sz="1350"/>
          </a:p>
        </p:txBody>
      </p:sp>
      <p:sp>
        <p:nvSpPr>
          <p:cNvPr id="36" name="object 36"/>
          <p:cNvSpPr/>
          <p:nvPr/>
        </p:nvSpPr>
        <p:spPr>
          <a:xfrm>
            <a:off x="2207320" y="5548746"/>
            <a:ext cx="968693" cy="280988"/>
          </a:xfrm>
          <a:custGeom>
            <a:avLst/>
            <a:gdLst/>
            <a:ahLst/>
            <a:cxnLst/>
            <a:rect l="l" t="t" r="r" b="b"/>
            <a:pathLst>
              <a:path w="1291589" h="374650">
                <a:moveTo>
                  <a:pt x="0" y="374071"/>
                </a:moveTo>
                <a:lnTo>
                  <a:pt x="1291090" y="374071"/>
                </a:lnTo>
                <a:lnTo>
                  <a:pt x="1291090" y="0"/>
                </a:lnTo>
                <a:lnTo>
                  <a:pt x="0" y="0"/>
                </a:lnTo>
                <a:lnTo>
                  <a:pt x="0" y="374071"/>
                </a:lnTo>
                <a:close/>
              </a:path>
            </a:pathLst>
          </a:custGeom>
          <a:ln w="25399">
            <a:solidFill>
              <a:srgbClr val="000000"/>
            </a:solidFill>
          </a:ln>
        </p:spPr>
        <p:txBody>
          <a:bodyPr wrap="square" lIns="0" tIns="0" rIns="0" bIns="0" rtlCol="0"/>
          <a:lstStyle/>
          <a:p>
            <a:endParaRPr sz="1350"/>
          </a:p>
        </p:txBody>
      </p:sp>
      <p:sp>
        <p:nvSpPr>
          <p:cNvPr id="37" name="object 37"/>
          <p:cNvSpPr txBox="1"/>
          <p:nvPr/>
        </p:nvSpPr>
        <p:spPr>
          <a:xfrm>
            <a:off x="2435829" y="5602015"/>
            <a:ext cx="512445" cy="207749"/>
          </a:xfrm>
          <a:prstGeom prst="rect">
            <a:avLst/>
          </a:prstGeom>
        </p:spPr>
        <p:txBody>
          <a:bodyPr vert="horz" wrap="square" lIns="0" tIns="0" rIns="0" bIns="0" rtlCol="0">
            <a:spAutoFit/>
          </a:bodyPr>
          <a:lstStyle/>
          <a:p>
            <a:pPr marL="9525"/>
            <a:r>
              <a:rPr sz="1350" spc="-8" dirty="0">
                <a:latin typeface="Tw Cen MT"/>
                <a:cs typeface="Tw Cen MT"/>
              </a:rPr>
              <a:t>1.2.3.2</a:t>
            </a:r>
            <a:endParaRPr sz="1350">
              <a:latin typeface="Tw Cen MT"/>
              <a:cs typeface="Tw Cen MT"/>
            </a:endParaRPr>
          </a:p>
        </p:txBody>
      </p:sp>
      <p:sp>
        <p:nvSpPr>
          <p:cNvPr id="38" name="object 38"/>
          <p:cNvSpPr/>
          <p:nvPr/>
        </p:nvSpPr>
        <p:spPr>
          <a:xfrm>
            <a:off x="3099244" y="3101052"/>
            <a:ext cx="0" cy="1035844"/>
          </a:xfrm>
          <a:custGeom>
            <a:avLst/>
            <a:gdLst/>
            <a:ahLst/>
            <a:cxnLst/>
            <a:rect l="l" t="t" r="r" b="b"/>
            <a:pathLst>
              <a:path h="1381125">
                <a:moveTo>
                  <a:pt x="0" y="0"/>
                </a:moveTo>
                <a:lnTo>
                  <a:pt x="0" y="1381134"/>
                </a:lnTo>
              </a:path>
            </a:pathLst>
          </a:custGeom>
          <a:ln w="25399">
            <a:solidFill>
              <a:srgbClr val="000000"/>
            </a:solidFill>
          </a:ln>
        </p:spPr>
        <p:txBody>
          <a:bodyPr wrap="square" lIns="0" tIns="0" rIns="0" bIns="0" rtlCol="0"/>
          <a:lstStyle/>
          <a:p>
            <a:endParaRPr sz="1350"/>
          </a:p>
        </p:txBody>
      </p:sp>
      <p:sp>
        <p:nvSpPr>
          <p:cNvPr id="39" name="object 39"/>
          <p:cNvSpPr/>
          <p:nvPr/>
        </p:nvSpPr>
        <p:spPr>
          <a:xfrm>
            <a:off x="3098102" y="4135758"/>
            <a:ext cx="215741" cy="0"/>
          </a:xfrm>
          <a:custGeom>
            <a:avLst/>
            <a:gdLst/>
            <a:ahLst/>
            <a:cxnLst/>
            <a:rect l="l" t="t" r="r" b="b"/>
            <a:pathLst>
              <a:path w="287655">
                <a:moveTo>
                  <a:pt x="287523" y="0"/>
                </a:moveTo>
                <a:lnTo>
                  <a:pt x="0" y="0"/>
                </a:lnTo>
              </a:path>
            </a:pathLst>
          </a:custGeom>
          <a:ln w="25399">
            <a:solidFill>
              <a:srgbClr val="000000"/>
            </a:solidFill>
          </a:ln>
        </p:spPr>
        <p:txBody>
          <a:bodyPr wrap="square" lIns="0" tIns="0" rIns="0" bIns="0" rtlCol="0"/>
          <a:lstStyle/>
          <a:p>
            <a:endParaRPr sz="1350"/>
          </a:p>
        </p:txBody>
      </p:sp>
      <p:sp>
        <p:nvSpPr>
          <p:cNvPr id="40" name="object 40"/>
          <p:cNvSpPr/>
          <p:nvPr/>
        </p:nvSpPr>
        <p:spPr>
          <a:xfrm>
            <a:off x="3099245" y="3564446"/>
            <a:ext cx="215741" cy="0"/>
          </a:xfrm>
          <a:custGeom>
            <a:avLst/>
            <a:gdLst/>
            <a:ahLst/>
            <a:cxnLst/>
            <a:rect l="l" t="t" r="r" b="b"/>
            <a:pathLst>
              <a:path w="287655">
                <a:moveTo>
                  <a:pt x="287523" y="0"/>
                </a:moveTo>
                <a:lnTo>
                  <a:pt x="0" y="0"/>
                </a:lnTo>
              </a:path>
            </a:pathLst>
          </a:custGeom>
          <a:ln w="25399">
            <a:solidFill>
              <a:srgbClr val="000000"/>
            </a:solidFill>
          </a:ln>
        </p:spPr>
        <p:txBody>
          <a:bodyPr wrap="square" lIns="0" tIns="0" rIns="0" bIns="0" rtlCol="0"/>
          <a:lstStyle/>
          <a:p>
            <a:endParaRPr sz="1350"/>
          </a:p>
        </p:txBody>
      </p:sp>
      <p:sp>
        <p:nvSpPr>
          <p:cNvPr id="41" name="object 41"/>
          <p:cNvSpPr/>
          <p:nvPr/>
        </p:nvSpPr>
        <p:spPr>
          <a:xfrm>
            <a:off x="1672664" y="3101052"/>
            <a:ext cx="0" cy="1572101"/>
          </a:xfrm>
          <a:custGeom>
            <a:avLst/>
            <a:gdLst/>
            <a:ahLst/>
            <a:cxnLst/>
            <a:rect l="l" t="t" r="r" b="b"/>
            <a:pathLst>
              <a:path h="2096135">
                <a:moveTo>
                  <a:pt x="0" y="0"/>
                </a:moveTo>
                <a:lnTo>
                  <a:pt x="0" y="2096008"/>
                </a:lnTo>
              </a:path>
            </a:pathLst>
          </a:custGeom>
          <a:ln w="25399">
            <a:solidFill>
              <a:srgbClr val="000000"/>
            </a:solidFill>
          </a:ln>
        </p:spPr>
        <p:txBody>
          <a:bodyPr wrap="square" lIns="0" tIns="0" rIns="0" bIns="0" rtlCol="0"/>
          <a:lstStyle/>
          <a:p>
            <a:endParaRPr sz="1350"/>
          </a:p>
        </p:txBody>
      </p:sp>
      <p:sp>
        <p:nvSpPr>
          <p:cNvPr id="42" name="object 42"/>
          <p:cNvSpPr/>
          <p:nvPr/>
        </p:nvSpPr>
        <p:spPr>
          <a:xfrm>
            <a:off x="1672663" y="4131186"/>
            <a:ext cx="229553" cy="0"/>
          </a:xfrm>
          <a:custGeom>
            <a:avLst/>
            <a:gdLst/>
            <a:ahLst/>
            <a:cxnLst/>
            <a:rect l="l" t="t" r="r" b="b"/>
            <a:pathLst>
              <a:path w="306069">
                <a:moveTo>
                  <a:pt x="305537" y="0"/>
                </a:moveTo>
                <a:lnTo>
                  <a:pt x="0" y="0"/>
                </a:lnTo>
              </a:path>
            </a:pathLst>
          </a:custGeom>
          <a:ln w="25399">
            <a:solidFill>
              <a:srgbClr val="000000"/>
            </a:solidFill>
          </a:ln>
        </p:spPr>
        <p:txBody>
          <a:bodyPr wrap="square" lIns="0" tIns="0" rIns="0" bIns="0" rtlCol="0"/>
          <a:lstStyle/>
          <a:p>
            <a:endParaRPr sz="1350"/>
          </a:p>
        </p:txBody>
      </p:sp>
      <p:sp>
        <p:nvSpPr>
          <p:cNvPr id="43" name="object 43"/>
          <p:cNvSpPr/>
          <p:nvPr/>
        </p:nvSpPr>
        <p:spPr>
          <a:xfrm>
            <a:off x="1672663" y="3564446"/>
            <a:ext cx="229553" cy="0"/>
          </a:xfrm>
          <a:custGeom>
            <a:avLst/>
            <a:gdLst/>
            <a:ahLst/>
            <a:cxnLst/>
            <a:rect l="l" t="t" r="r" b="b"/>
            <a:pathLst>
              <a:path w="306069">
                <a:moveTo>
                  <a:pt x="305537" y="0"/>
                </a:moveTo>
                <a:lnTo>
                  <a:pt x="0" y="0"/>
                </a:lnTo>
              </a:path>
            </a:pathLst>
          </a:custGeom>
          <a:ln w="25399">
            <a:solidFill>
              <a:srgbClr val="000000"/>
            </a:solidFill>
          </a:ln>
        </p:spPr>
        <p:txBody>
          <a:bodyPr wrap="square" lIns="0" tIns="0" rIns="0" bIns="0" rtlCol="0"/>
          <a:lstStyle/>
          <a:p>
            <a:endParaRPr sz="1350"/>
          </a:p>
        </p:txBody>
      </p:sp>
      <p:sp>
        <p:nvSpPr>
          <p:cNvPr id="44" name="object 44"/>
          <p:cNvSpPr/>
          <p:nvPr/>
        </p:nvSpPr>
        <p:spPr>
          <a:xfrm>
            <a:off x="1672664" y="4673057"/>
            <a:ext cx="230505" cy="0"/>
          </a:xfrm>
          <a:custGeom>
            <a:avLst/>
            <a:gdLst/>
            <a:ahLst/>
            <a:cxnLst/>
            <a:rect l="l" t="t" r="r" b="b"/>
            <a:pathLst>
              <a:path w="307340">
                <a:moveTo>
                  <a:pt x="307040" y="0"/>
                </a:moveTo>
                <a:lnTo>
                  <a:pt x="0" y="0"/>
                </a:lnTo>
              </a:path>
            </a:pathLst>
          </a:custGeom>
          <a:ln w="25399">
            <a:solidFill>
              <a:srgbClr val="000000"/>
            </a:solidFill>
          </a:ln>
        </p:spPr>
        <p:txBody>
          <a:bodyPr wrap="square" lIns="0" tIns="0" rIns="0" bIns="0" rtlCol="0"/>
          <a:lstStyle/>
          <a:p>
            <a:endParaRPr sz="1350"/>
          </a:p>
        </p:txBody>
      </p:sp>
      <p:sp>
        <p:nvSpPr>
          <p:cNvPr id="45" name="object 45"/>
          <p:cNvSpPr/>
          <p:nvPr/>
        </p:nvSpPr>
        <p:spPr>
          <a:xfrm>
            <a:off x="1391842" y="2663670"/>
            <a:ext cx="3694748" cy="0"/>
          </a:xfrm>
          <a:custGeom>
            <a:avLst/>
            <a:gdLst/>
            <a:ahLst/>
            <a:cxnLst/>
            <a:rect l="l" t="t" r="r" b="b"/>
            <a:pathLst>
              <a:path w="4926330">
                <a:moveTo>
                  <a:pt x="0" y="0"/>
                </a:moveTo>
                <a:lnTo>
                  <a:pt x="4926009" y="0"/>
                </a:lnTo>
              </a:path>
            </a:pathLst>
          </a:custGeom>
          <a:ln w="25399">
            <a:solidFill>
              <a:srgbClr val="000000"/>
            </a:solidFill>
          </a:ln>
        </p:spPr>
        <p:txBody>
          <a:bodyPr wrap="square" lIns="0" tIns="0" rIns="0" bIns="0" rtlCol="0"/>
          <a:lstStyle/>
          <a:p>
            <a:endParaRPr sz="1350"/>
          </a:p>
        </p:txBody>
      </p:sp>
      <p:sp>
        <p:nvSpPr>
          <p:cNvPr id="46" name="object 46"/>
          <p:cNvSpPr/>
          <p:nvPr/>
        </p:nvSpPr>
        <p:spPr>
          <a:xfrm>
            <a:off x="2935223" y="2505846"/>
            <a:ext cx="0" cy="155734"/>
          </a:xfrm>
          <a:custGeom>
            <a:avLst/>
            <a:gdLst/>
            <a:ahLst/>
            <a:cxnLst/>
            <a:rect l="l" t="t" r="r" b="b"/>
            <a:pathLst>
              <a:path h="207644">
                <a:moveTo>
                  <a:pt x="0" y="0"/>
                </a:moveTo>
                <a:lnTo>
                  <a:pt x="0" y="207507"/>
                </a:lnTo>
              </a:path>
            </a:pathLst>
          </a:custGeom>
          <a:ln w="25399">
            <a:solidFill>
              <a:srgbClr val="000000"/>
            </a:solidFill>
          </a:ln>
        </p:spPr>
        <p:txBody>
          <a:bodyPr wrap="square" lIns="0" tIns="0" rIns="0" bIns="0" rtlCol="0"/>
          <a:lstStyle/>
          <a:p>
            <a:endParaRPr sz="1350"/>
          </a:p>
        </p:txBody>
      </p:sp>
      <p:sp>
        <p:nvSpPr>
          <p:cNvPr id="47" name="object 47"/>
          <p:cNvSpPr/>
          <p:nvPr/>
        </p:nvSpPr>
        <p:spPr>
          <a:xfrm>
            <a:off x="1952369" y="2663671"/>
            <a:ext cx="0" cy="154781"/>
          </a:xfrm>
          <a:custGeom>
            <a:avLst/>
            <a:gdLst/>
            <a:ahLst/>
            <a:cxnLst/>
            <a:rect l="l" t="t" r="r" b="b"/>
            <a:pathLst>
              <a:path h="206375">
                <a:moveTo>
                  <a:pt x="0" y="0"/>
                </a:moveTo>
                <a:lnTo>
                  <a:pt x="0" y="205983"/>
                </a:lnTo>
              </a:path>
            </a:pathLst>
          </a:custGeom>
          <a:ln w="25399">
            <a:solidFill>
              <a:srgbClr val="000000"/>
            </a:solidFill>
          </a:ln>
        </p:spPr>
        <p:txBody>
          <a:bodyPr wrap="square" lIns="0" tIns="0" rIns="0" bIns="0" rtlCol="0"/>
          <a:lstStyle/>
          <a:p>
            <a:endParaRPr sz="1350"/>
          </a:p>
        </p:txBody>
      </p:sp>
      <p:sp>
        <p:nvSpPr>
          <p:cNvPr id="48" name="object 48"/>
          <p:cNvSpPr/>
          <p:nvPr/>
        </p:nvSpPr>
        <p:spPr>
          <a:xfrm>
            <a:off x="3252022" y="2663671"/>
            <a:ext cx="0" cy="154781"/>
          </a:xfrm>
          <a:custGeom>
            <a:avLst/>
            <a:gdLst/>
            <a:ahLst/>
            <a:cxnLst/>
            <a:rect l="l" t="t" r="r" b="b"/>
            <a:pathLst>
              <a:path h="206375">
                <a:moveTo>
                  <a:pt x="0" y="0"/>
                </a:moveTo>
                <a:lnTo>
                  <a:pt x="0" y="205983"/>
                </a:lnTo>
              </a:path>
            </a:pathLst>
          </a:custGeom>
          <a:ln w="25399">
            <a:solidFill>
              <a:srgbClr val="000000"/>
            </a:solidFill>
          </a:ln>
        </p:spPr>
        <p:txBody>
          <a:bodyPr wrap="square" lIns="0" tIns="0" rIns="0" bIns="0" rtlCol="0"/>
          <a:lstStyle/>
          <a:p>
            <a:endParaRPr sz="1350"/>
          </a:p>
        </p:txBody>
      </p:sp>
      <p:sp>
        <p:nvSpPr>
          <p:cNvPr id="49" name="object 49"/>
          <p:cNvSpPr/>
          <p:nvPr/>
        </p:nvSpPr>
        <p:spPr>
          <a:xfrm>
            <a:off x="4499991" y="2663671"/>
            <a:ext cx="0" cy="154781"/>
          </a:xfrm>
          <a:custGeom>
            <a:avLst/>
            <a:gdLst/>
            <a:ahLst/>
            <a:cxnLst/>
            <a:rect l="l" t="t" r="r" b="b"/>
            <a:pathLst>
              <a:path h="206375">
                <a:moveTo>
                  <a:pt x="0" y="0"/>
                </a:moveTo>
                <a:lnTo>
                  <a:pt x="0" y="205983"/>
                </a:lnTo>
              </a:path>
            </a:pathLst>
          </a:custGeom>
          <a:ln w="25399">
            <a:solidFill>
              <a:srgbClr val="000000"/>
            </a:solidFill>
          </a:ln>
        </p:spPr>
        <p:txBody>
          <a:bodyPr wrap="square" lIns="0" tIns="0" rIns="0" bIns="0" rtlCol="0"/>
          <a:lstStyle/>
          <a:p>
            <a:endParaRPr sz="1350"/>
          </a:p>
        </p:txBody>
      </p:sp>
      <p:sp>
        <p:nvSpPr>
          <p:cNvPr id="50" name="object 50"/>
          <p:cNvSpPr/>
          <p:nvPr/>
        </p:nvSpPr>
        <p:spPr>
          <a:xfrm>
            <a:off x="2002910" y="4801359"/>
            <a:ext cx="0" cy="875824"/>
          </a:xfrm>
          <a:custGeom>
            <a:avLst/>
            <a:gdLst/>
            <a:ahLst/>
            <a:cxnLst/>
            <a:rect l="l" t="t" r="r" b="b"/>
            <a:pathLst>
              <a:path h="1167764">
                <a:moveTo>
                  <a:pt x="0" y="0"/>
                </a:moveTo>
                <a:lnTo>
                  <a:pt x="0" y="1167658"/>
                </a:lnTo>
              </a:path>
            </a:pathLst>
          </a:custGeom>
          <a:ln w="25399">
            <a:solidFill>
              <a:srgbClr val="000000"/>
            </a:solidFill>
          </a:ln>
        </p:spPr>
        <p:txBody>
          <a:bodyPr wrap="square" lIns="0" tIns="0" rIns="0" bIns="0" rtlCol="0"/>
          <a:lstStyle/>
          <a:p>
            <a:endParaRPr sz="1350"/>
          </a:p>
        </p:txBody>
      </p:sp>
      <p:sp>
        <p:nvSpPr>
          <p:cNvPr id="51" name="object 51"/>
          <p:cNvSpPr/>
          <p:nvPr/>
        </p:nvSpPr>
        <p:spPr>
          <a:xfrm>
            <a:off x="2002911" y="5136436"/>
            <a:ext cx="178594" cy="0"/>
          </a:xfrm>
          <a:custGeom>
            <a:avLst/>
            <a:gdLst/>
            <a:ahLst/>
            <a:cxnLst/>
            <a:rect l="l" t="t" r="r" b="b"/>
            <a:pathLst>
              <a:path w="238125">
                <a:moveTo>
                  <a:pt x="0" y="0"/>
                </a:moveTo>
                <a:lnTo>
                  <a:pt x="238137" y="0"/>
                </a:lnTo>
              </a:path>
            </a:pathLst>
          </a:custGeom>
          <a:ln w="25399">
            <a:solidFill>
              <a:srgbClr val="000000"/>
            </a:solidFill>
          </a:ln>
        </p:spPr>
        <p:txBody>
          <a:bodyPr wrap="square" lIns="0" tIns="0" rIns="0" bIns="0" rtlCol="0"/>
          <a:lstStyle/>
          <a:p>
            <a:endParaRPr sz="1350"/>
          </a:p>
        </p:txBody>
      </p:sp>
      <p:sp>
        <p:nvSpPr>
          <p:cNvPr id="52" name="object 52"/>
          <p:cNvSpPr/>
          <p:nvPr/>
        </p:nvSpPr>
        <p:spPr>
          <a:xfrm>
            <a:off x="2002910" y="5677103"/>
            <a:ext cx="204788" cy="0"/>
          </a:xfrm>
          <a:custGeom>
            <a:avLst/>
            <a:gdLst/>
            <a:ahLst/>
            <a:cxnLst/>
            <a:rect l="l" t="t" r="r" b="b"/>
            <a:pathLst>
              <a:path w="273050">
                <a:moveTo>
                  <a:pt x="0" y="0"/>
                </a:moveTo>
                <a:lnTo>
                  <a:pt x="272546" y="0"/>
                </a:lnTo>
              </a:path>
            </a:pathLst>
          </a:custGeom>
          <a:ln w="25399">
            <a:solidFill>
              <a:srgbClr val="000000"/>
            </a:solidFill>
          </a:ln>
        </p:spPr>
        <p:txBody>
          <a:bodyPr wrap="square" lIns="0" tIns="0" rIns="0" bIns="0" rtlCol="0"/>
          <a:lstStyle/>
          <a:p>
            <a:endParaRPr sz="1350"/>
          </a:p>
        </p:txBody>
      </p:sp>
      <p:sp>
        <p:nvSpPr>
          <p:cNvPr id="53" name="object 53"/>
          <p:cNvSpPr/>
          <p:nvPr/>
        </p:nvSpPr>
        <p:spPr>
          <a:xfrm>
            <a:off x="4054039" y="5326854"/>
            <a:ext cx="3132772" cy="616744"/>
          </a:xfrm>
          <a:custGeom>
            <a:avLst/>
            <a:gdLst/>
            <a:ahLst/>
            <a:cxnLst/>
            <a:rect l="l" t="t" r="r" b="b"/>
            <a:pathLst>
              <a:path w="4177029" h="822325">
                <a:moveTo>
                  <a:pt x="0" y="822329"/>
                </a:moveTo>
                <a:lnTo>
                  <a:pt x="4176765" y="822329"/>
                </a:lnTo>
                <a:lnTo>
                  <a:pt x="4176765" y="0"/>
                </a:lnTo>
                <a:lnTo>
                  <a:pt x="0" y="0"/>
                </a:lnTo>
                <a:lnTo>
                  <a:pt x="0" y="822329"/>
                </a:lnTo>
                <a:close/>
              </a:path>
            </a:pathLst>
          </a:custGeom>
          <a:solidFill>
            <a:srgbClr val="CCFFCC"/>
          </a:solidFill>
        </p:spPr>
        <p:txBody>
          <a:bodyPr wrap="square" lIns="0" tIns="0" rIns="0" bIns="0" rtlCol="0"/>
          <a:lstStyle/>
          <a:p>
            <a:endParaRPr sz="1350"/>
          </a:p>
        </p:txBody>
      </p:sp>
      <p:sp>
        <p:nvSpPr>
          <p:cNvPr id="54" name="object 54"/>
          <p:cNvSpPr txBox="1"/>
          <p:nvPr/>
        </p:nvSpPr>
        <p:spPr>
          <a:xfrm>
            <a:off x="4353500" y="5388845"/>
            <a:ext cx="2766536" cy="276999"/>
          </a:xfrm>
          <a:prstGeom prst="rect">
            <a:avLst/>
          </a:prstGeom>
        </p:spPr>
        <p:txBody>
          <a:bodyPr vert="horz" wrap="square" lIns="0" tIns="0" rIns="0" bIns="0" rtlCol="0">
            <a:spAutoFit/>
          </a:bodyPr>
          <a:lstStyle/>
          <a:p>
            <a:pPr marL="9525"/>
            <a:r>
              <a:rPr spc="-146" dirty="0">
                <a:latin typeface="Tw Cen MT"/>
                <a:cs typeface="Tw Cen MT"/>
              </a:rPr>
              <a:t>W</a:t>
            </a:r>
            <a:r>
              <a:rPr dirty="0">
                <a:latin typeface="Tw Cen MT"/>
                <a:cs typeface="Tw Cen MT"/>
              </a:rPr>
              <a:t>o</a:t>
            </a:r>
            <a:r>
              <a:rPr spc="38" dirty="0">
                <a:latin typeface="Tw Cen MT"/>
                <a:cs typeface="Tw Cen MT"/>
              </a:rPr>
              <a:t>r</a:t>
            </a:r>
            <a:r>
              <a:rPr spc="-11" dirty="0">
                <a:latin typeface="Tw Cen MT"/>
                <a:cs typeface="Tw Cen MT"/>
              </a:rPr>
              <a:t>k</a:t>
            </a:r>
            <a:r>
              <a:rPr spc="30" dirty="0">
                <a:latin typeface="Times New Roman"/>
                <a:cs typeface="Times New Roman"/>
              </a:rPr>
              <a:t> </a:t>
            </a:r>
            <a:r>
              <a:rPr spc="-109" dirty="0">
                <a:latin typeface="Tw Cen MT"/>
                <a:cs typeface="Tw Cen MT"/>
              </a:rPr>
              <a:t>P</a:t>
            </a:r>
            <a:r>
              <a:rPr spc="-11" dirty="0">
                <a:latin typeface="Tw Cen MT"/>
                <a:cs typeface="Tw Cen MT"/>
              </a:rPr>
              <a:t>a</a:t>
            </a:r>
            <a:r>
              <a:rPr spc="19" dirty="0">
                <a:latin typeface="Tw Cen MT"/>
                <a:cs typeface="Tw Cen MT"/>
              </a:rPr>
              <a:t>c</a:t>
            </a:r>
            <a:r>
              <a:rPr spc="-11" dirty="0">
                <a:latin typeface="Tw Cen MT"/>
                <a:cs typeface="Tw Cen MT"/>
              </a:rPr>
              <a:t>ka</a:t>
            </a:r>
            <a:r>
              <a:rPr spc="-53" dirty="0">
                <a:latin typeface="Tw Cen MT"/>
                <a:cs typeface="Tw Cen MT"/>
              </a:rPr>
              <a:t>g</a:t>
            </a:r>
            <a:r>
              <a:rPr dirty="0">
                <a:latin typeface="Tw Cen MT"/>
                <a:cs typeface="Tw Cen MT"/>
              </a:rPr>
              <a:t>es</a:t>
            </a:r>
            <a:r>
              <a:rPr spc="53" dirty="0">
                <a:latin typeface="Times New Roman"/>
                <a:cs typeface="Times New Roman"/>
              </a:rPr>
              <a:t> </a:t>
            </a:r>
            <a:r>
              <a:rPr spc="-11" dirty="0">
                <a:latin typeface="Tw Cen MT"/>
                <a:cs typeface="Tw Cen MT"/>
              </a:rPr>
              <a:t>are</a:t>
            </a:r>
            <a:r>
              <a:rPr spc="45" dirty="0">
                <a:latin typeface="Times New Roman"/>
                <a:cs typeface="Times New Roman"/>
              </a:rPr>
              <a:t> </a:t>
            </a:r>
            <a:r>
              <a:rPr spc="-4" dirty="0">
                <a:latin typeface="Tw Cen MT"/>
                <a:cs typeface="Tw Cen MT"/>
              </a:rPr>
              <a:t>indiv</a:t>
            </a:r>
            <a:r>
              <a:rPr spc="4" dirty="0">
                <a:latin typeface="Tw Cen MT"/>
                <a:cs typeface="Tw Cen MT"/>
              </a:rPr>
              <a:t>i</a:t>
            </a:r>
            <a:r>
              <a:rPr spc="-11" dirty="0">
                <a:latin typeface="Tw Cen MT"/>
                <a:cs typeface="Tw Cen MT"/>
              </a:rPr>
              <a:t>dual</a:t>
            </a:r>
            <a:endParaRPr>
              <a:latin typeface="Tw Cen MT"/>
              <a:cs typeface="Tw Cen MT"/>
            </a:endParaRPr>
          </a:p>
        </p:txBody>
      </p:sp>
      <p:sp>
        <p:nvSpPr>
          <p:cNvPr id="55" name="object 55"/>
          <p:cNvSpPr txBox="1"/>
          <p:nvPr/>
        </p:nvSpPr>
        <p:spPr>
          <a:xfrm>
            <a:off x="4353499" y="5663165"/>
            <a:ext cx="1486853" cy="276999"/>
          </a:xfrm>
          <a:prstGeom prst="rect">
            <a:avLst/>
          </a:prstGeom>
        </p:spPr>
        <p:txBody>
          <a:bodyPr vert="horz" wrap="square" lIns="0" tIns="0" rIns="0" bIns="0" rtlCol="0">
            <a:spAutoFit/>
          </a:bodyPr>
          <a:lstStyle/>
          <a:p>
            <a:pPr marL="9525"/>
            <a:r>
              <a:rPr spc="-11" dirty="0">
                <a:latin typeface="Tw Cen MT"/>
                <a:cs typeface="Tw Cen MT"/>
              </a:rPr>
              <a:t>p</a:t>
            </a:r>
            <a:r>
              <a:rPr spc="-45" dirty="0">
                <a:latin typeface="Tw Cen MT"/>
                <a:cs typeface="Tw Cen MT"/>
              </a:rPr>
              <a:t>r</a:t>
            </a:r>
            <a:r>
              <a:rPr dirty="0">
                <a:latin typeface="Tw Cen MT"/>
                <a:cs typeface="Tw Cen MT"/>
              </a:rPr>
              <a:t>oject</a:t>
            </a:r>
            <a:r>
              <a:rPr spc="34" dirty="0">
                <a:latin typeface="Times New Roman"/>
                <a:cs typeface="Times New Roman"/>
              </a:rPr>
              <a:t> </a:t>
            </a:r>
            <a:r>
              <a:rPr dirty="0">
                <a:latin typeface="Tw Cen MT"/>
                <a:cs typeface="Tw Cen MT"/>
              </a:rPr>
              <a:t>activities</a:t>
            </a:r>
            <a:endParaRPr>
              <a:latin typeface="Tw Cen MT"/>
              <a:cs typeface="Tw Cen MT"/>
            </a:endParaRPr>
          </a:p>
        </p:txBody>
      </p:sp>
      <p:sp>
        <p:nvSpPr>
          <p:cNvPr id="56" name="object 56"/>
          <p:cNvSpPr txBox="1"/>
          <p:nvPr/>
        </p:nvSpPr>
        <p:spPr>
          <a:xfrm>
            <a:off x="5810258" y="3139678"/>
            <a:ext cx="2051685" cy="410369"/>
          </a:xfrm>
          <a:prstGeom prst="rect">
            <a:avLst/>
          </a:prstGeom>
          <a:solidFill>
            <a:srgbClr val="FFCC00"/>
          </a:solidFill>
        </p:spPr>
        <p:txBody>
          <a:bodyPr vert="horz" wrap="square" lIns="0" tIns="0" rIns="0" bIns="0" rtlCol="0">
            <a:spAutoFit/>
          </a:bodyPr>
          <a:lstStyle/>
          <a:p>
            <a:pPr marL="326231">
              <a:lnSpc>
                <a:spcPts val="1560"/>
              </a:lnSpc>
            </a:pPr>
            <a:r>
              <a:rPr sz="1350" dirty="0">
                <a:latin typeface="Tw Cen MT"/>
                <a:cs typeface="Tw Cen MT"/>
              </a:rPr>
              <a:t>Deli</a:t>
            </a:r>
            <a:r>
              <a:rPr sz="1350" spc="-23" dirty="0">
                <a:latin typeface="Tw Cen MT"/>
                <a:cs typeface="Tw Cen MT"/>
              </a:rPr>
              <a:t>v</a:t>
            </a:r>
            <a:r>
              <a:rPr sz="1350" dirty="0">
                <a:latin typeface="Tw Cen MT"/>
                <a:cs typeface="Tw Cen MT"/>
              </a:rPr>
              <a:t>e</a:t>
            </a:r>
            <a:r>
              <a:rPr sz="1350" spc="-11" dirty="0">
                <a:latin typeface="Tw Cen MT"/>
                <a:cs typeface="Tw Cen MT"/>
              </a:rPr>
              <a:t>r</a:t>
            </a:r>
            <a:r>
              <a:rPr sz="1350" dirty="0">
                <a:latin typeface="Tw Cen MT"/>
                <a:cs typeface="Tw Cen MT"/>
              </a:rPr>
              <a:t>ables</a:t>
            </a:r>
            <a:r>
              <a:rPr sz="1350" spc="11" dirty="0">
                <a:latin typeface="Times New Roman"/>
                <a:cs typeface="Times New Roman"/>
              </a:rPr>
              <a:t> </a:t>
            </a:r>
            <a:r>
              <a:rPr sz="1350" dirty="0">
                <a:latin typeface="Tw Cen MT"/>
                <a:cs typeface="Tw Cen MT"/>
              </a:rPr>
              <a:t>are</a:t>
            </a:r>
            <a:r>
              <a:rPr sz="1350" spc="30" dirty="0">
                <a:latin typeface="Times New Roman"/>
                <a:cs typeface="Times New Roman"/>
              </a:rPr>
              <a:t> </a:t>
            </a:r>
            <a:r>
              <a:rPr sz="1350" dirty="0">
                <a:latin typeface="Tw Cen MT"/>
                <a:cs typeface="Tw Cen MT"/>
              </a:rPr>
              <a:t>major</a:t>
            </a:r>
            <a:endParaRPr sz="1350">
              <a:latin typeface="Tw Cen MT"/>
              <a:cs typeface="Tw Cen MT"/>
            </a:endParaRPr>
          </a:p>
          <a:p>
            <a:pPr marL="326231">
              <a:lnSpc>
                <a:spcPts val="1560"/>
              </a:lnSpc>
            </a:pPr>
            <a:r>
              <a:rPr sz="1350" spc="-8" dirty="0">
                <a:latin typeface="Tw Cen MT"/>
                <a:cs typeface="Tw Cen MT"/>
              </a:rPr>
              <a:t>p</a:t>
            </a:r>
            <a:r>
              <a:rPr sz="1350" spc="-34" dirty="0">
                <a:latin typeface="Tw Cen MT"/>
                <a:cs typeface="Tw Cen MT"/>
              </a:rPr>
              <a:t>r</a:t>
            </a:r>
            <a:r>
              <a:rPr sz="1350" dirty="0">
                <a:latin typeface="Tw Cen MT"/>
                <a:cs typeface="Tw Cen MT"/>
              </a:rPr>
              <a:t>oject</a:t>
            </a:r>
            <a:r>
              <a:rPr sz="1350" spc="19" dirty="0">
                <a:latin typeface="Times New Roman"/>
                <a:cs typeface="Times New Roman"/>
              </a:rPr>
              <a:t> </a:t>
            </a:r>
            <a:r>
              <a:rPr sz="1350" spc="-8" dirty="0">
                <a:latin typeface="Tw Cen MT"/>
                <a:cs typeface="Tw Cen MT"/>
              </a:rPr>
              <a:t>compo</a:t>
            </a:r>
            <a:r>
              <a:rPr sz="1350" spc="-4" dirty="0">
                <a:latin typeface="Tw Cen MT"/>
                <a:cs typeface="Tw Cen MT"/>
              </a:rPr>
              <a:t>n</a:t>
            </a:r>
            <a:r>
              <a:rPr sz="1350" spc="-8" dirty="0">
                <a:latin typeface="Tw Cen MT"/>
                <a:cs typeface="Tw Cen MT"/>
              </a:rPr>
              <a:t>en</a:t>
            </a:r>
            <a:r>
              <a:rPr sz="1350" dirty="0">
                <a:latin typeface="Tw Cen MT"/>
                <a:cs typeface="Tw Cen MT"/>
              </a:rPr>
              <a:t>ts</a:t>
            </a:r>
            <a:endParaRPr sz="1350">
              <a:latin typeface="Tw Cen MT"/>
              <a:cs typeface="Tw Cen MT"/>
            </a:endParaRPr>
          </a:p>
        </p:txBody>
      </p:sp>
      <p:sp>
        <p:nvSpPr>
          <p:cNvPr id="57" name="object 57"/>
          <p:cNvSpPr txBox="1"/>
          <p:nvPr/>
        </p:nvSpPr>
        <p:spPr>
          <a:xfrm>
            <a:off x="4864905" y="4408883"/>
            <a:ext cx="2754153" cy="384721"/>
          </a:xfrm>
          <a:prstGeom prst="rect">
            <a:avLst/>
          </a:prstGeom>
          <a:solidFill>
            <a:srgbClr val="7D96AC"/>
          </a:solidFill>
        </p:spPr>
        <p:txBody>
          <a:bodyPr vert="horz" wrap="square" lIns="0" tIns="0" rIns="0" bIns="0" rtlCol="0">
            <a:spAutoFit/>
          </a:bodyPr>
          <a:lstStyle/>
          <a:p>
            <a:pPr marL="326231" marR="275749">
              <a:lnSpc>
                <a:spcPts val="1500"/>
              </a:lnSpc>
            </a:pPr>
            <a:r>
              <a:rPr sz="1350" spc="-8" dirty="0">
                <a:latin typeface="Tw Cen MT"/>
                <a:cs typeface="Tw Cen MT"/>
              </a:rPr>
              <a:t>Subdeli</a:t>
            </a:r>
            <a:r>
              <a:rPr sz="1350" spc="-34" dirty="0">
                <a:latin typeface="Tw Cen MT"/>
                <a:cs typeface="Tw Cen MT"/>
              </a:rPr>
              <a:t>v</a:t>
            </a:r>
            <a:r>
              <a:rPr sz="1350" dirty="0">
                <a:latin typeface="Tw Cen MT"/>
                <a:cs typeface="Tw Cen MT"/>
              </a:rPr>
              <a:t>e</a:t>
            </a:r>
            <a:r>
              <a:rPr sz="1350" spc="-11" dirty="0">
                <a:latin typeface="Tw Cen MT"/>
                <a:cs typeface="Tw Cen MT"/>
              </a:rPr>
              <a:t>r</a:t>
            </a:r>
            <a:r>
              <a:rPr sz="1350" spc="-8" dirty="0">
                <a:latin typeface="Tw Cen MT"/>
                <a:cs typeface="Tw Cen MT"/>
              </a:rPr>
              <a:t>ab</a:t>
            </a:r>
            <a:r>
              <a:rPr sz="1350" dirty="0">
                <a:latin typeface="Tw Cen MT"/>
                <a:cs typeface="Tw Cen MT"/>
              </a:rPr>
              <a:t>les</a:t>
            </a:r>
            <a:r>
              <a:rPr sz="1350" spc="4" dirty="0">
                <a:latin typeface="Times New Roman"/>
                <a:cs typeface="Times New Roman"/>
              </a:rPr>
              <a:t> </a:t>
            </a:r>
            <a:r>
              <a:rPr sz="1350" spc="-8" dirty="0">
                <a:latin typeface="Tw Cen MT"/>
                <a:cs typeface="Tw Cen MT"/>
              </a:rPr>
              <a:t>are</a:t>
            </a:r>
            <a:r>
              <a:rPr sz="1350" spc="34" dirty="0">
                <a:latin typeface="Times New Roman"/>
                <a:cs typeface="Times New Roman"/>
              </a:rPr>
              <a:t> </a:t>
            </a:r>
            <a:r>
              <a:rPr sz="1350" spc="-8" dirty="0">
                <a:latin typeface="Tw Cen MT"/>
                <a:cs typeface="Tw Cen MT"/>
              </a:rPr>
              <a:t>sup</a:t>
            </a:r>
            <a:r>
              <a:rPr sz="1350" spc="-4" dirty="0">
                <a:latin typeface="Tw Cen MT"/>
                <a:cs typeface="Tw Cen MT"/>
              </a:rPr>
              <a:t>p</a:t>
            </a:r>
            <a:r>
              <a:rPr sz="1350" dirty="0">
                <a:latin typeface="Tw Cen MT"/>
                <a:cs typeface="Tw Cen MT"/>
              </a:rPr>
              <a:t>o</a:t>
            </a:r>
            <a:r>
              <a:rPr sz="1350" spc="23" dirty="0">
                <a:latin typeface="Tw Cen MT"/>
                <a:cs typeface="Tw Cen MT"/>
              </a:rPr>
              <a:t>r</a:t>
            </a:r>
            <a:r>
              <a:rPr sz="1350" dirty="0">
                <a:latin typeface="Tw Cen MT"/>
                <a:cs typeface="Tw Cen MT"/>
              </a:rPr>
              <a:t>ti</a:t>
            </a:r>
            <a:r>
              <a:rPr sz="1350" spc="-8" dirty="0">
                <a:latin typeface="Tw Cen MT"/>
                <a:cs typeface="Tw Cen MT"/>
              </a:rPr>
              <a:t>ng</a:t>
            </a:r>
            <a:r>
              <a:rPr sz="1350" spc="-4" dirty="0">
                <a:latin typeface="Times New Roman"/>
                <a:cs typeface="Times New Roman"/>
              </a:rPr>
              <a:t> </a:t>
            </a:r>
            <a:r>
              <a:rPr sz="1350" dirty="0">
                <a:latin typeface="Tw Cen MT"/>
                <a:cs typeface="Tw Cen MT"/>
              </a:rPr>
              <a:t>deli</a:t>
            </a:r>
            <a:r>
              <a:rPr sz="1350" spc="-34" dirty="0">
                <a:latin typeface="Tw Cen MT"/>
                <a:cs typeface="Tw Cen MT"/>
              </a:rPr>
              <a:t>v</a:t>
            </a:r>
            <a:r>
              <a:rPr sz="1350" dirty="0">
                <a:latin typeface="Tw Cen MT"/>
                <a:cs typeface="Tw Cen MT"/>
              </a:rPr>
              <a:t>e</a:t>
            </a:r>
            <a:r>
              <a:rPr sz="1350" spc="-11" dirty="0">
                <a:latin typeface="Tw Cen MT"/>
                <a:cs typeface="Tw Cen MT"/>
              </a:rPr>
              <a:t>r</a:t>
            </a:r>
            <a:r>
              <a:rPr sz="1350" spc="-8" dirty="0">
                <a:latin typeface="Tw Cen MT"/>
                <a:cs typeface="Tw Cen MT"/>
              </a:rPr>
              <a:t>ab</a:t>
            </a:r>
            <a:r>
              <a:rPr sz="1350" dirty="0">
                <a:latin typeface="Tw Cen MT"/>
                <a:cs typeface="Tw Cen MT"/>
              </a:rPr>
              <a:t>les</a:t>
            </a:r>
            <a:endParaRPr sz="1350">
              <a:latin typeface="Tw Cen MT"/>
              <a:cs typeface="Tw Cen MT"/>
            </a:endParaRPr>
          </a:p>
        </p:txBody>
      </p:sp>
      <p:sp>
        <p:nvSpPr>
          <p:cNvPr id="58" name="object 58"/>
          <p:cNvSpPr/>
          <p:nvPr/>
        </p:nvSpPr>
        <p:spPr>
          <a:xfrm>
            <a:off x="5431628" y="2032397"/>
            <a:ext cx="2512219" cy="782479"/>
          </a:xfrm>
          <a:custGeom>
            <a:avLst/>
            <a:gdLst/>
            <a:ahLst/>
            <a:cxnLst/>
            <a:rect l="l" t="t" r="r" b="b"/>
            <a:pathLst>
              <a:path w="3349625" h="1043305">
                <a:moveTo>
                  <a:pt x="0" y="1042989"/>
                </a:moveTo>
                <a:lnTo>
                  <a:pt x="3349630" y="1042989"/>
                </a:lnTo>
                <a:lnTo>
                  <a:pt x="3349630" y="0"/>
                </a:lnTo>
                <a:lnTo>
                  <a:pt x="0" y="0"/>
                </a:lnTo>
                <a:lnTo>
                  <a:pt x="0" y="1042989"/>
                </a:lnTo>
                <a:close/>
              </a:path>
            </a:pathLst>
          </a:custGeom>
          <a:solidFill>
            <a:srgbClr val="CC98FF"/>
          </a:solidFill>
        </p:spPr>
        <p:txBody>
          <a:bodyPr wrap="square" lIns="0" tIns="0" rIns="0" bIns="0" rtlCol="0"/>
          <a:lstStyle/>
          <a:p>
            <a:endParaRPr sz="1350"/>
          </a:p>
        </p:txBody>
      </p:sp>
      <p:sp>
        <p:nvSpPr>
          <p:cNvPr id="59" name="object 59"/>
          <p:cNvSpPr txBox="1"/>
          <p:nvPr/>
        </p:nvSpPr>
        <p:spPr>
          <a:xfrm>
            <a:off x="5748436" y="2079306"/>
            <a:ext cx="1846898" cy="384721"/>
          </a:xfrm>
          <a:prstGeom prst="rect">
            <a:avLst/>
          </a:prstGeom>
        </p:spPr>
        <p:txBody>
          <a:bodyPr vert="horz" wrap="square" lIns="0" tIns="0" rIns="0" bIns="0" rtlCol="0">
            <a:spAutoFit/>
          </a:bodyPr>
          <a:lstStyle/>
          <a:p>
            <a:pPr marL="9525" marR="3810">
              <a:lnSpc>
                <a:spcPts val="1500"/>
              </a:lnSpc>
            </a:pPr>
            <a:r>
              <a:rPr sz="1350" spc="-8" dirty="0">
                <a:latin typeface="Tw Cen MT"/>
                <a:cs typeface="Tw Cen MT"/>
              </a:rPr>
              <a:t>T</a:t>
            </a:r>
            <a:r>
              <a:rPr sz="1350" spc="-4" dirty="0">
                <a:latin typeface="Tw Cen MT"/>
                <a:cs typeface="Tw Cen MT"/>
              </a:rPr>
              <a:t>h</a:t>
            </a:r>
            <a:r>
              <a:rPr sz="1350" dirty="0">
                <a:latin typeface="Tw Cen MT"/>
                <a:cs typeface="Tw Cen MT"/>
              </a:rPr>
              <a:t>e</a:t>
            </a:r>
            <a:r>
              <a:rPr sz="1350" spc="23" dirty="0">
                <a:latin typeface="Times New Roman"/>
                <a:cs typeface="Times New Roman"/>
              </a:rPr>
              <a:t> </a:t>
            </a:r>
            <a:r>
              <a:rPr sz="1350" spc="-8" dirty="0">
                <a:latin typeface="Tw Cen MT"/>
                <a:cs typeface="Tw Cen MT"/>
              </a:rPr>
              <a:t>p</a:t>
            </a:r>
            <a:r>
              <a:rPr sz="1350" spc="-34" dirty="0">
                <a:latin typeface="Tw Cen MT"/>
                <a:cs typeface="Tw Cen MT"/>
              </a:rPr>
              <a:t>r</a:t>
            </a:r>
            <a:r>
              <a:rPr sz="1350" dirty="0">
                <a:latin typeface="Tw Cen MT"/>
                <a:cs typeface="Tw Cen MT"/>
              </a:rPr>
              <a:t>oject</a:t>
            </a:r>
            <a:r>
              <a:rPr sz="1350" spc="26" dirty="0">
                <a:latin typeface="Times New Roman"/>
                <a:cs typeface="Times New Roman"/>
              </a:rPr>
              <a:t> </a:t>
            </a:r>
            <a:r>
              <a:rPr sz="1350" spc="-4" dirty="0">
                <a:latin typeface="Tw Cen MT"/>
                <a:cs typeface="Tw Cen MT"/>
              </a:rPr>
              <a:t>i</a:t>
            </a:r>
            <a:r>
              <a:rPr sz="1350" dirty="0">
                <a:latin typeface="Tw Cen MT"/>
                <a:cs typeface="Tw Cen MT"/>
              </a:rPr>
              <a:t>s</a:t>
            </a:r>
            <a:r>
              <a:rPr sz="1350" spc="38" dirty="0">
                <a:latin typeface="Times New Roman"/>
                <a:cs typeface="Times New Roman"/>
              </a:rPr>
              <a:t> </a:t>
            </a:r>
            <a:r>
              <a:rPr sz="1350" spc="-4" dirty="0">
                <a:latin typeface="Tw Cen MT"/>
                <a:cs typeface="Tw Cen MT"/>
              </a:rPr>
              <a:t>th</a:t>
            </a:r>
            <a:r>
              <a:rPr sz="1350" dirty="0">
                <a:latin typeface="Tw Cen MT"/>
                <a:cs typeface="Tw Cen MT"/>
              </a:rPr>
              <a:t>e</a:t>
            </a:r>
            <a:r>
              <a:rPr sz="1350" spc="34" dirty="0">
                <a:latin typeface="Times New Roman"/>
                <a:cs typeface="Times New Roman"/>
              </a:rPr>
              <a:t> </a:t>
            </a:r>
            <a:r>
              <a:rPr sz="1350" spc="-8" dirty="0">
                <a:latin typeface="Tw Cen MT"/>
                <a:cs typeface="Tw Cen MT"/>
              </a:rPr>
              <a:t>o</a:t>
            </a:r>
            <a:r>
              <a:rPr sz="1350" spc="-38" dirty="0">
                <a:latin typeface="Tw Cen MT"/>
                <a:cs typeface="Tw Cen MT"/>
              </a:rPr>
              <a:t>v</a:t>
            </a:r>
            <a:r>
              <a:rPr sz="1350" dirty="0">
                <a:latin typeface="Tw Cen MT"/>
                <a:cs typeface="Tw Cen MT"/>
              </a:rPr>
              <a:t>e</a:t>
            </a:r>
            <a:r>
              <a:rPr sz="1350" spc="-11" dirty="0">
                <a:latin typeface="Tw Cen MT"/>
                <a:cs typeface="Tw Cen MT"/>
              </a:rPr>
              <a:t>r</a:t>
            </a:r>
            <a:r>
              <a:rPr sz="1350" dirty="0">
                <a:latin typeface="Tw Cen MT"/>
                <a:cs typeface="Tw Cen MT"/>
              </a:rPr>
              <a:t>all</a:t>
            </a:r>
            <a:r>
              <a:rPr sz="1350" dirty="0">
                <a:latin typeface="Times New Roman"/>
                <a:cs typeface="Times New Roman"/>
              </a:rPr>
              <a:t> </a:t>
            </a:r>
            <a:r>
              <a:rPr sz="1350" spc="-8" dirty="0">
                <a:latin typeface="Tw Cen MT"/>
                <a:cs typeface="Tw Cen MT"/>
              </a:rPr>
              <a:t>p</a:t>
            </a:r>
            <a:r>
              <a:rPr sz="1350" spc="-34" dirty="0">
                <a:latin typeface="Tw Cen MT"/>
                <a:cs typeface="Tw Cen MT"/>
              </a:rPr>
              <a:t>r</a:t>
            </a:r>
            <a:r>
              <a:rPr sz="1350" dirty="0">
                <a:latin typeface="Tw Cen MT"/>
                <a:cs typeface="Tw Cen MT"/>
              </a:rPr>
              <a:t>oject</a:t>
            </a:r>
            <a:r>
              <a:rPr sz="1350" spc="19" dirty="0">
                <a:latin typeface="Times New Roman"/>
                <a:cs typeface="Times New Roman"/>
              </a:rPr>
              <a:t> </a:t>
            </a:r>
            <a:r>
              <a:rPr sz="1350" spc="-8" dirty="0">
                <a:latin typeface="Tw Cen MT"/>
                <a:cs typeface="Tw Cen MT"/>
              </a:rPr>
              <a:t>u</a:t>
            </a:r>
            <a:r>
              <a:rPr sz="1350" spc="-4" dirty="0">
                <a:latin typeface="Tw Cen MT"/>
                <a:cs typeface="Tw Cen MT"/>
              </a:rPr>
              <a:t>n</a:t>
            </a:r>
            <a:r>
              <a:rPr sz="1350" spc="-8" dirty="0">
                <a:latin typeface="Tw Cen MT"/>
                <a:cs typeface="Tw Cen MT"/>
              </a:rPr>
              <a:t>der</a:t>
            </a:r>
            <a:r>
              <a:rPr sz="1350" spc="23" dirty="0">
                <a:latin typeface="Times New Roman"/>
                <a:cs typeface="Times New Roman"/>
              </a:rPr>
              <a:t> </a:t>
            </a:r>
            <a:r>
              <a:rPr sz="1350" spc="-8" dirty="0">
                <a:latin typeface="Tw Cen MT"/>
                <a:cs typeface="Tw Cen MT"/>
              </a:rPr>
              <a:t>de</a:t>
            </a:r>
            <a:r>
              <a:rPr sz="1350" spc="-34" dirty="0">
                <a:latin typeface="Tw Cen MT"/>
                <a:cs typeface="Tw Cen MT"/>
              </a:rPr>
              <a:t>v</a:t>
            </a:r>
            <a:r>
              <a:rPr sz="1350" spc="-8" dirty="0">
                <a:latin typeface="Tw Cen MT"/>
                <a:cs typeface="Tw Cen MT"/>
              </a:rPr>
              <a:t>elopme</a:t>
            </a:r>
            <a:r>
              <a:rPr sz="1350" spc="-4" dirty="0">
                <a:latin typeface="Tw Cen MT"/>
                <a:cs typeface="Tw Cen MT"/>
              </a:rPr>
              <a:t>nt</a:t>
            </a:r>
            <a:endParaRPr sz="1350">
              <a:latin typeface="Tw Cen MT"/>
              <a:cs typeface="Tw Cen MT"/>
            </a:endParaRPr>
          </a:p>
        </p:txBody>
      </p:sp>
      <p:sp>
        <p:nvSpPr>
          <p:cNvPr id="60" name="object 60"/>
          <p:cNvSpPr/>
          <p:nvPr/>
        </p:nvSpPr>
        <p:spPr>
          <a:xfrm>
            <a:off x="3150395" y="5192659"/>
            <a:ext cx="803434" cy="317182"/>
          </a:xfrm>
          <a:custGeom>
            <a:avLst/>
            <a:gdLst/>
            <a:ahLst/>
            <a:cxnLst/>
            <a:rect l="l" t="t" r="r" b="b"/>
            <a:pathLst>
              <a:path w="1071245" h="422910">
                <a:moveTo>
                  <a:pt x="123479" y="47610"/>
                </a:moveTo>
                <a:lnTo>
                  <a:pt x="114652" y="71458"/>
                </a:lnTo>
                <a:lnTo>
                  <a:pt x="1062365" y="422623"/>
                </a:lnTo>
                <a:lnTo>
                  <a:pt x="1071234" y="398788"/>
                </a:lnTo>
                <a:lnTo>
                  <a:pt x="123479" y="47610"/>
                </a:lnTo>
                <a:close/>
              </a:path>
              <a:path w="1071245" h="422910">
                <a:moveTo>
                  <a:pt x="141101" y="0"/>
                </a:moveTo>
                <a:lnTo>
                  <a:pt x="0" y="15416"/>
                </a:lnTo>
                <a:lnTo>
                  <a:pt x="97023" y="119085"/>
                </a:lnTo>
                <a:lnTo>
                  <a:pt x="114652" y="71458"/>
                </a:lnTo>
                <a:lnTo>
                  <a:pt x="102738" y="67043"/>
                </a:lnTo>
                <a:lnTo>
                  <a:pt x="111632" y="43220"/>
                </a:lnTo>
                <a:lnTo>
                  <a:pt x="125103" y="43220"/>
                </a:lnTo>
                <a:lnTo>
                  <a:pt x="141101" y="0"/>
                </a:lnTo>
                <a:close/>
              </a:path>
              <a:path w="1071245" h="422910">
                <a:moveTo>
                  <a:pt x="111632" y="43220"/>
                </a:moveTo>
                <a:lnTo>
                  <a:pt x="102738" y="67043"/>
                </a:lnTo>
                <a:lnTo>
                  <a:pt x="114652" y="71458"/>
                </a:lnTo>
                <a:lnTo>
                  <a:pt x="123479" y="47610"/>
                </a:lnTo>
                <a:lnTo>
                  <a:pt x="111632" y="43220"/>
                </a:lnTo>
                <a:close/>
              </a:path>
              <a:path w="1071245" h="422910">
                <a:moveTo>
                  <a:pt x="125103" y="43220"/>
                </a:moveTo>
                <a:lnTo>
                  <a:pt x="111632" y="43220"/>
                </a:lnTo>
                <a:lnTo>
                  <a:pt x="123479" y="47610"/>
                </a:lnTo>
                <a:lnTo>
                  <a:pt x="125103" y="43220"/>
                </a:lnTo>
                <a:close/>
              </a:path>
            </a:pathLst>
          </a:custGeom>
          <a:solidFill>
            <a:srgbClr val="000000"/>
          </a:solidFill>
        </p:spPr>
        <p:txBody>
          <a:bodyPr wrap="square" lIns="0" tIns="0" rIns="0" bIns="0" rtlCol="0"/>
          <a:lstStyle/>
          <a:p>
            <a:endParaRPr sz="1350"/>
          </a:p>
        </p:txBody>
      </p:sp>
      <p:sp>
        <p:nvSpPr>
          <p:cNvPr id="61" name="object 61"/>
          <p:cNvSpPr/>
          <p:nvPr/>
        </p:nvSpPr>
        <p:spPr>
          <a:xfrm>
            <a:off x="3177727" y="5491696"/>
            <a:ext cx="776288" cy="293846"/>
          </a:xfrm>
          <a:custGeom>
            <a:avLst/>
            <a:gdLst/>
            <a:ahLst/>
            <a:cxnLst/>
            <a:rect l="l" t="t" r="r" b="b"/>
            <a:pathLst>
              <a:path w="1035050" h="391795">
                <a:moveTo>
                  <a:pt x="98810" y="271939"/>
                </a:moveTo>
                <a:lnTo>
                  <a:pt x="0" y="373940"/>
                </a:lnTo>
                <a:lnTo>
                  <a:pt x="140969" y="391764"/>
                </a:lnTo>
                <a:lnTo>
                  <a:pt x="125583" y="348032"/>
                </a:lnTo>
                <a:lnTo>
                  <a:pt x="112145" y="348032"/>
                </a:lnTo>
                <a:lnTo>
                  <a:pt x="103631" y="324066"/>
                </a:lnTo>
                <a:lnTo>
                  <a:pt x="115663" y="319839"/>
                </a:lnTo>
                <a:lnTo>
                  <a:pt x="98810" y="271939"/>
                </a:lnTo>
                <a:close/>
              </a:path>
              <a:path w="1035050" h="391795">
                <a:moveTo>
                  <a:pt x="115663" y="319839"/>
                </a:moveTo>
                <a:lnTo>
                  <a:pt x="103631" y="324066"/>
                </a:lnTo>
                <a:lnTo>
                  <a:pt x="112145" y="348032"/>
                </a:lnTo>
                <a:lnTo>
                  <a:pt x="124104" y="343831"/>
                </a:lnTo>
                <a:lnTo>
                  <a:pt x="115663" y="319839"/>
                </a:lnTo>
                <a:close/>
              </a:path>
              <a:path w="1035050" h="391795">
                <a:moveTo>
                  <a:pt x="124104" y="343831"/>
                </a:moveTo>
                <a:lnTo>
                  <a:pt x="112145" y="348032"/>
                </a:lnTo>
                <a:lnTo>
                  <a:pt x="125583" y="348032"/>
                </a:lnTo>
                <a:lnTo>
                  <a:pt x="124104" y="343831"/>
                </a:lnTo>
                <a:close/>
              </a:path>
              <a:path w="1035050" h="391795">
                <a:moveTo>
                  <a:pt x="1026164" y="0"/>
                </a:moveTo>
                <a:lnTo>
                  <a:pt x="115663" y="319839"/>
                </a:lnTo>
                <a:lnTo>
                  <a:pt x="124104" y="343831"/>
                </a:lnTo>
                <a:lnTo>
                  <a:pt x="1034546" y="23969"/>
                </a:lnTo>
                <a:lnTo>
                  <a:pt x="1026164" y="0"/>
                </a:lnTo>
                <a:close/>
              </a:path>
            </a:pathLst>
          </a:custGeom>
          <a:solidFill>
            <a:srgbClr val="000000"/>
          </a:solidFill>
        </p:spPr>
        <p:txBody>
          <a:bodyPr wrap="square" lIns="0" tIns="0" rIns="0" bIns="0" rtlCol="0"/>
          <a:lstStyle/>
          <a:p>
            <a:endParaRPr sz="1350"/>
          </a:p>
        </p:txBody>
      </p:sp>
      <p:sp>
        <p:nvSpPr>
          <p:cNvPr id="62" name="object 62"/>
          <p:cNvSpPr/>
          <p:nvPr/>
        </p:nvSpPr>
        <p:spPr>
          <a:xfrm>
            <a:off x="4295784" y="4119560"/>
            <a:ext cx="471964" cy="419100"/>
          </a:xfrm>
          <a:custGeom>
            <a:avLst/>
            <a:gdLst/>
            <a:ahLst/>
            <a:cxnLst/>
            <a:rect l="l" t="t" r="r" b="b"/>
            <a:pathLst>
              <a:path w="629285" h="558800">
                <a:moveTo>
                  <a:pt x="103464" y="74693"/>
                </a:moveTo>
                <a:lnTo>
                  <a:pt x="86714" y="93641"/>
                </a:lnTo>
                <a:lnTo>
                  <a:pt x="612251" y="558808"/>
                </a:lnTo>
                <a:lnTo>
                  <a:pt x="629137" y="539758"/>
                </a:lnTo>
                <a:lnTo>
                  <a:pt x="103464" y="74693"/>
                </a:lnTo>
                <a:close/>
              </a:path>
              <a:path w="629285" h="558800">
                <a:moveTo>
                  <a:pt x="0" y="0"/>
                </a:moveTo>
                <a:lnTo>
                  <a:pt x="53065" y="131707"/>
                </a:lnTo>
                <a:lnTo>
                  <a:pt x="86714" y="93641"/>
                </a:lnTo>
                <a:lnTo>
                  <a:pt x="77205" y="85225"/>
                </a:lnTo>
                <a:lnTo>
                  <a:pt x="93969" y="66293"/>
                </a:lnTo>
                <a:lnTo>
                  <a:pt x="110889" y="66293"/>
                </a:lnTo>
                <a:lnTo>
                  <a:pt x="137159" y="36575"/>
                </a:lnTo>
                <a:lnTo>
                  <a:pt x="0" y="0"/>
                </a:lnTo>
                <a:close/>
              </a:path>
              <a:path w="629285" h="558800">
                <a:moveTo>
                  <a:pt x="93969" y="66293"/>
                </a:moveTo>
                <a:lnTo>
                  <a:pt x="77205" y="85225"/>
                </a:lnTo>
                <a:lnTo>
                  <a:pt x="86714" y="93641"/>
                </a:lnTo>
                <a:lnTo>
                  <a:pt x="103464" y="74693"/>
                </a:lnTo>
                <a:lnTo>
                  <a:pt x="93969" y="66293"/>
                </a:lnTo>
                <a:close/>
              </a:path>
              <a:path w="629285" h="558800">
                <a:moveTo>
                  <a:pt x="110889" y="66293"/>
                </a:moveTo>
                <a:lnTo>
                  <a:pt x="93969" y="66293"/>
                </a:lnTo>
                <a:lnTo>
                  <a:pt x="103464" y="74693"/>
                </a:lnTo>
                <a:lnTo>
                  <a:pt x="110889" y="66293"/>
                </a:lnTo>
                <a:close/>
              </a:path>
            </a:pathLst>
          </a:custGeom>
          <a:solidFill>
            <a:srgbClr val="000000"/>
          </a:solidFill>
        </p:spPr>
        <p:txBody>
          <a:bodyPr wrap="square" lIns="0" tIns="0" rIns="0" bIns="0" rtlCol="0"/>
          <a:lstStyle/>
          <a:p>
            <a:endParaRPr sz="1350"/>
          </a:p>
        </p:txBody>
      </p:sp>
      <p:sp>
        <p:nvSpPr>
          <p:cNvPr id="63" name="object 63"/>
          <p:cNvSpPr/>
          <p:nvPr/>
        </p:nvSpPr>
        <p:spPr>
          <a:xfrm>
            <a:off x="2799108" y="4521994"/>
            <a:ext cx="1963103" cy="218123"/>
          </a:xfrm>
          <a:custGeom>
            <a:avLst/>
            <a:gdLst/>
            <a:ahLst/>
            <a:cxnLst/>
            <a:rect l="l" t="t" r="r" b="b"/>
            <a:pathLst>
              <a:path w="2617470" h="290829">
                <a:moveTo>
                  <a:pt x="121157" y="163961"/>
                </a:moveTo>
                <a:lnTo>
                  <a:pt x="0" y="238124"/>
                </a:lnTo>
                <a:lnTo>
                  <a:pt x="132088" y="290453"/>
                </a:lnTo>
                <a:lnTo>
                  <a:pt x="127808" y="240923"/>
                </a:lnTo>
                <a:lnTo>
                  <a:pt x="115061" y="240923"/>
                </a:lnTo>
                <a:lnTo>
                  <a:pt x="112907" y="215645"/>
                </a:lnTo>
                <a:lnTo>
                  <a:pt x="125530" y="214558"/>
                </a:lnTo>
                <a:lnTo>
                  <a:pt x="121157" y="163961"/>
                </a:lnTo>
                <a:close/>
              </a:path>
              <a:path w="2617470" h="290829">
                <a:moveTo>
                  <a:pt x="125530" y="214558"/>
                </a:moveTo>
                <a:lnTo>
                  <a:pt x="112907" y="215645"/>
                </a:lnTo>
                <a:lnTo>
                  <a:pt x="115061" y="240923"/>
                </a:lnTo>
                <a:lnTo>
                  <a:pt x="127714" y="239833"/>
                </a:lnTo>
                <a:lnTo>
                  <a:pt x="125530" y="214558"/>
                </a:lnTo>
                <a:close/>
              </a:path>
              <a:path w="2617470" h="290829">
                <a:moveTo>
                  <a:pt x="127714" y="239833"/>
                </a:moveTo>
                <a:lnTo>
                  <a:pt x="115061" y="240923"/>
                </a:lnTo>
                <a:lnTo>
                  <a:pt x="127808" y="240923"/>
                </a:lnTo>
                <a:lnTo>
                  <a:pt x="127714" y="239833"/>
                </a:lnTo>
                <a:close/>
              </a:path>
              <a:path w="2617470" h="290829">
                <a:moveTo>
                  <a:pt x="2615193" y="0"/>
                </a:moveTo>
                <a:lnTo>
                  <a:pt x="125530" y="214558"/>
                </a:lnTo>
                <a:lnTo>
                  <a:pt x="127714" y="239833"/>
                </a:lnTo>
                <a:lnTo>
                  <a:pt x="2617357" y="25395"/>
                </a:lnTo>
                <a:lnTo>
                  <a:pt x="2615193" y="0"/>
                </a:lnTo>
                <a:close/>
              </a:path>
            </a:pathLst>
          </a:custGeom>
          <a:solidFill>
            <a:srgbClr val="000000"/>
          </a:solidFill>
        </p:spPr>
        <p:txBody>
          <a:bodyPr wrap="square" lIns="0" tIns="0" rIns="0" bIns="0" rtlCol="0"/>
          <a:lstStyle/>
          <a:p>
            <a:endParaRPr sz="1350"/>
          </a:p>
        </p:txBody>
      </p:sp>
      <p:sp>
        <p:nvSpPr>
          <p:cNvPr id="64" name="object 64"/>
          <p:cNvSpPr/>
          <p:nvPr/>
        </p:nvSpPr>
        <p:spPr>
          <a:xfrm>
            <a:off x="5095884" y="2919405"/>
            <a:ext cx="616744" cy="485299"/>
          </a:xfrm>
          <a:custGeom>
            <a:avLst/>
            <a:gdLst/>
            <a:ahLst/>
            <a:cxnLst/>
            <a:rect l="l" t="t" r="r" b="b"/>
            <a:pathLst>
              <a:path w="822325" h="647064">
                <a:moveTo>
                  <a:pt x="107938" y="68167"/>
                </a:moveTo>
                <a:lnTo>
                  <a:pt x="92232" y="88267"/>
                </a:lnTo>
                <a:lnTo>
                  <a:pt x="806561" y="646572"/>
                </a:lnTo>
                <a:lnTo>
                  <a:pt x="822197" y="626638"/>
                </a:lnTo>
                <a:lnTo>
                  <a:pt x="107938" y="68167"/>
                </a:lnTo>
                <a:close/>
              </a:path>
              <a:path w="822325" h="647064">
                <a:moveTo>
                  <a:pt x="0" y="0"/>
                </a:moveTo>
                <a:lnTo>
                  <a:pt x="60959" y="128290"/>
                </a:lnTo>
                <a:lnTo>
                  <a:pt x="92232" y="88267"/>
                </a:lnTo>
                <a:lnTo>
                  <a:pt x="82174" y="80406"/>
                </a:lnTo>
                <a:lnTo>
                  <a:pt x="97901" y="60319"/>
                </a:lnTo>
                <a:lnTo>
                  <a:pt x="114069" y="60319"/>
                </a:lnTo>
                <a:lnTo>
                  <a:pt x="139171" y="28193"/>
                </a:lnTo>
                <a:lnTo>
                  <a:pt x="0" y="0"/>
                </a:lnTo>
                <a:close/>
              </a:path>
              <a:path w="822325" h="647064">
                <a:moveTo>
                  <a:pt x="97901" y="60319"/>
                </a:moveTo>
                <a:lnTo>
                  <a:pt x="82174" y="80406"/>
                </a:lnTo>
                <a:lnTo>
                  <a:pt x="92232" y="88267"/>
                </a:lnTo>
                <a:lnTo>
                  <a:pt x="107938" y="68167"/>
                </a:lnTo>
                <a:lnTo>
                  <a:pt x="97901" y="60319"/>
                </a:lnTo>
                <a:close/>
              </a:path>
              <a:path w="822325" h="647064">
                <a:moveTo>
                  <a:pt x="114069" y="60319"/>
                </a:moveTo>
                <a:lnTo>
                  <a:pt x="97901" y="60319"/>
                </a:lnTo>
                <a:lnTo>
                  <a:pt x="107938" y="68167"/>
                </a:lnTo>
                <a:lnTo>
                  <a:pt x="114069" y="60319"/>
                </a:lnTo>
                <a:close/>
              </a:path>
            </a:pathLst>
          </a:custGeom>
          <a:solidFill>
            <a:srgbClr val="000000"/>
          </a:solidFill>
        </p:spPr>
        <p:txBody>
          <a:bodyPr wrap="square" lIns="0" tIns="0" rIns="0" bIns="0" rtlCol="0"/>
          <a:lstStyle/>
          <a:p>
            <a:endParaRPr sz="1350"/>
          </a:p>
        </p:txBody>
      </p:sp>
      <p:sp>
        <p:nvSpPr>
          <p:cNvPr id="65" name="object 65"/>
          <p:cNvSpPr/>
          <p:nvPr/>
        </p:nvSpPr>
        <p:spPr>
          <a:xfrm>
            <a:off x="3781433" y="2896064"/>
            <a:ext cx="1927860" cy="510540"/>
          </a:xfrm>
          <a:custGeom>
            <a:avLst/>
            <a:gdLst/>
            <a:ahLst/>
            <a:cxnLst/>
            <a:rect l="l" t="t" r="r" b="b"/>
            <a:pathLst>
              <a:path w="2570479" h="680720">
                <a:moveTo>
                  <a:pt x="126291" y="49401"/>
                </a:moveTo>
                <a:lnTo>
                  <a:pt x="120160" y="74081"/>
                </a:lnTo>
                <a:lnTo>
                  <a:pt x="2563855" y="680100"/>
                </a:lnTo>
                <a:lnTo>
                  <a:pt x="2570104" y="655319"/>
                </a:lnTo>
                <a:lnTo>
                  <a:pt x="126291" y="49401"/>
                </a:lnTo>
                <a:close/>
              </a:path>
              <a:path w="2570479" h="680720">
                <a:moveTo>
                  <a:pt x="138562" y="0"/>
                </a:moveTo>
                <a:lnTo>
                  <a:pt x="0" y="31120"/>
                </a:lnTo>
                <a:lnTo>
                  <a:pt x="107929" y="123322"/>
                </a:lnTo>
                <a:lnTo>
                  <a:pt x="120160" y="74081"/>
                </a:lnTo>
                <a:lnTo>
                  <a:pt x="107807" y="71018"/>
                </a:lnTo>
                <a:lnTo>
                  <a:pt x="114025" y="46360"/>
                </a:lnTo>
                <a:lnTo>
                  <a:pt x="127046" y="46360"/>
                </a:lnTo>
                <a:lnTo>
                  <a:pt x="138562" y="0"/>
                </a:lnTo>
                <a:close/>
              </a:path>
              <a:path w="2570479" h="680720">
                <a:moveTo>
                  <a:pt x="114025" y="46360"/>
                </a:moveTo>
                <a:lnTo>
                  <a:pt x="107807" y="71018"/>
                </a:lnTo>
                <a:lnTo>
                  <a:pt x="120160" y="74081"/>
                </a:lnTo>
                <a:lnTo>
                  <a:pt x="126291" y="49401"/>
                </a:lnTo>
                <a:lnTo>
                  <a:pt x="114025" y="46360"/>
                </a:lnTo>
                <a:close/>
              </a:path>
              <a:path w="2570479" h="680720">
                <a:moveTo>
                  <a:pt x="127046" y="46360"/>
                </a:moveTo>
                <a:lnTo>
                  <a:pt x="114025" y="46360"/>
                </a:lnTo>
                <a:lnTo>
                  <a:pt x="126291" y="49401"/>
                </a:lnTo>
                <a:lnTo>
                  <a:pt x="127046" y="46360"/>
                </a:lnTo>
                <a:close/>
              </a:path>
            </a:pathLst>
          </a:custGeom>
          <a:solidFill>
            <a:srgbClr val="000000"/>
          </a:solidFill>
        </p:spPr>
        <p:txBody>
          <a:bodyPr wrap="square" lIns="0" tIns="0" rIns="0" bIns="0" rtlCol="0"/>
          <a:lstStyle/>
          <a:p>
            <a:endParaRPr sz="1350"/>
          </a:p>
        </p:txBody>
      </p:sp>
      <p:sp>
        <p:nvSpPr>
          <p:cNvPr id="66" name="object 66"/>
          <p:cNvSpPr/>
          <p:nvPr/>
        </p:nvSpPr>
        <p:spPr>
          <a:xfrm>
            <a:off x="3419471" y="2240852"/>
            <a:ext cx="1908810" cy="95250"/>
          </a:xfrm>
          <a:custGeom>
            <a:avLst/>
            <a:gdLst/>
            <a:ahLst/>
            <a:cxnLst/>
            <a:rect l="l" t="t" r="r" b="b"/>
            <a:pathLst>
              <a:path w="2545079" h="127000">
                <a:moveTo>
                  <a:pt x="127004" y="0"/>
                </a:moveTo>
                <a:lnTo>
                  <a:pt x="0" y="63367"/>
                </a:lnTo>
                <a:lnTo>
                  <a:pt x="127004" y="127010"/>
                </a:lnTo>
                <a:lnTo>
                  <a:pt x="127004" y="76207"/>
                </a:lnTo>
                <a:lnTo>
                  <a:pt x="114293" y="76199"/>
                </a:lnTo>
                <a:lnTo>
                  <a:pt x="114293" y="50810"/>
                </a:lnTo>
                <a:lnTo>
                  <a:pt x="127004" y="50810"/>
                </a:lnTo>
                <a:lnTo>
                  <a:pt x="127004" y="0"/>
                </a:lnTo>
                <a:close/>
              </a:path>
              <a:path w="2545079" h="127000">
                <a:moveTo>
                  <a:pt x="127004" y="50817"/>
                </a:moveTo>
                <a:lnTo>
                  <a:pt x="127004" y="76207"/>
                </a:lnTo>
                <a:lnTo>
                  <a:pt x="2544708" y="77602"/>
                </a:lnTo>
                <a:lnTo>
                  <a:pt x="2544830" y="52181"/>
                </a:lnTo>
                <a:lnTo>
                  <a:pt x="127004" y="50817"/>
                </a:lnTo>
                <a:close/>
              </a:path>
              <a:path w="2545079" h="127000">
                <a:moveTo>
                  <a:pt x="114293" y="50810"/>
                </a:moveTo>
                <a:lnTo>
                  <a:pt x="114293" y="76199"/>
                </a:lnTo>
                <a:lnTo>
                  <a:pt x="127004" y="76207"/>
                </a:lnTo>
                <a:lnTo>
                  <a:pt x="127004" y="50817"/>
                </a:lnTo>
                <a:lnTo>
                  <a:pt x="114293" y="50810"/>
                </a:lnTo>
                <a:close/>
              </a:path>
              <a:path w="2545079" h="127000">
                <a:moveTo>
                  <a:pt x="127004" y="50810"/>
                </a:moveTo>
                <a:lnTo>
                  <a:pt x="114293" y="50810"/>
                </a:lnTo>
                <a:lnTo>
                  <a:pt x="127004" y="50817"/>
                </a:lnTo>
                <a:close/>
              </a:path>
            </a:pathLst>
          </a:custGeom>
          <a:solidFill>
            <a:srgbClr val="000000"/>
          </a:solidFill>
        </p:spPr>
        <p:txBody>
          <a:bodyPr wrap="square" lIns="0" tIns="0" rIns="0" bIns="0" rtlCol="0"/>
          <a:lstStyle/>
          <a:p>
            <a:endParaRPr sz="1350"/>
          </a:p>
        </p:txBody>
      </p:sp>
      <p:sp>
        <p:nvSpPr>
          <p:cNvPr id="68" name="Slide Number Placeholder 67"/>
          <p:cNvSpPr>
            <a:spLocks noGrp="1"/>
          </p:cNvSpPr>
          <p:nvPr>
            <p:ph type="sldNum" sz="quarter" idx="4294967295"/>
          </p:nvPr>
        </p:nvSpPr>
        <p:spPr/>
        <p:txBody>
          <a:bodyPr/>
          <a:lstStyle/>
          <a:p>
            <a:fld id="{0797418D-B8E7-4A7C-BF6E-454B79F4EB24}" type="slidenum">
              <a:rPr lang="en-US" smtClean="0"/>
              <a:t>39</a:t>
            </a:fld>
            <a:endParaRPr lang="en-US"/>
          </a:p>
        </p:txBody>
      </p:sp>
      <p:sp>
        <p:nvSpPr>
          <p:cNvPr id="4" name="Footer Placeholder 3"/>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68288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631636"/>
            <a:ext cx="6113976" cy="689932"/>
          </a:xfrm>
          <a:prstGeom prst="rect">
            <a:avLst/>
          </a:prstGeom>
        </p:spPr>
        <p:txBody>
          <a:bodyPr vert="horz" wrap="square" lIns="0" tIns="12700" rIns="0" bIns="0" rtlCol="0">
            <a:spAutoFit/>
          </a:bodyPr>
          <a:lstStyle/>
          <a:p>
            <a:pPr marL="12700">
              <a:lnSpc>
                <a:spcPct val="100000"/>
              </a:lnSpc>
              <a:spcBef>
                <a:spcPts val="100"/>
              </a:spcBef>
            </a:pPr>
            <a:r>
              <a:rPr sz="4400" spc="-5" dirty="0"/>
              <a:t>Planning</a:t>
            </a:r>
            <a:r>
              <a:rPr sz="4400" spc="-60" dirty="0"/>
              <a:t> </a:t>
            </a:r>
            <a:r>
              <a:rPr sz="4400" spc="-5" dirty="0"/>
              <a:t>stages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4</a:t>
            </a:fld>
            <a:endParaRPr spc="-25" dirty="0"/>
          </a:p>
        </p:txBody>
      </p:sp>
      <p:sp>
        <p:nvSpPr>
          <p:cNvPr id="3" name="object 3"/>
          <p:cNvSpPr txBox="1"/>
          <p:nvPr/>
        </p:nvSpPr>
        <p:spPr>
          <a:xfrm>
            <a:off x="457201" y="1676400"/>
            <a:ext cx="8163686" cy="4549964"/>
          </a:xfrm>
          <a:prstGeom prst="rect">
            <a:avLst/>
          </a:prstGeom>
        </p:spPr>
        <p:txBody>
          <a:bodyPr vert="horz" wrap="square" lIns="0" tIns="12700" rIns="0" bIns="0" rtlCol="0">
            <a:spAutoFit/>
          </a:bodyPr>
          <a:lstStyle/>
          <a:p>
            <a:pPr marL="469900" indent="-457200" algn="just">
              <a:lnSpc>
                <a:spcPct val="100000"/>
              </a:lnSpc>
              <a:spcBef>
                <a:spcPts val="100"/>
              </a:spcBef>
              <a:buFont typeface="+mj-lt"/>
              <a:buAutoNum type="arabicPeriod"/>
              <a:tabLst>
                <a:tab pos="356235" algn="l"/>
              </a:tabLst>
            </a:pPr>
            <a:r>
              <a:rPr sz="2400" dirty="0">
                <a:solidFill>
                  <a:srgbClr val="46424D"/>
                </a:solidFill>
                <a:latin typeface="Arial"/>
                <a:cs typeface="Arial"/>
              </a:rPr>
              <a:t>At the </a:t>
            </a:r>
            <a:r>
              <a:rPr sz="2400" b="1" spc="-5" dirty="0">
                <a:solidFill>
                  <a:srgbClr val="46424D"/>
                </a:solidFill>
                <a:latin typeface="Arial"/>
                <a:cs typeface="Arial"/>
              </a:rPr>
              <a:t>proposal stage</a:t>
            </a:r>
            <a:r>
              <a:rPr sz="2400" spc="-5" dirty="0">
                <a:solidFill>
                  <a:srgbClr val="46424D"/>
                </a:solidFill>
                <a:latin typeface="Arial"/>
                <a:cs typeface="Arial"/>
              </a:rPr>
              <a:t>, </a:t>
            </a:r>
            <a:r>
              <a:rPr sz="2400" b="1" spc="-5" dirty="0">
                <a:solidFill>
                  <a:srgbClr val="46424D"/>
                </a:solidFill>
                <a:latin typeface="Arial"/>
                <a:cs typeface="Arial"/>
              </a:rPr>
              <a:t>when </a:t>
            </a:r>
            <a:r>
              <a:rPr sz="2400" b="1" dirty="0">
                <a:solidFill>
                  <a:srgbClr val="46424D"/>
                </a:solidFill>
                <a:latin typeface="Arial"/>
                <a:cs typeface="Arial"/>
              </a:rPr>
              <a:t>you are </a:t>
            </a:r>
            <a:r>
              <a:rPr sz="2400" b="1" spc="-5" dirty="0">
                <a:solidFill>
                  <a:srgbClr val="46424D"/>
                </a:solidFill>
                <a:latin typeface="Arial"/>
                <a:cs typeface="Arial"/>
              </a:rPr>
              <a:t>bidding </a:t>
            </a:r>
            <a:r>
              <a:rPr sz="2400" dirty="0">
                <a:solidFill>
                  <a:srgbClr val="46424D"/>
                </a:solidFill>
                <a:latin typeface="Arial"/>
                <a:cs typeface="Arial"/>
              </a:rPr>
              <a:t>for</a:t>
            </a:r>
            <a:r>
              <a:rPr sz="2400" spc="30" dirty="0">
                <a:solidFill>
                  <a:srgbClr val="46424D"/>
                </a:solidFill>
                <a:latin typeface="Arial"/>
                <a:cs typeface="Arial"/>
              </a:rPr>
              <a:t> </a:t>
            </a:r>
            <a:r>
              <a:rPr sz="2400" dirty="0">
                <a:solidFill>
                  <a:srgbClr val="46424D"/>
                </a:solidFill>
                <a:latin typeface="Arial"/>
                <a:cs typeface="Arial"/>
              </a:rPr>
              <a:t>a</a:t>
            </a:r>
            <a:r>
              <a:rPr lang="en-US" sz="2400" dirty="0">
                <a:solidFill>
                  <a:srgbClr val="46424D"/>
                </a:solidFill>
                <a:latin typeface="Arial"/>
                <a:cs typeface="Arial"/>
              </a:rPr>
              <a:t> </a:t>
            </a:r>
            <a:r>
              <a:rPr sz="2400" dirty="0">
                <a:solidFill>
                  <a:srgbClr val="46424D"/>
                </a:solidFill>
                <a:latin typeface="Arial"/>
                <a:cs typeface="Arial"/>
              </a:rPr>
              <a:t>contract to </a:t>
            </a:r>
            <a:r>
              <a:rPr sz="2400" spc="-5" dirty="0">
                <a:solidFill>
                  <a:srgbClr val="46424D"/>
                </a:solidFill>
                <a:latin typeface="Arial"/>
                <a:cs typeface="Arial"/>
              </a:rPr>
              <a:t>develop or provide a software</a:t>
            </a:r>
            <a:r>
              <a:rPr sz="2400" spc="25" dirty="0">
                <a:solidFill>
                  <a:srgbClr val="46424D"/>
                </a:solidFill>
                <a:latin typeface="Arial"/>
                <a:cs typeface="Arial"/>
              </a:rPr>
              <a:t> </a:t>
            </a:r>
            <a:r>
              <a:rPr sz="2400" dirty="0">
                <a:solidFill>
                  <a:srgbClr val="46424D"/>
                </a:solidFill>
                <a:latin typeface="Arial"/>
                <a:cs typeface="Arial"/>
              </a:rPr>
              <a:t>system.</a:t>
            </a:r>
            <a:endParaRPr lang="en-US" sz="2400" dirty="0">
              <a:solidFill>
                <a:srgbClr val="46424D"/>
              </a:solidFill>
              <a:latin typeface="Arial"/>
              <a:cs typeface="Arial"/>
            </a:endParaRPr>
          </a:p>
          <a:p>
            <a:pPr marL="469900" indent="-457200" algn="just">
              <a:lnSpc>
                <a:spcPct val="100000"/>
              </a:lnSpc>
              <a:spcBef>
                <a:spcPts val="100"/>
              </a:spcBef>
              <a:buFont typeface="+mj-lt"/>
              <a:buAutoNum type="arabicPeriod"/>
              <a:tabLst>
                <a:tab pos="356235" algn="l"/>
              </a:tabLst>
            </a:pPr>
            <a:endParaRPr sz="2400" dirty="0">
              <a:latin typeface="Arial"/>
              <a:cs typeface="Arial"/>
            </a:endParaRPr>
          </a:p>
          <a:p>
            <a:pPr marL="469900" marR="5080" indent="-457200" algn="just">
              <a:lnSpc>
                <a:spcPct val="100000"/>
              </a:lnSpc>
              <a:spcBef>
                <a:spcPts val="1200"/>
              </a:spcBef>
              <a:buFont typeface="+mj-lt"/>
              <a:buAutoNum type="arabicPeriod"/>
              <a:tabLst>
                <a:tab pos="356235" algn="l"/>
              </a:tabLst>
            </a:pPr>
            <a:r>
              <a:rPr sz="2400" b="1" spc="-5" dirty="0">
                <a:solidFill>
                  <a:srgbClr val="FF0000"/>
                </a:solidFill>
                <a:latin typeface="Arial"/>
                <a:cs typeface="Arial"/>
              </a:rPr>
              <a:t>During </a:t>
            </a:r>
            <a:r>
              <a:rPr sz="2400" b="1" dirty="0">
                <a:solidFill>
                  <a:srgbClr val="FF0000"/>
                </a:solidFill>
                <a:latin typeface="Arial"/>
                <a:cs typeface="Arial"/>
              </a:rPr>
              <a:t>the </a:t>
            </a:r>
            <a:r>
              <a:rPr sz="2400" b="1" spc="-5" dirty="0">
                <a:solidFill>
                  <a:srgbClr val="FF0000"/>
                </a:solidFill>
                <a:latin typeface="Arial"/>
                <a:cs typeface="Arial"/>
              </a:rPr>
              <a:t>project startup phase</a:t>
            </a:r>
            <a:r>
              <a:rPr sz="2400" spc="-5" dirty="0">
                <a:solidFill>
                  <a:srgbClr val="46424D"/>
                </a:solidFill>
                <a:latin typeface="Arial"/>
                <a:cs typeface="Arial"/>
              </a:rPr>
              <a:t>, when you have </a:t>
            </a:r>
            <a:r>
              <a:rPr sz="2400" dirty="0">
                <a:solidFill>
                  <a:srgbClr val="46424D"/>
                </a:solidFill>
                <a:latin typeface="Arial"/>
                <a:cs typeface="Arial"/>
              </a:rPr>
              <a:t>to</a:t>
            </a:r>
            <a:r>
              <a:rPr lang="en-US" sz="2400" dirty="0">
                <a:solidFill>
                  <a:srgbClr val="46424D"/>
                </a:solidFill>
                <a:latin typeface="Arial"/>
                <a:cs typeface="Arial"/>
              </a:rPr>
              <a:t> </a:t>
            </a:r>
            <a:r>
              <a:rPr lang="en-US" sz="2400" b="1" dirty="0">
                <a:solidFill>
                  <a:srgbClr val="FF0000"/>
                </a:solidFill>
                <a:latin typeface="Arial"/>
                <a:cs typeface="Arial"/>
              </a:rPr>
              <a:t>plan</a:t>
            </a:r>
            <a:r>
              <a:rPr sz="2400" b="1" spc="-555" dirty="0">
                <a:solidFill>
                  <a:srgbClr val="FF0000"/>
                </a:solidFill>
                <a:latin typeface="Arial"/>
                <a:cs typeface="Arial"/>
              </a:rPr>
              <a:t> </a:t>
            </a:r>
            <a:r>
              <a:rPr sz="2400" b="1" spc="-5" dirty="0">
                <a:solidFill>
                  <a:srgbClr val="FF0000"/>
                </a:solidFill>
                <a:latin typeface="Arial"/>
                <a:cs typeface="Arial"/>
              </a:rPr>
              <a:t>who will work</a:t>
            </a:r>
            <a:r>
              <a:rPr sz="2400" spc="-5" dirty="0">
                <a:solidFill>
                  <a:srgbClr val="46424D"/>
                </a:solidFill>
                <a:latin typeface="Arial"/>
                <a:cs typeface="Arial"/>
              </a:rPr>
              <a:t> on </a:t>
            </a:r>
            <a:r>
              <a:rPr sz="2400" dirty="0">
                <a:solidFill>
                  <a:srgbClr val="46424D"/>
                </a:solidFill>
                <a:latin typeface="Arial"/>
                <a:cs typeface="Arial"/>
              </a:rPr>
              <a:t>the </a:t>
            </a:r>
            <a:r>
              <a:rPr sz="2400" spc="-5" dirty="0">
                <a:solidFill>
                  <a:srgbClr val="46424D"/>
                </a:solidFill>
                <a:latin typeface="Arial"/>
                <a:cs typeface="Arial"/>
              </a:rPr>
              <a:t>project, how </a:t>
            </a:r>
            <a:r>
              <a:rPr sz="2400" dirty="0">
                <a:solidFill>
                  <a:srgbClr val="46424D"/>
                </a:solidFill>
                <a:latin typeface="Arial"/>
                <a:cs typeface="Arial"/>
              </a:rPr>
              <a:t>the </a:t>
            </a:r>
            <a:r>
              <a:rPr sz="2400" spc="-5" dirty="0">
                <a:solidFill>
                  <a:srgbClr val="46424D"/>
                </a:solidFill>
                <a:latin typeface="Arial"/>
                <a:cs typeface="Arial"/>
              </a:rPr>
              <a:t>project </a:t>
            </a:r>
            <a:r>
              <a:rPr sz="2400" spc="-10" dirty="0">
                <a:solidFill>
                  <a:srgbClr val="46424D"/>
                </a:solidFill>
                <a:latin typeface="Arial"/>
                <a:cs typeface="Arial"/>
              </a:rPr>
              <a:t>will </a:t>
            </a:r>
            <a:r>
              <a:rPr sz="2400" spc="-5" dirty="0">
                <a:solidFill>
                  <a:srgbClr val="46424D"/>
                </a:solidFill>
                <a:latin typeface="Arial"/>
                <a:cs typeface="Arial"/>
              </a:rPr>
              <a:t>be  </a:t>
            </a:r>
            <a:r>
              <a:rPr sz="2400" b="1" spc="-5" dirty="0">
                <a:solidFill>
                  <a:srgbClr val="46424D"/>
                </a:solidFill>
                <a:latin typeface="Arial"/>
                <a:cs typeface="Arial"/>
              </a:rPr>
              <a:t>broken down </a:t>
            </a:r>
            <a:r>
              <a:rPr sz="2400" spc="-5" dirty="0">
                <a:solidFill>
                  <a:srgbClr val="46424D"/>
                </a:solidFill>
                <a:latin typeface="Arial"/>
                <a:cs typeface="Arial"/>
              </a:rPr>
              <a:t>into </a:t>
            </a:r>
            <a:r>
              <a:rPr sz="2400" dirty="0">
                <a:solidFill>
                  <a:srgbClr val="46424D"/>
                </a:solidFill>
                <a:latin typeface="Arial"/>
                <a:cs typeface="Arial"/>
              </a:rPr>
              <a:t>increments, </a:t>
            </a:r>
            <a:r>
              <a:rPr sz="2400" b="1" spc="-5" dirty="0">
                <a:solidFill>
                  <a:srgbClr val="46424D"/>
                </a:solidFill>
                <a:latin typeface="Arial"/>
                <a:cs typeface="Arial"/>
              </a:rPr>
              <a:t>how resources </a:t>
            </a:r>
            <a:r>
              <a:rPr sz="2400" spc="-5" dirty="0">
                <a:solidFill>
                  <a:srgbClr val="46424D"/>
                </a:solidFill>
                <a:latin typeface="Arial"/>
                <a:cs typeface="Arial"/>
              </a:rPr>
              <a:t>will </a:t>
            </a:r>
            <a:r>
              <a:rPr sz="2400" dirty="0">
                <a:solidFill>
                  <a:srgbClr val="46424D"/>
                </a:solidFill>
                <a:latin typeface="Arial"/>
                <a:cs typeface="Arial"/>
              </a:rPr>
              <a:t>be  </a:t>
            </a:r>
            <a:r>
              <a:rPr sz="2400" spc="-5" dirty="0">
                <a:solidFill>
                  <a:srgbClr val="46424D"/>
                </a:solidFill>
                <a:latin typeface="Arial"/>
                <a:cs typeface="Arial"/>
              </a:rPr>
              <a:t>allocated across your </a:t>
            </a:r>
            <a:r>
              <a:rPr sz="2400" spc="-25" dirty="0">
                <a:solidFill>
                  <a:srgbClr val="46424D"/>
                </a:solidFill>
                <a:latin typeface="Arial"/>
                <a:cs typeface="Arial"/>
              </a:rPr>
              <a:t>company,</a:t>
            </a:r>
            <a:r>
              <a:rPr sz="2400" spc="40" dirty="0">
                <a:solidFill>
                  <a:srgbClr val="46424D"/>
                </a:solidFill>
                <a:latin typeface="Arial"/>
                <a:cs typeface="Arial"/>
              </a:rPr>
              <a:t> </a:t>
            </a:r>
            <a:r>
              <a:rPr sz="2400" dirty="0">
                <a:solidFill>
                  <a:srgbClr val="46424D"/>
                </a:solidFill>
                <a:latin typeface="Arial"/>
                <a:cs typeface="Arial"/>
              </a:rPr>
              <a:t>etc.</a:t>
            </a:r>
            <a:endParaRPr lang="en-US" sz="2400" dirty="0">
              <a:solidFill>
                <a:srgbClr val="46424D"/>
              </a:solidFill>
              <a:latin typeface="Arial"/>
              <a:cs typeface="Arial"/>
            </a:endParaRPr>
          </a:p>
          <a:p>
            <a:pPr marL="469900" marR="5080" indent="-457200" algn="just">
              <a:lnSpc>
                <a:spcPct val="100000"/>
              </a:lnSpc>
              <a:spcBef>
                <a:spcPts val="1200"/>
              </a:spcBef>
              <a:buFont typeface="+mj-lt"/>
              <a:buAutoNum type="arabicPeriod"/>
              <a:tabLst>
                <a:tab pos="356235" algn="l"/>
              </a:tabLst>
            </a:pPr>
            <a:endParaRPr sz="2400" dirty="0">
              <a:latin typeface="Arial"/>
              <a:cs typeface="Arial"/>
            </a:endParaRPr>
          </a:p>
          <a:p>
            <a:pPr marL="469900" marR="410845" indent="-457200" algn="just">
              <a:lnSpc>
                <a:spcPct val="100000"/>
              </a:lnSpc>
              <a:spcBef>
                <a:spcPts val="1200"/>
              </a:spcBef>
              <a:buFont typeface="+mj-lt"/>
              <a:buAutoNum type="arabicPeriod"/>
              <a:tabLst>
                <a:tab pos="356235" algn="l"/>
              </a:tabLst>
            </a:pPr>
            <a:r>
              <a:rPr sz="2400" spc="-5" dirty="0">
                <a:solidFill>
                  <a:srgbClr val="46424D"/>
                </a:solidFill>
                <a:latin typeface="Arial"/>
                <a:cs typeface="Arial"/>
              </a:rPr>
              <a:t>Periodically throughout </a:t>
            </a:r>
            <a:r>
              <a:rPr sz="2400" dirty="0">
                <a:solidFill>
                  <a:srgbClr val="46424D"/>
                </a:solidFill>
                <a:latin typeface="Arial"/>
                <a:cs typeface="Arial"/>
              </a:rPr>
              <a:t>the </a:t>
            </a:r>
            <a:r>
              <a:rPr sz="2400" spc="-5" dirty="0">
                <a:solidFill>
                  <a:srgbClr val="46424D"/>
                </a:solidFill>
                <a:latin typeface="Arial"/>
                <a:cs typeface="Arial"/>
              </a:rPr>
              <a:t>project, when you</a:t>
            </a:r>
            <a:r>
              <a:rPr lang="en-US" sz="2400" spc="-5" dirty="0">
                <a:solidFill>
                  <a:srgbClr val="46424D"/>
                </a:solidFill>
                <a:latin typeface="Arial"/>
                <a:cs typeface="Arial"/>
              </a:rPr>
              <a:t> modify</a:t>
            </a:r>
            <a:r>
              <a:rPr sz="2400" dirty="0">
                <a:solidFill>
                  <a:srgbClr val="46424D"/>
                </a:solidFill>
                <a:latin typeface="Arial"/>
                <a:cs typeface="Arial"/>
              </a:rPr>
              <a:t> </a:t>
            </a:r>
            <a:r>
              <a:rPr sz="2400" spc="-5" dirty="0">
                <a:solidFill>
                  <a:srgbClr val="46424D"/>
                </a:solidFill>
                <a:latin typeface="Arial"/>
                <a:cs typeface="Arial"/>
              </a:rPr>
              <a:t>your  plan </a:t>
            </a:r>
            <a:r>
              <a:rPr sz="2400" dirty="0">
                <a:solidFill>
                  <a:srgbClr val="46424D"/>
                </a:solidFill>
                <a:latin typeface="Arial"/>
                <a:cs typeface="Arial"/>
              </a:rPr>
              <a:t>in the </a:t>
            </a:r>
            <a:r>
              <a:rPr sz="2400" spc="-5" dirty="0">
                <a:solidFill>
                  <a:srgbClr val="46424D"/>
                </a:solidFill>
                <a:latin typeface="Arial"/>
                <a:cs typeface="Arial"/>
              </a:rPr>
              <a:t>light </a:t>
            </a:r>
            <a:r>
              <a:rPr sz="2400" dirty="0">
                <a:solidFill>
                  <a:srgbClr val="46424D"/>
                </a:solidFill>
                <a:latin typeface="Arial"/>
                <a:cs typeface="Arial"/>
              </a:rPr>
              <a:t>of </a:t>
            </a:r>
            <a:r>
              <a:rPr sz="2400" spc="-5" dirty="0">
                <a:solidFill>
                  <a:srgbClr val="46424D"/>
                </a:solidFill>
                <a:latin typeface="Arial"/>
                <a:cs typeface="Arial"/>
              </a:rPr>
              <a:t>experience gained and information  </a:t>
            </a:r>
            <a:r>
              <a:rPr sz="2400" dirty="0">
                <a:solidFill>
                  <a:srgbClr val="46424D"/>
                </a:solidFill>
                <a:latin typeface="Arial"/>
                <a:cs typeface="Arial"/>
              </a:rPr>
              <a:t>from </a:t>
            </a:r>
            <a:r>
              <a:rPr sz="2400" spc="-5" dirty="0">
                <a:solidFill>
                  <a:srgbClr val="46424D"/>
                </a:solidFill>
                <a:latin typeface="Arial"/>
                <a:cs typeface="Arial"/>
              </a:rPr>
              <a:t>monitoring </a:t>
            </a:r>
            <a:r>
              <a:rPr sz="2400" dirty="0">
                <a:solidFill>
                  <a:srgbClr val="46424D"/>
                </a:solidFill>
                <a:latin typeface="Arial"/>
                <a:cs typeface="Arial"/>
              </a:rPr>
              <a:t>the </a:t>
            </a:r>
            <a:r>
              <a:rPr sz="2400" spc="-5" dirty="0">
                <a:solidFill>
                  <a:srgbClr val="46424D"/>
                </a:solidFill>
                <a:latin typeface="Arial"/>
                <a:cs typeface="Arial"/>
              </a:rPr>
              <a:t>progress </a:t>
            </a:r>
            <a:r>
              <a:rPr sz="2400" dirty="0">
                <a:solidFill>
                  <a:srgbClr val="46424D"/>
                </a:solidFill>
                <a:latin typeface="Arial"/>
                <a:cs typeface="Arial"/>
              </a:rPr>
              <a:t>of the</a:t>
            </a:r>
            <a:r>
              <a:rPr sz="2400" spc="5" dirty="0">
                <a:solidFill>
                  <a:srgbClr val="46424D"/>
                </a:solidFill>
                <a:latin typeface="Arial"/>
                <a:cs typeface="Arial"/>
              </a:rPr>
              <a:t> </a:t>
            </a:r>
            <a:r>
              <a:rPr sz="2400" dirty="0">
                <a:solidFill>
                  <a:srgbClr val="46424D"/>
                </a:solidFill>
                <a:latin typeface="Arial"/>
                <a:cs typeface="Arial"/>
              </a:rPr>
              <a:t>work.</a:t>
            </a:r>
            <a:endParaRPr sz="2400" dirty="0">
              <a:latin typeface="Arial"/>
              <a:cs typeface="Arial"/>
            </a:endParaRPr>
          </a:p>
        </p:txBody>
      </p:sp>
      <p:sp>
        <p:nvSpPr>
          <p:cNvPr id="4" name="Footer Placeholder 3"/>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553200" cy="492443"/>
          </a:xfrm>
        </p:spPr>
        <p:txBody>
          <a:bodyPr/>
          <a:lstStyle/>
          <a:p>
            <a:r>
              <a:rPr lang="en-US" altLang="en-US" sz="3200" dirty="0"/>
              <a:t>Sample Intranet WBS by Product</a:t>
            </a:r>
            <a:endParaRPr lang="en-US" sz="3200" dirty="0"/>
          </a:p>
        </p:txBody>
      </p:sp>
      <p:sp>
        <p:nvSpPr>
          <p:cNvPr id="3" name="Content Placeholder 2"/>
          <p:cNvSpPr>
            <a:spLocks noGrp="1"/>
          </p:cNvSpPr>
          <p:nvPr>
            <p:ph idx="1"/>
          </p:nvPr>
        </p:nvSpPr>
        <p:spPr>
          <a:xfrm>
            <a:off x="535939" y="1676400"/>
            <a:ext cx="8004175" cy="1861185"/>
          </a:xfrm>
        </p:spPr>
        <p:txBody>
          <a:bodyPr/>
          <a:lstStyle/>
          <a:p>
            <a:pPr algn="just">
              <a:lnSpc>
                <a:spcPct val="100000"/>
              </a:lnSpc>
            </a:pPr>
            <a:r>
              <a:rPr lang="en-GB" altLang="en-US" dirty="0"/>
              <a:t>Figure shows a WBS for an intranet project. Notice that product areas provide the basis for its organization. In this case, there are main boxes or groupings on the WBS for developing the Web site design, the home page for the intranet, the marketing department’s pages, and the sales department’s pages.</a:t>
            </a:r>
          </a:p>
          <a:p>
            <a:endParaRPr lang="en-US" dirty="0"/>
          </a:p>
        </p:txBody>
      </p:sp>
      <p:sp>
        <p:nvSpPr>
          <p:cNvPr id="5" name="Slide Number Placeholder 4"/>
          <p:cNvSpPr>
            <a:spLocks noGrp="1"/>
          </p:cNvSpPr>
          <p:nvPr>
            <p:ph type="sldNum" sz="quarter" idx="4294967295"/>
          </p:nvPr>
        </p:nvSpPr>
        <p:spPr/>
        <p:txBody>
          <a:bodyPr/>
          <a:lstStyle/>
          <a:p>
            <a:fld id="{0797418D-B8E7-4A7C-BF6E-454B79F4EB24}" type="slidenum">
              <a:rPr lang="en-US" smtClean="0"/>
              <a:t>40</a:t>
            </a:fld>
            <a:endParaRPr lang="en-US"/>
          </a:p>
        </p:txBody>
      </p:sp>
      <p:pic>
        <p:nvPicPr>
          <p:cNvPr id="6" name="Picture 4"/>
          <p:cNvPicPr>
            <a:picLocks noChangeAspect="1" noChangeArrowheads="1"/>
          </p:cNvPicPr>
          <p:nvPr/>
        </p:nvPicPr>
        <p:blipFill>
          <a:blip r:embed="rId2" cstate="print">
            <a:duotone>
              <a:prstClr val="black"/>
              <a:srgbClr val="D9C3A5">
                <a:tint val="50000"/>
                <a:satMod val="180000"/>
              </a:srgbClr>
            </a:duotone>
          </a:blip>
          <a:srcRect l="4273" t="26082" r="2564" b="36393"/>
          <a:stretch>
            <a:fillRect/>
          </a:stretch>
        </p:blipFill>
        <p:spPr bwMode="auto">
          <a:xfrm>
            <a:off x="766126" y="4167873"/>
            <a:ext cx="7543802" cy="2574235"/>
          </a:xfrm>
          <a:prstGeom prst="rect">
            <a:avLst/>
          </a:prstGeom>
          <a:noFill/>
          <a:ln w="9525">
            <a:noFill/>
            <a:miter lim="800000"/>
            <a:headEnd/>
            <a:tailEnd/>
          </a:ln>
        </p:spPr>
      </p:pic>
      <p:sp>
        <p:nvSpPr>
          <p:cNvPr id="4" name="Footer Placeholder 3"/>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37851166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543800" cy="838200"/>
          </a:xfrm>
        </p:spPr>
        <p:txBody>
          <a:bodyPr/>
          <a:lstStyle/>
          <a:p>
            <a:r>
              <a:rPr lang="en-US" altLang="en-US" dirty="0"/>
              <a:t>Sample Intranet WBS Organized by Phase</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4294967295"/>
          </p:nvPr>
        </p:nvSpPr>
        <p:spPr/>
        <p:txBody>
          <a:bodyPr/>
          <a:lstStyle/>
          <a:p>
            <a:fld id="{0797418D-B8E7-4A7C-BF6E-454B79F4EB24}" type="slidenum">
              <a:rPr lang="en-US" smtClean="0"/>
              <a:t>41</a:t>
            </a:fld>
            <a:endParaRPr lang="en-US"/>
          </a:p>
        </p:txBody>
      </p:sp>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 y="1450757"/>
            <a:ext cx="9144000" cy="510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2207624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0797418D-B8E7-4A7C-BF6E-454B79F4EB24}" type="slidenum">
              <a:rPr lang="en-US" smtClean="0"/>
              <a:t>42</a:t>
            </a:fld>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019" y="427382"/>
            <a:ext cx="8123025" cy="561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18326490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0797418D-B8E7-4A7C-BF6E-454B79F4EB24}" type="slidenum">
              <a:rPr lang="en-US" smtClean="0"/>
              <a:t>43</a:t>
            </a:fld>
            <a:endParaRPr lang="en-US"/>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8370" t="17922" r="20652" b="12511"/>
          <a:stretch/>
        </p:blipFill>
        <p:spPr>
          <a:xfrm>
            <a:off x="168965" y="79513"/>
            <a:ext cx="8756374" cy="6231835"/>
          </a:xfrm>
          <a:prstGeom prst="rect">
            <a:avLst/>
          </a:prstGeom>
        </p:spPr>
      </p:pic>
      <p:sp>
        <p:nvSpPr>
          <p:cNvPr id="2" name="Footer Placeholder 1"/>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10330340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543800" cy="626166"/>
          </a:xfrm>
        </p:spPr>
        <p:txBody>
          <a:bodyPr>
            <a:normAutofit/>
          </a:bodyPr>
          <a:lstStyle/>
          <a:p>
            <a:r>
              <a:rPr lang="en-US" altLang="en-US" dirty="0"/>
              <a:t>Intranet WBS in Tabular Form</a:t>
            </a:r>
            <a:endParaRPr lang="en-US" dirty="0"/>
          </a:p>
        </p:txBody>
      </p:sp>
      <p:sp>
        <p:nvSpPr>
          <p:cNvPr id="5" name="Slide Number Placeholder 4"/>
          <p:cNvSpPr>
            <a:spLocks noGrp="1"/>
          </p:cNvSpPr>
          <p:nvPr>
            <p:ph type="sldNum" sz="quarter" idx="4294967295"/>
          </p:nvPr>
        </p:nvSpPr>
        <p:spPr/>
        <p:txBody>
          <a:bodyPr/>
          <a:lstStyle/>
          <a:p>
            <a:fld id="{0797418D-B8E7-4A7C-BF6E-454B79F4EB24}" type="slidenum">
              <a:rPr lang="en-US" smtClean="0"/>
              <a:t>44</a:t>
            </a:fld>
            <a:endParaRPr lang="en-US"/>
          </a:p>
        </p:txBody>
      </p:sp>
      <p:pic>
        <p:nvPicPr>
          <p:cNvPr id="6"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00200"/>
            <a:ext cx="7586403" cy="514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35774354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0797418D-B8E7-4A7C-BF6E-454B79F4EB24}" type="slidenum">
              <a:rPr lang="en-US" smtClean="0"/>
              <a:t>45</a:t>
            </a:fld>
            <a:endParaRPr lang="en-US"/>
          </a:p>
        </p:txBody>
      </p:sp>
      <p:pic>
        <p:nvPicPr>
          <p:cNvPr id="4" name="Picture 2"/>
          <p:cNvPicPr>
            <a:picLocks noChangeAspect="1" noChangeArrowheads="1"/>
          </p:cNvPicPr>
          <p:nvPr/>
        </p:nvPicPr>
        <p:blipFill>
          <a:blip r:embed="rId2">
            <a:lum contrast="10000"/>
            <a:extLst>
              <a:ext uri="{28A0092B-C50C-407E-A947-70E740481C1C}">
                <a14:useLocalDpi xmlns:a14="http://schemas.microsoft.com/office/drawing/2010/main" val="0"/>
              </a:ext>
            </a:extLst>
          </a:blip>
          <a:srcRect/>
          <a:stretch>
            <a:fillRect/>
          </a:stretch>
        </p:blipFill>
        <p:spPr bwMode="auto">
          <a:xfrm>
            <a:off x="0" y="457200"/>
            <a:ext cx="9144000" cy="5784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3688340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Figure Intranet WBS and Gantt Chart </a:t>
            </a:r>
            <a:endParaRPr lang="en-US" dirty="0"/>
          </a:p>
        </p:txBody>
      </p:sp>
      <p:sp>
        <p:nvSpPr>
          <p:cNvPr id="5" name="Slide Number Placeholder 4"/>
          <p:cNvSpPr>
            <a:spLocks noGrp="1"/>
          </p:cNvSpPr>
          <p:nvPr>
            <p:ph type="sldNum" sz="quarter" idx="4294967295"/>
          </p:nvPr>
        </p:nvSpPr>
        <p:spPr/>
        <p:txBody>
          <a:bodyPr/>
          <a:lstStyle/>
          <a:p>
            <a:fld id="{0797418D-B8E7-4A7C-BF6E-454B79F4EB24}" type="slidenum">
              <a:rPr lang="en-US" smtClean="0"/>
              <a:t>46</a:t>
            </a:fld>
            <a:endParaRPr lang="en-US"/>
          </a:p>
        </p:txBody>
      </p:sp>
      <p:pic>
        <p:nvPicPr>
          <p:cNvPr id="6" name="Content Placeholder 5"/>
          <p:cNvPicPr>
            <a:picLocks noGrp="1" noChangeAspect="1" noChangeArrowheads="1"/>
          </p:cNvPicPr>
          <p:nvPr>
            <p:ph idx="1"/>
          </p:nvPr>
        </p:nvPicPr>
        <p:blipFill>
          <a:blip r:embed="rId2">
            <a:lum bright="-30000" contrast="40000"/>
            <a:extLst>
              <a:ext uri="{28A0092B-C50C-407E-A947-70E740481C1C}">
                <a14:useLocalDpi xmlns:a14="http://schemas.microsoft.com/office/drawing/2010/main" val="0"/>
              </a:ext>
            </a:extLst>
          </a:blip>
          <a:srcRect t="12589" b="19162"/>
          <a:stretch>
            <a:fillRect/>
          </a:stretch>
        </p:blipFill>
        <p:spPr bwMode="auto">
          <a:xfrm>
            <a:off x="944217" y="1808922"/>
            <a:ext cx="7465146" cy="4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255258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p:txBody>
          <a:bodyPr/>
          <a:lstStyle/>
          <a:p>
            <a:fld id="{0797418D-B8E7-4A7C-BF6E-454B79F4EB24}" type="slidenum">
              <a:rPr lang="en-US" smtClean="0"/>
              <a:t>47</a:t>
            </a:fld>
            <a:endParaRPr lang="en-US"/>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838200"/>
            <a:ext cx="8686800" cy="5287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906739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477000" cy="984885"/>
          </a:xfrm>
        </p:spPr>
        <p:txBody>
          <a:bodyPr/>
          <a:lstStyle/>
          <a:p>
            <a:r>
              <a:rPr lang="en-IN" sz="3200" dirty="0"/>
              <a:t>Approaches to developing WBS</a:t>
            </a:r>
            <a:endParaRPr lang="en-US" sz="3200" dirty="0"/>
          </a:p>
        </p:txBody>
      </p:sp>
      <p:sp>
        <p:nvSpPr>
          <p:cNvPr id="3" name="Content Placeholder 2"/>
          <p:cNvSpPr>
            <a:spLocks noGrp="1"/>
          </p:cNvSpPr>
          <p:nvPr>
            <p:ph idx="1"/>
          </p:nvPr>
        </p:nvSpPr>
        <p:spPr>
          <a:xfrm>
            <a:off x="722243" y="1905000"/>
            <a:ext cx="8004175" cy="1861185"/>
          </a:xfrm>
        </p:spPr>
        <p:txBody>
          <a:bodyPr/>
          <a:lstStyle/>
          <a:p>
            <a:pPr algn="just">
              <a:spcAft>
                <a:spcPts val="600"/>
              </a:spcAft>
              <a:defRPr/>
            </a:pPr>
            <a:r>
              <a:rPr lang="en-GB" sz="2200" dirty="0">
                <a:solidFill>
                  <a:srgbClr val="002060"/>
                </a:solidFill>
              </a:rPr>
              <a:t>Approaches to develop a work breakdown structure:</a:t>
            </a:r>
          </a:p>
          <a:p>
            <a:pPr lvl="1" algn="just">
              <a:spcAft>
                <a:spcPts val="600"/>
              </a:spcAft>
              <a:defRPr/>
            </a:pPr>
            <a:r>
              <a:rPr lang="en-GB" sz="2200" dirty="0">
                <a:solidFill>
                  <a:srgbClr val="C00000"/>
                </a:solidFill>
              </a:rPr>
              <a:t>  Using guidelines</a:t>
            </a:r>
          </a:p>
          <a:p>
            <a:pPr lvl="1" algn="just">
              <a:spcAft>
                <a:spcPts val="600"/>
              </a:spcAft>
              <a:defRPr/>
            </a:pPr>
            <a:r>
              <a:rPr lang="en-GB" sz="2200" dirty="0">
                <a:solidFill>
                  <a:srgbClr val="C00000"/>
                </a:solidFill>
              </a:rPr>
              <a:t>  The analogy approach</a:t>
            </a:r>
          </a:p>
          <a:p>
            <a:pPr lvl="1" algn="just">
              <a:spcAft>
                <a:spcPts val="600"/>
              </a:spcAft>
              <a:defRPr/>
            </a:pPr>
            <a:r>
              <a:rPr lang="en-GB" sz="2200" dirty="0">
                <a:solidFill>
                  <a:srgbClr val="C00000"/>
                </a:solidFill>
              </a:rPr>
              <a:t>  The top-down approach</a:t>
            </a:r>
          </a:p>
          <a:p>
            <a:pPr lvl="1" algn="just">
              <a:spcAft>
                <a:spcPts val="600"/>
              </a:spcAft>
              <a:defRPr/>
            </a:pPr>
            <a:r>
              <a:rPr lang="en-GB" sz="2200" dirty="0">
                <a:solidFill>
                  <a:srgbClr val="C00000"/>
                </a:solidFill>
              </a:rPr>
              <a:t>  The bottom-up approach</a:t>
            </a:r>
          </a:p>
          <a:p>
            <a:pPr lvl="1" algn="just">
              <a:spcAft>
                <a:spcPts val="600"/>
              </a:spcAft>
              <a:defRPr/>
            </a:pPr>
            <a:r>
              <a:rPr lang="en-GB" sz="2200" dirty="0">
                <a:solidFill>
                  <a:srgbClr val="C00000"/>
                </a:solidFill>
              </a:rPr>
              <a:t>  The mind-mapping approach</a:t>
            </a:r>
          </a:p>
          <a:p>
            <a:endParaRPr lang="en-US" dirty="0"/>
          </a:p>
        </p:txBody>
      </p:sp>
      <p:sp>
        <p:nvSpPr>
          <p:cNvPr id="5" name="Slide Number Placeholder 4"/>
          <p:cNvSpPr>
            <a:spLocks noGrp="1"/>
          </p:cNvSpPr>
          <p:nvPr>
            <p:ph type="sldNum" sz="quarter" idx="4294967295"/>
          </p:nvPr>
        </p:nvSpPr>
        <p:spPr/>
        <p:txBody>
          <a:bodyPr/>
          <a:lstStyle/>
          <a:p>
            <a:fld id="{0797418D-B8E7-4A7C-BF6E-454B79F4EB24}" type="slidenum">
              <a:rPr lang="en-US" smtClean="0"/>
              <a:t>48</a:t>
            </a:fld>
            <a:endParaRPr lang="en-US"/>
          </a:p>
        </p:txBody>
      </p:sp>
      <p:sp>
        <p:nvSpPr>
          <p:cNvPr id="4" name="Footer Placeholder 3"/>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7878995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6324600" cy="492443"/>
          </a:xfrm>
        </p:spPr>
        <p:txBody>
          <a:bodyPr/>
          <a:lstStyle/>
          <a:p>
            <a:r>
              <a:rPr lang="en-IN" sz="3200" dirty="0"/>
              <a:t>Approaches to developing WBS</a:t>
            </a:r>
            <a:endParaRPr lang="en-US" sz="3200" dirty="0"/>
          </a:p>
        </p:txBody>
      </p:sp>
      <p:sp>
        <p:nvSpPr>
          <p:cNvPr id="3" name="Content Placeholder 2"/>
          <p:cNvSpPr>
            <a:spLocks noGrp="1"/>
          </p:cNvSpPr>
          <p:nvPr>
            <p:ph idx="1"/>
          </p:nvPr>
        </p:nvSpPr>
        <p:spPr>
          <a:xfrm>
            <a:off x="838200" y="1828800"/>
            <a:ext cx="7543801" cy="4512690"/>
          </a:xfrm>
        </p:spPr>
        <p:txBody>
          <a:bodyPr>
            <a:normAutofit/>
          </a:bodyPr>
          <a:lstStyle/>
          <a:p>
            <a:pPr algn="just"/>
            <a:r>
              <a:rPr lang="en-US" altLang="en-US" sz="2200" b="1" dirty="0">
                <a:solidFill>
                  <a:srgbClr val="002060"/>
                </a:solidFill>
              </a:rPr>
              <a:t>Guidelines</a:t>
            </a:r>
            <a:r>
              <a:rPr lang="en-US" altLang="en-US" sz="2200" dirty="0">
                <a:solidFill>
                  <a:srgbClr val="002060"/>
                </a:solidFill>
              </a:rPr>
              <a:t>:</a:t>
            </a:r>
          </a:p>
          <a:p>
            <a:pPr lvl="1" algn="just">
              <a:buFont typeface="Arial" panose="020B0604020202020204" pitchFamily="34" charset="0"/>
              <a:buChar char="•"/>
            </a:pPr>
            <a:r>
              <a:rPr lang="en-US" altLang="en-US" sz="2200" dirty="0">
                <a:solidFill>
                  <a:schemeClr val="tx1"/>
                </a:solidFill>
              </a:rPr>
              <a:t>If guidelines exist for developing a WBS, it is very important to follow them. </a:t>
            </a:r>
          </a:p>
          <a:p>
            <a:pPr lvl="1" algn="just">
              <a:buFont typeface="Arial" panose="020B0604020202020204" pitchFamily="34" charset="0"/>
              <a:buChar char="•"/>
            </a:pPr>
            <a:r>
              <a:rPr lang="en-US" altLang="en-US" sz="2200" dirty="0">
                <a:solidFill>
                  <a:schemeClr val="tx1"/>
                </a:solidFill>
              </a:rPr>
              <a:t>Some organizations, such as the DOD (Department of Defense), provide guidelines for preparing WBSs.</a:t>
            </a:r>
          </a:p>
          <a:p>
            <a:pPr lvl="1" algn="just">
              <a:buFont typeface="Arial" panose="020B0604020202020204" pitchFamily="34" charset="0"/>
              <a:buChar char="•"/>
            </a:pPr>
            <a:endParaRPr lang="en-US" altLang="en-US" sz="2200" dirty="0">
              <a:solidFill>
                <a:schemeClr val="tx1"/>
              </a:solidFill>
            </a:endParaRPr>
          </a:p>
          <a:p>
            <a:pPr lvl="1" algn="just">
              <a:buFont typeface="Arial" panose="020B0604020202020204" pitchFamily="34" charset="0"/>
              <a:buChar char="•"/>
            </a:pPr>
            <a:r>
              <a:rPr lang="en-GB" altLang="en-US" sz="2200" dirty="0">
                <a:solidFill>
                  <a:schemeClr val="tx1"/>
                </a:solidFill>
              </a:rPr>
              <a:t>Many DOD projects require contractors to prepare their proposals based on the DOD-provided WBS.</a:t>
            </a:r>
          </a:p>
          <a:p>
            <a:pPr lvl="1" algn="just">
              <a:buFont typeface="Arial" panose="020B0604020202020204" pitchFamily="34" charset="0"/>
              <a:buChar char="•"/>
            </a:pPr>
            <a:endParaRPr lang="en-GB" altLang="en-US" sz="2200" dirty="0">
              <a:solidFill>
                <a:schemeClr val="tx1"/>
              </a:solidFill>
            </a:endParaRPr>
          </a:p>
          <a:p>
            <a:pPr lvl="1" algn="just">
              <a:buFont typeface="Arial" panose="020B0604020202020204" pitchFamily="34" charset="0"/>
              <a:buChar char="•"/>
            </a:pPr>
            <a:r>
              <a:rPr lang="en-US" sz="2200" dirty="0">
                <a:solidFill>
                  <a:schemeClr val="tx1"/>
                </a:solidFill>
              </a:rPr>
              <a:t>Project managers and their teams should review appropriate information to develop their unique project WBSs more efficiently. </a:t>
            </a:r>
          </a:p>
        </p:txBody>
      </p:sp>
      <p:sp>
        <p:nvSpPr>
          <p:cNvPr id="5" name="Slide Number Placeholder 4"/>
          <p:cNvSpPr>
            <a:spLocks noGrp="1"/>
          </p:cNvSpPr>
          <p:nvPr>
            <p:ph type="sldNum" sz="quarter" idx="4294967295"/>
          </p:nvPr>
        </p:nvSpPr>
        <p:spPr/>
        <p:txBody>
          <a:bodyPr/>
          <a:lstStyle/>
          <a:p>
            <a:fld id="{0797418D-B8E7-4A7C-BF6E-454B79F4EB24}" type="slidenum">
              <a:rPr lang="en-US" smtClean="0"/>
              <a:t>49</a:t>
            </a:fld>
            <a:endParaRPr lang="en-US"/>
          </a:p>
        </p:txBody>
      </p:sp>
      <p:sp>
        <p:nvSpPr>
          <p:cNvPr id="4" name="Footer Placeholder 3"/>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3380933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2971800"/>
            <a:ext cx="5181600" cy="936154"/>
          </a:xfrm>
          <a:prstGeom prst="rect">
            <a:avLst/>
          </a:prstGeom>
        </p:spPr>
        <p:txBody>
          <a:bodyPr vert="horz" wrap="square" lIns="0" tIns="12700" rIns="0" bIns="0" rtlCol="0">
            <a:spAutoFit/>
          </a:bodyPr>
          <a:lstStyle/>
          <a:p>
            <a:pPr marL="12700">
              <a:lnSpc>
                <a:spcPct val="100000"/>
              </a:lnSpc>
              <a:spcBef>
                <a:spcPts val="100"/>
              </a:spcBef>
            </a:pPr>
            <a:r>
              <a:rPr sz="6000" dirty="0"/>
              <a:t>S</a:t>
            </a:r>
            <a:r>
              <a:rPr sz="4000" dirty="0"/>
              <a:t>oftware</a:t>
            </a:r>
            <a:r>
              <a:rPr sz="4000" spc="-105" dirty="0"/>
              <a:t> </a:t>
            </a:r>
            <a:r>
              <a:rPr lang="en-US" sz="4800" dirty="0"/>
              <a:t>P</a:t>
            </a:r>
            <a:r>
              <a:rPr sz="4000" dirty="0"/>
              <a:t>ricing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5</a:t>
            </a:fld>
            <a:endParaRPr spc="-25"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224" y="457200"/>
            <a:ext cx="6705532" cy="492443"/>
          </a:xfrm>
        </p:spPr>
        <p:txBody>
          <a:bodyPr/>
          <a:lstStyle/>
          <a:p>
            <a:r>
              <a:rPr lang="en-IN" sz="3200" dirty="0"/>
              <a:t>Approaches to developing WBS</a:t>
            </a:r>
            <a:endParaRPr lang="en-US" sz="3200" dirty="0"/>
          </a:p>
        </p:txBody>
      </p:sp>
      <p:sp>
        <p:nvSpPr>
          <p:cNvPr id="3" name="Content Placeholder 2"/>
          <p:cNvSpPr>
            <a:spLocks noGrp="1"/>
          </p:cNvSpPr>
          <p:nvPr>
            <p:ph idx="1"/>
          </p:nvPr>
        </p:nvSpPr>
        <p:spPr>
          <a:xfrm>
            <a:off x="596415" y="1905000"/>
            <a:ext cx="8004175" cy="4114800"/>
          </a:xfrm>
        </p:spPr>
        <p:txBody>
          <a:bodyPr>
            <a:noAutofit/>
          </a:bodyPr>
          <a:lstStyle/>
          <a:p>
            <a:pPr algn="just"/>
            <a:r>
              <a:rPr lang="en-US" altLang="en-US" sz="2200" b="1" dirty="0">
                <a:solidFill>
                  <a:srgbClr val="002060"/>
                </a:solidFill>
              </a:rPr>
              <a:t>Analogy approach</a:t>
            </a:r>
            <a:r>
              <a:rPr lang="en-US" altLang="en-US" sz="2200" dirty="0">
                <a:solidFill>
                  <a:srgbClr val="002060"/>
                </a:solidFill>
              </a:rPr>
              <a:t>: Review WBSs of similar projects and tailor to your project.</a:t>
            </a:r>
          </a:p>
          <a:p>
            <a:pPr algn="just"/>
            <a:endParaRPr lang="en-US" altLang="en-US" sz="2200" dirty="0">
              <a:solidFill>
                <a:srgbClr val="002060"/>
              </a:solidFill>
            </a:endParaRPr>
          </a:p>
          <a:p>
            <a:pPr lvl="1" algn="just">
              <a:buFont typeface="Arial" panose="020B0604020202020204" pitchFamily="34" charset="0"/>
              <a:buChar char="•"/>
            </a:pPr>
            <a:r>
              <a:rPr lang="en-GB" altLang="en-US" sz="2200" dirty="0">
                <a:solidFill>
                  <a:srgbClr val="C00000"/>
                </a:solidFill>
              </a:rPr>
              <a:t>McDonnell Aircraft Company, now part of Boeing, provides an example of using an analogy approach when creating WBSs.</a:t>
            </a:r>
          </a:p>
          <a:p>
            <a:pPr lvl="1" algn="just"/>
            <a:r>
              <a:rPr lang="en-GB" altLang="en-US" sz="2200" dirty="0">
                <a:solidFill>
                  <a:srgbClr val="C00000"/>
                </a:solidFill>
              </a:rPr>
              <a:t> McDonnell Aircraft Company designed and manufactured several different fighter aircraft. When creating a WBS for a new aircraft design, it started by using 74 predefined subsystems for building fighter aircraft based on past experience.</a:t>
            </a:r>
            <a:endParaRPr lang="en-US" sz="2200" dirty="0">
              <a:solidFill>
                <a:srgbClr val="C00000"/>
              </a:solidFill>
            </a:endParaRPr>
          </a:p>
        </p:txBody>
      </p:sp>
      <p:sp>
        <p:nvSpPr>
          <p:cNvPr id="5" name="Slide Number Placeholder 4"/>
          <p:cNvSpPr>
            <a:spLocks noGrp="1"/>
          </p:cNvSpPr>
          <p:nvPr>
            <p:ph type="sldNum" sz="quarter" idx="4294967295"/>
          </p:nvPr>
        </p:nvSpPr>
        <p:spPr/>
        <p:txBody>
          <a:bodyPr/>
          <a:lstStyle/>
          <a:p>
            <a:fld id="{0797418D-B8E7-4A7C-BF6E-454B79F4EB24}" type="slidenum">
              <a:rPr lang="en-US" smtClean="0"/>
              <a:t>50</a:t>
            </a:fld>
            <a:endParaRPr lang="en-US"/>
          </a:p>
        </p:txBody>
      </p:sp>
      <p:sp>
        <p:nvSpPr>
          <p:cNvPr id="4" name="Footer Placeholder 3"/>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24537436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6172200" cy="492443"/>
          </a:xfrm>
        </p:spPr>
        <p:txBody>
          <a:bodyPr/>
          <a:lstStyle/>
          <a:p>
            <a:r>
              <a:rPr lang="en-IN" sz="3200" dirty="0"/>
              <a:t>Approaches to developing WBS</a:t>
            </a:r>
            <a:endParaRPr lang="en-US" sz="3200" dirty="0"/>
          </a:p>
        </p:txBody>
      </p:sp>
      <p:sp>
        <p:nvSpPr>
          <p:cNvPr id="3" name="Content Placeholder 2"/>
          <p:cNvSpPr>
            <a:spLocks noGrp="1"/>
          </p:cNvSpPr>
          <p:nvPr>
            <p:ph idx="1"/>
          </p:nvPr>
        </p:nvSpPr>
        <p:spPr>
          <a:xfrm>
            <a:off x="732183" y="2057400"/>
            <a:ext cx="7543801" cy="4023360"/>
          </a:xfrm>
        </p:spPr>
        <p:txBody>
          <a:bodyPr/>
          <a:lstStyle/>
          <a:p>
            <a:pPr algn="just"/>
            <a:r>
              <a:rPr lang="en-US" altLang="en-US" sz="2200" b="1" dirty="0"/>
              <a:t>Top-down approach</a:t>
            </a:r>
            <a:r>
              <a:rPr lang="en-US" altLang="en-US" sz="2200" dirty="0"/>
              <a:t>: Start with the largest items of the project and break them down in </a:t>
            </a:r>
            <a:r>
              <a:rPr lang="en-GB" altLang="en-US" sz="2200" dirty="0"/>
              <a:t>subordinate items</a:t>
            </a:r>
            <a:r>
              <a:rPr lang="en-US" altLang="en-US" sz="2200" dirty="0"/>
              <a:t>.</a:t>
            </a:r>
          </a:p>
          <a:p>
            <a:pPr algn="just"/>
            <a:r>
              <a:rPr lang="en-GB" altLang="en-US" sz="2200" dirty="0"/>
              <a:t>This process involves refining the work into greater and greater levels of detail</a:t>
            </a:r>
          </a:p>
          <a:p>
            <a:pPr algn="just"/>
            <a:r>
              <a:rPr lang="en-GB" altLang="en-US" sz="2200" dirty="0"/>
              <a:t>Most Project managers consider the top-down approach of WBS construction to be conventional.</a:t>
            </a:r>
            <a:endParaRPr lang="en-US" altLang="en-US" sz="2200" dirty="0"/>
          </a:p>
          <a:p>
            <a:pPr>
              <a:buNone/>
            </a:pPr>
            <a:endParaRPr lang="en-US" altLang="en-US" dirty="0"/>
          </a:p>
          <a:p>
            <a:endParaRPr lang="en-US" dirty="0"/>
          </a:p>
        </p:txBody>
      </p:sp>
      <p:sp>
        <p:nvSpPr>
          <p:cNvPr id="5" name="Slide Number Placeholder 4"/>
          <p:cNvSpPr>
            <a:spLocks noGrp="1"/>
          </p:cNvSpPr>
          <p:nvPr>
            <p:ph type="sldNum" sz="quarter" idx="4294967295"/>
          </p:nvPr>
        </p:nvSpPr>
        <p:spPr/>
        <p:txBody>
          <a:bodyPr/>
          <a:lstStyle/>
          <a:p>
            <a:fld id="{0797418D-B8E7-4A7C-BF6E-454B79F4EB24}" type="slidenum">
              <a:rPr lang="en-US" smtClean="0"/>
              <a:t>51</a:t>
            </a:fld>
            <a:endParaRPr lang="en-US"/>
          </a:p>
        </p:txBody>
      </p:sp>
      <p:sp>
        <p:nvSpPr>
          <p:cNvPr id="4" name="Footer Placeholder 3"/>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33022621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6858000" cy="492443"/>
          </a:xfrm>
        </p:spPr>
        <p:txBody>
          <a:bodyPr/>
          <a:lstStyle/>
          <a:p>
            <a:r>
              <a:rPr lang="en-IN" sz="3200" dirty="0"/>
              <a:t>Approaches to developing WBS</a:t>
            </a:r>
            <a:endParaRPr lang="en-US" sz="3200" dirty="0"/>
          </a:p>
        </p:txBody>
      </p:sp>
      <p:sp>
        <p:nvSpPr>
          <p:cNvPr id="3" name="Content Placeholder 2"/>
          <p:cNvSpPr>
            <a:spLocks noGrp="1"/>
          </p:cNvSpPr>
          <p:nvPr>
            <p:ph idx="1"/>
          </p:nvPr>
        </p:nvSpPr>
        <p:spPr>
          <a:xfrm>
            <a:off x="685800" y="1752600"/>
            <a:ext cx="7543801" cy="4405979"/>
          </a:xfrm>
        </p:spPr>
        <p:txBody>
          <a:bodyPr>
            <a:normAutofit/>
          </a:bodyPr>
          <a:lstStyle/>
          <a:p>
            <a:pPr algn="just">
              <a:defRPr/>
            </a:pPr>
            <a:r>
              <a:rPr lang="en-US" sz="2400" b="1" dirty="0">
                <a:solidFill>
                  <a:srgbClr val="002060"/>
                </a:solidFill>
              </a:rPr>
              <a:t>Bottom-up approach</a:t>
            </a:r>
            <a:r>
              <a:rPr lang="en-US" sz="2400" dirty="0">
                <a:solidFill>
                  <a:srgbClr val="002060"/>
                </a:solidFill>
              </a:rPr>
              <a:t>: Start with the specific tasks and roll them up.</a:t>
            </a:r>
          </a:p>
          <a:p>
            <a:pPr algn="just">
              <a:defRPr/>
            </a:pPr>
            <a:r>
              <a:rPr lang="en-GB" sz="2400" dirty="0"/>
              <a:t>Team members first identify as many specific tasks related to the project as possible.</a:t>
            </a:r>
          </a:p>
          <a:p>
            <a:pPr algn="just">
              <a:defRPr/>
            </a:pPr>
            <a:r>
              <a:rPr lang="en-GB" sz="2400" dirty="0"/>
              <a:t>They then aggregate the specific tasks and organize them into summary activities, or higher levels in the WBS. </a:t>
            </a:r>
          </a:p>
          <a:p>
            <a:endParaRPr lang="en-US" dirty="0"/>
          </a:p>
        </p:txBody>
      </p:sp>
      <p:sp>
        <p:nvSpPr>
          <p:cNvPr id="5" name="Slide Number Placeholder 4"/>
          <p:cNvSpPr>
            <a:spLocks noGrp="1"/>
          </p:cNvSpPr>
          <p:nvPr>
            <p:ph type="sldNum" sz="quarter" idx="4294967295"/>
          </p:nvPr>
        </p:nvSpPr>
        <p:spPr/>
        <p:txBody>
          <a:bodyPr/>
          <a:lstStyle/>
          <a:p>
            <a:fld id="{0797418D-B8E7-4A7C-BF6E-454B79F4EB24}" type="slidenum">
              <a:rPr lang="en-US" smtClean="0"/>
              <a:t>52</a:t>
            </a:fld>
            <a:endParaRPr lang="en-US"/>
          </a:p>
        </p:txBody>
      </p:sp>
      <p:sp>
        <p:nvSpPr>
          <p:cNvPr id="4" name="Footer Placeholder 3"/>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18942342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6705600" cy="492443"/>
          </a:xfrm>
        </p:spPr>
        <p:txBody>
          <a:bodyPr/>
          <a:lstStyle/>
          <a:p>
            <a:r>
              <a:rPr lang="en-IN" sz="3200" dirty="0"/>
              <a:t>Approaches to developing WBS</a:t>
            </a:r>
            <a:endParaRPr lang="en-US" sz="3200" dirty="0"/>
          </a:p>
        </p:txBody>
      </p:sp>
      <p:sp>
        <p:nvSpPr>
          <p:cNvPr id="3" name="Content Placeholder 2"/>
          <p:cNvSpPr>
            <a:spLocks noGrp="1"/>
          </p:cNvSpPr>
          <p:nvPr>
            <p:ph idx="1"/>
          </p:nvPr>
        </p:nvSpPr>
        <p:spPr>
          <a:xfrm>
            <a:off x="762000" y="1828800"/>
            <a:ext cx="7543801" cy="4286709"/>
          </a:xfrm>
        </p:spPr>
        <p:txBody>
          <a:bodyPr>
            <a:noAutofit/>
          </a:bodyPr>
          <a:lstStyle/>
          <a:p>
            <a:pPr algn="just">
              <a:buNone/>
            </a:pPr>
            <a:r>
              <a:rPr lang="en-US" altLang="en-US" sz="2200" b="1" dirty="0"/>
              <a:t>Mind-mapping approach</a:t>
            </a:r>
            <a:r>
              <a:rPr lang="en-US" altLang="en-US" sz="2200" dirty="0"/>
              <a:t>: </a:t>
            </a:r>
          </a:p>
          <a:p>
            <a:pPr lvl="1" algn="just">
              <a:buFont typeface="Arial" panose="020B0604020202020204" pitchFamily="34" charset="0"/>
              <a:buChar char="•"/>
            </a:pPr>
            <a:r>
              <a:rPr lang="en-US" altLang="en-US" sz="2200" dirty="0"/>
              <a:t> </a:t>
            </a:r>
            <a:r>
              <a:rPr lang="en-GB" altLang="en-US" sz="2200" dirty="0"/>
              <a:t>Some project managers like to use mind mapping to help develop WBSs</a:t>
            </a:r>
          </a:p>
          <a:p>
            <a:pPr lvl="1" algn="just">
              <a:buFont typeface="Arial" panose="020B0604020202020204" pitchFamily="34" charset="0"/>
              <a:buChar char="•"/>
            </a:pPr>
            <a:r>
              <a:rPr lang="en-GB" altLang="en-US" sz="2200" dirty="0"/>
              <a:t> Mind mapping is a technique that uses branches radiating from a core idea to structure thoughts and ideas.</a:t>
            </a:r>
          </a:p>
          <a:p>
            <a:pPr lvl="1" algn="just">
              <a:buFont typeface="Arial" panose="020B0604020202020204" pitchFamily="34" charset="0"/>
              <a:buChar char="•"/>
            </a:pPr>
            <a:r>
              <a:rPr lang="en-US" altLang="en-US" sz="2200" dirty="0"/>
              <a:t>Write tasks in a non-linear, branching format and then create the WBS structure.</a:t>
            </a:r>
          </a:p>
          <a:p>
            <a:pPr lvl="1" algn="just">
              <a:buFont typeface="Arial" panose="020B0604020202020204" pitchFamily="34" charset="0"/>
              <a:buChar char="•"/>
            </a:pPr>
            <a:r>
              <a:rPr lang="en-GB" altLang="en-US" sz="2200" dirty="0"/>
              <a:t>Instead of writing down tasks in a list or to create a structure for tasks, mind mapping allows people to write and even draw pictures of ideas in a nonlinear format.</a:t>
            </a:r>
            <a:endParaRPr lang="en-US" altLang="en-US" sz="2200" dirty="0"/>
          </a:p>
          <a:p>
            <a:pPr algn="just"/>
            <a:endParaRPr lang="en-US" sz="2200" dirty="0"/>
          </a:p>
        </p:txBody>
      </p:sp>
      <p:sp>
        <p:nvSpPr>
          <p:cNvPr id="5" name="Slide Number Placeholder 4"/>
          <p:cNvSpPr>
            <a:spLocks noGrp="1"/>
          </p:cNvSpPr>
          <p:nvPr>
            <p:ph type="sldNum" sz="quarter" idx="4294967295"/>
          </p:nvPr>
        </p:nvSpPr>
        <p:spPr/>
        <p:txBody>
          <a:bodyPr/>
          <a:lstStyle/>
          <a:p>
            <a:fld id="{0797418D-B8E7-4A7C-BF6E-454B79F4EB24}" type="slidenum">
              <a:rPr lang="en-US" smtClean="0"/>
              <a:t>53</a:t>
            </a:fld>
            <a:endParaRPr lang="en-US"/>
          </a:p>
        </p:txBody>
      </p:sp>
      <p:sp>
        <p:nvSpPr>
          <p:cNvPr id="4" name="Footer Placeholder 3"/>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14941250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6934200" cy="492443"/>
          </a:xfrm>
        </p:spPr>
        <p:txBody>
          <a:bodyPr/>
          <a:lstStyle/>
          <a:p>
            <a:r>
              <a:rPr lang="en-IN" sz="3200" dirty="0"/>
              <a:t>Approaches to developing WBS</a:t>
            </a:r>
            <a:endParaRPr lang="en-US" sz="3200" dirty="0"/>
          </a:p>
        </p:txBody>
      </p:sp>
      <p:sp>
        <p:nvSpPr>
          <p:cNvPr id="3" name="Content Placeholder 2"/>
          <p:cNvSpPr>
            <a:spLocks noGrp="1"/>
          </p:cNvSpPr>
          <p:nvPr>
            <p:ph idx="1"/>
          </p:nvPr>
        </p:nvSpPr>
        <p:spPr>
          <a:xfrm>
            <a:off x="762000" y="1676400"/>
            <a:ext cx="7543801" cy="4455676"/>
          </a:xfrm>
        </p:spPr>
        <p:txBody>
          <a:bodyPr>
            <a:noAutofit/>
          </a:bodyPr>
          <a:lstStyle/>
          <a:p>
            <a:pPr algn="just"/>
            <a:r>
              <a:rPr lang="en-US" altLang="en-US" sz="2200" b="1" dirty="0"/>
              <a:t>Mind-mapping approach</a:t>
            </a:r>
            <a:r>
              <a:rPr lang="en-US" altLang="en-US" sz="2200" dirty="0"/>
              <a:t>: </a:t>
            </a:r>
            <a:r>
              <a:rPr lang="en-US" sz="2200" dirty="0">
                <a:solidFill>
                  <a:srgbClr val="002060"/>
                </a:solidFill>
              </a:rPr>
              <a:t>Mind mapping can be used for developing WBSs using the top-down or bottom-up approach.</a:t>
            </a:r>
          </a:p>
          <a:p>
            <a:pPr algn="just"/>
            <a:r>
              <a:rPr lang="en-US" sz="2200" dirty="0">
                <a:solidFill>
                  <a:srgbClr val="C00000"/>
                </a:solidFill>
              </a:rPr>
              <a:t>For example, you could conduct mind mapping for an entire project by listing the project in the center of a document, adding the main categories on branches radiating from the center, and then adding branches for appropriate subcategories. You could also develop a separate mind-mapping diagram for each deliverable and then merge them to create one large diagram for the entire project. You can also add items anywhere on a mind-mapping document without following a strict top-down or bottom-up approach. </a:t>
            </a:r>
          </a:p>
          <a:p>
            <a:pPr algn="just"/>
            <a:r>
              <a:rPr lang="en-US" sz="2200" dirty="0"/>
              <a:t>After the mind-mapping documents are complete, you can convert them into a chart or tabular WBS form.</a:t>
            </a:r>
          </a:p>
          <a:p>
            <a:pPr algn="just"/>
            <a:endParaRPr lang="en-US" sz="2200" dirty="0"/>
          </a:p>
        </p:txBody>
      </p:sp>
      <p:sp>
        <p:nvSpPr>
          <p:cNvPr id="5" name="Slide Number Placeholder 4"/>
          <p:cNvSpPr>
            <a:spLocks noGrp="1"/>
          </p:cNvSpPr>
          <p:nvPr>
            <p:ph type="sldNum" sz="quarter" idx="4294967295"/>
          </p:nvPr>
        </p:nvSpPr>
        <p:spPr/>
        <p:txBody>
          <a:bodyPr/>
          <a:lstStyle/>
          <a:p>
            <a:fld id="{0797418D-B8E7-4A7C-BF6E-454B79F4EB24}" type="slidenum">
              <a:rPr lang="en-US" smtClean="0"/>
              <a:t>54</a:t>
            </a:fld>
            <a:endParaRPr lang="en-US"/>
          </a:p>
        </p:txBody>
      </p:sp>
      <p:sp>
        <p:nvSpPr>
          <p:cNvPr id="4" name="Footer Placeholder 3"/>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3310382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Approaches to developing WBS</a:t>
            </a:r>
            <a:endParaRPr lang="en-US" dirty="0"/>
          </a:p>
        </p:txBody>
      </p:sp>
      <p:sp>
        <p:nvSpPr>
          <p:cNvPr id="3" name="Content Placeholder 2"/>
          <p:cNvSpPr>
            <a:spLocks noGrp="1"/>
          </p:cNvSpPr>
          <p:nvPr>
            <p:ph idx="1"/>
          </p:nvPr>
        </p:nvSpPr>
        <p:spPr>
          <a:xfrm>
            <a:off x="822959" y="1845733"/>
            <a:ext cx="7543801" cy="4286709"/>
          </a:xfrm>
        </p:spPr>
        <p:txBody>
          <a:bodyPr>
            <a:noAutofit/>
          </a:bodyPr>
          <a:lstStyle/>
          <a:p>
            <a:pPr algn="just"/>
            <a:r>
              <a:rPr lang="en-US" altLang="en-US" sz="2200" b="1" dirty="0"/>
              <a:t>Mind-mapping approach</a:t>
            </a:r>
            <a:r>
              <a:rPr lang="en-US" altLang="en-US" sz="2200" dirty="0"/>
              <a:t>: Write tasks in a non-linear, branching format and then create the WBS structure.</a:t>
            </a:r>
          </a:p>
          <a:p>
            <a:pPr algn="just"/>
            <a:endParaRPr lang="en-US" sz="2200" dirty="0"/>
          </a:p>
        </p:txBody>
      </p:sp>
      <p:sp>
        <p:nvSpPr>
          <p:cNvPr id="5" name="Slide Number Placeholder 4"/>
          <p:cNvSpPr>
            <a:spLocks noGrp="1"/>
          </p:cNvSpPr>
          <p:nvPr>
            <p:ph type="sldNum" sz="quarter" idx="4294967295"/>
          </p:nvPr>
        </p:nvSpPr>
        <p:spPr/>
        <p:txBody>
          <a:bodyPr/>
          <a:lstStyle/>
          <a:p>
            <a:fld id="{0797418D-B8E7-4A7C-BF6E-454B79F4EB24}" type="slidenum">
              <a:rPr lang="en-US" smtClean="0"/>
              <a:t>55</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346" y="2642781"/>
            <a:ext cx="7017025" cy="3489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15883449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Figure 5-6. Resulting WBS in Chart Form</a:t>
            </a:r>
            <a:endParaRPr lang="en-US" dirty="0"/>
          </a:p>
        </p:txBody>
      </p:sp>
      <p:sp>
        <p:nvSpPr>
          <p:cNvPr id="5" name="Slide Number Placeholder 4"/>
          <p:cNvSpPr>
            <a:spLocks noGrp="1"/>
          </p:cNvSpPr>
          <p:nvPr>
            <p:ph type="sldNum" sz="quarter" idx="4294967295"/>
          </p:nvPr>
        </p:nvSpPr>
        <p:spPr/>
        <p:txBody>
          <a:bodyPr/>
          <a:lstStyle/>
          <a:p>
            <a:fld id="{0797418D-B8E7-4A7C-BF6E-454B79F4EB24}" type="slidenum">
              <a:rPr lang="en-US" smtClean="0"/>
              <a:t>56</a:t>
            </a:fld>
            <a:endParaRPr lang="en-US"/>
          </a:p>
        </p:txBody>
      </p:sp>
      <p:pic>
        <p:nvPicPr>
          <p:cNvPr id="6" name="Content Placeholder 5" descr="Fig05-0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7750"/>
          <a:stretch>
            <a:fillRect/>
          </a:stretch>
        </p:blipFill>
        <p:spPr bwMode="auto">
          <a:xfrm>
            <a:off x="896706" y="1935149"/>
            <a:ext cx="7352968" cy="43268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5"/>
          </p:nvPr>
        </p:nvSpPr>
        <p:spPr/>
        <p:txBody>
          <a:bodyPr/>
          <a:lstStyle/>
          <a:p>
            <a:pPr marL="12700">
              <a:lnSpc>
                <a:spcPts val="1240"/>
              </a:lnSpc>
            </a:pPr>
            <a:r>
              <a:rPr lang="en-US" spc="-60"/>
              <a:t>Chapter </a:t>
            </a:r>
            <a:r>
              <a:rPr lang="en-US" spc="-25"/>
              <a:t>23 </a:t>
            </a:r>
            <a:r>
              <a:rPr lang="en-US" spc="-75"/>
              <a:t>Project</a:t>
            </a:r>
            <a:r>
              <a:rPr lang="en-US" spc="-250"/>
              <a:t> </a:t>
            </a:r>
            <a:r>
              <a:rPr lang="en-US" spc="-45"/>
              <a:t>Planning</a:t>
            </a:r>
            <a:endParaRPr lang="en-US" spc="-45" dirty="0"/>
          </a:p>
        </p:txBody>
      </p:sp>
    </p:spTree>
    <p:extLst>
      <p:ext uri="{BB962C8B-B14F-4D97-AF65-F5344CB8AC3E}">
        <p14:creationId xmlns:p14="http://schemas.microsoft.com/office/powerpoint/2010/main" val="1267245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6</a:t>
            </a:fld>
            <a:endParaRPr spc="-25" dirty="0"/>
          </a:p>
        </p:txBody>
      </p:sp>
      <p:sp>
        <p:nvSpPr>
          <p:cNvPr id="3" name="object 3"/>
          <p:cNvSpPr txBox="1"/>
          <p:nvPr/>
        </p:nvSpPr>
        <p:spPr>
          <a:xfrm>
            <a:off x="533400" y="1624965"/>
            <a:ext cx="8001000" cy="4390946"/>
          </a:xfrm>
          <a:prstGeom prst="rect">
            <a:avLst/>
          </a:prstGeom>
        </p:spPr>
        <p:txBody>
          <a:bodyPr vert="horz" wrap="square" lIns="0" tIns="12700" rIns="0" bIns="0" rtlCol="0">
            <a:spAutoFit/>
          </a:bodyPr>
          <a:lstStyle/>
          <a:p>
            <a:pPr marL="355600" marR="1330960" indent="-342900" algn="just">
              <a:lnSpc>
                <a:spcPct val="100000"/>
              </a:lnSpc>
              <a:spcBef>
                <a:spcPts val="100"/>
              </a:spcBef>
              <a:buFont typeface="Wingdings"/>
              <a:buChar char=""/>
              <a:tabLst>
                <a:tab pos="356235" algn="l"/>
              </a:tabLst>
            </a:pPr>
            <a:r>
              <a:rPr sz="2400" dirty="0">
                <a:solidFill>
                  <a:srgbClr val="46424D"/>
                </a:solidFill>
                <a:latin typeface="Arial"/>
                <a:cs typeface="Arial"/>
              </a:rPr>
              <a:t>Estimates </a:t>
            </a:r>
            <a:r>
              <a:rPr sz="2400" spc="-5" dirty="0">
                <a:solidFill>
                  <a:srgbClr val="46424D"/>
                </a:solidFill>
                <a:latin typeface="Arial"/>
                <a:cs typeface="Arial"/>
              </a:rPr>
              <a:t>are </a:t>
            </a:r>
            <a:r>
              <a:rPr sz="2400" dirty="0">
                <a:solidFill>
                  <a:srgbClr val="46424D"/>
                </a:solidFill>
                <a:latin typeface="Arial"/>
                <a:cs typeface="Arial"/>
              </a:rPr>
              <a:t>made to </a:t>
            </a:r>
            <a:r>
              <a:rPr sz="2400" spc="-5" dirty="0">
                <a:solidFill>
                  <a:srgbClr val="46424D"/>
                </a:solidFill>
                <a:latin typeface="Arial"/>
                <a:cs typeface="Arial"/>
              </a:rPr>
              <a:t>discover </a:t>
            </a:r>
            <a:r>
              <a:rPr sz="2400" dirty="0">
                <a:solidFill>
                  <a:srgbClr val="46424D"/>
                </a:solidFill>
                <a:latin typeface="Arial"/>
                <a:cs typeface="Arial"/>
              </a:rPr>
              <a:t>the cost, to</a:t>
            </a:r>
            <a:r>
              <a:rPr lang="en-US" sz="2400" dirty="0">
                <a:solidFill>
                  <a:srgbClr val="46424D"/>
                </a:solidFill>
                <a:latin typeface="Arial"/>
                <a:cs typeface="Arial"/>
              </a:rPr>
              <a:t> the </a:t>
            </a:r>
            <a:r>
              <a:rPr sz="2400" spc="-20" dirty="0">
                <a:solidFill>
                  <a:srgbClr val="46424D"/>
                </a:solidFill>
                <a:latin typeface="Arial"/>
                <a:cs typeface="Arial"/>
              </a:rPr>
              <a:t>developer, </a:t>
            </a:r>
            <a:r>
              <a:rPr sz="2400" dirty="0">
                <a:solidFill>
                  <a:srgbClr val="46424D"/>
                </a:solidFill>
                <a:latin typeface="Arial"/>
                <a:cs typeface="Arial"/>
              </a:rPr>
              <a:t>of </a:t>
            </a:r>
            <a:r>
              <a:rPr sz="2400" spc="-5" dirty="0">
                <a:solidFill>
                  <a:srgbClr val="46424D"/>
                </a:solidFill>
                <a:latin typeface="Arial"/>
                <a:cs typeface="Arial"/>
              </a:rPr>
              <a:t>producing a software</a:t>
            </a:r>
            <a:r>
              <a:rPr sz="2400" spc="85" dirty="0">
                <a:solidFill>
                  <a:srgbClr val="46424D"/>
                </a:solidFill>
                <a:latin typeface="Arial"/>
                <a:cs typeface="Arial"/>
              </a:rPr>
              <a:t> </a:t>
            </a:r>
            <a:r>
              <a:rPr sz="2400" dirty="0">
                <a:solidFill>
                  <a:srgbClr val="46424D"/>
                </a:solidFill>
                <a:latin typeface="Arial"/>
                <a:cs typeface="Arial"/>
              </a:rPr>
              <a:t>system.</a:t>
            </a:r>
            <a:endParaRPr sz="2400" dirty="0">
              <a:latin typeface="Arial"/>
              <a:cs typeface="Arial"/>
            </a:endParaRPr>
          </a:p>
          <a:p>
            <a:pPr marL="756285" lvl="1" indent="-286385" algn="just">
              <a:lnSpc>
                <a:spcPct val="100000"/>
              </a:lnSpc>
              <a:spcBef>
                <a:spcPts val="900"/>
              </a:spcBef>
              <a:buFont typeface="Wingdings"/>
              <a:buChar char=""/>
              <a:tabLst>
                <a:tab pos="756285" algn="l"/>
                <a:tab pos="756920" algn="l"/>
              </a:tabLst>
            </a:pPr>
            <a:r>
              <a:rPr sz="2000" spc="-60" dirty="0">
                <a:solidFill>
                  <a:srgbClr val="46424D"/>
                </a:solidFill>
                <a:latin typeface="Arial"/>
                <a:cs typeface="Arial"/>
              </a:rPr>
              <a:t>You </a:t>
            </a:r>
            <a:r>
              <a:rPr sz="2000" dirty="0">
                <a:solidFill>
                  <a:srgbClr val="46424D"/>
                </a:solidFill>
                <a:latin typeface="Arial"/>
                <a:cs typeface="Arial"/>
              </a:rPr>
              <a:t>take </a:t>
            </a:r>
            <a:r>
              <a:rPr sz="2000" spc="-5" dirty="0">
                <a:solidFill>
                  <a:srgbClr val="46424D"/>
                </a:solidFill>
                <a:latin typeface="Arial"/>
                <a:cs typeface="Arial"/>
              </a:rPr>
              <a:t>into </a:t>
            </a:r>
            <a:r>
              <a:rPr sz="2000" dirty="0">
                <a:solidFill>
                  <a:srgbClr val="46424D"/>
                </a:solidFill>
                <a:latin typeface="Arial"/>
                <a:cs typeface="Arial"/>
              </a:rPr>
              <a:t>account, hardware, software, travel, training</a:t>
            </a:r>
            <a:r>
              <a:rPr sz="2000" spc="-160" dirty="0">
                <a:solidFill>
                  <a:srgbClr val="46424D"/>
                </a:solidFill>
                <a:latin typeface="Arial"/>
                <a:cs typeface="Arial"/>
              </a:rPr>
              <a:t> </a:t>
            </a:r>
            <a:r>
              <a:rPr sz="2000" dirty="0">
                <a:solidFill>
                  <a:srgbClr val="46424D"/>
                </a:solidFill>
                <a:latin typeface="Arial"/>
                <a:cs typeface="Arial"/>
              </a:rPr>
              <a:t>and</a:t>
            </a:r>
            <a:endParaRPr sz="2000" dirty="0">
              <a:latin typeface="Arial"/>
              <a:cs typeface="Arial"/>
            </a:endParaRPr>
          </a:p>
          <a:p>
            <a:pPr marL="756285" algn="just">
              <a:lnSpc>
                <a:spcPct val="100000"/>
              </a:lnSpc>
              <a:spcBef>
                <a:spcPts val="5"/>
              </a:spcBef>
            </a:pPr>
            <a:r>
              <a:rPr sz="2000" spc="-10" dirty="0">
                <a:solidFill>
                  <a:srgbClr val="46424D"/>
                </a:solidFill>
                <a:latin typeface="Arial"/>
                <a:cs typeface="Arial"/>
              </a:rPr>
              <a:t>effort</a:t>
            </a:r>
            <a:r>
              <a:rPr sz="2000" spc="-40" dirty="0">
                <a:solidFill>
                  <a:srgbClr val="46424D"/>
                </a:solidFill>
                <a:latin typeface="Arial"/>
                <a:cs typeface="Arial"/>
              </a:rPr>
              <a:t> </a:t>
            </a:r>
            <a:r>
              <a:rPr sz="2000" dirty="0">
                <a:solidFill>
                  <a:srgbClr val="46424D"/>
                </a:solidFill>
                <a:latin typeface="Arial"/>
                <a:cs typeface="Arial"/>
              </a:rPr>
              <a:t>costs.</a:t>
            </a:r>
            <a:endParaRPr lang="en-US" sz="2000" dirty="0">
              <a:solidFill>
                <a:srgbClr val="46424D"/>
              </a:solidFill>
              <a:latin typeface="Arial"/>
              <a:cs typeface="Arial"/>
            </a:endParaRPr>
          </a:p>
          <a:p>
            <a:pPr marL="756285" algn="just">
              <a:lnSpc>
                <a:spcPct val="100000"/>
              </a:lnSpc>
              <a:spcBef>
                <a:spcPts val="5"/>
              </a:spcBef>
            </a:pPr>
            <a:endParaRPr sz="2000" dirty="0">
              <a:latin typeface="Arial"/>
              <a:cs typeface="Arial"/>
            </a:endParaRPr>
          </a:p>
          <a:p>
            <a:pPr marL="355600" marR="5080" indent="-342900" algn="just">
              <a:lnSpc>
                <a:spcPct val="100000"/>
              </a:lnSpc>
              <a:spcBef>
                <a:spcPts val="894"/>
              </a:spcBef>
              <a:buFont typeface="Wingdings"/>
              <a:buChar char=""/>
              <a:tabLst>
                <a:tab pos="356235" algn="l"/>
              </a:tabLst>
            </a:pPr>
            <a:r>
              <a:rPr sz="2400" spc="-5" dirty="0">
                <a:solidFill>
                  <a:srgbClr val="46424D"/>
                </a:solidFill>
                <a:latin typeface="Arial"/>
                <a:cs typeface="Arial"/>
              </a:rPr>
              <a:t>There is </a:t>
            </a:r>
            <a:r>
              <a:rPr sz="2400" dirty="0">
                <a:solidFill>
                  <a:srgbClr val="46424D"/>
                </a:solidFill>
                <a:latin typeface="Arial"/>
                <a:cs typeface="Arial"/>
              </a:rPr>
              <a:t>not </a:t>
            </a:r>
            <a:r>
              <a:rPr sz="2400" spc="-5" dirty="0">
                <a:solidFill>
                  <a:srgbClr val="46424D"/>
                </a:solidFill>
                <a:latin typeface="Arial"/>
                <a:cs typeface="Arial"/>
              </a:rPr>
              <a:t>a simple relationship between </a:t>
            </a:r>
            <a:r>
              <a:rPr sz="2400" dirty="0">
                <a:solidFill>
                  <a:srgbClr val="46424D"/>
                </a:solidFill>
                <a:latin typeface="Arial"/>
                <a:cs typeface="Arial"/>
              </a:rPr>
              <a:t>the  </a:t>
            </a:r>
            <a:r>
              <a:rPr sz="2400" spc="-5" dirty="0">
                <a:solidFill>
                  <a:srgbClr val="46424D"/>
                </a:solidFill>
                <a:latin typeface="Arial"/>
                <a:cs typeface="Arial"/>
              </a:rPr>
              <a:t>development </a:t>
            </a:r>
            <a:r>
              <a:rPr sz="2400" dirty="0">
                <a:solidFill>
                  <a:srgbClr val="46424D"/>
                </a:solidFill>
                <a:latin typeface="Arial"/>
                <a:cs typeface="Arial"/>
              </a:rPr>
              <a:t>cost </a:t>
            </a:r>
            <a:r>
              <a:rPr sz="2400" spc="-5" dirty="0">
                <a:solidFill>
                  <a:srgbClr val="46424D"/>
                </a:solidFill>
                <a:latin typeface="Arial"/>
                <a:cs typeface="Arial"/>
              </a:rPr>
              <a:t>and </a:t>
            </a:r>
            <a:r>
              <a:rPr sz="2400" dirty="0">
                <a:solidFill>
                  <a:srgbClr val="46424D"/>
                </a:solidFill>
                <a:latin typeface="Arial"/>
                <a:cs typeface="Arial"/>
              </a:rPr>
              <a:t>the </a:t>
            </a:r>
            <a:r>
              <a:rPr sz="2400" spc="-5" dirty="0">
                <a:solidFill>
                  <a:srgbClr val="46424D"/>
                </a:solidFill>
                <a:latin typeface="Arial"/>
                <a:cs typeface="Arial"/>
              </a:rPr>
              <a:t>price charged </a:t>
            </a:r>
            <a:r>
              <a:rPr sz="2400" dirty="0">
                <a:solidFill>
                  <a:srgbClr val="46424D"/>
                </a:solidFill>
                <a:latin typeface="Arial"/>
                <a:cs typeface="Arial"/>
              </a:rPr>
              <a:t>to the</a:t>
            </a:r>
            <a:r>
              <a:rPr sz="2400" spc="50" dirty="0">
                <a:solidFill>
                  <a:srgbClr val="46424D"/>
                </a:solidFill>
                <a:latin typeface="Arial"/>
                <a:cs typeface="Arial"/>
              </a:rPr>
              <a:t> </a:t>
            </a:r>
            <a:r>
              <a:rPr sz="2400" spc="-15" dirty="0">
                <a:solidFill>
                  <a:srgbClr val="46424D"/>
                </a:solidFill>
                <a:latin typeface="Arial"/>
                <a:cs typeface="Arial"/>
              </a:rPr>
              <a:t>customer.</a:t>
            </a:r>
            <a:endParaRPr lang="en-US" sz="2400" spc="-15" dirty="0">
              <a:solidFill>
                <a:srgbClr val="46424D"/>
              </a:solidFill>
              <a:latin typeface="Arial"/>
              <a:cs typeface="Arial"/>
            </a:endParaRPr>
          </a:p>
          <a:p>
            <a:pPr marL="355600" marR="5080" indent="-342900" algn="just">
              <a:lnSpc>
                <a:spcPct val="100000"/>
              </a:lnSpc>
              <a:spcBef>
                <a:spcPts val="894"/>
              </a:spcBef>
              <a:buFont typeface="Wingdings"/>
              <a:buChar char=""/>
              <a:tabLst>
                <a:tab pos="356235" algn="l"/>
              </a:tabLst>
            </a:pPr>
            <a:endParaRPr sz="2400" dirty="0">
              <a:latin typeface="Arial"/>
              <a:cs typeface="Arial"/>
            </a:endParaRPr>
          </a:p>
          <a:p>
            <a:pPr marL="355600" indent="-342900" algn="just">
              <a:lnSpc>
                <a:spcPct val="100000"/>
              </a:lnSpc>
              <a:spcBef>
                <a:spcPts val="1200"/>
              </a:spcBef>
              <a:buFont typeface="Wingdings"/>
              <a:buChar char=""/>
              <a:tabLst>
                <a:tab pos="356235" algn="l"/>
              </a:tabLst>
            </a:pPr>
            <a:r>
              <a:rPr sz="2400" spc="-5" dirty="0">
                <a:solidFill>
                  <a:srgbClr val="46424D"/>
                </a:solidFill>
                <a:latin typeface="Arial"/>
                <a:cs typeface="Arial"/>
              </a:rPr>
              <a:t>Broader </a:t>
            </a:r>
            <a:r>
              <a:rPr sz="2400" b="1" spc="-5" dirty="0">
                <a:solidFill>
                  <a:srgbClr val="FF0000"/>
                </a:solidFill>
                <a:latin typeface="Arial"/>
                <a:cs typeface="Arial"/>
              </a:rPr>
              <a:t>organisational</a:t>
            </a:r>
            <a:r>
              <a:rPr sz="2400" spc="-5" dirty="0">
                <a:solidFill>
                  <a:srgbClr val="46424D"/>
                </a:solidFill>
                <a:latin typeface="Arial"/>
                <a:cs typeface="Arial"/>
              </a:rPr>
              <a:t>, </a:t>
            </a:r>
            <a:r>
              <a:rPr sz="2400" b="1" spc="-5" dirty="0">
                <a:solidFill>
                  <a:srgbClr val="FF0000"/>
                </a:solidFill>
                <a:latin typeface="Arial"/>
                <a:cs typeface="Arial"/>
              </a:rPr>
              <a:t>economic</a:t>
            </a:r>
            <a:r>
              <a:rPr sz="2400" spc="-5" dirty="0">
                <a:solidFill>
                  <a:srgbClr val="46424D"/>
                </a:solidFill>
                <a:latin typeface="Arial"/>
                <a:cs typeface="Arial"/>
              </a:rPr>
              <a:t>, </a:t>
            </a:r>
            <a:r>
              <a:rPr sz="2400" b="1" spc="-5" dirty="0">
                <a:solidFill>
                  <a:srgbClr val="FF0000"/>
                </a:solidFill>
                <a:latin typeface="Arial"/>
                <a:cs typeface="Arial"/>
              </a:rPr>
              <a:t>political</a:t>
            </a:r>
            <a:r>
              <a:rPr sz="2400" spc="-5" dirty="0">
                <a:solidFill>
                  <a:srgbClr val="46424D"/>
                </a:solidFill>
                <a:latin typeface="Arial"/>
                <a:cs typeface="Arial"/>
              </a:rPr>
              <a:t> and</a:t>
            </a:r>
            <a:r>
              <a:rPr lang="en-US" sz="2400" spc="-5" dirty="0">
                <a:solidFill>
                  <a:srgbClr val="46424D"/>
                </a:solidFill>
                <a:latin typeface="Arial"/>
                <a:cs typeface="Arial"/>
              </a:rPr>
              <a:t> </a:t>
            </a:r>
            <a:r>
              <a:rPr lang="en-US" sz="2400" b="1" spc="-5" dirty="0">
                <a:solidFill>
                  <a:srgbClr val="FF0000"/>
                </a:solidFill>
                <a:latin typeface="Arial"/>
                <a:cs typeface="Arial"/>
              </a:rPr>
              <a:t>business</a:t>
            </a:r>
            <a:r>
              <a:rPr lang="en-US" sz="2400" b="1" dirty="0">
                <a:solidFill>
                  <a:srgbClr val="FF0000"/>
                </a:solidFill>
                <a:latin typeface="Arial"/>
                <a:cs typeface="Arial"/>
              </a:rPr>
              <a:t> </a:t>
            </a:r>
            <a:r>
              <a:rPr sz="2400" spc="-5" dirty="0">
                <a:solidFill>
                  <a:srgbClr val="46424D"/>
                </a:solidFill>
                <a:latin typeface="Arial"/>
                <a:cs typeface="Arial"/>
              </a:rPr>
              <a:t>considerations </a:t>
            </a:r>
            <a:r>
              <a:rPr sz="2400" b="1" spc="-5" dirty="0">
                <a:solidFill>
                  <a:srgbClr val="0070C0"/>
                </a:solidFill>
                <a:latin typeface="Arial"/>
                <a:cs typeface="Arial"/>
              </a:rPr>
              <a:t>influence </a:t>
            </a:r>
            <a:r>
              <a:rPr sz="2400" b="1" dirty="0">
                <a:solidFill>
                  <a:srgbClr val="0070C0"/>
                </a:solidFill>
                <a:latin typeface="Arial"/>
                <a:cs typeface="Arial"/>
              </a:rPr>
              <a:t>the </a:t>
            </a:r>
            <a:r>
              <a:rPr sz="2400" b="1" spc="-5" dirty="0">
                <a:solidFill>
                  <a:srgbClr val="0070C0"/>
                </a:solidFill>
                <a:latin typeface="Arial"/>
                <a:cs typeface="Arial"/>
              </a:rPr>
              <a:t>price</a:t>
            </a:r>
            <a:r>
              <a:rPr sz="2400" b="1" spc="50" dirty="0">
                <a:solidFill>
                  <a:srgbClr val="0070C0"/>
                </a:solidFill>
                <a:latin typeface="Arial"/>
                <a:cs typeface="Arial"/>
              </a:rPr>
              <a:t> </a:t>
            </a:r>
            <a:r>
              <a:rPr sz="2400" b="1" spc="-5" dirty="0">
                <a:solidFill>
                  <a:srgbClr val="0070C0"/>
                </a:solidFill>
                <a:latin typeface="Arial"/>
                <a:cs typeface="Arial"/>
              </a:rPr>
              <a:t>charged</a:t>
            </a:r>
            <a:r>
              <a:rPr sz="2400" spc="-5" dirty="0">
                <a:solidFill>
                  <a:srgbClr val="46424D"/>
                </a:solidFill>
                <a:latin typeface="Arial"/>
                <a:cs typeface="Arial"/>
              </a:rPr>
              <a:t>.</a:t>
            </a:r>
            <a:endParaRPr sz="2400" dirty="0">
              <a:latin typeface="Arial"/>
              <a:cs typeface="Arial"/>
            </a:endParaRPr>
          </a:p>
        </p:txBody>
      </p:sp>
      <p:sp>
        <p:nvSpPr>
          <p:cNvPr id="9" name="object 2">
            <a:extLst>
              <a:ext uri="{FF2B5EF4-FFF2-40B4-BE49-F238E27FC236}">
                <a16:creationId xmlns:a16="http://schemas.microsoft.com/office/drawing/2014/main" id="{AF88DD09-C9DD-47C0-906E-200410318F38}"/>
              </a:ext>
            </a:extLst>
          </p:cNvPr>
          <p:cNvSpPr txBox="1">
            <a:spLocks noGrp="1"/>
          </p:cNvSpPr>
          <p:nvPr>
            <p:ph type="title"/>
          </p:nvPr>
        </p:nvSpPr>
        <p:spPr>
          <a:xfrm>
            <a:off x="381000" y="368893"/>
            <a:ext cx="5181600" cy="936154"/>
          </a:xfrm>
          <a:prstGeom prst="rect">
            <a:avLst/>
          </a:prstGeom>
        </p:spPr>
        <p:txBody>
          <a:bodyPr vert="horz" wrap="square" lIns="0" tIns="12700" rIns="0" bIns="0" rtlCol="0">
            <a:spAutoFit/>
          </a:bodyPr>
          <a:lstStyle/>
          <a:p>
            <a:pPr marL="12700">
              <a:lnSpc>
                <a:spcPct val="100000"/>
              </a:lnSpc>
              <a:spcBef>
                <a:spcPts val="100"/>
              </a:spcBef>
            </a:pPr>
            <a:r>
              <a:rPr sz="6000" dirty="0"/>
              <a:t>S</a:t>
            </a:r>
            <a:r>
              <a:rPr sz="4000" dirty="0"/>
              <a:t>oftware</a:t>
            </a:r>
            <a:r>
              <a:rPr sz="4000" spc="-105" dirty="0"/>
              <a:t> </a:t>
            </a:r>
            <a:r>
              <a:rPr lang="en-US" sz="4800" dirty="0"/>
              <a:t>P</a:t>
            </a:r>
            <a:r>
              <a:rPr sz="4000" dirty="0"/>
              <a:t>ricing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204" y="496033"/>
            <a:ext cx="8389494" cy="843821"/>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00"/>
                </a:solidFill>
              </a:rPr>
              <a:t>Factors</a:t>
            </a:r>
            <a:r>
              <a:rPr sz="3600" spc="-5" dirty="0"/>
              <a:t> affecting </a:t>
            </a:r>
            <a:r>
              <a:rPr sz="5400" dirty="0"/>
              <a:t>s</a:t>
            </a:r>
            <a:r>
              <a:rPr sz="3600" dirty="0"/>
              <a:t>oftware</a:t>
            </a:r>
            <a:r>
              <a:rPr sz="3600" spc="-30" dirty="0"/>
              <a:t> </a:t>
            </a:r>
            <a:r>
              <a:rPr lang="en-US" sz="4000" dirty="0"/>
              <a:t>P</a:t>
            </a:r>
            <a:r>
              <a:rPr sz="3600" dirty="0"/>
              <a:t>ricing</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7</a:t>
            </a:fld>
            <a:endParaRPr spc="-25" dirty="0"/>
          </a:p>
        </p:txBody>
      </p:sp>
      <p:graphicFrame>
        <p:nvGraphicFramePr>
          <p:cNvPr id="3" name="object 3"/>
          <p:cNvGraphicFramePr>
            <a:graphicFrameLocks noGrp="1"/>
          </p:cNvGraphicFramePr>
          <p:nvPr>
            <p:extLst>
              <p:ext uri="{D42A27DB-BD31-4B8C-83A1-F6EECF244321}">
                <p14:modId xmlns:p14="http://schemas.microsoft.com/office/powerpoint/2010/main" val="3654501466"/>
              </p:ext>
            </p:extLst>
          </p:nvPr>
        </p:nvGraphicFramePr>
        <p:xfrm>
          <a:off x="128204" y="1817497"/>
          <a:ext cx="8863396" cy="4126102"/>
        </p:xfrm>
        <a:graphic>
          <a:graphicData uri="http://schemas.openxmlformats.org/drawingml/2006/table">
            <a:tbl>
              <a:tblPr firstRow="1" bandRow="1">
                <a:tableStyleId>{2D5ABB26-0587-4C30-8999-92F81FD0307C}</a:tableStyleId>
              </a:tblPr>
              <a:tblGrid>
                <a:gridCol w="2607179">
                  <a:extLst>
                    <a:ext uri="{9D8B030D-6E8A-4147-A177-3AD203B41FA5}">
                      <a16:colId xmlns:a16="http://schemas.microsoft.com/office/drawing/2014/main" val="20000"/>
                    </a:ext>
                  </a:extLst>
                </a:gridCol>
                <a:gridCol w="6256217">
                  <a:extLst>
                    <a:ext uri="{9D8B030D-6E8A-4147-A177-3AD203B41FA5}">
                      <a16:colId xmlns:a16="http://schemas.microsoft.com/office/drawing/2014/main" val="20001"/>
                    </a:ext>
                  </a:extLst>
                </a:gridCol>
              </a:tblGrid>
              <a:tr h="486941">
                <a:tc>
                  <a:txBody>
                    <a:bodyPr/>
                    <a:lstStyle/>
                    <a:p>
                      <a:pPr marL="60325">
                        <a:lnSpc>
                          <a:spcPct val="100000"/>
                        </a:lnSpc>
                        <a:spcBef>
                          <a:spcPts val="675"/>
                        </a:spcBef>
                      </a:pPr>
                      <a:r>
                        <a:rPr sz="1400" b="1" dirty="0">
                          <a:latin typeface="Arial"/>
                          <a:cs typeface="Arial"/>
                        </a:rPr>
                        <a:t>Factor</a:t>
                      </a:r>
                      <a:endParaRPr sz="1400">
                        <a:latin typeface="Arial"/>
                        <a:cs typeface="Arial"/>
                      </a:endParaRPr>
                    </a:p>
                  </a:txBody>
                  <a:tcPr marL="0" marR="0" marT="857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61594">
                        <a:lnSpc>
                          <a:spcPct val="100000"/>
                        </a:lnSpc>
                        <a:spcBef>
                          <a:spcPts val="675"/>
                        </a:spcBef>
                      </a:pPr>
                      <a:r>
                        <a:rPr sz="1400" b="1" spc="-5" dirty="0">
                          <a:latin typeface="Arial"/>
                          <a:cs typeface="Arial"/>
                        </a:rPr>
                        <a:t>Description</a:t>
                      </a:r>
                      <a:endParaRPr sz="1400">
                        <a:latin typeface="Arial"/>
                        <a:cs typeface="Arial"/>
                      </a:endParaRPr>
                    </a:p>
                  </a:txBody>
                  <a:tcPr marL="0" marR="0" marT="857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1313099">
                <a:tc>
                  <a:txBody>
                    <a:bodyPr/>
                    <a:lstStyle/>
                    <a:p>
                      <a:pPr marL="60325">
                        <a:lnSpc>
                          <a:spcPts val="1885"/>
                        </a:lnSpc>
                      </a:pPr>
                      <a:r>
                        <a:rPr sz="1600" spc="-5" dirty="0">
                          <a:latin typeface="Arial"/>
                          <a:cs typeface="Arial"/>
                        </a:rPr>
                        <a:t>Contractual</a:t>
                      </a:r>
                      <a:r>
                        <a:rPr sz="1600" spc="10" dirty="0">
                          <a:latin typeface="Arial"/>
                          <a:cs typeface="Arial"/>
                        </a:rPr>
                        <a:t> </a:t>
                      </a:r>
                      <a:r>
                        <a:rPr sz="1600" spc="-5" dirty="0">
                          <a:latin typeface="Arial"/>
                          <a:cs typeface="Arial"/>
                        </a:rPr>
                        <a:t>terms</a:t>
                      </a:r>
                      <a:endParaRPr sz="160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61594">
                        <a:lnSpc>
                          <a:spcPts val="1885"/>
                        </a:lnSpc>
                      </a:pPr>
                      <a:r>
                        <a:rPr sz="1600" spc="-5" dirty="0">
                          <a:latin typeface="Arial"/>
                          <a:cs typeface="Arial"/>
                        </a:rPr>
                        <a:t>A</a:t>
                      </a:r>
                      <a:r>
                        <a:rPr sz="1600" spc="90" dirty="0">
                          <a:latin typeface="Arial"/>
                          <a:cs typeface="Arial"/>
                        </a:rPr>
                        <a:t> </a:t>
                      </a:r>
                      <a:r>
                        <a:rPr sz="1600" b="1" spc="-5" dirty="0">
                          <a:solidFill>
                            <a:srgbClr val="FF0000"/>
                          </a:solidFill>
                          <a:latin typeface="Arial"/>
                          <a:cs typeface="Arial"/>
                        </a:rPr>
                        <a:t>customer</a:t>
                      </a:r>
                      <a:r>
                        <a:rPr sz="1600" b="1" spc="170" dirty="0">
                          <a:solidFill>
                            <a:srgbClr val="FF0000"/>
                          </a:solidFill>
                          <a:latin typeface="Arial"/>
                          <a:cs typeface="Arial"/>
                        </a:rPr>
                        <a:t> </a:t>
                      </a:r>
                      <a:r>
                        <a:rPr sz="1600" b="1" dirty="0">
                          <a:solidFill>
                            <a:srgbClr val="FF0000"/>
                          </a:solidFill>
                          <a:latin typeface="Arial"/>
                          <a:cs typeface="Arial"/>
                        </a:rPr>
                        <a:t>may</a:t>
                      </a:r>
                      <a:r>
                        <a:rPr sz="1600" b="1" spc="175" dirty="0">
                          <a:solidFill>
                            <a:srgbClr val="FF0000"/>
                          </a:solidFill>
                          <a:latin typeface="Arial"/>
                          <a:cs typeface="Arial"/>
                        </a:rPr>
                        <a:t> </a:t>
                      </a:r>
                      <a:r>
                        <a:rPr sz="1600" b="1" spc="-5" dirty="0">
                          <a:solidFill>
                            <a:srgbClr val="FF0000"/>
                          </a:solidFill>
                          <a:latin typeface="Arial"/>
                          <a:cs typeface="Arial"/>
                        </a:rPr>
                        <a:t>be</a:t>
                      </a:r>
                      <a:r>
                        <a:rPr sz="1600" b="1" spc="180" dirty="0">
                          <a:solidFill>
                            <a:srgbClr val="FF0000"/>
                          </a:solidFill>
                          <a:latin typeface="Arial"/>
                          <a:cs typeface="Arial"/>
                        </a:rPr>
                        <a:t> </a:t>
                      </a:r>
                      <a:r>
                        <a:rPr sz="1600" b="1" spc="-10" dirty="0">
                          <a:solidFill>
                            <a:srgbClr val="FF0000"/>
                          </a:solidFill>
                          <a:latin typeface="Arial"/>
                          <a:cs typeface="Arial"/>
                        </a:rPr>
                        <a:t>willing</a:t>
                      </a:r>
                      <a:r>
                        <a:rPr sz="1600" b="1" spc="175" dirty="0">
                          <a:solidFill>
                            <a:srgbClr val="FF0000"/>
                          </a:solidFill>
                          <a:latin typeface="Arial"/>
                          <a:cs typeface="Arial"/>
                        </a:rPr>
                        <a:t> </a:t>
                      </a:r>
                      <a:r>
                        <a:rPr sz="1600" b="1" spc="-5" dirty="0">
                          <a:solidFill>
                            <a:srgbClr val="FF0000"/>
                          </a:solidFill>
                          <a:latin typeface="Arial"/>
                          <a:cs typeface="Arial"/>
                        </a:rPr>
                        <a:t>to</a:t>
                      </a:r>
                      <a:r>
                        <a:rPr sz="1600" b="1" spc="170" dirty="0">
                          <a:solidFill>
                            <a:srgbClr val="FF0000"/>
                          </a:solidFill>
                          <a:latin typeface="Arial"/>
                          <a:cs typeface="Arial"/>
                        </a:rPr>
                        <a:t> </a:t>
                      </a:r>
                      <a:r>
                        <a:rPr sz="1600" b="1" spc="-5" dirty="0">
                          <a:solidFill>
                            <a:srgbClr val="FF0000"/>
                          </a:solidFill>
                          <a:latin typeface="Arial"/>
                          <a:cs typeface="Arial"/>
                        </a:rPr>
                        <a:t>allow</a:t>
                      </a:r>
                      <a:r>
                        <a:rPr sz="1600" b="1" spc="165" dirty="0">
                          <a:solidFill>
                            <a:srgbClr val="FF0000"/>
                          </a:solidFill>
                          <a:latin typeface="Arial"/>
                          <a:cs typeface="Arial"/>
                        </a:rPr>
                        <a:t> </a:t>
                      </a:r>
                      <a:r>
                        <a:rPr sz="1600" spc="-5" dirty="0">
                          <a:latin typeface="Arial"/>
                          <a:cs typeface="Arial"/>
                        </a:rPr>
                        <a:t>the</a:t>
                      </a:r>
                      <a:r>
                        <a:rPr sz="1600" spc="170" dirty="0">
                          <a:latin typeface="Arial"/>
                          <a:cs typeface="Arial"/>
                        </a:rPr>
                        <a:t> </a:t>
                      </a:r>
                      <a:r>
                        <a:rPr sz="1600" spc="-5" dirty="0">
                          <a:latin typeface="Arial"/>
                          <a:cs typeface="Arial"/>
                        </a:rPr>
                        <a:t>developer</a:t>
                      </a:r>
                      <a:r>
                        <a:rPr sz="1600" spc="185" dirty="0">
                          <a:latin typeface="Arial"/>
                          <a:cs typeface="Arial"/>
                        </a:rPr>
                        <a:t> </a:t>
                      </a:r>
                      <a:r>
                        <a:rPr sz="1600" spc="-5" dirty="0">
                          <a:latin typeface="Arial"/>
                          <a:cs typeface="Arial"/>
                        </a:rPr>
                        <a:t>to</a:t>
                      </a:r>
                      <a:r>
                        <a:rPr sz="1600" spc="180" dirty="0">
                          <a:latin typeface="Arial"/>
                          <a:cs typeface="Arial"/>
                        </a:rPr>
                        <a:t> </a:t>
                      </a:r>
                      <a:r>
                        <a:rPr sz="1600" spc="-5" dirty="0">
                          <a:latin typeface="Arial"/>
                          <a:cs typeface="Arial"/>
                        </a:rPr>
                        <a:t>retain</a:t>
                      </a:r>
                      <a:endParaRPr sz="1600" dirty="0">
                        <a:latin typeface="Arial"/>
                        <a:cs typeface="Arial"/>
                      </a:endParaRPr>
                    </a:p>
                    <a:p>
                      <a:pPr marL="61594" marR="40005" algn="just">
                        <a:lnSpc>
                          <a:spcPct val="100000"/>
                        </a:lnSpc>
                      </a:pPr>
                      <a:r>
                        <a:rPr sz="1600" b="1" spc="-5" dirty="0">
                          <a:solidFill>
                            <a:srgbClr val="FF0000"/>
                          </a:solidFill>
                          <a:latin typeface="Arial"/>
                          <a:cs typeface="Arial"/>
                        </a:rPr>
                        <a:t>ownership </a:t>
                      </a:r>
                      <a:r>
                        <a:rPr sz="1600" b="1" dirty="0">
                          <a:solidFill>
                            <a:srgbClr val="FF0000"/>
                          </a:solidFill>
                          <a:latin typeface="Arial"/>
                          <a:cs typeface="Arial"/>
                        </a:rPr>
                        <a:t>of </a:t>
                      </a:r>
                      <a:r>
                        <a:rPr sz="1600" b="1" spc="-5" dirty="0">
                          <a:solidFill>
                            <a:srgbClr val="FF0000"/>
                          </a:solidFill>
                          <a:latin typeface="Arial"/>
                          <a:cs typeface="Arial"/>
                        </a:rPr>
                        <a:t>the source code </a:t>
                      </a:r>
                      <a:r>
                        <a:rPr sz="1600" dirty="0">
                          <a:latin typeface="Arial"/>
                          <a:cs typeface="Arial"/>
                        </a:rPr>
                        <a:t>and </a:t>
                      </a:r>
                      <a:r>
                        <a:rPr sz="1600" spc="-5" dirty="0">
                          <a:latin typeface="Arial"/>
                          <a:cs typeface="Arial"/>
                        </a:rPr>
                        <a:t>reuse </a:t>
                      </a:r>
                      <a:r>
                        <a:rPr sz="1600" dirty="0">
                          <a:latin typeface="Arial"/>
                          <a:cs typeface="Arial"/>
                        </a:rPr>
                        <a:t>it in other </a:t>
                      </a:r>
                      <a:r>
                        <a:rPr sz="1600" spc="-5" dirty="0">
                          <a:latin typeface="Arial"/>
                          <a:cs typeface="Arial"/>
                        </a:rPr>
                        <a:t>projects.  The price charged </a:t>
                      </a:r>
                      <a:r>
                        <a:rPr sz="1600" dirty="0">
                          <a:latin typeface="Arial"/>
                          <a:cs typeface="Arial"/>
                        </a:rPr>
                        <a:t>may </a:t>
                      </a:r>
                      <a:r>
                        <a:rPr sz="1600" spc="-5" dirty="0">
                          <a:latin typeface="Arial"/>
                          <a:cs typeface="Arial"/>
                        </a:rPr>
                        <a:t>then be less than </a:t>
                      </a:r>
                      <a:r>
                        <a:rPr sz="1600" dirty="0">
                          <a:latin typeface="Arial"/>
                          <a:cs typeface="Arial"/>
                        </a:rPr>
                        <a:t>if </a:t>
                      </a:r>
                      <a:r>
                        <a:rPr sz="1600" spc="-5" dirty="0">
                          <a:latin typeface="Arial"/>
                          <a:cs typeface="Arial"/>
                        </a:rPr>
                        <a:t>the software  source code </a:t>
                      </a:r>
                      <a:r>
                        <a:rPr sz="1600" dirty="0">
                          <a:latin typeface="Arial"/>
                          <a:cs typeface="Arial"/>
                        </a:rPr>
                        <a:t>is </a:t>
                      </a:r>
                      <a:r>
                        <a:rPr sz="1600" spc="-5" dirty="0">
                          <a:latin typeface="Arial"/>
                          <a:cs typeface="Arial"/>
                        </a:rPr>
                        <a:t>handed over to the</a:t>
                      </a:r>
                      <a:r>
                        <a:rPr sz="1600" spc="60" dirty="0">
                          <a:latin typeface="Arial"/>
                          <a:cs typeface="Arial"/>
                        </a:rPr>
                        <a:t> </a:t>
                      </a:r>
                      <a:r>
                        <a:rPr sz="1600" spc="-15" dirty="0">
                          <a:latin typeface="Arial"/>
                          <a:cs typeface="Arial"/>
                        </a:rPr>
                        <a:t>customer.</a:t>
                      </a:r>
                      <a:endParaRPr sz="16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1012963">
                <a:tc>
                  <a:txBody>
                    <a:bodyPr/>
                    <a:lstStyle/>
                    <a:p>
                      <a:pPr marL="60325" marR="977265">
                        <a:lnSpc>
                          <a:spcPts val="1920"/>
                        </a:lnSpc>
                        <a:spcBef>
                          <a:spcPts val="25"/>
                        </a:spcBef>
                      </a:pPr>
                      <a:r>
                        <a:rPr sz="1600" spc="-5" dirty="0">
                          <a:latin typeface="Arial"/>
                          <a:cs typeface="Arial"/>
                        </a:rPr>
                        <a:t>Cost</a:t>
                      </a:r>
                      <a:r>
                        <a:rPr sz="1600" spc="-50" dirty="0">
                          <a:latin typeface="Arial"/>
                          <a:cs typeface="Arial"/>
                        </a:rPr>
                        <a:t> </a:t>
                      </a:r>
                      <a:r>
                        <a:rPr sz="1600" spc="-5" dirty="0">
                          <a:latin typeface="Arial"/>
                          <a:cs typeface="Arial"/>
                        </a:rPr>
                        <a:t>estimate  uncertainty</a:t>
                      </a:r>
                      <a:endParaRPr sz="1600">
                        <a:latin typeface="Arial"/>
                        <a:cs typeface="Arial"/>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1594" marR="39370">
                        <a:lnSpc>
                          <a:spcPts val="1920"/>
                        </a:lnSpc>
                        <a:spcBef>
                          <a:spcPts val="25"/>
                        </a:spcBef>
                      </a:pPr>
                      <a:r>
                        <a:rPr sz="1600" spc="-5" dirty="0">
                          <a:latin typeface="Arial"/>
                          <a:cs typeface="Arial"/>
                        </a:rPr>
                        <a:t>If an organization </a:t>
                      </a:r>
                      <a:r>
                        <a:rPr sz="1600" dirty="0">
                          <a:latin typeface="Arial"/>
                          <a:cs typeface="Arial"/>
                        </a:rPr>
                        <a:t>is </a:t>
                      </a:r>
                      <a:r>
                        <a:rPr sz="1600" spc="-5" dirty="0">
                          <a:latin typeface="Arial"/>
                          <a:cs typeface="Arial"/>
                        </a:rPr>
                        <a:t>unsure of its cost estimate, </a:t>
                      </a:r>
                      <a:r>
                        <a:rPr sz="1600" dirty="0">
                          <a:latin typeface="Arial"/>
                          <a:cs typeface="Arial"/>
                        </a:rPr>
                        <a:t>it may  </a:t>
                      </a:r>
                      <a:r>
                        <a:rPr sz="1600" spc="-5" dirty="0">
                          <a:latin typeface="Arial"/>
                          <a:cs typeface="Arial"/>
                        </a:rPr>
                        <a:t>increase</a:t>
                      </a:r>
                      <a:r>
                        <a:rPr sz="1600" spc="60" dirty="0">
                          <a:latin typeface="Arial"/>
                          <a:cs typeface="Arial"/>
                        </a:rPr>
                        <a:t> </a:t>
                      </a:r>
                      <a:r>
                        <a:rPr sz="1600" spc="-5" dirty="0">
                          <a:latin typeface="Arial"/>
                          <a:cs typeface="Arial"/>
                        </a:rPr>
                        <a:t>its</a:t>
                      </a:r>
                      <a:r>
                        <a:rPr sz="1600" spc="65" dirty="0">
                          <a:latin typeface="Arial"/>
                          <a:cs typeface="Arial"/>
                        </a:rPr>
                        <a:t> </a:t>
                      </a:r>
                      <a:r>
                        <a:rPr sz="1600" spc="-5" dirty="0">
                          <a:latin typeface="Arial"/>
                          <a:cs typeface="Arial"/>
                        </a:rPr>
                        <a:t>price</a:t>
                      </a:r>
                      <a:r>
                        <a:rPr sz="1600" spc="50" dirty="0">
                          <a:latin typeface="Arial"/>
                          <a:cs typeface="Arial"/>
                        </a:rPr>
                        <a:t> </a:t>
                      </a:r>
                      <a:r>
                        <a:rPr sz="1600" dirty="0">
                          <a:latin typeface="Arial"/>
                          <a:cs typeface="Arial"/>
                        </a:rPr>
                        <a:t>by</a:t>
                      </a:r>
                      <a:r>
                        <a:rPr sz="1600" spc="45" dirty="0">
                          <a:latin typeface="Arial"/>
                          <a:cs typeface="Arial"/>
                        </a:rPr>
                        <a:t> </a:t>
                      </a:r>
                      <a:r>
                        <a:rPr sz="1600" spc="-5" dirty="0">
                          <a:latin typeface="Arial"/>
                          <a:cs typeface="Arial"/>
                        </a:rPr>
                        <a:t>a</a:t>
                      </a:r>
                      <a:r>
                        <a:rPr sz="1600" spc="55" dirty="0">
                          <a:latin typeface="Arial"/>
                          <a:cs typeface="Arial"/>
                        </a:rPr>
                        <a:t> </a:t>
                      </a:r>
                      <a:r>
                        <a:rPr sz="1600" spc="-5" dirty="0">
                          <a:latin typeface="Arial"/>
                          <a:cs typeface="Arial"/>
                        </a:rPr>
                        <a:t>contingency</a:t>
                      </a:r>
                      <a:r>
                        <a:rPr sz="1600" spc="55" dirty="0">
                          <a:latin typeface="Arial"/>
                          <a:cs typeface="Arial"/>
                        </a:rPr>
                        <a:t> </a:t>
                      </a:r>
                      <a:r>
                        <a:rPr sz="1600" spc="-5" dirty="0">
                          <a:latin typeface="Arial"/>
                          <a:cs typeface="Arial"/>
                        </a:rPr>
                        <a:t>over</a:t>
                      </a:r>
                      <a:r>
                        <a:rPr sz="1600" spc="65" dirty="0">
                          <a:latin typeface="Arial"/>
                          <a:cs typeface="Arial"/>
                        </a:rPr>
                        <a:t> </a:t>
                      </a:r>
                      <a:r>
                        <a:rPr sz="1600" spc="-5" dirty="0">
                          <a:latin typeface="Arial"/>
                          <a:cs typeface="Arial"/>
                        </a:rPr>
                        <a:t>and</a:t>
                      </a:r>
                      <a:r>
                        <a:rPr sz="1600" spc="65" dirty="0">
                          <a:latin typeface="Arial"/>
                          <a:cs typeface="Arial"/>
                        </a:rPr>
                        <a:t> </a:t>
                      </a:r>
                      <a:r>
                        <a:rPr sz="1600" spc="-5" dirty="0">
                          <a:latin typeface="Arial"/>
                          <a:cs typeface="Arial"/>
                        </a:rPr>
                        <a:t>above</a:t>
                      </a:r>
                      <a:r>
                        <a:rPr sz="1600" spc="50" dirty="0">
                          <a:latin typeface="Arial"/>
                          <a:cs typeface="Arial"/>
                        </a:rPr>
                        <a:t> </a:t>
                      </a:r>
                      <a:r>
                        <a:rPr sz="1600" spc="-5" dirty="0">
                          <a:latin typeface="Arial"/>
                          <a:cs typeface="Arial"/>
                        </a:rPr>
                        <a:t>its</a:t>
                      </a:r>
                      <a:r>
                        <a:rPr lang="en-US" sz="1600" spc="-5" dirty="0">
                          <a:latin typeface="Arial"/>
                          <a:cs typeface="Arial"/>
                        </a:rPr>
                        <a:t> </a:t>
                      </a:r>
                      <a:r>
                        <a:rPr sz="1600" spc="-5" dirty="0">
                          <a:latin typeface="Arial"/>
                          <a:cs typeface="Arial"/>
                        </a:rPr>
                        <a:t>normal</a:t>
                      </a:r>
                      <a:r>
                        <a:rPr sz="1600" spc="10" dirty="0">
                          <a:latin typeface="Arial"/>
                          <a:cs typeface="Arial"/>
                        </a:rPr>
                        <a:t> </a:t>
                      </a:r>
                      <a:r>
                        <a:rPr sz="1600" spc="-5" dirty="0">
                          <a:latin typeface="Arial"/>
                          <a:cs typeface="Arial"/>
                        </a:rPr>
                        <a:t>profit.</a:t>
                      </a:r>
                      <a:endParaRPr sz="1600" dirty="0">
                        <a:latin typeface="Arial"/>
                        <a:cs typeface="Arial"/>
                      </a:endParaRPr>
                    </a:p>
                  </a:txBody>
                  <a:tcPr marL="0" marR="0" marT="31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1313099">
                <a:tc>
                  <a:txBody>
                    <a:bodyPr/>
                    <a:lstStyle/>
                    <a:p>
                      <a:pPr marL="60325">
                        <a:lnSpc>
                          <a:spcPts val="1889"/>
                        </a:lnSpc>
                      </a:pPr>
                      <a:r>
                        <a:rPr sz="1600" spc="-5" dirty="0">
                          <a:latin typeface="Arial"/>
                          <a:cs typeface="Arial"/>
                        </a:rPr>
                        <a:t>Financial</a:t>
                      </a:r>
                      <a:r>
                        <a:rPr sz="1600" spc="-25" dirty="0">
                          <a:latin typeface="Arial"/>
                          <a:cs typeface="Arial"/>
                        </a:rPr>
                        <a:t> </a:t>
                      </a:r>
                      <a:r>
                        <a:rPr sz="1600" spc="-5" dirty="0">
                          <a:latin typeface="Arial"/>
                          <a:cs typeface="Arial"/>
                        </a:rPr>
                        <a:t>health</a:t>
                      </a:r>
                      <a:endParaRPr sz="16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61594" marR="40005" algn="just">
                        <a:lnSpc>
                          <a:spcPts val="1920"/>
                        </a:lnSpc>
                        <a:spcBef>
                          <a:spcPts val="30"/>
                        </a:spcBef>
                      </a:pPr>
                      <a:r>
                        <a:rPr sz="1600" spc="-5" dirty="0">
                          <a:latin typeface="Arial"/>
                          <a:cs typeface="Arial"/>
                        </a:rPr>
                        <a:t>Developers </a:t>
                      </a:r>
                      <a:r>
                        <a:rPr sz="1600" dirty="0">
                          <a:latin typeface="Arial"/>
                          <a:cs typeface="Arial"/>
                        </a:rPr>
                        <a:t>in </a:t>
                      </a:r>
                      <a:r>
                        <a:rPr sz="1600" spc="-5" dirty="0">
                          <a:latin typeface="Arial"/>
                          <a:cs typeface="Arial"/>
                        </a:rPr>
                        <a:t>financial </a:t>
                      </a:r>
                      <a:r>
                        <a:rPr sz="1600" spc="-10" dirty="0">
                          <a:latin typeface="Arial"/>
                          <a:cs typeface="Arial"/>
                        </a:rPr>
                        <a:t>difficulty </a:t>
                      </a:r>
                      <a:r>
                        <a:rPr sz="1600" dirty="0">
                          <a:latin typeface="Arial"/>
                          <a:cs typeface="Arial"/>
                        </a:rPr>
                        <a:t>may </a:t>
                      </a:r>
                      <a:r>
                        <a:rPr sz="1600" spc="-5" dirty="0">
                          <a:latin typeface="Arial"/>
                          <a:cs typeface="Arial"/>
                        </a:rPr>
                        <a:t>lower their </a:t>
                      </a:r>
                      <a:r>
                        <a:rPr sz="1600" dirty="0">
                          <a:latin typeface="Arial"/>
                          <a:cs typeface="Arial"/>
                        </a:rPr>
                        <a:t>price </a:t>
                      </a:r>
                      <a:r>
                        <a:rPr sz="1600" spc="-5" dirty="0">
                          <a:latin typeface="Arial"/>
                          <a:cs typeface="Arial"/>
                        </a:rPr>
                        <a:t>to  gain a contract. It </a:t>
                      </a:r>
                      <a:r>
                        <a:rPr sz="1600" dirty="0">
                          <a:latin typeface="Arial"/>
                          <a:cs typeface="Arial"/>
                        </a:rPr>
                        <a:t>is </a:t>
                      </a:r>
                      <a:r>
                        <a:rPr sz="1600" spc="-5" dirty="0">
                          <a:latin typeface="Arial"/>
                          <a:cs typeface="Arial"/>
                        </a:rPr>
                        <a:t>better to </a:t>
                      </a:r>
                      <a:r>
                        <a:rPr sz="1600" dirty="0">
                          <a:latin typeface="Arial"/>
                          <a:cs typeface="Arial"/>
                        </a:rPr>
                        <a:t>make </a:t>
                      </a:r>
                      <a:r>
                        <a:rPr sz="1600" spc="-5" dirty="0">
                          <a:latin typeface="Arial"/>
                          <a:cs typeface="Arial"/>
                        </a:rPr>
                        <a:t>a smaller than normal  profit </a:t>
                      </a:r>
                      <a:r>
                        <a:rPr sz="1600" dirty="0">
                          <a:latin typeface="Arial"/>
                          <a:cs typeface="Arial"/>
                        </a:rPr>
                        <a:t>or </a:t>
                      </a:r>
                      <a:r>
                        <a:rPr sz="1600" spc="-5" dirty="0">
                          <a:latin typeface="Arial"/>
                          <a:cs typeface="Arial"/>
                        </a:rPr>
                        <a:t>break even than to go out of business. </a:t>
                      </a:r>
                      <a:r>
                        <a:rPr sz="1600" spc="-10" dirty="0">
                          <a:latin typeface="Arial"/>
                          <a:cs typeface="Arial"/>
                        </a:rPr>
                        <a:t>Cash </a:t>
                      </a:r>
                      <a:r>
                        <a:rPr sz="1600" spc="-5" dirty="0">
                          <a:latin typeface="Arial"/>
                          <a:cs typeface="Arial"/>
                        </a:rPr>
                        <a:t>flow </a:t>
                      </a:r>
                      <a:r>
                        <a:rPr sz="1600" dirty="0">
                          <a:latin typeface="Arial"/>
                          <a:cs typeface="Arial"/>
                        </a:rPr>
                        <a:t>is  </a:t>
                      </a:r>
                      <a:r>
                        <a:rPr sz="1600" spc="-5" dirty="0">
                          <a:latin typeface="Arial"/>
                          <a:cs typeface="Arial"/>
                        </a:rPr>
                        <a:t>more important than profit </a:t>
                      </a:r>
                      <a:r>
                        <a:rPr sz="1600" dirty="0">
                          <a:latin typeface="Arial"/>
                          <a:cs typeface="Arial"/>
                        </a:rPr>
                        <a:t>in </a:t>
                      </a:r>
                      <a:r>
                        <a:rPr sz="1600" spc="-5" dirty="0">
                          <a:latin typeface="Arial"/>
                          <a:cs typeface="Arial"/>
                        </a:rPr>
                        <a:t>difficult economic</a:t>
                      </a:r>
                      <a:r>
                        <a:rPr sz="1600" spc="80" dirty="0">
                          <a:latin typeface="Arial"/>
                          <a:cs typeface="Arial"/>
                        </a:rPr>
                        <a:t> </a:t>
                      </a:r>
                      <a:r>
                        <a:rPr sz="1600" spc="-5" dirty="0">
                          <a:latin typeface="Arial"/>
                          <a:cs typeface="Arial"/>
                        </a:rPr>
                        <a:t>times.</a:t>
                      </a:r>
                      <a:endParaRPr sz="1600" dirty="0">
                        <a:latin typeface="Arial"/>
                        <a:cs typeface="Arial"/>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8</a:t>
            </a:fld>
            <a:endParaRPr spc="-25" dirty="0"/>
          </a:p>
        </p:txBody>
      </p:sp>
      <p:graphicFrame>
        <p:nvGraphicFramePr>
          <p:cNvPr id="3" name="object 3"/>
          <p:cNvGraphicFramePr>
            <a:graphicFrameLocks noGrp="1"/>
          </p:cNvGraphicFramePr>
          <p:nvPr>
            <p:extLst>
              <p:ext uri="{D42A27DB-BD31-4B8C-83A1-F6EECF244321}">
                <p14:modId xmlns:p14="http://schemas.microsoft.com/office/powerpoint/2010/main" val="3362057700"/>
              </p:ext>
            </p:extLst>
          </p:nvPr>
        </p:nvGraphicFramePr>
        <p:xfrm>
          <a:off x="76200" y="2128266"/>
          <a:ext cx="8991600" cy="3586733"/>
        </p:xfrm>
        <a:graphic>
          <a:graphicData uri="http://schemas.openxmlformats.org/drawingml/2006/table">
            <a:tbl>
              <a:tblPr firstRow="1" bandRow="1">
                <a:tableStyleId>{2D5ABB26-0587-4C30-8999-92F81FD0307C}</a:tableStyleId>
              </a:tblPr>
              <a:tblGrid>
                <a:gridCol w="2706809">
                  <a:extLst>
                    <a:ext uri="{9D8B030D-6E8A-4147-A177-3AD203B41FA5}">
                      <a16:colId xmlns:a16="http://schemas.microsoft.com/office/drawing/2014/main" val="20000"/>
                    </a:ext>
                  </a:extLst>
                </a:gridCol>
                <a:gridCol w="6284791">
                  <a:extLst>
                    <a:ext uri="{9D8B030D-6E8A-4147-A177-3AD203B41FA5}">
                      <a16:colId xmlns:a16="http://schemas.microsoft.com/office/drawing/2014/main" val="20001"/>
                    </a:ext>
                  </a:extLst>
                </a:gridCol>
              </a:tblGrid>
              <a:tr h="470329">
                <a:tc>
                  <a:txBody>
                    <a:bodyPr/>
                    <a:lstStyle/>
                    <a:p>
                      <a:pPr marL="60325">
                        <a:lnSpc>
                          <a:spcPct val="100000"/>
                        </a:lnSpc>
                        <a:spcBef>
                          <a:spcPts val="680"/>
                        </a:spcBef>
                      </a:pPr>
                      <a:r>
                        <a:rPr sz="1400" b="1" dirty="0">
                          <a:latin typeface="Arial"/>
                          <a:cs typeface="Arial"/>
                        </a:rPr>
                        <a:t>Factor</a:t>
                      </a:r>
                      <a:endParaRPr sz="1400" dirty="0">
                        <a:latin typeface="Arial"/>
                        <a:cs typeface="Arial"/>
                      </a:endParaRPr>
                    </a:p>
                  </a:txBody>
                  <a:tcPr marL="0" marR="0" marT="863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tc>
                  <a:txBody>
                    <a:bodyPr/>
                    <a:lstStyle/>
                    <a:p>
                      <a:pPr marL="60960">
                        <a:lnSpc>
                          <a:spcPct val="100000"/>
                        </a:lnSpc>
                        <a:spcBef>
                          <a:spcPts val="680"/>
                        </a:spcBef>
                      </a:pPr>
                      <a:r>
                        <a:rPr sz="1400" b="1" spc="-5" dirty="0">
                          <a:latin typeface="Arial"/>
                          <a:cs typeface="Arial"/>
                        </a:rPr>
                        <a:t>Description</a:t>
                      </a:r>
                      <a:endParaRPr sz="1400" dirty="0">
                        <a:latin typeface="Arial"/>
                        <a:cs typeface="Arial"/>
                      </a:endParaRPr>
                    </a:p>
                  </a:txBody>
                  <a:tcPr marL="0" marR="0" marT="863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1848100">
                <a:tc>
                  <a:txBody>
                    <a:bodyPr/>
                    <a:lstStyle/>
                    <a:p>
                      <a:pPr marL="60325">
                        <a:lnSpc>
                          <a:spcPts val="1885"/>
                        </a:lnSpc>
                      </a:pPr>
                      <a:r>
                        <a:rPr sz="1600" spc="-5" dirty="0">
                          <a:latin typeface="Arial"/>
                          <a:cs typeface="Arial"/>
                        </a:rPr>
                        <a:t>Market</a:t>
                      </a:r>
                      <a:r>
                        <a:rPr sz="1600" spc="15" dirty="0">
                          <a:latin typeface="Arial"/>
                          <a:cs typeface="Arial"/>
                        </a:rPr>
                        <a:t> </a:t>
                      </a:r>
                      <a:r>
                        <a:rPr sz="1600" spc="-5" dirty="0">
                          <a:latin typeface="Arial"/>
                          <a:cs typeface="Arial"/>
                        </a:rPr>
                        <a:t>opportunity</a:t>
                      </a:r>
                      <a:endParaRPr sz="1600" dirty="0">
                        <a:latin typeface="Arial"/>
                        <a:cs typeface="Arial"/>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60960" marR="38735" algn="just">
                        <a:lnSpc>
                          <a:spcPts val="1920"/>
                        </a:lnSpc>
                        <a:spcBef>
                          <a:spcPts val="25"/>
                        </a:spcBef>
                      </a:pPr>
                      <a:r>
                        <a:rPr sz="1600" spc="-5" dirty="0">
                          <a:latin typeface="Arial"/>
                          <a:cs typeface="Arial"/>
                        </a:rPr>
                        <a:t>A development organization </a:t>
                      </a:r>
                      <a:r>
                        <a:rPr sz="1600" b="1" dirty="0">
                          <a:solidFill>
                            <a:srgbClr val="FF0000"/>
                          </a:solidFill>
                          <a:latin typeface="Arial"/>
                          <a:cs typeface="Arial"/>
                        </a:rPr>
                        <a:t>may </a:t>
                      </a:r>
                      <a:r>
                        <a:rPr sz="1600" b="1" spc="-5" dirty="0">
                          <a:solidFill>
                            <a:srgbClr val="FF0000"/>
                          </a:solidFill>
                          <a:latin typeface="Arial"/>
                          <a:cs typeface="Arial"/>
                        </a:rPr>
                        <a:t>quote a </a:t>
                      </a:r>
                      <a:r>
                        <a:rPr sz="1600" b="1" dirty="0">
                          <a:solidFill>
                            <a:srgbClr val="FF0000"/>
                          </a:solidFill>
                          <a:latin typeface="Arial"/>
                          <a:cs typeface="Arial"/>
                        </a:rPr>
                        <a:t>low price  </a:t>
                      </a:r>
                      <a:r>
                        <a:rPr sz="1600" spc="-5" dirty="0">
                          <a:latin typeface="Arial"/>
                          <a:cs typeface="Arial"/>
                        </a:rPr>
                        <a:t>because </a:t>
                      </a:r>
                      <a:r>
                        <a:rPr sz="1600" dirty="0">
                          <a:latin typeface="Arial"/>
                          <a:cs typeface="Arial"/>
                        </a:rPr>
                        <a:t>it </a:t>
                      </a:r>
                      <a:r>
                        <a:rPr sz="1600" spc="-5" dirty="0">
                          <a:latin typeface="Arial"/>
                          <a:cs typeface="Arial"/>
                        </a:rPr>
                        <a:t>wishes to move into a new segment </a:t>
                      </a:r>
                      <a:r>
                        <a:rPr sz="1600" dirty="0">
                          <a:latin typeface="Arial"/>
                          <a:cs typeface="Arial"/>
                        </a:rPr>
                        <a:t>of </a:t>
                      </a:r>
                      <a:r>
                        <a:rPr sz="1600" spc="-5" dirty="0">
                          <a:latin typeface="Arial"/>
                          <a:cs typeface="Arial"/>
                        </a:rPr>
                        <a:t>the  software </a:t>
                      </a:r>
                      <a:r>
                        <a:rPr sz="1600" dirty="0">
                          <a:latin typeface="Arial"/>
                          <a:cs typeface="Arial"/>
                        </a:rPr>
                        <a:t>market. </a:t>
                      </a:r>
                      <a:r>
                        <a:rPr sz="1600" spc="-5" dirty="0">
                          <a:latin typeface="Arial"/>
                          <a:cs typeface="Arial"/>
                        </a:rPr>
                        <a:t>Accepting a low profit on one project</a:t>
                      </a:r>
                      <a:r>
                        <a:rPr sz="1600" spc="425" dirty="0">
                          <a:latin typeface="Arial"/>
                          <a:cs typeface="Arial"/>
                        </a:rPr>
                        <a:t> </a:t>
                      </a:r>
                      <a:r>
                        <a:rPr sz="1600" dirty="0">
                          <a:latin typeface="Arial"/>
                          <a:cs typeface="Arial"/>
                        </a:rPr>
                        <a:t>may</a:t>
                      </a:r>
                      <a:r>
                        <a:rPr lang="en-US" sz="1600" dirty="0">
                          <a:latin typeface="Arial"/>
                          <a:cs typeface="Arial"/>
                        </a:rPr>
                        <a:t> </a:t>
                      </a:r>
                      <a:r>
                        <a:rPr sz="1600" spc="-5" dirty="0">
                          <a:latin typeface="Arial"/>
                          <a:cs typeface="Arial"/>
                        </a:rPr>
                        <a:t>give the organization the opportunity to make a </a:t>
                      </a:r>
                      <a:r>
                        <a:rPr sz="1600" dirty="0">
                          <a:latin typeface="Arial"/>
                          <a:cs typeface="Arial"/>
                        </a:rPr>
                        <a:t>greater  </a:t>
                      </a:r>
                      <a:r>
                        <a:rPr sz="1600" spc="-5" dirty="0">
                          <a:latin typeface="Arial"/>
                          <a:cs typeface="Arial"/>
                        </a:rPr>
                        <a:t>profit </a:t>
                      </a:r>
                      <a:r>
                        <a:rPr sz="1600" spc="-20" dirty="0">
                          <a:latin typeface="Arial"/>
                          <a:cs typeface="Arial"/>
                        </a:rPr>
                        <a:t>later. </a:t>
                      </a:r>
                      <a:r>
                        <a:rPr sz="1600" spc="-5" dirty="0">
                          <a:latin typeface="Arial"/>
                          <a:cs typeface="Arial"/>
                        </a:rPr>
                        <a:t>The experience gained </a:t>
                      </a:r>
                      <a:r>
                        <a:rPr sz="1600" dirty="0">
                          <a:latin typeface="Arial"/>
                          <a:cs typeface="Arial"/>
                        </a:rPr>
                        <a:t>may </a:t>
                      </a:r>
                      <a:r>
                        <a:rPr sz="1600" spc="-5" dirty="0">
                          <a:latin typeface="Arial"/>
                          <a:cs typeface="Arial"/>
                        </a:rPr>
                        <a:t>also help </a:t>
                      </a:r>
                      <a:r>
                        <a:rPr sz="1600" dirty="0">
                          <a:latin typeface="Arial"/>
                          <a:cs typeface="Arial"/>
                        </a:rPr>
                        <a:t>it </a:t>
                      </a:r>
                      <a:r>
                        <a:rPr sz="1600" spc="-5" dirty="0">
                          <a:latin typeface="Arial"/>
                          <a:cs typeface="Arial"/>
                        </a:rPr>
                        <a:t>develop  new</a:t>
                      </a:r>
                      <a:r>
                        <a:rPr sz="1600" spc="-10" dirty="0">
                          <a:latin typeface="Arial"/>
                          <a:cs typeface="Arial"/>
                        </a:rPr>
                        <a:t> </a:t>
                      </a:r>
                      <a:r>
                        <a:rPr sz="1600" spc="-5" dirty="0">
                          <a:latin typeface="Arial"/>
                          <a:cs typeface="Arial"/>
                        </a:rPr>
                        <a:t>products.</a:t>
                      </a:r>
                      <a:endParaRPr sz="1600" dirty="0">
                        <a:latin typeface="Arial"/>
                        <a:cs typeface="Arial"/>
                      </a:endParaRPr>
                    </a:p>
                  </a:txBody>
                  <a:tcPr marL="0" marR="0" marT="31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1268304">
                <a:tc>
                  <a:txBody>
                    <a:bodyPr/>
                    <a:lstStyle/>
                    <a:p>
                      <a:pPr marL="60325">
                        <a:lnSpc>
                          <a:spcPts val="1885"/>
                        </a:lnSpc>
                      </a:pPr>
                      <a:r>
                        <a:rPr sz="1600" spc="-5" dirty="0">
                          <a:latin typeface="Arial"/>
                          <a:cs typeface="Arial"/>
                        </a:rPr>
                        <a:t>Requirements</a:t>
                      </a:r>
                      <a:r>
                        <a:rPr sz="1600" spc="10" dirty="0">
                          <a:latin typeface="Arial"/>
                          <a:cs typeface="Arial"/>
                        </a:rPr>
                        <a:t> </a:t>
                      </a:r>
                      <a:r>
                        <a:rPr sz="1600" spc="-5" dirty="0">
                          <a:latin typeface="Arial"/>
                          <a:cs typeface="Arial"/>
                        </a:rPr>
                        <a:t>volatility</a:t>
                      </a:r>
                      <a:endParaRPr sz="1600" dirty="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60960" marR="38735">
                        <a:lnSpc>
                          <a:spcPts val="1920"/>
                        </a:lnSpc>
                        <a:spcBef>
                          <a:spcPts val="30"/>
                        </a:spcBef>
                      </a:pPr>
                      <a:r>
                        <a:rPr sz="1600" spc="-5" dirty="0">
                          <a:latin typeface="Arial"/>
                          <a:cs typeface="Arial"/>
                        </a:rPr>
                        <a:t>If the requirements are likely to change, an organization  </a:t>
                      </a:r>
                      <a:r>
                        <a:rPr sz="1600" dirty="0">
                          <a:latin typeface="Arial"/>
                          <a:cs typeface="Arial"/>
                        </a:rPr>
                        <a:t>may</a:t>
                      </a:r>
                      <a:r>
                        <a:rPr sz="1600" spc="150" dirty="0">
                          <a:latin typeface="Arial"/>
                          <a:cs typeface="Arial"/>
                        </a:rPr>
                        <a:t> </a:t>
                      </a:r>
                      <a:r>
                        <a:rPr sz="1600" spc="-5" dirty="0">
                          <a:latin typeface="Arial"/>
                          <a:cs typeface="Arial"/>
                        </a:rPr>
                        <a:t>lower</a:t>
                      </a:r>
                      <a:r>
                        <a:rPr sz="1600" spc="175" dirty="0">
                          <a:latin typeface="Arial"/>
                          <a:cs typeface="Arial"/>
                        </a:rPr>
                        <a:t> </a:t>
                      </a:r>
                      <a:r>
                        <a:rPr sz="1600" spc="-5" dirty="0">
                          <a:latin typeface="Arial"/>
                          <a:cs typeface="Arial"/>
                        </a:rPr>
                        <a:t>its</a:t>
                      </a:r>
                      <a:r>
                        <a:rPr sz="1600" spc="170" dirty="0">
                          <a:latin typeface="Arial"/>
                          <a:cs typeface="Arial"/>
                        </a:rPr>
                        <a:t> </a:t>
                      </a:r>
                      <a:r>
                        <a:rPr sz="1600" spc="-5" dirty="0">
                          <a:latin typeface="Arial"/>
                          <a:cs typeface="Arial"/>
                        </a:rPr>
                        <a:t>price</a:t>
                      </a:r>
                      <a:r>
                        <a:rPr sz="1600" spc="170" dirty="0">
                          <a:latin typeface="Arial"/>
                          <a:cs typeface="Arial"/>
                        </a:rPr>
                        <a:t> </a:t>
                      </a:r>
                      <a:r>
                        <a:rPr sz="1600" spc="-5" dirty="0">
                          <a:latin typeface="Arial"/>
                          <a:cs typeface="Arial"/>
                        </a:rPr>
                        <a:t>to</a:t>
                      </a:r>
                      <a:r>
                        <a:rPr sz="1600" spc="180" dirty="0">
                          <a:latin typeface="Arial"/>
                          <a:cs typeface="Arial"/>
                        </a:rPr>
                        <a:t> </a:t>
                      </a:r>
                      <a:r>
                        <a:rPr sz="1600" spc="-10" dirty="0">
                          <a:latin typeface="Arial"/>
                          <a:cs typeface="Arial"/>
                        </a:rPr>
                        <a:t>win</a:t>
                      </a:r>
                      <a:r>
                        <a:rPr sz="1600" spc="165" dirty="0">
                          <a:latin typeface="Arial"/>
                          <a:cs typeface="Arial"/>
                        </a:rPr>
                        <a:t> </a:t>
                      </a:r>
                      <a:r>
                        <a:rPr sz="1600" spc="-5" dirty="0">
                          <a:latin typeface="Arial"/>
                          <a:cs typeface="Arial"/>
                        </a:rPr>
                        <a:t>a</a:t>
                      </a:r>
                      <a:r>
                        <a:rPr sz="1600" spc="170" dirty="0">
                          <a:latin typeface="Arial"/>
                          <a:cs typeface="Arial"/>
                        </a:rPr>
                        <a:t> </a:t>
                      </a:r>
                      <a:r>
                        <a:rPr sz="1600" dirty="0">
                          <a:latin typeface="Arial"/>
                          <a:cs typeface="Arial"/>
                        </a:rPr>
                        <a:t>contract.</a:t>
                      </a:r>
                      <a:r>
                        <a:rPr sz="1600" spc="180" dirty="0">
                          <a:latin typeface="Arial"/>
                          <a:cs typeface="Arial"/>
                        </a:rPr>
                        <a:t> </a:t>
                      </a:r>
                      <a:r>
                        <a:rPr sz="1600" dirty="0">
                          <a:latin typeface="Arial"/>
                          <a:cs typeface="Arial"/>
                        </a:rPr>
                        <a:t>After</a:t>
                      </a:r>
                      <a:r>
                        <a:rPr sz="1600" spc="175" dirty="0">
                          <a:latin typeface="Arial"/>
                          <a:cs typeface="Arial"/>
                        </a:rPr>
                        <a:t> </a:t>
                      </a:r>
                      <a:r>
                        <a:rPr sz="1600" spc="-5" dirty="0">
                          <a:latin typeface="Arial"/>
                          <a:cs typeface="Arial"/>
                        </a:rPr>
                        <a:t>the</a:t>
                      </a:r>
                      <a:r>
                        <a:rPr sz="1600" spc="170" dirty="0">
                          <a:latin typeface="Arial"/>
                          <a:cs typeface="Arial"/>
                        </a:rPr>
                        <a:t> </a:t>
                      </a:r>
                      <a:r>
                        <a:rPr sz="1600" spc="-5" dirty="0">
                          <a:latin typeface="Arial"/>
                          <a:cs typeface="Arial"/>
                        </a:rPr>
                        <a:t>contract</a:t>
                      </a:r>
                      <a:r>
                        <a:rPr sz="1600" spc="185" dirty="0">
                          <a:latin typeface="Arial"/>
                          <a:cs typeface="Arial"/>
                        </a:rPr>
                        <a:t> </a:t>
                      </a:r>
                      <a:r>
                        <a:rPr sz="1600" dirty="0">
                          <a:latin typeface="Arial"/>
                          <a:cs typeface="Arial"/>
                        </a:rPr>
                        <a:t>is</a:t>
                      </a:r>
                      <a:r>
                        <a:rPr lang="en-US" sz="1600" dirty="0">
                          <a:latin typeface="Arial"/>
                          <a:cs typeface="Arial"/>
                        </a:rPr>
                        <a:t>  </a:t>
                      </a:r>
                      <a:r>
                        <a:rPr sz="1600" spc="-5" dirty="0">
                          <a:latin typeface="Arial"/>
                          <a:cs typeface="Arial"/>
                        </a:rPr>
                        <a:t>awarded, high </a:t>
                      </a:r>
                      <a:r>
                        <a:rPr sz="1600" dirty="0">
                          <a:latin typeface="Arial"/>
                          <a:cs typeface="Arial"/>
                        </a:rPr>
                        <a:t>prices </a:t>
                      </a:r>
                      <a:r>
                        <a:rPr sz="1600" spc="-5" dirty="0">
                          <a:latin typeface="Arial"/>
                          <a:cs typeface="Arial"/>
                        </a:rPr>
                        <a:t>can be charged </a:t>
                      </a:r>
                      <a:r>
                        <a:rPr sz="1600" dirty="0">
                          <a:latin typeface="Arial"/>
                          <a:cs typeface="Arial"/>
                        </a:rPr>
                        <a:t>for </a:t>
                      </a:r>
                      <a:r>
                        <a:rPr sz="1600" spc="-5" dirty="0">
                          <a:latin typeface="Arial"/>
                          <a:cs typeface="Arial"/>
                        </a:rPr>
                        <a:t>changes to the  requirements.</a:t>
                      </a:r>
                      <a:endParaRPr sz="1600" dirty="0">
                        <a:latin typeface="Arial"/>
                        <a:cs typeface="Arial"/>
                      </a:endParaRPr>
                    </a:p>
                  </a:txBody>
                  <a:tcPr marL="0" marR="0" marT="38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bl>
          </a:graphicData>
        </a:graphic>
      </p:graphicFrame>
      <p:sp>
        <p:nvSpPr>
          <p:cNvPr id="9" name="object 2">
            <a:extLst>
              <a:ext uri="{FF2B5EF4-FFF2-40B4-BE49-F238E27FC236}">
                <a16:creationId xmlns:a16="http://schemas.microsoft.com/office/drawing/2014/main" id="{86557036-53B2-4762-8562-85BB4F29EBC9}"/>
              </a:ext>
            </a:extLst>
          </p:cNvPr>
          <p:cNvSpPr txBox="1">
            <a:spLocks noGrp="1"/>
          </p:cNvSpPr>
          <p:nvPr>
            <p:ph type="title"/>
          </p:nvPr>
        </p:nvSpPr>
        <p:spPr>
          <a:xfrm>
            <a:off x="128204" y="496033"/>
            <a:ext cx="8389494" cy="843821"/>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FF0000"/>
                </a:solidFill>
              </a:rPr>
              <a:t>Factors</a:t>
            </a:r>
            <a:r>
              <a:rPr sz="3600" spc="-5" dirty="0"/>
              <a:t> affecting </a:t>
            </a:r>
            <a:r>
              <a:rPr sz="5400" dirty="0"/>
              <a:t>s</a:t>
            </a:r>
            <a:r>
              <a:rPr sz="3600" dirty="0"/>
              <a:t>oftware</a:t>
            </a:r>
            <a:r>
              <a:rPr sz="3600" spc="-30" dirty="0"/>
              <a:t> </a:t>
            </a:r>
            <a:r>
              <a:rPr lang="en-US" sz="4000" dirty="0"/>
              <a:t>P</a:t>
            </a:r>
            <a:r>
              <a:rPr sz="3600" dirty="0"/>
              <a:t>ricing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81000"/>
            <a:ext cx="7415237" cy="936154"/>
          </a:xfrm>
          <a:prstGeom prst="rect">
            <a:avLst/>
          </a:prstGeom>
        </p:spPr>
        <p:txBody>
          <a:bodyPr vert="horz" wrap="square" lIns="0" tIns="12700" rIns="0" bIns="0" rtlCol="0">
            <a:spAutoFit/>
          </a:bodyPr>
          <a:lstStyle/>
          <a:p>
            <a:pPr marL="12700">
              <a:lnSpc>
                <a:spcPct val="100000"/>
              </a:lnSpc>
              <a:spcBef>
                <a:spcPts val="100"/>
              </a:spcBef>
            </a:pPr>
            <a:r>
              <a:rPr sz="6000" spc="-5" dirty="0"/>
              <a:t>P</a:t>
            </a:r>
            <a:r>
              <a:rPr sz="4000" spc="-5" dirty="0"/>
              <a:t>ricing</a:t>
            </a:r>
            <a:r>
              <a:rPr sz="4000" spc="-40" dirty="0"/>
              <a:t> </a:t>
            </a:r>
            <a:r>
              <a:rPr lang="en-US" sz="4400" spc="-5" dirty="0"/>
              <a:t>S</a:t>
            </a:r>
            <a:r>
              <a:rPr sz="4000" spc="-5" dirty="0"/>
              <a:t>trategies</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240"/>
              </a:lnSpc>
            </a:pPr>
            <a:r>
              <a:rPr spc="-60" dirty="0"/>
              <a:t>Chapter </a:t>
            </a:r>
            <a:r>
              <a:rPr spc="-25" dirty="0"/>
              <a:t>23 </a:t>
            </a:r>
            <a:r>
              <a:rPr spc="-75" dirty="0"/>
              <a:t>Project</a:t>
            </a:r>
            <a:r>
              <a:rPr spc="-250" dirty="0"/>
              <a:t> </a:t>
            </a:r>
            <a:r>
              <a:rPr spc="-45" dirty="0"/>
              <a:t>Planning</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25400">
              <a:lnSpc>
                <a:spcPts val="1240"/>
              </a:lnSpc>
            </a:pPr>
            <a:fld id="{81D60167-4931-47E6-BA6A-407CBD079E47}" type="slidenum">
              <a:rPr spc="-25" dirty="0"/>
              <a:t>9</a:t>
            </a:fld>
            <a:endParaRPr spc="-25" dirty="0"/>
          </a:p>
        </p:txBody>
      </p:sp>
      <p:sp>
        <p:nvSpPr>
          <p:cNvPr id="3" name="object 3"/>
          <p:cNvSpPr txBox="1"/>
          <p:nvPr/>
        </p:nvSpPr>
        <p:spPr>
          <a:xfrm>
            <a:off x="76200" y="1786566"/>
            <a:ext cx="8991600" cy="3468257"/>
          </a:xfrm>
          <a:prstGeom prst="rect">
            <a:avLst/>
          </a:prstGeom>
        </p:spPr>
        <p:txBody>
          <a:bodyPr vert="horz" wrap="square" lIns="0" tIns="150495" rIns="0" bIns="0" rtlCol="0">
            <a:spAutoFit/>
          </a:bodyPr>
          <a:lstStyle/>
          <a:p>
            <a:pPr marL="355600" indent="-342900" algn="just">
              <a:lnSpc>
                <a:spcPct val="100000"/>
              </a:lnSpc>
              <a:spcBef>
                <a:spcPts val="1185"/>
              </a:spcBef>
              <a:buFont typeface="Wingdings"/>
              <a:buChar char=""/>
              <a:tabLst>
                <a:tab pos="356235" algn="l"/>
              </a:tabLst>
            </a:pPr>
            <a:r>
              <a:rPr sz="2400" spc="-5" dirty="0">
                <a:solidFill>
                  <a:srgbClr val="46424D"/>
                </a:solidFill>
                <a:latin typeface="Arial"/>
                <a:cs typeface="Arial"/>
              </a:rPr>
              <a:t>Under</a:t>
            </a:r>
            <a:r>
              <a:rPr sz="2400" spc="10" dirty="0">
                <a:solidFill>
                  <a:srgbClr val="46424D"/>
                </a:solidFill>
                <a:latin typeface="Arial"/>
                <a:cs typeface="Arial"/>
              </a:rPr>
              <a:t> </a:t>
            </a:r>
            <a:r>
              <a:rPr sz="2400" spc="-5" dirty="0">
                <a:solidFill>
                  <a:srgbClr val="46424D"/>
                </a:solidFill>
                <a:latin typeface="Arial"/>
                <a:cs typeface="Arial"/>
              </a:rPr>
              <a:t>pricing</a:t>
            </a:r>
            <a:endParaRPr sz="2400" dirty="0">
              <a:latin typeface="Arial"/>
              <a:cs typeface="Arial"/>
            </a:endParaRPr>
          </a:p>
          <a:p>
            <a:pPr marL="756285" marR="5080" lvl="1" indent="-286385" algn="just">
              <a:lnSpc>
                <a:spcPct val="100000"/>
              </a:lnSpc>
              <a:spcBef>
                <a:spcPts val="905"/>
              </a:spcBef>
              <a:buFont typeface="Wingdings"/>
              <a:buChar char=""/>
              <a:tabLst>
                <a:tab pos="756285" algn="l"/>
                <a:tab pos="756920" algn="l"/>
              </a:tabLst>
            </a:pPr>
            <a:r>
              <a:rPr sz="2000" dirty="0">
                <a:solidFill>
                  <a:srgbClr val="46424D"/>
                </a:solidFill>
                <a:latin typeface="Arial"/>
                <a:cs typeface="Arial"/>
              </a:rPr>
              <a:t>A company may underprice a system in order to gain a</a:t>
            </a:r>
            <a:r>
              <a:rPr sz="2000" spc="-315" dirty="0">
                <a:solidFill>
                  <a:srgbClr val="46424D"/>
                </a:solidFill>
                <a:latin typeface="Arial"/>
                <a:cs typeface="Arial"/>
              </a:rPr>
              <a:t> </a:t>
            </a:r>
            <a:r>
              <a:rPr sz="2000" dirty="0">
                <a:solidFill>
                  <a:srgbClr val="46424D"/>
                </a:solidFill>
                <a:latin typeface="Arial"/>
                <a:cs typeface="Arial"/>
              </a:rPr>
              <a:t>contract  that allows them to retain </a:t>
            </a:r>
            <a:r>
              <a:rPr sz="2000" spc="-10" dirty="0">
                <a:solidFill>
                  <a:srgbClr val="46424D"/>
                </a:solidFill>
                <a:latin typeface="Arial"/>
                <a:cs typeface="Arial"/>
              </a:rPr>
              <a:t>staff </a:t>
            </a:r>
            <a:r>
              <a:rPr sz="2000" dirty="0">
                <a:solidFill>
                  <a:srgbClr val="46424D"/>
                </a:solidFill>
                <a:latin typeface="Arial"/>
                <a:cs typeface="Arial"/>
              </a:rPr>
              <a:t>for future</a:t>
            </a:r>
            <a:r>
              <a:rPr sz="2000" spc="-175" dirty="0">
                <a:solidFill>
                  <a:srgbClr val="46424D"/>
                </a:solidFill>
                <a:latin typeface="Arial"/>
                <a:cs typeface="Arial"/>
              </a:rPr>
              <a:t> </a:t>
            </a:r>
            <a:r>
              <a:rPr sz="2000" dirty="0">
                <a:solidFill>
                  <a:srgbClr val="46424D"/>
                </a:solidFill>
                <a:latin typeface="Arial"/>
                <a:cs typeface="Arial"/>
              </a:rPr>
              <a:t>opportunities</a:t>
            </a:r>
            <a:endParaRPr sz="2000" dirty="0">
              <a:latin typeface="Arial"/>
              <a:cs typeface="Arial"/>
            </a:endParaRPr>
          </a:p>
          <a:p>
            <a:pPr marL="756285" lvl="1" indent="-286385" algn="just">
              <a:lnSpc>
                <a:spcPct val="100000"/>
              </a:lnSpc>
              <a:spcBef>
                <a:spcPts val="600"/>
              </a:spcBef>
              <a:buFont typeface="Wingdings"/>
              <a:buChar char=""/>
              <a:tabLst>
                <a:tab pos="756285" algn="l"/>
                <a:tab pos="756920" algn="l"/>
              </a:tabLst>
            </a:pPr>
            <a:r>
              <a:rPr sz="2000" dirty="0">
                <a:solidFill>
                  <a:srgbClr val="46424D"/>
                </a:solidFill>
                <a:latin typeface="Arial"/>
                <a:cs typeface="Arial"/>
              </a:rPr>
              <a:t>A company may underprice a system to gain access to a</a:t>
            </a:r>
            <a:r>
              <a:rPr sz="2000" spc="-335" dirty="0">
                <a:solidFill>
                  <a:srgbClr val="46424D"/>
                </a:solidFill>
                <a:latin typeface="Arial"/>
                <a:cs typeface="Arial"/>
              </a:rPr>
              <a:t> </a:t>
            </a:r>
            <a:r>
              <a:rPr sz="2000" dirty="0">
                <a:solidFill>
                  <a:srgbClr val="46424D"/>
                </a:solidFill>
                <a:latin typeface="Arial"/>
                <a:cs typeface="Arial"/>
              </a:rPr>
              <a:t>new</a:t>
            </a:r>
            <a:endParaRPr sz="2000" dirty="0">
              <a:latin typeface="Arial"/>
              <a:cs typeface="Arial"/>
            </a:endParaRPr>
          </a:p>
          <a:p>
            <a:pPr marL="756285" algn="just">
              <a:lnSpc>
                <a:spcPct val="100000"/>
              </a:lnSpc>
            </a:pPr>
            <a:r>
              <a:rPr sz="2000" dirty="0">
                <a:solidFill>
                  <a:srgbClr val="46424D"/>
                </a:solidFill>
                <a:latin typeface="Arial"/>
                <a:cs typeface="Arial"/>
              </a:rPr>
              <a:t>market</a:t>
            </a:r>
            <a:r>
              <a:rPr sz="2000" spc="-55" dirty="0">
                <a:solidFill>
                  <a:srgbClr val="46424D"/>
                </a:solidFill>
                <a:latin typeface="Arial"/>
                <a:cs typeface="Arial"/>
              </a:rPr>
              <a:t> </a:t>
            </a:r>
            <a:r>
              <a:rPr sz="2000" dirty="0">
                <a:solidFill>
                  <a:srgbClr val="46424D"/>
                </a:solidFill>
                <a:latin typeface="Arial"/>
                <a:cs typeface="Arial"/>
              </a:rPr>
              <a:t>area</a:t>
            </a:r>
            <a:endParaRPr lang="en-US" sz="2000" dirty="0">
              <a:solidFill>
                <a:srgbClr val="46424D"/>
              </a:solidFill>
              <a:latin typeface="Arial"/>
              <a:cs typeface="Arial"/>
            </a:endParaRPr>
          </a:p>
          <a:p>
            <a:pPr marL="756285" algn="just">
              <a:lnSpc>
                <a:spcPct val="100000"/>
              </a:lnSpc>
            </a:pPr>
            <a:endParaRPr sz="2000" dirty="0">
              <a:latin typeface="Arial"/>
              <a:cs typeface="Arial"/>
            </a:endParaRPr>
          </a:p>
          <a:p>
            <a:pPr marL="355600" indent="-342900" algn="just">
              <a:lnSpc>
                <a:spcPct val="100000"/>
              </a:lnSpc>
              <a:spcBef>
                <a:spcPts val="900"/>
              </a:spcBef>
              <a:buFont typeface="Wingdings"/>
              <a:buChar char=""/>
              <a:tabLst>
                <a:tab pos="356235" algn="l"/>
              </a:tabLst>
            </a:pPr>
            <a:r>
              <a:rPr sz="2400" spc="-5" dirty="0">
                <a:solidFill>
                  <a:srgbClr val="46424D"/>
                </a:solidFill>
                <a:latin typeface="Arial"/>
                <a:cs typeface="Arial"/>
              </a:rPr>
              <a:t>Increased pricing</a:t>
            </a:r>
            <a:endParaRPr sz="2400" dirty="0">
              <a:latin typeface="Arial"/>
              <a:cs typeface="Arial"/>
            </a:endParaRPr>
          </a:p>
          <a:p>
            <a:pPr marL="756285" marR="82550" lvl="1" indent="-286385" algn="just">
              <a:lnSpc>
                <a:spcPct val="100000"/>
              </a:lnSpc>
              <a:spcBef>
                <a:spcPts val="900"/>
              </a:spcBef>
              <a:buFont typeface="Wingdings"/>
              <a:buChar char=""/>
              <a:tabLst>
                <a:tab pos="756285" algn="l"/>
                <a:tab pos="756920" algn="l"/>
              </a:tabLst>
            </a:pPr>
            <a:r>
              <a:rPr sz="2000" dirty="0">
                <a:solidFill>
                  <a:srgbClr val="46424D"/>
                </a:solidFill>
                <a:latin typeface="Arial"/>
                <a:cs typeface="Arial"/>
              </a:rPr>
              <a:t>The price may be increased when a buyer wishes a</a:t>
            </a:r>
            <a:r>
              <a:rPr sz="2000" spc="-165" dirty="0">
                <a:solidFill>
                  <a:srgbClr val="46424D"/>
                </a:solidFill>
                <a:latin typeface="Arial"/>
                <a:cs typeface="Arial"/>
              </a:rPr>
              <a:t> </a:t>
            </a:r>
            <a:r>
              <a:rPr sz="2000" dirty="0">
                <a:solidFill>
                  <a:srgbClr val="46424D"/>
                </a:solidFill>
                <a:latin typeface="Arial"/>
                <a:cs typeface="Arial"/>
              </a:rPr>
              <a:t>fixed-price  contract and so the seller increases the price to allow </a:t>
            </a:r>
            <a:r>
              <a:rPr sz="2000" spc="-5" dirty="0">
                <a:solidFill>
                  <a:srgbClr val="46424D"/>
                </a:solidFill>
                <a:latin typeface="Arial"/>
                <a:cs typeface="Arial"/>
              </a:rPr>
              <a:t>for  </a:t>
            </a:r>
            <a:r>
              <a:rPr sz="2000" dirty="0">
                <a:solidFill>
                  <a:srgbClr val="46424D"/>
                </a:solidFill>
                <a:latin typeface="Arial"/>
                <a:cs typeface="Arial"/>
              </a:rPr>
              <a:t>unexpected</a:t>
            </a:r>
            <a:r>
              <a:rPr sz="2000" spc="-50" dirty="0">
                <a:solidFill>
                  <a:srgbClr val="46424D"/>
                </a:solidFill>
                <a:latin typeface="Arial"/>
                <a:cs typeface="Arial"/>
              </a:rPr>
              <a:t> </a:t>
            </a:r>
            <a:r>
              <a:rPr sz="2000" dirty="0">
                <a:solidFill>
                  <a:srgbClr val="46424D"/>
                </a:solidFill>
                <a:latin typeface="Arial"/>
                <a:cs typeface="Arial"/>
              </a:rPr>
              <a:t>risks</a:t>
            </a:r>
            <a:endParaRPr sz="2000" dirty="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5626</TotalTime>
  <Words>2958</Words>
  <Application>Microsoft Office PowerPoint</Application>
  <PresentationFormat>On-screen Show (4:3)</PresentationFormat>
  <Paragraphs>444</Paragraphs>
  <Slides>56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Comic Sans MS</vt:lpstr>
      <vt:lpstr>Times New Roman</vt:lpstr>
      <vt:lpstr>Trebuchet MS</vt:lpstr>
      <vt:lpstr>Tw Cen MT</vt:lpstr>
      <vt:lpstr>Wingdings</vt:lpstr>
      <vt:lpstr>Office Theme</vt:lpstr>
      <vt:lpstr>                      Chapter 23    Project Planning</vt:lpstr>
      <vt:lpstr>PowerPoint Presentation</vt:lpstr>
      <vt:lpstr>PowerPoint Presentation</vt:lpstr>
      <vt:lpstr>Planning stages</vt:lpstr>
      <vt:lpstr>Software Pricing</vt:lpstr>
      <vt:lpstr>Software Pricing</vt:lpstr>
      <vt:lpstr>Factors affecting software Pricing</vt:lpstr>
      <vt:lpstr>Factors affecting software Pricing</vt:lpstr>
      <vt:lpstr>Pricing Strategies</vt:lpstr>
      <vt:lpstr>Pricing to win</vt:lpstr>
      <vt:lpstr>Plan-driven Development</vt:lpstr>
      <vt:lpstr>PowerPoint Presentation</vt:lpstr>
      <vt:lpstr>Plan-driven Development</vt:lpstr>
      <vt:lpstr>Project plans</vt:lpstr>
      <vt:lpstr>Project plan supplements</vt:lpstr>
      <vt:lpstr>Planning Assumptions</vt:lpstr>
      <vt:lpstr>Agile planning</vt:lpstr>
      <vt:lpstr>Agile planning</vt:lpstr>
      <vt:lpstr>Agile planning stages</vt:lpstr>
      <vt:lpstr>Agile planning difficulties</vt:lpstr>
      <vt:lpstr>Agile planning applicability</vt:lpstr>
      <vt:lpstr>PowerPoint Presentation</vt:lpstr>
      <vt:lpstr>PowerPoint Presentation</vt:lpstr>
      <vt:lpstr>Project Scheduling</vt:lpstr>
      <vt:lpstr>Project scheduling</vt:lpstr>
      <vt:lpstr>Project scheduling activities</vt:lpstr>
      <vt:lpstr>The project scheduling process</vt:lpstr>
      <vt:lpstr>Scheduling problems</vt:lpstr>
      <vt:lpstr>Schedule presentation</vt:lpstr>
      <vt:lpstr>Project activites</vt:lpstr>
      <vt:lpstr>PowerPoint Presentation</vt:lpstr>
      <vt:lpstr>Tasks, Durations, and Dependencies</vt:lpstr>
      <vt:lpstr>Activity bar chart</vt:lpstr>
      <vt:lpstr>Staff allocation chart</vt:lpstr>
      <vt:lpstr>Work Breakdown Structure (WBS)</vt:lpstr>
      <vt:lpstr>PowerPoint Presentation</vt:lpstr>
      <vt:lpstr>PowerPoint Presentation</vt:lpstr>
      <vt:lpstr>PowerPoint Presentation</vt:lpstr>
      <vt:lpstr>Work Breakdown Structure</vt:lpstr>
      <vt:lpstr>Sample Intranet WBS by Product</vt:lpstr>
      <vt:lpstr>Sample Intranet WBS Organized by Phase</vt:lpstr>
      <vt:lpstr>PowerPoint Presentation</vt:lpstr>
      <vt:lpstr>PowerPoint Presentation</vt:lpstr>
      <vt:lpstr>Intranet WBS in Tabular Form</vt:lpstr>
      <vt:lpstr>PowerPoint Presentation</vt:lpstr>
      <vt:lpstr>Figure Intranet WBS and Gantt Chart </vt:lpstr>
      <vt:lpstr>PowerPoint Presentation</vt:lpstr>
      <vt:lpstr>Approaches to developing WBS</vt:lpstr>
      <vt:lpstr>Approaches to developing WBS</vt:lpstr>
      <vt:lpstr>Approaches to developing WBS</vt:lpstr>
      <vt:lpstr>Approaches to developing WBS</vt:lpstr>
      <vt:lpstr>Approaches to developing WBS</vt:lpstr>
      <vt:lpstr>Approaches to developing WBS</vt:lpstr>
      <vt:lpstr>Approaches to developing WBS</vt:lpstr>
      <vt:lpstr>Approaches to developing WBS</vt:lpstr>
      <vt:lpstr>Figure 5-6. Resulting WBS in Chart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23 – Project planning</dc:title>
  <dc:creator>tahir farooq</dc:creator>
  <cp:lastModifiedBy>Ms.Saba Naseem</cp:lastModifiedBy>
  <cp:revision>88</cp:revision>
  <dcterms:created xsi:type="dcterms:W3CDTF">2018-04-22T15:05:38Z</dcterms:created>
  <dcterms:modified xsi:type="dcterms:W3CDTF">2025-03-11T04:53:52Z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2015-01-02T00:00:00Z</vt:filetime>
  </property>
  <property fmtid="{D5CDD505-2E9C-101B-9397-08002B2CF9AE}" pid="3" name="Creator">
    <vt:lpwstr>Microsoft® PowerPoint® 2013</vt:lpwstr>
  </property>
  <property fmtid="{D5CDD505-2E9C-101B-9397-08002B2CF9AE}" pid="4" name="LastSaved">
    <vt:filetime>2018-04-22T00:00:00Z</vt:filetime>
  </property>
</Properties>
</file>