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2"/>
  </p:notesMasterIdLst>
  <p:sldIdLst>
    <p:sldId id="289" r:id="rId2"/>
    <p:sldId id="315" r:id="rId3"/>
    <p:sldId id="316" r:id="rId4"/>
    <p:sldId id="317" r:id="rId5"/>
    <p:sldId id="318" r:id="rId6"/>
    <p:sldId id="320" r:id="rId7"/>
    <p:sldId id="321" r:id="rId8"/>
    <p:sldId id="322" r:id="rId9"/>
    <p:sldId id="323" r:id="rId10"/>
    <p:sldId id="324" r:id="rId11"/>
    <p:sldId id="297" r:id="rId12"/>
    <p:sldId id="326" r:id="rId13"/>
    <p:sldId id="327" r:id="rId14"/>
    <p:sldId id="298" r:id="rId15"/>
    <p:sldId id="329" r:id="rId16"/>
    <p:sldId id="330" r:id="rId17"/>
    <p:sldId id="331" r:id="rId18"/>
    <p:sldId id="334" r:id="rId19"/>
    <p:sldId id="258" r:id="rId20"/>
    <p:sldId id="259" r:id="rId21"/>
    <p:sldId id="264" r:id="rId22"/>
    <p:sldId id="265" r:id="rId23"/>
    <p:sldId id="266" r:id="rId24"/>
    <p:sldId id="267" r:id="rId25"/>
    <p:sldId id="268" r:id="rId26"/>
    <p:sldId id="270" r:id="rId27"/>
    <p:sldId id="274" r:id="rId28"/>
    <p:sldId id="282" r:id="rId29"/>
    <p:sldId id="285" r:id="rId30"/>
    <p:sldId id="294"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36" autoAdjust="0"/>
    <p:restoredTop sz="94660"/>
  </p:normalViewPr>
  <p:slideViewPr>
    <p:cSldViewPr snapToGrid="0">
      <p:cViewPr>
        <p:scale>
          <a:sx n="62" d="100"/>
          <a:sy n="62" d="100"/>
        </p:scale>
        <p:origin x="1476"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B34FA2-7379-4520-A493-BC09B74E6265}" type="datetimeFigureOut">
              <a:rPr lang="en-US" smtClean="0"/>
              <a:t>12/1/2023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39DD44-08FD-4774-A559-ACAAD0C98763}" type="slidenum">
              <a:rPr lang="en-US" smtClean="0"/>
              <a:t>‹#›</a:t>
            </a:fld>
            <a:endParaRPr lang="en-US"/>
          </a:p>
        </p:txBody>
      </p:sp>
    </p:spTree>
    <p:extLst>
      <p:ext uri="{BB962C8B-B14F-4D97-AF65-F5344CB8AC3E}">
        <p14:creationId xmlns:p14="http://schemas.microsoft.com/office/powerpoint/2010/main" val="149243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70A8DACB-DF81-4458-814D-FF4361EE0862}" type="slidenum">
              <a:rPr lang="en-PK" smtClean="0"/>
              <a:t>30</a:t>
            </a:fld>
            <a:endParaRPr lang="en-PK"/>
          </a:p>
        </p:txBody>
      </p:sp>
    </p:spTree>
    <p:extLst>
      <p:ext uri="{BB962C8B-B14F-4D97-AF65-F5344CB8AC3E}">
        <p14:creationId xmlns:p14="http://schemas.microsoft.com/office/powerpoint/2010/main" val="3259617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42C314-5BD8-44A6-83EC-04D35B751EEF}" type="datetime1">
              <a:rPr lang="en-US" smtClean="0"/>
              <a:t>12/1/2023</a:t>
            </a:fld>
            <a:endParaRPr lang="en-US"/>
          </a:p>
        </p:txBody>
      </p:sp>
      <p:sp>
        <p:nvSpPr>
          <p:cNvPr id="5" name="Footer Placeholder 4"/>
          <p:cNvSpPr>
            <a:spLocks noGrp="1"/>
          </p:cNvSpPr>
          <p:nvPr>
            <p:ph type="ftr" sz="quarter" idx="11"/>
          </p:nvPr>
        </p:nvSpPr>
        <p:spPr/>
        <p:txBody>
          <a:bodyPr/>
          <a:lstStyle/>
          <a:p>
            <a:r>
              <a:rPr lang="en-US"/>
              <a:t>CS3009 - Software Engineering</a:t>
            </a:r>
          </a:p>
        </p:txBody>
      </p:sp>
      <p:sp>
        <p:nvSpPr>
          <p:cNvPr id="6" name="Slide Number Placeholder 5"/>
          <p:cNvSpPr>
            <a:spLocks noGrp="1"/>
          </p:cNvSpPr>
          <p:nvPr>
            <p:ph type="sldNum" sz="quarter" idx="12"/>
          </p:nvPr>
        </p:nvSpPr>
        <p:spPr/>
        <p:txBody>
          <a:bodyPr/>
          <a:lstStyle/>
          <a:p>
            <a:fld id="{07BBF65D-032C-4140-8551-973231AAAAD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8649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9A5AB7-0E34-47E4-B780-1EC8B8AC6447}" type="datetime1">
              <a:rPr lang="en-US" smtClean="0"/>
              <a:t>12/1/2023</a:t>
            </a:fld>
            <a:endParaRPr lang="en-US"/>
          </a:p>
        </p:txBody>
      </p:sp>
      <p:sp>
        <p:nvSpPr>
          <p:cNvPr id="5" name="Footer Placeholder 4"/>
          <p:cNvSpPr>
            <a:spLocks noGrp="1"/>
          </p:cNvSpPr>
          <p:nvPr>
            <p:ph type="ftr" sz="quarter" idx="11"/>
          </p:nvPr>
        </p:nvSpPr>
        <p:spPr/>
        <p:txBody>
          <a:bodyPr/>
          <a:lstStyle/>
          <a:p>
            <a:r>
              <a:rPr lang="en-US"/>
              <a:t>CS3009 - Software Engineering</a:t>
            </a:r>
          </a:p>
        </p:txBody>
      </p:sp>
      <p:sp>
        <p:nvSpPr>
          <p:cNvPr id="6" name="Slide Number Placeholder 5"/>
          <p:cNvSpPr>
            <a:spLocks noGrp="1"/>
          </p:cNvSpPr>
          <p:nvPr>
            <p:ph type="sldNum" sz="quarter" idx="12"/>
          </p:nvPr>
        </p:nvSpPr>
        <p:spPr/>
        <p:txBody>
          <a:bodyPr/>
          <a:lstStyle/>
          <a:p>
            <a:fld id="{07BBF65D-032C-4140-8551-973231AAAAD7}" type="slidenum">
              <a:rPr lang="en-US" smtClean="0"/>
              <a:t>‹#›</a:t>
            </a:fld>
            <a:endParaRPr lang="en-US"/>
          </a:p>
        </p:txBody>
      </p:sp>
    </p:spTree>
    <p:extLst>
      <p:ext uri="{BB962C8B-B14F-4D97-AF65-F5344CB8AC3E}">
        <p14:creationId xmlns:p14="http://schemas.microsoft.com/office/powerpoint/2010/main" val="3841525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8EB07D-67E8-4660-9B24-7A8AE7CD67A5}" type="datetime1">
              <a:rPr lang="en-US" smtClean="0"/>
              <a:t>12/1/2023</a:t>
            </a:fld>
            <a:endParaRPr lang="en-US"/>
          </a:p>
        </p:txBody>
      </p:sp>
      <p:sp>
        <p:nvSpPr>
          <p:cNvPr id="5" name="Footer Placeholder 4"/>
          <p:cNvSpPr>
            <a:spLocks noGrp="1"/>
          </p:cNvSpPr>
          <p:nvPr>
            <p:ph type="ftr" sz="quarter" idx="11"/>
          </p:nvPr>
        </p:nvSpPr>
        <p:spPr/>
        <p:txBody>
          <a:bodyPr/>
          <a:lstStyle/>
          <a:p>
            <a:r>
              <a:rPr lang="en-US"/>
              <a:t>CS3009 - Software Engineering</a:t>
            </a:r>
          </a:p>
        </p:txBody>
      </p:sp>
      <p:sp>
        <p:nvSpPr>
          <p:cNvPr id="6" name="Slide Number Placeholder 5"/>
          <p:cNvSpPr>
            <a:spLocks noGrp="1"/>
          </p:cNvSpPr>
          <p:nvPr>
            <p:ph type="sldNum" sz="quarter" idx="12"/>
          </p:nvPr>
        </p:nvSpPr>
        <p:spPr/>
        <p:txBody>
          <a:bodyPr/>
          <a:lstStyle/>
          <a:p>
            <a:fld id="{07BBF65D-032C-4140-8551-973231AAAAD7}" type="slidenum">
              <a:rPr lang="en-US" smtClean="0"/>
              <a:t>‹#›</a:t>
            </a:fld>
            <a:endParaRPr lang="en-US"/>
          </a:p>
        </p:txBody>
      </p:sp>
    </p:spTree>
    <p:extLst>
      <p:ext uri="{BB962C8B-B14F-4D97-AF65-F5344CB8AC3E}">
        <p14:creationId xmlns:p14="http://schemas.microsoft.com/office/powerpoint/2010/main" val="1022026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D67323-C4AF-47FF-B212-29F31799221D}" type="datetime1">
              <a:rPr lang="en-US" smtClean="0"/>
              <a:t>12/1/2023</a:t>
            </a:fld>
            <a:endParaRPr lang="en-US"/>
          </a:p>
        </p:txBody>
      </p:sp>
      <p:sp>
        <p:nvSpPr>
          <p:cNvPr id="5" name="Footer Placeholder 4"/>
          <p:cNvSpPr>
            <a:spLocks noGrp="1"/>
          </p:cNvSpPr>
          <p:nvPr>
            <p:ph type="ftr" sz="quarter" idx="11"/>
          </p:nvPr>
        </p:nvSpPr>
        <p:spPr/>
        <p:txBody>
          <a:bodyPr/>
          <a:lstStyle/>
          <a:p>
            <a:r>
              <a:rPr lang="en-US"/>
              <a:t>CS3009 - Software Engineering</a:t>
            </a:r>
          </a:p>
        </p:txBody>
      </p:sp>
      <p:sp>
        <p:nvSpPr>
          <p:cNvPr id="6" name="Slide Number Placeholder 5"/>
          <p:cNvSpPr>
            <a:spLocks noGrp="1"/>
          </p:cNvSpPr>
          <p:nvPr>
            <p:ph type="sldNum" sz="quarter" idx="12"/>
          </p:nvPr>
        </p:nvSpPr>
        <p:spPr/>
        <p:txBody>
          <a:bodyPr/>
          <a:lstStyle/>
          <a:p>
            <a:fld id="{07BBF65D-032C-4140-8551-973231AAAAD7}" type="slidenum">
              <a:rPr lang="en-US" smtClean="0"/>
              <a:t>‹#›</a:t>
            </a:fld>
            <a:endParaRPr lang="en-US"/>
          </a:p>
        </p:txBody>
      </p:sp>
    </p:spTree>
    <p:extLst>
      <p:ext uri="{BB962C8B-B14F-4D97-AF65-F5344CB8AC3E}">
        <p14:creationId xmlns:p14="http://schemas.microsoft.com/office/powerpoint/2010/main" val="1227864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014EAC-6157-490A-AB23-D30781AE9FE7}" type="datetime1">
              <a:rPr lang="en-US" smtClean="0"/>
              <a:t>12/1/2023</a:t>
            </a:fld>
            <a:endParaRPr lang="en-US"/>
          </a:p>
        </p:txBody>
      </p:sp>
      <p:sp>
        <p:nvSpPr>
          <p:cNvPr id="5" name="Footer Placeholder 4"/>
          <p:cNvSpPr>
            <a:spLocks noGrp="1"/>
          </p:cNvSpPr>
          <p:nvPr>
            <p:ph type="ftr" sz="quarter" idx="11"/>
          </p:nvPr>
        </p:nvSpPr>
        <p:spPr/>
        <p:txBody>
          <a:bodyPr/>
          <a:lstStyle/>
          <a:p>
            <a:r>
              <a:rPr lang="en-US"/>
              <a:t>CS3009 - Software Engineering</a:t>
            </a:r>
          </a:p>
        </p:txBody>
      </p:sp>
      <p:sp>
        <p:nvSpPr>
          <p:cNvPr id="6" name="Slide Number Placeholder 5"/>
          <p:cNvSpPr>
            <a:spLocks noGrp="1"/>
          </p:cNvSpPr>
          <p:nvPr>
            <p:ph type="sldNum" sz="quarter" idx="12"/>
          </p:nvPr>
        </p:nvSpPr>
        <p:spPr/>
        <p:txBody>
          <a:bodyPr/>
          <a:lstStyle/>
          <a:p>
            <a:fld id="{07BBF65D-032C-4140-8551-973231AAAAD7}"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939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3AEB0E-8A3E-4149-AFF7-1D6BB1DD74F1}" type="datetime1">
              <a:rPr lang="en-US" smtClean="0"/>
              <a:t>12/1/2023</a:t>
            </a:fld>
            <a:endParaRPr lang="en-US"/>
          </a:p>
        </p:txBody>
      </p:sp>
      <p:sp>
        <p:nvSpPr>
          <p:cNvPr id="6" name="Footer Placeholder 5"/>
          <p:cNvSpPr>
            <a:spLocks noGrp="1"/>
          </p:cNvSpPr>
          <p:nvPr>
            <p:ph type="ftr" sz="quarter" idx="11"/>
          </p:nvPr>
        </p:nvSpPr>
        <p:spPr/>
        <p:txBody>
          <a:bodyPr/>
          <a:lstStyle/>
          <a:p>
            <a:r>
              <a:rPr lang="en-US"/>
              <a:t>CS3009 - Software Engineering</a:t>
            </a:r>
          </a:p>
        </p:txBody>
      </p:sp>
      <p:sp>
        <p:nvSpPr>
          <p:cNvPr id="7" name="Slide Number Placeholder 6"/>
          <p:cNvSpPr>
            <a:spLocks noGrp="1"/>
          </p:cNvSpPr>
          <p:nvPr>
            <p:ph type="sldNum" sz="quarter" idx="12"/>
          </p:nvPr>
        </p:nvSpPr>
        <p:spPr/>
        <p:txBody>
          <a:bodyPr/>
          <a:lstStyle/>
          <a:p>
            <a:fld id="{07BBF65D-032C-4140-8551-973231AAAAD7}" type="slidenum">
              <a:rPr lang="en-US" smtClean="0"/>
              <a:t>‹#›</a:t>
            </a:fld>
            <a:endParaRPr lang="en-US"/>
          </a:p>
        </p:txBody>
      </p:sp>
    </p:spTree>
    <p:extLst>
      <p:ext uri="{BB962C8B-B14F-4D97-AF65-F5344CB8AC3E}">
        <p14:creationId xmlns:p14="http://schemas.microsoft.com/office/powerpoint/2010/main" val="372222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5"/>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EC4CE8-871B-4271-AAE9-F1856D0EDD94}" type="datetime1">
              <a:rPr lang="en-US" smtClean="0"/>
              <a:t>12/1/2023</a:t>
            </a:fld>
            <a:endParaRPr lang="en-US"/>
          </a:p>
        </p:txBody>
      </p:sp>
      <p:sp>
        <p:nvSpPr>
          <p:cNvPr id="8" name="Footer Placeholder 7"/>
          <p:cNvSpPr>
            <a:spLocks noGrp="1"/>
          </p:cNvSpPr>
          <p:nvPr>
            <p:ph type="ftr" sz="quarter" idx="11"/>
          </p:nvPr>
        </p:nvSpPr>
        <p:spPr/>
        <p:txBody>
          <a:bodyPr/>
          <a:lstStyle/>
          <a:p>
            <a:r>
              <a:rPr lang="en-US"/>
              <a:t>CS3009 - Software Engineering</a:t>
            </a:r>
          </a:p>
        </p:txBody>
      </p:sp>
      <p:sp>
        <p:nvSpPr>
          <p:cNvPr id="9" name="Slide Number Placeholder 8"/>
          <p:cNvSpPr>
            <a:spLocks noGrp="1"/>
          </p:cNvSpPr>
          <p:nvPr>
            <p:ph type="sldNum" sz="quarter" idx="12"/>
          </p:nvPr>
        </p:nvSpPr>
        <p:spPr/>
        <p:txBody>
          <a:bodyPr/>
          <a:lstStyle/>
          <a:p>
            <a:fld id="{07BBF65D-032C-4140-8551-973231AAAAD7}" type="slidenum">
              <a:rPr lang="en-US" smtClean="0"/>
              <a:t>‹#›</a:t>
            </a:fld>
            <a:endParaRPr lang="en-US"/>
          </a:p>
        </p:txBody>
      </p:sp>
    </p:spTree>
    <p:extLst>
      <p:ext uri="{BB962C8B-B14F-4D97-AF65-F5344CB8AC3E}">
        <p14:creationId xmlns:p14="http://schemas.microsoft.com/office/powerpoint/2010/main" val="2767251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7685F9-9B63-4176-9443-2732BCE2092F}" type="datetime1">
              <a:rPr lang="en-US" smtClean="0"/>
              <a:t>12/1/2023</a:t>
            </a:fld>
            <a:endParaRPr lang="en-US"/>
          </a:p>
        </p:txBody>
      </p:sp>
      <p:sp>
        <p:nvSpPr>
          <p:cNvPr id="4" name="Footer Placeholder 3"/>
          <p:cNvSpPr>
            <a:spLocks noGrp="1"/>
          </p:cNvSpPr>
          <p:nvPr>
            <p:ph type="ftr" sz="quarter" idx="11"/>
          </p:nvPr>
        </p:nvSpPr>
        <p:spPr/>
        <p:txBody>
          <a:bodyPr/>
          <a:lstStyle/>
          <a:p>
            <a:r>
              <a:rPr lang="en-US"/>
              <a:t>CS3009 - Software Engineering</a:t>
            </a:r>
          </a:p>
        </p:txBody>
      </p:sp>
      <p:sp>
        <p:nvSpPr>
          <p:cNvPr id="5" name="Slide Number Placeholder 4"/>
          <p:cNvSpPr>
            <a:spLocks noGrp="1"/>
          </p:cNvSpPr>
          <p:nvPr>
            <p:ph type="sldNum" sz="quarter" idx="12"/>
          </p:nvPr>
        </p:nvSpPr>
        <p:spPr/>
        <p:txBody>
          <a:bodyPr/>
          <a:lstStyle/>
          <a:p>
            <a:fld id="{07BBF65D-032C-4140-8551-973231AAAAD7}" type="slidenum">
              <a:rPr lang="en-US" smtClean="0"/>
              <a:t>‹#›</a:t>
            </a:fld>
            <a:endParaRPr lang="en-US"/>
          </a:p>
        </p:txBody>
      </p:sp>
    </p:spTree>
    <p:extLst>
      <p:ext uri="{BB962C8B-B14F-4D97-AF65-F5344CB8AC3E}">
        <p14:creationId xmlns:p14="http://schemas.microsoft.com/office/powerpoint/2010/main" val="1209215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C317D4C-C476-4904-8458-0A67138D950A}" type="datetime1">
              <a:rPr lang="en-US" smtClean="0"/>
              <a:t>12/1/2023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CS3009 - Software Engineering</a:t>
            </a:r>
          </a:p>
        </p:txBody>
      </p:sp>
      <p:sp>
        <p:nvSpPr>
          <p:cNvPr id="9" name="Slide Number Placeholder 8"/>
          <p:cNvSpPr>
            <a:spLocks noGrp="1"/>
          </p:cNvSpPr>
          <p:nvPr>
            <p:ph type="sldNum" sz="quarter" idx="12"/>
          </p:nvPr>
        </p:nvSpPr>
        <p:spPr/>
        <p:txBody>
          <a:bodyPr/>
          <a:lstStyle/>
          <a:p>
            <a:fld id="{07BBF65D-032C-4140-8551-973231AAAAD7}" type="slidenum">
              <a:rPr lang="en-US" smtClean="0"/>
              <a:t>‹#›</a:t>
            </a:fld>
            <a:endParaRPr lang="en-US"/>
          </a:p>
        </p:txBody>
      </p:sp>
    </p:spTree>
    <p:extLst>
      <p:ext uri="{BB962C8B-B14F-4D97-AF65-F5344CB8AC3E}">
        <p14:creationId xmlns:p14="http://schemas.microsoft.com/office/powerpoint/2010/main" val="2500511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B7D9D00-3256-453E-9AB1-871972E26F42}" type="datetime1">
              <a:rPr lang="en-US" smtClean="0"/>
              <a:t>12/1/2023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CS3009 - Software Engineering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7BBF65D-032C-4140-8551-973231AAAAD7}" type="slidenum">
              <a:rPr lang="en-US" smtClean="0"/>
              <a:t>‹#›</a:t>
            </a:fld>
            <a:endParaRPr lang="en-US"/>
          </a:p>
        </p:txBody>
      </p:sp>
    </p:spTree>
    <p:extLst>
      <p:ext uri="{BB962C8B-B14F-4D97-AF65-F5344CB8AC3E}">
        <p14:creationId xmlns:p14="http://schemas.microsoft.com/office/powerpoint/2010/main" val="4019222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59BF1E7-F586-45D0-BA08-46D30D863A48}" type="datetime1">
              <a:rPr lang="en-US" smtClean="0"/>
              <a:t>12/1/2023</a:t>
            </a:fld>
            <a:endParaRPr lang="en-US"/>
          </a:p>
        </p:txBody>
      </p:sp>
      <p:sp>
        <p:nvSpPr>
          <p:cNvPr id="6" name="Footer Placeholder 5"/>
          <p:cNvSpPr>
            <a:spLocks noGrp="1"/>
          </p:cNvSpPr>
          <p:nvPr>
            <p:ph type="ftr" sz="quarter" idx="11"/>
          </p:nvPr>
        </p:nvSpPr>
        <p:spPr/>
        <p:txBody>
          <a:bodyPr/>
          <a:lstStyle/>
          <a:p>
            <a:r>
              <a:rPr lang="en-US"/>
              <a:t>CS3009 - Software Engineering</a:t>
            </a:r>
          </a:p>
        </p:txBody>
      </p:sp>
      <p:sp>
        <p:nvSpPr>
          <p:cNvPr id="7" name="Slide Number Placeholder 6"/>
          <p:cNvSpPr>
            <a:spLocks noGrp="1"/>
          </p:cNvSpPr>
          <p:nvPr>
            <p:ph type="sldNum" sz="quarter" idx="12"/>
          </p:nvPr>
        </p:nvSpPr>
        <p:spPr/>
        <p:txBody>
          <a:bodyPr/>
          <a:lstStyle/>
          <a:p>
            <a:fld id="{07BBF65D-032C-4140-8551-973231AAAAD7}" type="slidenum">
              <a:rPr lang="en-US" smtClean="0"/>
              <a:t>‹#›</a:t>
            </a:fld>
            <a:endParaRPr lang="en-US"/>
          </a:p>
        </p:txBody>
      </p:sp>
    </p:spTree>
    <p:extLst>
      <p:ext uri="{BB962C8B-B14F-4D97-AF65-F5344CB8AC3E}">
        <p14:creationId xmlns:p14="http://schemas.microsoft.com/office/powerpoint/2010/main" val="298596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9144001"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0890FAD4-707A-483B-A0C9-49FB03C9C190}" type="datetime1">
              <a:rPr lang="en-US" smtClean="0"/>
              <a:t>12/1/2023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CS3009 - Software Engineering</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07BBF65D-032C-4140-8551-973231AAAAD7}"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3551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D785-3C53-47E3-A75C-5480A8E0631F}"/>
              </a:ext>
            </a:extLst>
          </p:cNvPr>
          <p:cNvSpPr>
            <a:spLocks noGrp="1"/>
          </p:cNvSpPr>
          <p:nvPr>
            <p:ph type="title" idx="4294967295"/>
          </p:nvPr>
        </p:nvSpPr>
        <p:spPr>
          <a:xfrm>
            <a:off x="900681" y="2723322"/>
            <a:ext cx="7345018" cy="1064315"/>
          </a:xfrm>
        </p:spPr>
        <p:txBody>
          <a:bodyPr>
            <a:noAutofit/>
          </a:bodyPr>
          <a:lstStyle/>
          <a:p>
            <a:pPr algn="ctr"/>
            <a:r>
              <a:rPr lang="en-US" sz="6000" dirty="0"/>
              <a:t>Software Project Management</a:t>
            </a:r>
          </a:p>
        </p:txBody>
      </p:sp>
      <p:sp>
        <p:nvSpPr>
          <p:cNvPr id="4" name="Footer Placeholder 3"/>
          <p:cNvSpPr>
            <a:spLocks noGrp="1"/>
          </p:cNvSpPr>
          <p:nvPr>
            <p:ph type="ftr" sz="quarter" idx="11"/>
          </p:nvPr>
        </p:nvSpPr>
        <p:spPr/>
        <p:txBody>
          <a:bodyPr/>
          <a:lstStyle/>
          <a:p>
            <a:r>
              <a:rPr lang="en-US"/>
              <a:t>CS3009 - Software Engineering</a:t>
            </a:r>
          </a:p>
        </p:txBody>
      </p:sp>
      <p:sp>
        <p:nvSpPr>
          <p:cNvPr id="5" name="Slide Number Placeholder 4"/>
          <p:cNvSpPr>
            <a:spLocks noGrp="1"/>
          </p:cNvSpPr>
          <p:nvPr>
            <p:ph type="sldNum" sz="quarter" idx="12"/>
          </p:nvPr>
        </p:nvSpPr>
        <p:spPr/>
        <p:txBody>
          <a:bodyPr/>
          <a:lstStyle/>
          <a:p>
            <a:fld id="{07BBF65D-032C-4140-8551-973231AAAAD7}" type="slidenum">
              <a:rPr lang="en-US" smtClean="0"/>
              <a:t>1</a:t>
            </a:fld>
            <a:endParaRPr lang="en-US"/>
          </a:p>
        </p:txBody>
      </p:sp>
    </p:spTree>
    <p:extLst>
      <p:ext uri="{BB962C8B-B14F-4D97-AF65-F5344CB8AC3E}">
        <p14:creationId xmlns:p14="http://schemas.microsoft.com/office/powerpoint/2010/main" val="4863591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spc="-120" dirty="0"/>
              <a:t>o</a:t>
            </a:r>
            <a:r>
              <a:rPr lang="en-US" dirty="0"/>
              <a:t>w</a:t>
            </a:r>
            <a:r>
              <a:rPr lang="en-US" spc="114" dirty="0">
                <a:latin typeface="Times New Roman"/>
                <a:cs typeface="Times New Roman"/>
              </a:rPr>
              <a:t> </a:t>
            </a:r>
            <a:r>
              <a:rPr lang="en-US" spc="-20" dirty="0"/>
              <a:t>t</a:t>
            </a:r>
            <a:r>
              <a:rPr lang="en-US" dirty="0"/>
              <a:t>o</a:t>
            </a:r>
            <a:r>
              <a:rPr lang="en-US" spc="114" dirty="0">
                <a:latin typeface="Times New Roman"/>
                <a:cs typeface="Times New Roman"/>
              </a:rPr>
              <a:t> </a:t>
            </a:r>
            <a:r>
              <a:rPr lang="en-US" spc="-15" dirty="0"/>
              <a:t>a</a:t>
            </a:r>
            <a:r>
              <a:rPr lang="en-US" spc="-80" dirty="0"/>
              <a:t>v</a:t>
            </a:r>
            <a:r>
              <a:rPr lang="en-US" dirty="0"/>
              <a:t>oid</a:t>
            </a:r>
            <a:r>
              <a:rPr lang="en-US" spc="90" dirty="0">
                <a:latin typeface="Times New Roman"/>
                <a:cs typeface="Times New Roman"/>
              </a:rPr>
              <a:t> </a:t>
            </a:r>
            <a:r>
              <a:rPr lang="en-US" dirty="0"/>
              <a:t>p</a:t>
            </a:r>
            <a:r>
              <a:rPr lang="en-US" spc="-95" dirty="0"/>
              <a:t>r</a:t>
            </a:r>
            <a:r>
              <a:rPr lang="en-US" dirty="0"/>
              <a:t>oblems?</a:t>
            </a:r>
          </a:p>
        </p:txBody>
      </p:sp>
      <p:sp>
        <p:nvSpPr>
          <p:cNvPr id="3" name="Content Placeholder 2"/>
          <p:cNvSpPr>
            <a:spLocks noGrp="1"/>
          </p:cNvSpPr>
          <p:nvPr>
            <p:ph idx="1"/>
          </p:nvPr>
        </p:nvSpPr>
        <p:spPr>
          <a:xfrm>
            <a:off x="746759" y="1737361"/>
            <a:ext cx="5476241" cy="4023360"/>
          </a:xfrm>
        </p:spPr>
        <p:txBody>
          <a:bodyPr>
            <a:normAutofit fontScale="25000" lnSpcReduction="20000"/>
          </a:bodyPr>
          <a:lstStyle/>
          <a:p>
            <a:pPr marL="527949" indent="0">
              <a:lnSpc>
                <a:spcPct val="120000"/>
              </a:lnSpc>
              <a:spcBef>
                <a:spcPts val="0"/>
              </a:spcBef>
              <a:buSzPct val="60416"/>
              <a:buNone/>
              <a:tabLst>
                <a:tab pos="871878" algn="l"/>
              </a:tabLst>
            </a:pPr>
            <a:r>
              <a:rPr lang="en-US" sz="8000" spc="-20" dirty="0">
                <a:solidFill>
                  <a:srgbClr val="002060"/>
                </a:solidFill>
                <a:cs typeface="Tw Cen MT"/>
              </a:rPr>
              <a:t>Ma</a:t>
            </a:r>
            <a:r>
              <a:rPr lang="en-US" sz="8000" spc="-65" dirty="0">
                <a:solidFill>
                  <a:srgbClr val="002060"/>
                </a:solidFill>
                <a:cs typeface="Tw Cen MT"/>
              </a:rPr>
              <a:t>k</a:t>
            </a:r>
            <a:r>
              <a:rPr lang="en-US" sz="8000" dirty="0">
                <a:solidFill>
                  <a:srgbClr val="002060"/>
                </a:solidFill>
                <a:cs typeface="Tw Cen MT"/>
              </a:rPr>
              <a:t>e</a:t>
            </a:r>
            <a:r>
              <a:rPr lang="en-US" sz="8000" spc="55" dirty="0">
                <a:solidFill>
                  <a:srgbClr val="002060"/>
                </a:solidFill>
                <a:cs typeface="Times New Roman"/>
              </a:rPr>
              <a:t> </a:t>
            </a:r>
            <a:r>
              <a:rPr lang="en-US" sz="8000" spc="-15" dirty="0">
                <a:solidFill>
                  <a:srgbClr val="002060"/>
                </a:solidFill>
                <a:cs typeface="Tw Cen MT"/>
              </a:rPr>
              <a:t>sma</a:t>
            </a:r>
            <a:r>
              <a:rPr lang="en-US" sz="8000" spc="30" dirty="0">
                <a:solidFill>
                  <a:srgbClr val="002060"/>
                </a:solidFill>
                <a:cs typeface="Tw Cen MT"/>
              </a:rPr>
              <a:t>r</a:t>
            </a:r>
            <a:r>
              <a:rPr lang="en-US" sz="8000" spc="-10" dirty="0">
                <a:solidFill>
                  <a:srgbClr val="002060"/>
                </a:solidFill>
                <a:cs typeface="Tw Cen MT"/>
              </a:rPr>
              <a:t>t</a:t>
            </a:r>
            <a:r>
              <a:rPr lang="en-US" sz="8000" spc="70" dirty="0">
                <a:solidFill>
                  <a:srgbClr val="002060"/>
                </a:solidFill>
                <a:cs typeface="Times New Roman"/>
              </a:rPr>
              <a:t> </a:t>
            </a:r>
            <a:r>
              <a:rPr lang="en-US" sz="8000" spc="-10" dirty="0">
                <a:solidFill>
                  <a:srgbClr val="002060"/>
                </a:solidFill>
                <a:cs typeface="Tw Cen MT"/>
              </a:rPr>
              <a:t>decision</a:t>
            </a:r>
            <a:r>
              <a:rPr lang="en-US" sz="8000" dirty="0">
                <a:solidFill>
                  <a:srgbClr val="002060"/>
                </a:solidFill>
                <a:cs typeface="Tw Cen MT"/>
              </a:rPr>
              <a:t>s</a:t>
            </a:r>
            <a:endParaRPr lang="en-US" sz="8000" dirty="0">
              <a:solidFill>
                <a:srgbClr val="002060"/>
              </a:solidFill>
              <a:cs typeface="Times New Roman"/>
            </a:endParaRPr>
          </a:p>
          <a:p>
            <a:pPr marL="1385199" indent="-857250" algn="just">
              <a:lnSpc>
                <a:spcPct val="120000"/>
              </a:lnSpc>
              <a:spcBef>
                <a:spcPts val="0"/>
              </a:spcBef>
              <a:buSzPct val="60416"/>
              <a:buFont typeface="Arial" panose="020B0604020202020204" pitchFamily="34" charset="0"/>
              <a:buChar char="•"/>
              <a:tabLst>
                <a:tab pos="871878" algn="l"/>
              </a:tabLst>
            </a:pPr>
            <a:r>
              <a:rPr lang="en-US" sz="7200" spc="-15" dirty="0">
                <a:solidFill>
                  <a:srgbClr val="C00000"/>
                </a:solidFill>
                <a:cs typeface="Tw Cen MT"/>
              </a:rPr>
              <a:t>When</a:t>
            </a:r>
            <a:r>
              <a:rPr lang="en-US" sz="7200" spc="-15" dirty="0">
                <a:solidFill>
                  <a:srgbClr val="C00000"/>
                </a:solidFill>
                <a:cs typeface="Times New Roman"/>
              </a:rPr>
              <a:t> </a:t>
            </a:r>
            <a:r>
              <a:rPr lang="en-US" sz="7200" spc="-15" dirty="0">
                <a:solidFill>
                  <a:srgbClr val="C00000"/>
                </a:solidFill>
                <a:cs typeface="Tw Cen MT"/>
              </a:rPr>
              <a:t>possi</a:t>
            </a:r>
            <a:r>
              <a:rPr lang="en-US" sz="7200" spc="-10" dirty="0">
                <a:solidFill>
                  <a:srgbClr val="C00000"/>
                </a:solidFill>
                <a:cs typeface="Tw Cen MT"/>
              </a:rPr>
              <a:t>bl</a:t>
            </a:r>
            <a:r>
              <a:rPr lang="en-US" sz="7200" spc="-80" dirty="0">
                <a:solidFill>
                  <a:srgbClr val="C00000"/>
                </a:solidFill>
                <a:cs typeface="Tw Cen MT"/>
              </a:rPr>
              <a:t>e</a:t>
            </a:r>
            <a:r>
              <a:rPr lang="en-US" sz="7200" dirty="0">
                <a:solidFill>
                  <a:srgbClr val="C00000"/>
                </a:solidFill>
                <a:cs typeface="Tw Cen MT"/>
              </a:rPr>
              <a:t>,</a:t>
            </a:r>
            <a:r>
              <a:rPr lang="en-US" sz="7200" dirty="0">
                <a:solidFill>
                  <a:srgbClr val="C00000"/>
                </a:solidFill>
                <a:cs typeface="Times New Roman"/>
              </a:rPr>
              <a:t> </a:t>
            </a:r>
            <a:r>
              <a:rPr lang="en-US" sz="7200" spc="-10" dirty="0">
                <a:solidFill>
                  <a:srgbClr val="C00000"/>
                </a:solidFill>
                <a:cs typeface="Tw Cen MT"/>
              </a:rPr>
              <a:t>use</a:t>
            </a:r>
            <a:r>
              <a:rPr lang="en-US" sz="7200" dirty="0">
                <a:solidFill>
                  <a:srgbClr val="C00000"/>
                </a:solidFill>
                <a:cs typeface="Times New Roman"/>
              </a:rPr>
              <a:t> </a:t>
            </a:r>
            <a:r>
              <a:rPr lang="en-US" sz="7200" spc="-50" dirty="0">
                <a:solidFill>
                  <a:srgbClr val="C00000"/>
                </a:solidFill>
                <a:cs typeface="Tw Cen MT"/>
              </a:rPr>
              <a:t>e</a:t>
            </a:r>
            <a:r>
              <a:rPr lang="en-US" sz="7200" dirty="0">
                <a:solidFill>
                  <a:srgbClr val="C00000"/>
                </a:solidFill>
                <a:cs typeface="Tw Cen MT"/>
              </a:rPr>
              <a:t>xis</a:t>
            </a:r>
            <a:r>
              <a:rPr lang="en-US" sz="7200" spc="5" dirty="0">
                <a:solidFill>
                  <a:srgbClr val="C00000"/>
                </a:solidFill>
                <a:cs typeface="Tw Cen MT"/>
              </a:rPr>
              <a:t>t</a:t>
            </a:r>
            <a:r>
              <a:rPr lang="en-US" sz="7200" spc="-5" dirty="0">
                <a:solidFill>
                  <a:srgbClr val="C00000"/>
                </a:solidFill>
                <a:cs typeface="Tw Cen MT"/>
              </a:rPr>
              <a:t>i</a:t>
            </a:r>
            <a:r>
              <a:rPr lang="en-US" sz="7200" dirty="0">
                <a:solidFill>
                  <a:srgbClr val="C00000"/>
                </a:solidFill>
                <a:cs typeface="Tw Cen MT"/>
              </a:rPr>
              <a:t>n</a:t>
            </a:r>
            <a:r>
              <a:rPr lang="en-US" sz="7200" spc="-10" dirty="0">
                <a:solidFill>
                  <a:srgbClr val="C00000"/>
                </a:solidFill>
                <a:cs typeface="Tw Cen MT"/>
              </a:rPr>
              <a:t>g</a:t>
            </a:r>
            <a:r>
              <a:rPr lang="en-US" sz="7200" dirty="0">
                <a:solidFill>
                  <a:srgbClr val="C00000"/>
                </a:solidFill>
                <a:cs typeface="Times New Roman"/>
              </a:rPr>
              <a:t> </a:t>
            </a:r>
            <a:r>
              <a:rPr lang="en-US" sz="7200" spc="10" dirty="0">
                <a:solidFill>
                  <a:srgbClr val="C00000"/>
                </a:solidFill>
                <a:cs typeface="Tw Cen MT"/>
              </a:rPr>
              <a:t>s</a:t>
            </a:r>
            <a:r>
              <a:rPr lang="en-US" sz="7200" spc="-10" dirty="0">
                <a:solidFill>
                  <a:srgbClr val="C00000"/>
                </a:solidFill>
                <a:cs typeface="Tw Cen MT"/>
              </a:rPr>
              <a:t>oft</a:t>
            </a:r>
            <a:r>
              <a:rPr lang="en-US" sz="7200" spc="-85" dirty="0">
                <a:solidFill>
                  <a:srgbClr val="C00000"/>
                </a:solidFill>
                <a:cs typeface="Tw Cen MT"/>
              </a:rPr>
              <a:t>w</a:t>
            </a:r>
            <a:r>
              <a:rPr lang="en-US" sz="7200" spc="-10" dirty="0">
                <a:solidFill>
                  <a:srgbClr val="C00000"/>
                </a:solidFill>
                <a:cs typeface="Tw Cen MT"/>
              </a:rPr>
              <a:t>a</a:t>
            </a:r>
            <a:r>
              <a:rPr lang="en-US" sz="7200" spc="-20" dirty="0">
                <a:solidFill>
                  <a:srgbClr val="C00000"/>
                </a:solidFill>
                <a:cs typeface="Tw Cen MT"/>
              </a:rPr>
              <a:t>r</a:t>
            </a:r>
            <a:r>
              <a:rPr lang="en-US" sz="7200" dirty="0">
                <a:solidFill>
                  <a:srgbClr val="C00000"/>
                </a:solidFill>
                <a:cs typeface="Tw Cen MT"/>
              </a:rPr>
              <a:t>e</a:t>
            </a:r>
            <a:r>
              <a:rPr lang="en-US" sz="7200" dirty="0">
                <a:solidFill>
                  <a:srgbClr val="C00000"/>
                </a:solidFill>
                <a:cs typeface="Times New Roman"/>
              </a:rPr>
              <a:t> </a:t>
            </a:r>
            <a:r>
              <a:rPr lang="en-US" sz="7200" spc="-10" dirty="0">
                <a:solidFill>
                  <a:srgbClr val="C00000"/>
                </a:solidFill>
                <a:cs typeface="Tw Cen MT"/>
              </a:rPr>
              <a:t>compo</a:t>
            </a:r>
            <a:r>
              <a:rPr lang="en-US" sz="7200" spc="-5" dirty="0">
                <a:solidFill>
                  <a:srgbClr val="C00000"/>
                </a:solidFill>
                <a:cs typeface="Tw Cen MT"/>
              </a:rPr>
              <a:t>n</a:t>
            </a:r>
            <a:r>
              <a:rPr lang="en-US" sz="7200" spc="-10" dirty="0">
                <a:solidFill>
                  <a:srgbClr val="C00000"/>
                </a:solidFill>
                <a:cs typeface="Tw Cen MT"/>
              </a:rPr>
              <a:t>en</a:t>
            </a:r>
            <a:r>
              <a:rPr lang="en-US" sz="7200" dirty="0">
                <a:solidFill>
                  <a:srgbClr val="C00000"/>
                </a:solidFill>
                <a:cs typeface="Tw Cen MT"/>
              </a:rPr>
              <a:t>ts</a:t>
            </a:r>
            <a:r>
              <a:rPr lang="en-US" sz="7200" spc="20" dirty="0">
                <a:solidFill>
                  <a:srgbClr val="C00000"/>
                </a:solidFill>
                <a:cs typeface="Times New Roman"/>
              </a:rPr>
              <a:t> </a:t>
            </a:r>
            <a:r>
              <a:rPr lang="en-US" sz="7200" dirty="0">
                <a:solidFill>
                  <a:srgbClr val="C00000"/>
                </a:solidFill>
                <a:cs typeface="Tw Cen MT"/>
              </a:rPr>
              <a:t>/</a:t>
            </a:r>
            <a:r>
              <a:rPr lang="en-US" sz="7200" spc="55" dirty="0">
                <a:solidFill>
                  <a:srgbClr val="C00000"/>
                </a:solidFill>
                <a:cs typeface="Times New Roman"/>
              </a:rPr>
              <a:t> </a:t>
            </a:r>
            <a:r>
              <a:rPr lang="en-US" sz="7200" dirty="0">
                <a:solidFill>
                  <a:srgbClr val="C00000"/>
                </a:solidFill>
                <a:cs typeface="Tw Cen MT"/>
              </a:rPr>
              <a:t>C</a:t>
            </a:r>
            <a:r>
              <a:rPr lang="en-US" sz="7200" spc="-30" dirty="0">
                <a:solidFill>
                  <a:srgbClr val="C00000"/>
                </a:solidFill>
                <a:cs typeface="Tw Cen MT"/>
              </a:rPr>
              <a:t>O</a:t>
            </a:r>
            <a:r>
              <a:rPr lang="en-US" sz="7200" spc="-10" dirty="0">
                <a:solidFill>
                  <a:srgbClr val="C00000"/>
                </a:solidFill>
                <a:cs typeface="Tw Cen MT"/>
              </a:rPr>
              <a:t>TS</a:t>
            </a:r>
            <a:r>
              <a:rPr lang="en-US" sz="7200" spc="30" dirty="0">
                <a:solidFill>
                  <a:srgbClr val="C00000"/>
                </a:solidFill>
                <a:cs typeface="Times New Roman"/>
              </a:rPr>
              <a:t> </a:t>
            </a:r>
            <a:r>
              <a:rPr lang="en-US" sz="7200" dirty="0">
                <a:solidFill>
                  <a:srgbClr val="C00000"/>
                </a:solidFill>
                <a:cs typeface="Tw Cen MT"/>
              </a:rPr>
              <a:t>soft</a:t>
            </a:r>
            <a:r>
              <a:rPr lang="en-US" sz="7200" spc="-90" dirty="0">
                <a:solidFill>
                  <a:srgbClr val="C00000"/>
                </a:solidFill>
                <a:cs typeface="Tw Cen MT"/>
              </a:rPr>
              <a:t>w</a:t>
            </a:r>
            <a:r>
              <a:rPr lang="en-US" sz="7200" spc="-10" dirty="0">
                <a:solidFill>
                  <a:srgbClr val="C00000"/>
                </a:solidFill>
                <a:cs typeface="Tw Cen MT"/>
              </a:rPr>
              <a:t>are</a:t>
            </a:r>
            <a:endParaRPr lang="en-US" sz="7200" dirty="0">
              <a:solidFill>
                <a:srgbClr val="C00000"/>
              </a:solidFill>
              <a:cs typeface="Tw Cen MT"/>
            </a:endParaRPr>
          </a:p>
          <a:p>
            <a:pPr marL="1385199" indent="-857250" algn="just">
              <a:lnSpc>
                <a:spcPct val="120000"/>
              </a:lnSpc>
              <a:spcBef>
                <a:spcPts val="0"/>
              </a:spcBef>
              <a:buSzPct val="60416"/>
              <a:buFont typeface="Arial" panose="020B0604020202020204" pitchFamily="34" charset="0"/>
              <a:buChar char="•"/>
              <a:tabLst>
                <a:tab pos="871878" algn="l"/>
              </a:tabLst>
            </a:pPr>
            <a:r>
              <a:rPr lang="en-US" sz="7200" spc="-15" dirty="0">
                <a:solidFill>
                  <a:srgbClr val="C00000"/>
                </a:solidFill>
                <a:cs typeface="Tw Cen MT"/>
              </a:rPr>
              <a:t>C</a:t>
            </a:r>
            <a:r>
              <a:rPr lang="en-US" sz="7200" spc="-5" dirty="0">
                <a:solidFill>
                  <a:srgbClr val="C00000"/>
                </a:solidFill>
                <a:cs typeface="Tw Cen MT"/>
              </a:rPr>
              <a:t>h</a:t>
            </a:r>
            <a:r>
              <a:rPr lang="en-US" sz="7200" dirty="0">
                <a:solidFill>
                  <a:srgbClr val="C00000"/>
                </a:solidFill>
                <a:cs typeface="Tw Cen MT"/>
              </a:rPr>
              <a:t>oose</a:t>
            </a:r>
            <a:r>
              <a:rPr lang="en-US" sz="7200" dirty="0">
                <a:solidFill>
                  <a:srgbClr val="C00000"/>
                </a:solidFill>
                <a:cs typeface="Times New Roman"/>
              </a:rPr>
              <a:t> </a:t>
            </a:r>
            <a:r>
              <a:rPr lang="en-US" sz="7200" spc="-10" dirty="0">
                <a:solidFill>
                  <a:srgbClr val="C00000"/>
                </a:solidFill>
                <a:cs typeface="Tw Cen MT"/>
              </a:rPr>
              <a:t>st</a:t>
            </a:r>
            <a:r>
              <a:rPr lang="en-US" sz="7200" spc="-5" dirty="0">
                <a:solidFill>
                  <a:srgbClr val="C00000"/>
                </a:solidFill>
                <a:cs typeface="Tw Cen MT"/>
              </a:rPr>
              <a:t>a</a:t>
            </a:r>
            <a:r>
              <a:rPr lang="en-US" sz="7200" spc="-20" dirty="0">
                <a:solidFill>
                  <a:srgbClr val="C00000"/>
                </a:solidFill>
                <a:cs typeface="Tw Cen MT"/>
              </a:rPr>
              <a:t>nd</a:t>
            </a:r>
            <a:r>
              <a:rPr lang="en-US" sz="7200" spc="-10" dirty="0">
                <a:solidFill>
                  <a:srgbClr val="C00000"/>
                </a:solidFill>
                <a:cs typeface="Tw Cen MT"/>
              </a:rPr>
              <a:t>a</a:t>
            </a:r>
            <a:r>
              <a:rPr lang="en-US" sz="7200" spc="-20" dirty="0">
                <a:solidFill>
                  <a:srgbClr val="C00000"/>
                </a:solidFill>
                <a:cs typeface="Tw Cen MT"/>
              </a:rPr>
              <a:t>r</a:t>
            </a:r>
            <a:r>
              <a:rPr lang="en-US" sz="7200" spc="-10" dirty="0">
                <a:solidFill>
                  <a:srgbClr val="C00000"/>
                </a:solidFill>
                <a:cs typeface="Tw Cen MT"/>
              </a:rPr>
              <a:t>d</a:t>
            </a:r>
            <a:r>
              <a:rPr lang="en-US" sz="7200" spc="165" dirty="0">
                <a:solidFill>
                  <a:srgbClr val="C00000"/>
                </a:solidFill>
                <a:cs typeface="Times New Roman"/>
              </a:rPr>
              <a:t> </a:t>
            </a:r>
            <a:r>
              <a:rPr lang="en-US" sz="7200" spc="-20" dirty="0">
                <a:solidFill>
                  <a:srgbClr val="C00000"/>
                </a:solidFill>
                <a:cs typeface="Tw Cen MT"/>
              </a:rPr>
              <a:t>a</a:t>
            </a:r>
            <a:r>
              <a:rPr lang="en-US" sz="7200" spc="-10" dirty="0">
                <a:solidFill>
                  <a:srgbClr val="C00000"/>
                </a:solidFill>
                <a:cs typeface="Tw Cen MT"/>
              </a:rPr>
              <a:t>pp</a:t>
            </a:r>
            <a:r>
              <a:rPr lang="en-US" sz="7200" spc="-45" dirty="0">
                <a:solidFill>
                  <a:srgbClr val="C00000"/>
                </a:solidFill>
                <a:cs typeface="Tw Cen MT"/>
              </a:rPr>
              <a:t>r</a:t>
            </a:r>
            <a:r>
              <a:rPr lang="en-US" sz="7200" spc="-15" dirty="0">
                <a:solidFill>
                  <a:srgbClr val="C00000"/>
                </a:solidFill>
                <a:cs typeface="Tw Cen MT"/>
              </a:rPr>
              <a:t>o</a:t>
            </a:r>
            <a:r>
              <a:rPr lang="en-US" sz="7200" spc="-20" dirty="0">
                <a:solidFill>
                  <a:srgbClr val="C00000"/>
                </a:solidFill>
                <a:cs typeface="Tw Cen MT"/>
              </a:rPr>
              <a:t>a</a:t>
            </a:r>
            <a:r>
              <a:rPr lang="en-US" sz="7200" spc="55" dirty="0">
                <a:solidFill>
                  <a:srgbClr val="C00000"/>
                </a:solidFill>
                <a:cs typeface="Tw Cen MT"/>
              </a:rPr>
              <a:t>c</a:t>
            </a:r>
            <a:r>
              <a:rPr lang="en-US" sz="7200" spc="-10" dirty="0">
                <a:solidFill>
                  <a:srgbClr val="C00000"/>
                </a:solidFill>
                <a:cs typeface="Tw Cen MT"/>
              </a:rPr>
              <a:t>hes</a:t>
            </a:r>
            <a:r>
              <a:rPr lang="en-US" sz="7200" spc="165" dirty="0">
                <a:solidFill>
                  <a:srgbClr val="C00000"/>
                </a:solidFill>
                <a:cs typeface="Times New Roman"/>
              </a:rPr>
              <a:t> </a:t>
            </a:r>
            <a:r>
              <a:rPr lang="en-US" sz="7200" spc="-20" dirty="0">
                <a:solidFill>
                  <a:srgbClr val="C00000"/>
                </a:solidFill>
                <a:cs typeface="Tw Cen MT"/>
              </a:rPr>
              <a:t>a</a:t>
            </a:r>
            <a:r>
              <a:rPr lang="en-US" sz="7200" spc="-10" dirty="0">
                <a:solidFill>
                  <a:srgbClr val="C00000"/>
                </a:solidFill>
                <a:cs typeface="Tw Cen MT"/>
              </a:rPr>
              <a:t>nd</a:t>
            </a:r>
            <a:r>
              <a:rPr lang="en-US" sz="7200" spc="170" dirty="0">
                <a:solidFill>
                  <a:srgbClr val="C00000"/>
                </a:solidFill>
                <a:cs typeface="Times New Roman"/>
              </a:rPr>
              <a:t> </a:t>
            </a:r>
            <a:r>
              <a:rPr lang="en-US" sz="7200" spc="-45" dirty="0">
                <a:solidFill>
                  <a:srgbClr val="C00000"/>
                </a:solidFill>
                <a:cs typeface="Tw Cen MT"/>
              </a:rPr>
              <a:t>k</a:t>
            </a:r>
            <a:r>
              <a:rPr lang="en-US" sz="7200" dirty="0">
                <a:solidFill>
                  <a:srgbClr val="C00000"/>
                </a:solidFill>
                <a:cs typeface="Tw Cen MT"/>
              </a:rPr>
              <a:t>e</a:t>
            </a:r>
            <a:r>
              <a:rPr lang="en-US" sz="7200" spc="-15" dirty="0">
                <a:solidFill>
                  <a:srgbClr val="C00000"/>
                </a:solidFill>
                <a:cs typeface="Tw Cen MT"/>
              </a:rPr>
              <a:t>e</a:t>
            </a:r>
            <a:r>
              <a:rPr lang="en-US" sz="7200" spc="-10" dirty="0">
                <a:solidFill>
                  <a:srgbClr val="C00000"/>
                </a:solidFill>
                <a:cs typeface="Tw Cen MT"/>
              </a:rPr>
              <a:t>p</a:t>
            </a:r>
            <a:r>
              <a:rPr lang="en-US" sz="7200" spc="-5" dirty="0">
                <a:solidFill>
                  <a:srgbClr val="C00000"/>
                </a:solidFill>
                <a:cs typeface="Times New Roman"/>
              </a:rPr>
              <a:t> </a:t>
            </a:r>
            <a:r>
              <a:rPr lang="en-US" sz="7200" dirty="0">
                <a:solidFill>
                  <a:srgbClr val="C00000"/>
                </a:solidFill>
                <a:cs typeface="Tw Cen MT"/>
              </a:rPr>
              <a:t>it</a:t>
            </a:r>
            <a:r>
              <a:rPr lang="en-US" sz="7200" spc="55" dirty="0">
                <a:solidFill>
                  <a:srgbClr val="C00000"/>
                </a:solidFill>
                <a:cs typeface="Times New Roman"/>
              </a:rPr>
              <a:t> </a:t>
            </a:r>
            <a:r>
              <a:rPr lang="en-US" sz="7200" dirty="0">
                <a:solidFill>
                  <a:srgbClr val="C00000"/>
                </a:solidFill>
                <a:cs typeface="Tw Cen MT"/>
              </a:rPr>
              <a:t>simple</a:t>
            </a:r>
          </a:p>
          <a:p>
            <a:pPr marL="1385199" indent="-857250" algn="just">
              <a:lnSpc>
                <a:spcPct val="120000"/>
              </a:lnSpc>
              <a:spcBef>
                <a:spcPts val="0"/>
              </a:spcBef>
              <a:buSzPct val="60416"/>
              <a:buFont typeface="Arial" panose="020B0604020202020204" pitchFamily="34" charset="0"/>
              <a:buChar char="•"/>
              <a:tabLst>
                <a:tab pos="871878" algn="l"/>
              </a:tabLst>
            </a:pPr>
            <a:r>
              <a:rPr lang="en-US" sz="7200" spc="-45" dirty="0">
                <a:solidFill>
                  <a:srgbClr val="C00000"/>
                </a:solidFill>
                <a:cs typeface="Tw Cen MT"/>
              </a:rPr>
              <a:t>Av</a:t>
            </a:r>
            <a:r>
              <a:rPr lang="en-US" sz="7200" dirty="0">
                <a:solidFill>
                  <a:srgbClr val="C00000"/>
                </a:solidFill>
                <a:cs typeface="Tw Cen MT"/>
              </a:rPr>
              <a:t>o</a:t>
            </a:r>
            <a:r>
              <a:rPr lang="en-US" sz="7200" spc="-15" dirty="0">
                <a:solidFill>
                  <a:srgbClr val="C00000"/>
                </a:solidFill>
                <a:cs typeface="Tw Cen MT"/>
              </a:rPr>
              <a:t>i</a:t>
            </a:r>
            <a:r>
              <a:rPr lang="en-US" sz="7200" spc="-10" dirty="0">
                <a:solidFill>
                  <a:srgbClr val="C00000"/>
                </a:solidFill>
                <a:cs typeface="Tw Cen MT"/>
              </a:rPr>
              <a:t>d</a:t>
            </a:r>
            <a:r>
              <a:rPr lang="en-US" sz="7200" dirty="0">
                <a:solidFill>
                  <a:srgbClr val="C00000"/>
                </a:solidFill>
                <a:cs typeface="Times New Roman"/>
              </a:rPr>
              <a:t> </a:t>
            </a:r>
            <a:r>
              <a:rPr lang="en-US" sz="7200" spc="-204" dirty="0">
                <a:solidFill>
                  <a:srgbClr val="C00000"/>
                </a:solidFill>
                <a:cs typeface="Times New Roman"/>
              </a:rPr>
              <a:t> </a:t>
            </a:r>
            <a:r>
              <a:rPr lang="en-US" sz="7200" dirty="0">
                <a:solidFill>
                  <a:srgbClr val="C00000"/>
                </a:solidFill>
                <a:cs typeface="Tw Cen MT"/>
              </a:rPr>
              <a:t>ris</a:t>
            </a:r>
            <a:r>
              <a:rPr lang="en-US" sz="7200" spc="5" dirty="0">
                <a:solidFill>
                  <a:srgbClr val="C00000"/>
                </a:solidFill>
                <a:cs typeface="Tw Cen MT"/>
              </a:rPr>
              <a:t>k</a:t>
            </a:r>
            <a:r>
              <a:rPr lang="en-US" sz="7200" dirty="0">
                <a:solidFill>
                  <a:srgbClr val="C00000"/>
                </a:solidFill>
                <a:cs typeface="Tw Cen MT"/>
              </a:rPr>
              <a:t>s</a:t>
            </a:r>
            <a:r>
              <a:rPr lang="en-US" sz="7200" dirty="0">
                <a:solidFill>
                  <a:srgbClr val="C00000"/>
                </a:solidFill>
                <a:cs typeface="Times New Roman"/>
              </a:rPr>
              <a:t> </a:t>
            </a:r>
            <a:r>
              <a:rPr lang="en-US" sz="7200" spc="-204" dirty="0">
                <a:solidFill>
                  <a:srgbClr val="C00000"/>
                </a:solidFill>
                <a:cs typeface="Times New Roman"/>
              </a:rPr>
              <a:t> </a:t>
            </a:r>
            <a:r>
              <a:rPr lang="en-US" sz="7200" spc="-10" dirty="0">
                <a:solidFill>
                  <a:srgbClr val="C00000"/>
                </a:solidFill>
                <a:cs typeface="Tw Cen MT"/>
              </a:rPr>
              <a:t>and</a:t>
            </a:r>
            <a:r>
              <a:rPr lang="en-US" sz="7200" dirty="0">
                <a:solidFill>
                  <a:srgbClr val="C00000"/>
                </a:solidFill>
                <a:cs typeface="Times New Roman"/>
              </a:rPr>
              <a:t> </a:t>
            </a:r>
            <a:r>
              <a:rPr lang="en-US" sz="7200" spc="-200" dirty="0">
                <a:solidFill>
                  <a:srgbClr val="C00000"/>
                </a:solidFill>
                <a:cs typeface="Times New Roman"/>
              </a:rPr>
              <a:t> </a:t>
            </a:r>
            <a:r>
              <a:rPr lang="en-US" sz="7200" dirty="0">
                <a:solidFill>
                  <a:srgbClr val="C00000"/>
                </a:solidFill>
                <a:cs typeface="Tw Cen MT"/>
              </a:rPr>
              <a:t>all</a:t>
            </a:r>
            <a:r>
              <a:rPr lang="en-US" sz="7200" spc="-10" dirty="0">
                <a:solidFill>
                  <a:srgbClr val="C00000"/>
                </a:solidFill>
                <a:cs typeface="Tw Cen MT"/>
              </a:rPr>
              <a:t>oc</a:t>
            </a:r>
            <a:r>
              <a:rPr lang="en-US" sz="7200" spc="-20" dirty="0">
                <a:solidFill>
                  <a:srgbClr val="C00000"/>
                </a:solidFill>
                <a:cs typeface="Tw Cen MT"/>
              </a:rPr>
              <a:t>a</a:t>
            </a:r>
            <a:r>
              <a:rPr lang="en-US" sz="7200" spc="-10" dirty="0">
                <a:solidFill>
                  <a:srgbClr val="C00000"/>
                </a:solidFill>
                <a:cs typeface="Tw Cen MT"/>
              </a:rPr>
              <a:t>te</a:t>
            </a:r>
            <a:r>
              <a:rPr lang="en-US" sz="7200" dirty="0">
                <a:solidFill>
                  <a:srgbClr val="C00000"/>
                </a:solidFill>
                <a:cs typeface="Times New Roman"/>
              </a:rPr>
              <a:t> </a:t>
            </a:r>
            <a:r>
              <a:rPr lang="en-US" sz="7200" spc="-200" dirty="0">
                <a:solidFill>
                  <a:srgbClr val="C00000"/>
                </a:solidFill>
                <a:cs typeface="Times New Roman"/>
              </a:rPr>
              <a:t> </a:t>
            </a:r>
            <a:r>
              <a:rPr lang="en-US" sz="7200" dirty="0">
                <a:solidFill>
                  <a:srgbClr val="C00000"/>
                </a:solidFill>
                <a:cs typeface="Tw Cen MT"/>
              </a:rPr>
              <a:t>more</a:t>
            </a:r>
            <a:r>
              <a:rPr lang="en-US" sz="7200" dirty="0">
                <a:solidFill>
                  <a:srgbClr val="C00000"/>
                </a:solidFill>
                <a:cs typeface="Times New Roman"/>
              </a:rPr>
              <a:t> </a:t>
            </a:r>
            <a:r>
              <a:rPr lang="en-US" sz="7200" spc="-204" dirty="0">
                <a:solidFill>
                  <a:srgbClr val="C00000"/>
                </a:solidFill>
                <a:cs typeface="Times New Roman"/>
              </a:rPr>
              <a:t> </a:t>
            </a:r>
            <a:r>
              <a:rPr lang="en-US" sz="7200" dirty="0">
                <a:solidFill>
                  <a:srgbClr val="C00000"/>
                </a:solidFill>
                <a:cs typeface="Tw Cen MT"/>
              </a:rPr>
              <a:t>t</a:t>
            </a:r>
            <a:r>
              <a:rPr lang="en-US" sz="7200" spc="15" dirty="0">
                <a:solidFill>
                  <a:srgbClr val="C00000"/>
                </a:solidFill>
                <a:cs typeface="Tw Cen MT"/>
              </a:rPr>
              <a:t>i</a:t>
            </a:r>
            <a:r>
              <a:rPr lang="en-US" sz="7200" spc="-15" dirty="0">
                <a:solidFill>
                  <a:srgbClr val="C00000"/>
                </a:solidFill>
                <a:cs typeface="Tw Cen MT"/>
              </a:rPr>
              <a:t>me</a:t>
            </a:r>
            <a:r>
              <a:rPr lang="en-US" sz="7200" dirty="0">
                <a:solidFill>
                  <a:srgbClr val="C00000"/>
                </a:solidFill>
                <a:cs typeface="Times New Roman"/>
              </a:rPr>
              <a:t> </a:t>
            </a:r>
            <a:r>
              <a:rPr lang="en-US" sz="7200" spc="-204" dirty="0">
                <a:solidFill>
                  <a:srgbClr val="C00000"/>
                </a:solidFill>
                <a:cs typeface="Times New Roman"/>
              </a:rPr>
              <a:t> </a:t>
            </a:r>
            <a:r>
              <a:rPr lang="en-US" sz="7200" spc="-5" dirty="0">
                <a:solidFill>
                  <a:srgbClr val="C00000"/>
                </a:solidFill>
                <a:cs typeface="Tw Cen MT"/>
              </a:rPr>
              <a:t>th</a:t>
            </a:r>
            <a:r>
              <a:rPr lang="en-US" sz="7200" spc="-10" dirty="0">
                <a:solidFill>
                  <a:srgbClr val="C00000"/>
                </a:solidFill>
                <a:cs typeface="Tw Cen MT"/>
              </a:rPr>
              <a:t>an</a:t>
            </a:r>
            <a:r>
              <a:rPr lang="en-US" sz="7200" dirty="0">
                <a:solidFill>
                  <a:srgbClr val="C00000"/>
                </a:solidFill>
                <a:cs typeface="Tw Cen MT"/>
              </a:rPr>
              <a:t> </a:t>
            </a:r>
            <a:r>
              <a:rPr lang="en-US" sz="7200" spc="-10" dirty="0">
                <a:solidFill>
                  <a:srgbClr val="C00000"/>
                </a:solidFill>
                <a:cs typeface="Tw Cen MT"/>
              </a:rPr>
              <a:t>needed</a:t>
            </a:r>
            <a:r>
              <a:rPr lang="en-US" sz="7200" spc="35" dirty="0">
                <a:solidFill>
                  <a:srgbClr val="C00000"/>
                </a:solidFill>
                <a:cs typeface="Times New Roman"/>
              </a:rPr>
              <a:t> </a:t>
            </a:r>
            <a:r>
              <a:rPr lang="en-US" sz="7200" spc="-40" dirty="0">
                <a:solidFill>
                  <a:srgbClr val="C00000"/>
                </a:solidFill>
                <a:cs typeface="Tw Cen MT"/>
              </a:rPr>
              <a:t>f</a:t>
            </a:r>
            <a:r>
              <a:rPr lang="en-US" sz="7200" dirty="0">
                <a:solidFill>
                  <a:srgbClr val="C00000"/>
                </a:solidFill>
                <a:cs typeface="Tw Cen MT"/>
              </a:rPr>
              <a:t>or</a:t>
            </a:r>
            <a:r>
              <a:rPr lang="en-US" sz="7200" spc="55" dirty="0">
                <a:solidFill>
                  <a:srgbClr val="C00000"/>
                </a:solidFill>
                <a:cs typeface="Times New Roman"/>
              </a:rPr>
              <a:t> </a:t>
            </a:r>
            <a:r>
              <a:rPr lang="en-US" sz="7200" spc="-10" dirty="0">
                <a:solidFill>
                  <a:srgbClr val="C00000"/>
                </a:solidFill>
                <a:cs typeface="Tw Cen MT"/>
              </a:rPr>
              <a:t>compl</a:t>
            </a:r>
            <a:r>
              <a:rPr lang="en-US" sz="7200" spc="-50" dirty="0">
                <a:solidFill>
                  <a:srgbClr val="C00000"/>
                </a:solidFill>
                <a:cs typeface="Tw Cen MT"/>
              </a:rPr>
              <a:t>e</a:t>
            </a:r>
            <a:r>
              <a:rPr lang="en-US" sz="7200" dirty="0">
                <a:solidFill>
                  <a:srgbClr val="C00000"/>
                </a:solidFill>
                <a:cs typeface="Tw Cen MT"/>
              </a:rPr>
              <a:t>x/ris</a:t>
            </a:r>
            <a:r>
              <a:rPr lang="en-US" sz="7200" spc="5" dirty="0">
                <a:solidFill>
                  <a:srgbClr val="C00000"/>
                </a:solidFill>
                <a:cs typeface="Tw Cen MT"/>
              </a:rPr>
              <a:t>k</a:t>
            </a:r>
            <a:r>
              <a:rPr lang="en-US" sz="7200" dirty="0">
                <a:solidFill>
                  <a:srgbClr val="C00000"/>
                </a:solidFill>
                <a:cs typeface="Tw Cen MT"/>
              </a:rPr>
              <a:t>y</a:t>
            </a:r>
            <a:r>
              <a:rPr lang="en-US" sz="7200" spc="35" dirty="0">
                <a:solidFill>
                  <a:srgbClr val="C00000"/>
                </a:solidFill>
                <a:cs typeface="Times New Roman"/>
              </a:rPr>
              <a:t> </a:t>
            </a:r>
            <a:r>
              <a:rPr lang="en-US" sz="7200" spc="-5" dirty="0">
                <a:solidFill>
                  <a:srgbClr val="C00000"/>
                </a:solidFill>
                <a:cs typeface="Tw Cen MT"/>
              </a:rPr>
              <a:t>ta</a:t>
            </a:r>
            <a:r>
              <a:rPr lang="en-US" sz="7200" dirty="0">
                <a:solidFill>
                  <a:srgbClr val="C00000"/>
                </a:solidFill>
                <a:cs typeface="Tw Cen MT"/>
              </a:rPr>
              <a:t>sks</a:t>
            </a:r>
          </a:p>
          <a:p>
            <a:pPr marL="1385199" indent="-857250" algn="just">
              <a:lnSpc>
                <a:spcPct val="120000"/>
              </a:lnSpc>
              <a:spcBef>
                <a:spcPts val="0"/>
              </a:spcBef>
              <a:buSzPct val="60416"/>
              <a:buFont typeface="Arial" panose="020B0604020202020204" pitchFamily="34" charset="0"/>
              <a:buChar char="•"/>
              <a:tabLst>
                <a:tab pos="871878" algn="l"/>
              </a:tabLst>
            </a:pPr>
            <a:endParaRPr lang="en-US" sz="7200" dirty="0">
              <a:solidFill>
                <a:srgbClr val="C00000"/>
              </a:solidFill>
              <a:cs typeface="Times New Roman"/>
            </a:endParaRPr>
          </a:p>
          <a:p>
            <a:pPr marL="527949" indent="0">
              <a:lnSpc>
                <a:spcPct val="120000"/>
              </a:lnSpc>
              <a:spcBef>
                <a:spcPts val="0"/>
              </a:spcBef>
              <a:buSzPct val="60416"/>
              <a:buNone/>
              <a:tabLst>
                <a:tab pos="871878" algn="l"/>
              </a:tabLst>
            </a:pPr>
            <a:r>
              <a:rPr lang="en-US" sz="8000" spc="-15" dirty="0">
                <a:solidFill>
                  <a:srgbClr val="002060"/>
                </a:solidFill>
                <a:cs typeface="Tw Cen MT"/>
              </a:rPr>
              <a:t>Conduct</a:t>
            </a:r>
            <a:r>
              <a:rPr lang="en-US" sz="8000" spc="55" dirty="0">
                <a:solidFill>
                  <a:srgbClr val="002060"/>
                </a:solidFill>
                <a:cs typeface="Times New Roman"/>
              </a:rPr>
              <a:t> </a:t>
            </a:r>
            <a:r>
              <a:rPr lang="en-US" sz="8000" spc="-15" dirty="0">
                <a:solidFill>
                  <a:srgbClr val="002060"/>
                </a:solidFill>
                <a:cs typeface="Tw Cen MT"/>
              </a:rPr>
              <a:t>a</a:t>
            </a:r>
            <a:r>
              <a:rPr lang="en-US" sz="8000" spc="55" dirty="0">
                <a:solidFill>
                  <a:srgbClr val="002060"/>
                </a:solidFill>
                <a:cs typeface="Times New Roman"/>
              </a:rPr>
              <a:t> </a:t>
            </a:r>
            <a:r>
              <a:rPr lang="en-US" sz="8000" spc="-10" dirty="0">
                <a:solidFill>
                  <a:srgbClr val="002060"/>
                </a:solidFill>
                <a:cs typeface="Tw Cen MT"/>
              </a:rPr>
              <a:t>post</a:t>
            </a:r>
            <a:r>
              <a:rPr lang="en-US" sz="8000" spc="-30" dirty="0">
                <a:solidFill>
                  <a:srgbClr val="002060"/>
                </a:solidFill>
                <a:cs typeface="Tw Cen MT"/>
              </a:rPr>
              <a:t>m</a:t>
            </a:r>
            <a:r>
              <a:rPr lang="en-US" sz="8000" dirty="0">
                <a:solidFill>
                  <a:srgbClr val="002060"/>
                </a:solidFill>
                <a:cs typeface="Tw Cen MT"/>
              </a:rPr>
              <a:t>o</a:t>
            </a:r>
            <a:r>
              <a:rPr lang="en-US" sz="8000" spc="50" dirty="0">
                <a:solidFill>
                  <a:srgbClr val="002060"/>
                </a:solidFill>
                <a:cs typeface="Tw Cen MT"/>
              </a:rPr>
              <a:t>r</a:t>
            </a:r>
            <a:r>
              <a:rPr lang="en-US" sz="8000" spc="-15" dirty="0">
                <a:solidFill>
                  <a:srgbClr val="002060"/>
                </a:solidFill>
                <a:cs typeface="Tw Cen MT"/>
              </a:rPr>
              <a:t>tem</a:t>
            </a:r>
            <a:r>
              <a:rPr lang="en-US" sz="8000" spc="70" dirty="0">
                <a:solidFill>
                  <a:srgbClr val="002060"/>
                </a:solidFill>
                <a:cs typeface="Times New Roman"/>
              </a:rPr>
              <a:t> </a:t>
            </a:r>
            <a:r>
              <a:rPr lang="en-US" sz="8000" spc="-10" dirty="0">
                <a:solidFill>
                  <a:srgbClr val="002060"/>
                </a:solidFill>
                <a:cs typeface="Tw Cen MT"/>
              </a:rPr>
              <a:t>analysis</a:t>
            </a:r>
            <a:endParaRPr lang="en-US" sz="8000" dirty="0">
              <a:solidFill>
                <a:srgbClr val="002060"/>
              </a:solidFill>
              <a:cs typeface="Tw Cen MT"/>
            </a:endParaRPr>
          </a:p>
          <a:p>
            <a:pPr marL="1385199" indent="-857250">
              <a:lnSpc>
                <a:spcPct val="120000"/>
              </a:lnSpc>
              <a:spcBef>
                <a:spcPts val="0"/>
              </a:spcBef>
              <a:buSzPct val="60416"/>
              <a:buFont typeface="Arial" panose="020B0604020202020204" pitchFamily="34" charset="0"/>
              <a:buChar char="•"/>
              <a:tabLst>
                <a:tab pos="871878" algn="l"/>
              </a:tabLst>
            </a:pPr>
            <a:r>
              <a:rPr lang="en-US" sz="7200" spc="-15" dirty="0">
                <a:solidFill>
                  <a:srgbClr val="C00000"/>
                </a:solidFill>
                <a:cs typeface="Tw Cen MT"/>
              </a:rPr>
              <a:t>Com</a:t>
            </a:r>
            <a:r>
              <a:rPr lang="en-US" sz="7200" spc="-5" dirty="0">
                <a:solidFill>
                  <a:srgbClr val="C00000"/>
                </a:solidFill>
                <a:cs typeface="Tw Cen MT"/>
              </a:rPr>
              <a:t>p</a:t>
            </a:r>
            <a:r>
              <a:rPr lang="en-US" sz="7200" spc="-10" dirty="0">
                <a:solidFill>
                  <a:srgbClr val="C00000"/>
                </a:solidFill>
                <a:cs typeface="Tw Cen MT"/>
              </a:rPr>
              <a:t>are</a:t>
            </a:r>
            <a:r>
              <a:rPr lang="en-US" sz="7200" spc="30" dirty="0">
                <a:solidFill>
                  <a:srgbClr val="C00000"/>
                </a:solidFill>
                <a:cs typeface="Times New Roman"/>
              </a:rPr>
              <a:t> </a:t>
            </a:r>
            <a:r>
              <a:rPr lang="en-US" sz="7200" spc="-10" dirty="0">
                <a:solidFill>
                  <a:srgbClr val="C00000"/>
                </a:solidFill>
                <a:cs typeface="Tw Cen MT"/>
              </a:rPr>
              <a:t>pl</a:t>
            </a:r>
            <a:r>
              <a:rPr lang="en-US" sz="7200" spc="-5" dirty="0">
                <a:solidFill>
                  <a:srgbClr val="C00000"/>
                </a:solidFill>
                <a:cs typeface="Tw Cen MT"/>
              </a:rPr>
              <a:t>a</a:t>
            </a:r>
            <a:r>
              <a:rPr lang="en-US" sz="7200" spc="-10" dirty="0">
                <a:solidFill>
                  <a:srgbClr val="C00000"/>
                </a:solidFill>
                <a:cs typeface="Tw Cen MT"/>
              </a:rPr>
              <a:t>n</a:t>
            </a:r>
            <a:r>
              <a:rPr lang="en-US" sz="7200" spc="-5" dirty="0">
                <a:solidFill>
                  <a:srgbClr val="C00000"/>
                </a:solidFill>
                <a:cs typeface="Tw Cen MT"/>
              </a:rPr>
              <a:t>n</a:t>
            </a:r>
            <a:r>
              <a:rPr lang="en-US" sz="7200" spc="-10" dirty="0">
                <a:solidFill>
                  <a:srgbClr val="C00000"/>
                </a:solidFill>
                <a:cs typeface="Tw Cen MT"/>
              </a:rPr>
              <a:t>ed</a:t>
            </a:r>
            <a:r>
              <a:rPr lang="en-US" sz="7200" spc="25" dirty="0">
                <a:solidFill>
                  <a:srgbClr val="C00000"/>
                </a:solidFill>
                <a:cs typeface="Times New Roman"/>
              </a:rPr>
              <a:t> </a:t>
            </a:r>
            <a:r>
              <a:rPr lang="en-US" sz="7200" spc="-10" dirty="0">
                <a:solidFill>
                  <a:srgbClr val="C00000"/>
                </a:solidFill>
                <a:cs typeface="Tw Cen MT"/>
              </a:rPr>
              <a:t>and</a:t>
            </a:r>
            <a:r>
              <a:rPr lang="en-US" sz="7200" spc="35" dirty="0">
                <a:solidFill>
                  <a:srgbClr val="C00000"/>
                </a:solidFill>
                <a:cs typeface="Times New Roman"/>
              </a:rPr>
              <a:t> </a:t>
            </a:r>
            <a:r>
              <a:rPr lang="en-US" sz="7200" spc="-10" dirty="0">
                <a:solidFill>
                  <a:srgbClr val="C00000"/>
                </a:solidFill>
                <a:cs typeface="Tw Cen MT"/>
              </a:rPr>
              <a:t>act</a:t>
            </a:r>
            <a:r>
              <a:rPr lang="en-US" sz="7200" spc="-5" dirty="0">
                <a:solidFill>
                  <a:srgbClr val="C00000"/>
                </a:solidFill>
                <a:cs typeface="Tw Cen MT"/>
              </a:rPr>
              <a:t>u</a:t>
            </a:r>
            <a:r>
              <a:rPr lang="en-US" sz="7200" spc="-10" dirty="0">
                <a:solidFill>
                  <a:srgbClr val="C00000"/>
                </a:solidFill>
                <a:cs typeface="Tw Cen MT"/>
              </a:rPr>
              <a:t>al</a:t>
            </a:r>
            <a:r>
              <a:rPr lang="en-US" sz="7200" spc="25" dirty="0">
                <a:solidFill>
                  <a:srgbClr val="C00000"/>
                </a:solidFill>
                <a:cs typeface="Times New Roman"/>
              </a:rPr>
              <a:t> </a:t>
            </a:r>
            <a:r>
              <a:rPr lang="en-US" sz="7200" spc="-10" dirty="0">
                <a:solidFill>
                  <a:srgbClr val="C00000"/>
                </a:solidFill>
                <a:cs typeface="Tw Cen MT"/>
              </a:rPr>
              <a:t>s</a:t>
            </a:r>
            <a:r>
              <a:rPr lang="en-US" sz="7200" spc="55" dirty="0">
                <a:solidFill>
                  <a:srgbClr val="C00000"/>
                </a:solidFill>
                <a:cs typeface="Tw Cen MT"/>
              </a:rPr>
              <a:t>c</a:t>
            </a:r>
            <a:r>
              <a:rPr lang="en-US" sz="7200" spc="-10" dirty="0">
                <a:solidFill>
                  <a:srgbClr val="C00000"/>
                </a:solidFill>
                <a:cs typeface="Tw Cen MT"/>
              </a:rPr>
              <a:t>hed</a:t>
            </a:r>
            <a:r>
              <a:rPr lang="en-US" sz="7200" dirty="0">
                <a:solidFill>
                  <a:srgbClr val="C00000"/>
                </a:solidFill>
                <a:cs typeface="Tw Cen MT"/>
              </a:rPr>
              <a:t>ule</a:t>
            </a:r>
          </a:p>
          <a:p>
            <a:pPr marL="1385199" indent="-857250">
              <a:lnSpc>
                <a:spcPct val="120000"/>
              </a:lnSpc>
              <a:spcBef>
                <a:spcPts val="0"/>
              </a:spcBef>
              <a:buSzPct val="60416"/>
              <a:buFont typeface="Arial" panose="020B0604020202020204" pitchFamily="34" charset="0"/>
              <a:buChar char="•"/>
              <a:tabLst>
                <a:tab pos="871878" algn="l"/>
              </a:tabLst>
            </a:pPr>
            <a:r>
              <a:rPr lang="en-US" sz="7200" dirty="0">
                <a:solidFill>
                  <a:srgbClr val="C00000"/>
                </a:solidFill>
                <a:cs typeface="Tw Cen MT"/>
              </a:rPr>
              <a:t>Co</a:t>
            </a:r>
            <a:r>
              <a:rPr lang="en-US" sz="7200" spc="5" dirty="0">
                <a:solidFill>
                  <a:srgbClr val="C00000"/>
                </a:solidFill>
                <a:cs typeface="Tw Cen MT"/>
              </a:rPr>
              <a:t>l</a:t>
            </a:r>
            <a:r>
              <a:rPr lang="en-US" sz="7200" spc="-5" dirty="0">
                <a:solidFill>
                  <a:srgbClr val="C00000"/>
                </a:solidFill>
                <a:cs typeface="Tw Cen MT"/>
              </a:rPr>
              <a:t>lec</a:t>
            </a:r>
            <a:r>
              <a:rPr lang="en-US" sz="7200" dirty="0">
                <a:solidFill>
                  <a:srgbClr val="C00000"/>
                </a:solidFill>
                <a:cs typeface="Tw Cen MT"/>
              </a:rPr>
              <a:t>t</a:t>
            </a:r>
            <a:r>
              <a:rPr lang="en-US" sz="7200" dirty="0">
                <a:solidFill>
                  <a:srgbClr val="C00000"/>
                </a:solidFill>
                <a:cs typeface="Times New Roman"/>
              </a:rPr>
              <a:t> </a:t>
            </a:r>
            <a:r>
              <a:rPr lang="en-US" sz="7200" spc="-10" dirty="0">
                <a:solidFill>
                  <a:srgbClr val="C00000"/>
                </a:solidFill>
                <a:cs typeface="Tw Cen MT"/>
              </a:rPr>
              <a:t>a</a:t>
            </a:r>
            <a:r>
              <a:rPr lang="en-US" sz="7200" spc="-20" dirty="0">
                <a:solidFill>
                  <a:srgbClr val="C00000"/>
                </a:solidFill>
                <a:cs typeface="Tw Cen MT"/>
              </a:rPr>
              <a:t>n</a:t>
            </a:r>
            <a:r>
              <a:rPr lang="en-US" sz="7200" spc="-10" dirty="0">
                <a:solidFill>
                  <a:srgbClr val="C00000"/>
                </a:solidFill>
                <a:cs typeface="Tw Cen MT"/>
              </a:rPr>
              <a:t>d</a:t>
            </a:r>
            <a:r>
              <a:rPr lang="en-US" sz="7200" dirty="0">
                <a:solidFill>
                  <a:srgbClr val="C00000"/>
                </a:solidFill>
                <a:cs typeface="Times New Roman"/>
              </a:rPr>
              <a:t> </a:t>
            </a:r>
            <a:r>
              <a:rPr lang="en-US" sz="7200" spc="-20" dirty="0">
                <a:solidFill>
                  <a:srgbClr val="C00000"/>
                </a:solidFill>
                <a:cs typeface="Tw Cen MT"/>
              </a:rPr>
              <a:t>a</a:t>
            </a:r>
            <a:r>
              <a:rPr lang="en-US" sz="7200" spc="-10" dirty="0">
                <a:solidFill>
                  <a:srgbClr val="C00000"/>
                </a:solidFill>
                <a:cs typeface="Tw Cen MT"/>
              </a:rPr>
              <a:t>na</a:t>
            </a:r>
            <a:r>
              <a:rPr lang="en-US" sz="7200" spc="-5" dirty="0">
                <a:solidFill>
                  <a:srgbClr val="C00000"/>
                </a:solidFill>
                <a:cs typeface="Tw Cen MT"/>
              </a:rPr>
              <a:t>ly</a:t>
            </a:r>
            <a:r>
              <a:rPr lang="en-US" sz="7200" dirty="0">
                <a:solidFill>
                  <a:srgbClr val="C00000"/>
                </a:solidFill>
                <a:cs typeface="Tw Cen MT"/>
              </a:rPr>
              <a:t>ze</a:t>
            </a:r>
            <a:r>
              <a:rPr lang="en-US" sz="7200" dirty="0">
                <a:solidFill>
                  <a:srgbClr val="C00000"/>
                </a:solidFill>
                <a:cs typeface="Times New Roman"/>
              </a:rPr>
              <a:t> </a:t>
            </a:r>
            <a:r>
              <a:rPr lang="en-US" sz="7200" spc="-10" dirty="0">
                <a:solidFill>
                  <a:srgbClr val="C00000"/>
                </a:solidFill>
                <a:cs typeface="Tw Cen MT"/>
              </a:rPr>
              <a:t>p</a:t>
            </a:r>
            <a:r>
              <a:rPr lang="en-US" sz="7200" spc="-45" dirty="0">
                <a:solidFill>
                  <a:srgbClr val="C00000"/>
                </a:solidFill>
                <a:cs typeface="Tw Cen MT"/>
              </a:rPr>
              <a:t>r</a:t>
            </a:r>
            <a:r>
              <a:rPr lang="en-US" sz="7200" dirty="0">
                <a:solidFill>
                  <a:srgbClr val="C00000"/>
                </a:solidFill>
                <a:cs typeface="Tw Cen MT"/>
              </a:rPr>
              <a:t>oj</a:t>
            </a:r>
            <a:r>
              <a:rPr lang="en-US" sz="7200" spc="-15" dirty="0">
                <a:solidFill>
                  <a:srgbClr val="C00000"/>
                </a:solidFill>
                <a:cs typeface="Tw Cen MT"/>
              </a:rPr>
              <a:t>e</a:t>
            </a:r>
            <a:r>
              <a:rPr lang="en-US" sz="7200" spc="-10" dirty="0">
                <a:solidFill>
                  <a:srgbClr val="C00000"/>
                </a:solidFill>
                <a:cs typeface="Tw Cen MT"/>
              </a:rPr>
              <a:t>ct</a:t>
            </a:r>
            <a:r>
              <a:rPr lang="en-US" sz="7200" dirty="0">
                <a:solidFill>
                  <a:srgbClr val="C00000"/>
                </a:solidFill>
                <a:cs typeface="Times New Roman"/>
              </a:rPr>
              <a:t> </a:t>
            </a:r>
            <a:r>
              <a:rPr lang="en-US" sz="7200" dirty="0">
                <a:solidFill>
                  <a:srgbClr val="C00000"/>
                </a:solidFill>
                <a:cs typeface="Tw Cen MT"/>
              </a:rPr>
              <a:t>metri</a:t>
            </a:r>
            <a:r>
              <a:rPr lang="en-US" sz="7200" spc="-10" dirty="0">
                <a:solidFill>
                  <a:srgbClr val="C00000"/>
                </a:solidFill>
                <a:cs typeface="Tw Cen MT"/>
              </a:rPr>
              <a:t>cs</a:t>
            </a:r>
            <a:r>
              <a:rPr lang="en-US" sz="7200" spc="-5" dirty="0">
                <a:solidFill>
                  <a:srgbClr val="C00000"/>
                </a:solidFill>
                <a:cs typeface="Times New Roman"/>
              </a:rPr>
              <a:t> </a:t>
            </a:r>
            <a:endParaRPr lang="en-US" sz="1800" dirty="0">
              <a:solidFill>
                <a:srgbClr val="C00000"/>
              </a:solidFill>
              <a:cs typeface="Times New Roman"/>
            </a:endParaRPr>
          </a:p>
          <a:p>
            <a:pPr marL="1385199" indent="-857250">
              <a:lnSpc>
                <a:spcPct val="120000"/>
              </a:lnSpc>
              <a:spcBef>
                <a:spcPts val="0"/>
              </a:spcBef>
              <a:buSzPct val="60416"/>
              <a:buFont typeface="Arial" panose="020B0604020202020204" pitchFamily="34" charset="0"/>
              <a:buChar char="•"/>
              <a:tabLst>
                <a:tab pos="871878" algn="l"/>
              </a:tabLst>
            </a:pPr>
            <a:r>
              <a:rPr lang="en-US" sz="7200" spc="-10" dirty="0">
                <a:solidFill>
                  <a:srgbClr val="C00000"/>
                </a:solidFill>
                <a:cs typeface="Tw Cen MT"/>
              </a:rPr>
              <a:t>Get</a:t>
            </a:r>
            <a:r>
              <a:rPr lang="en-US" sz="7200" spc="50" dirty="0">
                <a:solidFill>
                  <a:srgbClr val="C00000"/>
                </a:solidFill>
                <a:cs typeface="Times New Roman"/>
              </a:rPr>
              <a:t> </a:t>
            </a:r>
            <a:r>
              <a:rPr lang="en-US" sz="7200" spc="-10" dirty="0">
                <a:solidFill>
                  <a:srgbClr val="C00000"/>
                </a:solidFill>
                <a:cs typeface="Tw Cen MT"/>
              </a:rPr>
              <a:t>feedba</a:t>
            </a:r>
            <a:r>
              <a:rPr lang="en-US" sz="7200" spc="25" dirty="0">
                <a:solidFill>
                  <a:srgbClr val="C00000"/>
                </a:solidFill>
                <a:cs typeface="Tw Cen MT"/>
              </a:rPr>
              <a:t>c</a:t>
            </a:r>
            <a:r>
              <a:rPr lang="en-US" sz="7200" spc="-10" dirty="0">
                <a:solidFill>
                  <a:srgbClr val="C00000"/>
                </a:solidFill>
                <a:cs typeface="Tw Cen MT"/>
              </a:rPr>
              <a:t>k</a:t>
            </a:r>
            <a:r>
              <a:rPr lang="en-US" sz="7200" spc="15" dirty="0">
                <a:solidFill>
                  <a:srgbClr val="C00000"/>
                </a:solidFill>
                <a:cs typeface="Times New Roman"/>
              </a:rPr>
              <a:t> </a:t>
            </a:r>
            <a:r>
              <a:rPr lang="en-US" sz="7200" dirty="0">
                <a:solidFill>
                  <a:srgbClr val="C00000"/>
                </a:solidFill>
                <a:cs typeface="Tw Cen MT"/>
              </a:rPr>
              <a:t>f</a:t>
            </a:r>
            <a:r>
              <a:rPr lang="en-US" sz="7200" spc="-35" dirty="0">
                <a:solidFill>
                  <a:srgbClr val="C00000"/>
                </a:solidFill>
                <a:cs typeface="Tw Cen MT"/>
              </a:rPr>
              <a:t>r</a:t>
            </a:r>
            <a:r>
              <a:rPr lang="en-US" sz="7200" spc="-15" dirty="0">
                <a:solidFill>
                  <a:srgbClr val="C00000"/>
                </a:solidFill>
                <a:cs typeface="Tw Cen MT"/>
              </a:rPr>
              <a:t>om</a:t>
            </a:r>
            <a:r>
              <a:rPr lang="en-US" sz="7200" spc="50" dirty="0">
                <a:solidFill>
                  <a:srgbClr val="C00000"/>
                </a:solidFill>
                <a:cs typeface="Times New Roman"/>
              </a:rPr>
              <a:t> </a:t>
            </a:r>
            <a:r>
              <a:rPr lang="en-US" sz="7200" spc="-10" dirty="0">
                <a:solidFill>
                  <a:srgbClr val="C00000"/>
                </a:solidFill>
                <a:cs typeface="Tw Cen MT"/>
              </a:rPr>
              <a:t>te</a:t>
            </a:r>
            <a:r>
              <a:rPr lang="en-US" sz="7200" spc="-5" dirty="0">
                <a:solidFill>
                  <a:srgbClr val="C00000"/>
                </a:solidFill>
                <a:cs typeface="Tw Cen MT"/>
              </a:rPr>
              <a:t>a</a:t>
            </a:r>
            <a:r>
              <a:rPr lang="en-US" sz="7200" spc="-15" dirty="0">
                <a:solidFill>
                  <a:srgbClr val="C00000"/>
                </a:solidFill>
                <a:cs typeface="Tw Cen MT"/>
              </a:rPr>
              <a:t>m</a:t>
            </a:r>
            <a:r>
              <a:rPr lang="en-US" sz="7200" spc="40" dirty="0">
                <a:solidFill>
                  <a:srgbClr val="C00000"/>
                </a:solidFill>
                <a:cs typeface="Times New Roman"/>
              </a:rPr>
              <a:t> </a:t>
            </a:r>
            <a:r>
              <a:rPr lang="en-US" sz="7200" spc="-10" dirty="0">
                <a:solidFill>
                  <a:srgbClr val="C00000"/>
                </a:solidFill>
                <a:cs typeface="Tw Cen MT"/>
              </a:rPr>
              <a:t>and</a:t>
            </a:r>
            <a:r>
              <a:rPr lang="en-US" sz="7200" spc="35" dirty="0">
                <a:solidFill>
                  <a:srgbClr val="C00000"/>
                </a:solidFill>
                <a:cs typeface="Times New Roman"/>
              </a:rPr>
              <a:t> </a:t>
            </a:r>
            <a:r>
              <a:rPr lang="en-US" sz="7200" spc="-10" dirty="0">
                <a:solidFill>
                  <a:srgbClr val="C00000"/>
                </a:solidFill>
                <a:cs typeface="Tw Cen MT"/>
              </a:rPr>
              <a:t>c</a:t>
            </a:r>
            <a:r>
              <a:rPr lang="en-US" sz="7200" spc="-5" dirty="0">
                <a:solidFill>
                  <a:srgbClr val="C00000"/>
                </a:solidFill>
                <a:cs typeface="Tw Cen MT"/>
              </a:rPr>
              <a:t>u</a:t>
            </a:r>
            <a:r>
              <a:rPr lang="en-US" sz="7200" dirty="0">
                <a:solidFill>
                  <a:srgbClr val="C00000"/>
                </a:solidFill>
                <a:cs typeface="Tw Cen MT"/>
              </a:rPr>
              <a:t>stomer</a:t>
            </a:r>
          </a:p>
          <a:p>
            <a:pPr marL="1385199" indent="-857250">
              <a:lnSpc>
                <a:spcPct val="120000"/>
              </a:lnSpc>
              <a:spcBef>
                <a:spcPts val="0"/>
              </a:spcBef>
              <a:buSzPct val="60416"/>
              <a:buFont typeface="Arial" panose="020B0604020202020204" pitchFamily="34" charset="0"/>
              <a:buChar char="•"/>
              <a:tabLst>
                <a:tab pos="871878" algn="l"/>
              </a:tabLst>
            </a:pPr>
            <a:r>
              <a:rPr lang="en-US" sz="7200" spc="-10" dirty="0">
                <a:solidFill>
                  <a:srgbClr val="C00000"/>
                </a:solidFill>
                <a:cs typeface="Tw Cen MT"/>
              </a:rPr>
              <a:t>Es</a:t>
            </a:r>
            <a:r>
              <a:rPr lang="en-US" sz="7200" dirty="0">
                <a:solidFill>
                  <a:srgbClr val="C00000"/>
                </a:solidFill>
                <a:cs typeface="Tw Cen MT"/>
              </a:rPr>
              <a:t>t</a:t>
            </a:r>
            <a:r>
              <a:rPr lang="en-US" sz="7200" spc="-20" dirty="0">
                <a:solidFill>
                  <a:srgbClr val="C00000"/>
                </a:solidFill>
                <a:cs typeface="Tw Cen MT"/>
              </a:rPr>
              <a:t>a</a:t>
            </a:r>
            <a:r>
              <a:rPr lang="en-US" sz="7200" dirty="0">
                <a:solidFill>
                  <a:srgbClr val="C00000"/>
                </a:solidFill>
                <a:cs typeface="Tw Cen MT"/>
              </a:rPr>
              <a:t>bli</a:t>
            </a:r>
            <a:r>
              <a:rPr lang="en-US" sz="7200" spc="-10" dirty="0">
                <a:solidFill>
                  <a:srgbClr val="C00000"/>
                </a:solidFill>
                <a:cs typeface="Tw Cen MT"/>
              </a:rPr>
              <a:t>sh</a:t>
            </a:r>
            <a:r>
              <a:rPr lang="en-US" sz="7200" dirty="0">
                <a:solidFill>
                  <a:srgbClr val="C00000"/>
                </a:solidFill>
                <a:cs typeface="Times New Roman"/>
              </a:rPr>
              <a:t> </a:t>
            </a:r>
            <a:r>
              <a:rPr lang="en-US" sz="7200" spc="-10" dirty="0">
                <a:solidFill>
                  <a:srgbClr val="C00000"/>
                </a:solidFill>
                <a:cs typeface="Tw Cen MT"/>
              </a:rPr>
              <a:t>reco</a:t>
            </a:r>
            <a:r>
              <a:rPr lang="en-US" sz="7200" spc="-20" dirty="0">
                <a:solidFill>
                  <a:srgbClr val="C00000"/>
                </a:solidFill>
                <a:cs typeface="Tw Cen MT"/>
              </a:rPr>
              <a:t>r</a:t>
            </a:r>
            <a:r>
              <a:rPr lang="en-US" sz="7200" spc="-10" dirty="0">
                <a:solidFill>
                  <a:srgbClr val="C00000"/>
                </a:solidFill>
                <a:cs typeface="Tw Cen MT"/>
              </a:rPr>
              <a:t>d</a:t>
            </a:r>
            <a:r>
              <a:rPr lang="en-US" sz="7200" dirty="0">
                <a:solidFill>
                  <a:srgbClr val="C00000"/>
                </a:solidFill>
                <a:cs typeface="Times New Roman"/>
              </a:rPr>
              <a:t> </a:t>
            </a:r>
            <a:r>
              <a:rPr lang="en-US" sz="7200" dirty="0">
                <a:solidFill>
                  <a:srgbClr val="C00000"/>
                </a:solidFill>
                <a:cs typeface="Tw Cen MT"/>
              </a:rPr>
              <a:t>of</a:t>
            </a:r>
            <a:r>
              <a:rPr lang="en-US" sz="7200" dirty="0">
                <a:solidFill>
                  <a:srgbClr val="C00000"/>
                </a:solidFill>
                <a:cs typeface="Times New Roman"/>
              </a:rPr>
              <a:t> </a:t>
            </a:r>
            <a:r>
              <a:rPr lang="en-US" sz="7200" spc="-5" dirty="0">
                <a:solidFill>
                  <a:srgbClr val="C00000"/>
                </a:solidFill>
                <a:cs typeface="Tw Cen MT"/>
              </a:rPr>
              <a:t>lesso</a:t>
            </a:r>
            <a:r>
              <a:rPr lang="en-US" sz="7200" spc="5" dirty="0">
                <a:solidFill>
                  <a:srgbClr val="C00000"/>
                </a:solidFill>
                <a:cs typeface="Tw Cen MT"/>
              </a:rPr>
              <a:t>n</a:t>
            </a:r>
            <a:r>
              <a:rPr lang="en-US" sz="7200" dirty="0">
                <a:solidFill>
                  <a:srgbClr val="C00000"/>
                </a:solidFill>
                <a:cs typeface="Tw Cen MT"/>
              </a:rPr>
              <a:t>s</a:t>
            </a:r>
            <a:r>
              <a:rPr lang="en-US" sz="7200" dirty="0">
                <a:solidFill>
                  <a:srgbClr val="C00000"/>
                </a:solidFill>
                <a:cs typeface="Times New Roman"/>
              </a:rPr>
              <a:t> </a:t>
            </a:r>
            <a:r>
              <a:rPr lang="en-US" sz="7200" spc="-5" dirty="0">
                <a:solidFill>
                  <a:srgbClr val="C00000"/>
                </a:solidFill>
                <a:cs typeface="Tw Cen MT"/>
              </a:rPr>
              <a:t>l</a:t>
            </a:r>
            <a:r>
              <a:rPr lang="en-US" sz="7200" spc="10" dirty="0">
                <a:solidFill>
                  <a:srgbClr val="C00000"/>
                </a:solidFill>
                <a:cs typeface="Tw Cen MT"/>
              </a:rPr>
              <a:t>e</a:t>
            </a:r>
            <a:r>
              <a:rPr lang="en-US" sz="7200" spc="-10" dirty="0">
                <a:solidFill>
                  <a:srgbClr val="C00000"/>
                </a:solidFill>
                <a:cs typeface="Tw Cen MT"/>
              </a:rPr>
              <a:t>a</a:t>
            </a:r>
            <a:r>
              <a:rPr lang="en-US" sz="7200" spc="25" dirty="0">
                <a:solidFill>
                  <a:srgbClr val="C00000"/>
                </a:solidFill>
                <a:cs typeface="Tw Cen MT"/>
              </a:rPr>
              <a:t>r</a:t>
            </a:r>
            <a:r>
              <a:rPr lang="en-US" sz="7200" spc="-10" dirty="0">
                <a:solidFill>
                  <a:srgbClr val="C00000"/>
                </a:solidFill>
                <a:cs typeface="Tw Cen MT"/>
              </a:rPr>
              <a:t>nt</a:t>
            </a:r>
            <a:r>
              <a:rPr lang="en-US" sz="7200" dirty="0">
                <a:solidFill>
                  <a:srgbClr val="C00000"/>
                </a:solidFill>
                <a:cs typeface="Times New Roman"/>
              </a:rPr>
              <a:t> </a:t>
            </a:r>
            <a:r>
              <a:rPr lang="en-US" sz="7200" spc="-40" dirty="0">
                <a:solidFill>
                  <a:srgbClr val="C00000"/>
                </a:solidFill>
                <a:cs typeface="Tw Cen MT"/>
              </a:rPr>
              <a:t>f</a:t>
            </a:r>
            <a:r>
              <a:rPr lang="en-US" sz="7200" dirty="0">
                <a:solidFill>
                  <a:srgbClr val="C00000"/>
                </a:solidFill>
                <a:cs typeface="Tw Cen MT"/>
              </a:rPr>
              <a:t>or</a:t>
            </a:r>
            <a:r>
              <a:rPr lang="en-US" sz="7200" dirty="0">
                <a:solidFill>
                  <a:srgbClr val="C00000"/>
                </a:solidFill>
                <a:cs typeface="Times New Roman"/>
              </a:rPr>
              <a:t> </a:t>
            </a:r>
            <a:r>
              <a:rPr lang="en-US" sz="7200" spc="-10" dirty="0">
                <a:solidFill>
                  <a:srgbClr val="C00000"/>
                </a:solidFill>
                <a:cs typeface="Tw Cen MT"/>
              </a:rPr>
              <a:t>ea</a:t>
            </a:r>
            <a:r>
              <a:rPr lang="en-US" sz="7200" spc="65" dirty="0">
                <a:solidFill>
                  <a:srgbClr val="C00000"/>
                </a:solidFill>
                <a:cs typeface="Tw Cen MT"/>
              </a:rPr>
              <a:t>c</a:t>
            </a:r>
            <a:r>
              <a:rPr lang="en-US" sz="7200" spc="-10" dirty="0">
                <a:solidFill>
                  <a:srgbClr val="C00000"/>
                </a:solidFill>
                <a:cs typeface="Tw Cen MT"/>
              </a:rPr>
              <a:t>h</a:t>
            </a:r>
            <a:r>
              <a:rPr lang="en-US" sz="7200" spc="35" dirty="0">
                <a:solidFill>
                  <a:srgbClr val="C00000"/>
                </a:solidFill>
                <a:cs typeface="Times New Roman"/>
              </a:rPr>
              <a:t> </a:t>
            </a:r>
            <a:r>
              <a:rPr lang="en-US" sz="7200" spc="-10" dirty="0">
                <a:solidFill>
                  <a:srgbClr val="C00000"/>
                </a:solidFill>
                <a:cs typeface="Tw Cen MT"/>
              </a:rPr>
              <a:t>p</a:t>
            </a:r>
            <a:r>
              <a:rPr lang="en-US" sz="7200" spc="-45" dirty="0">
                <a:solidFill>
                  <a:srgbClr val="C00000"/>
                </a:solidFill>
                <a:cs typeface="Tw Cen MT"/>
              </a:rPr>
              <a:t>r</a:t>
            </a:r>
            <a:r>
              <a:rPr lang="en-US" sz="7200" dirty="0">
                <a:solidFill>
                  <a:srgbClr val="C00000"/>
                </a:solidFill>
                <a:cs typeface="Tw Cen MT"/>
              </a:rPr>
              <a:t>oject</a:t>
            </a:r>
          </a:p>
          <a:p>
            <a:pPr>
              <a:lnSpc>
                <a:spcPct val="120000"/>
              </a:lnSpc>
              <a:spcBef>
                <a:spcPts val="0"/>
              </a:spcBef>
              <a:buFont typeface="Arial" panose="020B0604020202020204" pitchFamily="34" charset="0"/>
              <a:buChar char="•"/>
            </a:pPr>
            <a:endParaRPr lang="en-US" dirty="0"/>
          </a:p>
        </p:txBody>
      </p:sp>
      <p:sp>
        <p:nvSpPr>
          <p:cNvPr id="4" name="object 5"/>
          <p:cNvSpPr/>
          <p:nvPr/>
        </p:nvSpPr>
        <p:spPr>
          <a:xfrm>
            <a:off x="6714837" y="1819463"/>
            <a:ext cx="2198254" cy="1708416"/>
          </a:xfrm>
          <a:prstGeom prst="rect">
            <a:avLst/>
          </a:prstGeom>
          <a:blipFill>
            <a:blip r:embed="rId2" cstate="print"/>
            <a:stretch>
              <a:fillRect/>
            </a:stretch>
          </a:blipFill>
        </p:spPr>
        <p:txBody>
          <a:bodyPr wrap="square" lIns="0" tIns="0" rIns="0" bIns="0" rtlCol="0"/>
          <a:lstStyle/>
          <a:p>
            <a:endParaRPr/>
          </a:p>
        </p:txBody>
      </p:sp>
      <p:sp>
        <p:nvSpPr>
          <p:cNvPr id="5" name="object 6"/>
          <p:cNvSpPr/>
          <p:nvPr/>
        </p:nvSpPr>
        <p:spPr>
          <a:xfrm>
            <a:off x="6578064" y="3668885"/>
            <a:ext cx="2471799" cy="657225"/>
          </a:xfrm>
          <a:prstGeom prst="rect">
            <a:avLst/>
          </a:prstGeom>
          <a:blipFill>
            <a:blip r:embed="rId3" cstate="print"/>
            <a:stretch>
              <a:fillRect/>
            </a:stretch>
          </a:blipFill>
        </p:spPr>
        <p:txBody>
          <a:bodyPr wrap="square" lIns="0" tIns="0" rIns="0" bIns="0" rtlCol="0"/>
          <a:lstStyle/>
          <a:p>
            <a:endParaRPr/>
          </a:p>
        </p:txBody>
      </p:sp>
      <p:sp>
        <p:nvSpPr>
          <p:cNvPr id="6" name="object 7"/>
          <p:cNvSpPr/>
          <p:nvPr/>
        </p:nvSpPr>
        <p:spPr>
          <a:xfrm>
            <a:off x="6931892" y="4467116"/>
            <a:ext cx="1981199" cy="1866765"/>
          </a:xfrm>
          <a:prstGeom prst="rect">
            <a:avLst/>
          </a:prstGeom>
          <a:blipFill>
            <a:blip r:embed="rId4" cstate="print"/>
            <a:stretch>
              <a:fillRect/>
            </a:stretch>
          </a:blipFill>
        </p:spPr>
        <p:txBody>
          <a:bodyPr wrap="square" lIns="0" tIns="0" rIns="0" bIns="0" rtlCol="0"/>
          <a:lstStyle/>
          <a:p>
            <a:endParaRPr/>
          </a:p>
        </p:txBody>
      </p:sp>
      <p:sp>
        <p:nvSpPr>
          <p:cNvPr id="7" name="Footer Placeholder 6"/>
          <p:cNvSpPr>
            <a:spLocks noGrp="1"/>
          </p:cNvSpPr>
          <p:nvPr>
            <p:ph type="ftr" sz="quarter" idx="11"/>
          </p:nvPr>
        </p:nvSpPr>
        <p:spPr/>
        <p:txBody>
          <a:bodyPr/>
          <a:lstStyle/>
          <a:p>
            <a:r>
              <a:rPr lang="en-US"/>
              <a:t>CS3009 - Software Engineering</a:t>
            </a:r>
          </a:p>
        </p:txBody>
      </p:sp>
      <p:sp>
        <p:nvSpPr>
          <p:cNvPr id="8" name="Slide Number Placeholder 7"/>
          <p:cNvSpPr>
            <a:spLocks noGrp="1"/>
          </p:cNvSpPr>
          <p:nvPr>
            <p:ph type="sldNum" sz="quarter" idx="12"/>
          </p:nvPr>
        </p:nvSpPr>
        <p:spPr/>
        <p:txBody>
          <a:bodyPr/>
          <a:lstStyle/>
          <a:p>
            <a:fld id="{57283981-E83C-4760-8D0B-16AC9D57FC39}" type="slidenum">
              <a:rPr lang="en-US" smtClean="0"/>
              <a:t>10</a:t>
            </a:fld>
            <a:endParaRPr lang="en-US"/>
          </a:p>
        </p:txBody>
      </p:sp>
    </p:spTree>
    <p:extLst>
      <p:ext uri="{BB962C8B-B14F-4D97-AF65-F5344CB8AC3E}">
        <p14:creationId xmlns:p14="http://schemas.microsoft.com/office/powerpoint/2010/main" val="188964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6A975A-F738-451B-AEB7-3BDCFA248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094" y="1977887"/>
            <a:ext cx="5330776" cy="4049844"/>
          </a:xfrm>
          <a:prstGeom prst="rect">
            <a:avLst/>
          </a:prstGeom>
        </p:spPr>
      </p:pic>
      <p:sp>
        <p:nvSpPr>
          <p:cNvPr id="3" name="Title 2"/>
          <p:cNvSpPr>
            <a:spLocks noGrp="1"/>
          </p:cNvSpPr>
          <p:nvPr>
            <p:ph type="title"/>
          </p:nvPr>
        </p:nvSpPr>
        <p:spPr/>
        <p:txBody>
          <a:bodyPr/>
          <a:lstStyle/>
          <a:p>
            <a:r>
              <a:rPr lang="en-IN" dirty="0">
                <a:solidFill>
                  <a:schemeClr val="tx1"/>
                </a:solidFill>
              </a:rPr>
              <a:t>The Quadruple Constraints of Software Project Management</a:t>
            </a:r>
            <a:endParaRPr lang="en-US" dirty="0"/>
          </a:p>
        </p:txBody>
      </p:sp>
      <p:sp>
        <p:nvSpPr>
          <p:cNvPr id="6" name="Footer Placeholder 5"/>
          <p:cNvSpPr>
            <a:spLocks noGrp="1"/>
          </p:cNvSpPr>
          <p:nvPr>
            <p:ph type="ftr" sz="quarter" idx="11"/>
          </p:nvPr>
        </p:nvSpPr>
        <p:spPr/>
        <p:txBody>
          <a:bodyPr/>
          <a:lstStyle/>
          <a:p>
            <a:r>
              <a:rPr lang="en-US"/>
              <a:t>CS3009 - Software Engineering</a:t>
            </a:r>
          </a:p>
        </p:txBody>
      </p:sp>
      <p:sp>
        <p:nvSpPr>
          <p:cNvPr id="7" name="Slide Number Placeholder 6"/>
          <p:cNvSpPr>
            <a:spLocks noGrp="1"/>
          </p:cNvSpPr>
          <p:nvPr>
            <p:ph type="sldNum" sz="quarter" idx="12"/>
          </p:nvPr>
        </p:nvSpPr>
        <p:spPr/>
        <p:txBody>
          <a:bodyPr/>
          <a:lstStyle/>
          <a:p>
            <a:fld id="{07BBF65D-032C-4140-8551-973231AAAAD7}" type="slidenum">
              <a:rPr lang="en-US" smtClean="0"/>
              <a:t>11</a:t>
            </a:fld>
            <a:endParaRPr lang="en-US"/>
          </a:p>
        </p:txBody>
      </p:sp>
    </p:spTree>
    <p:extLst>
      <p:ext uri="{BB962C8B-B14F-4D97-AF65-F5344CB8AC3E}">
        <p14:creationId xmlns:p14="http://schemas.microsoft.com/office/powerpoint/2010/main" val="299546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sSup>
                      <m:sSupPr>
                        <m:ctrlPr>
                          <a:rPr lang="en-IN" sz="4400" i="1" dirty="0">
                            <a:solidFill>
                              <a:srgbClr val="002060"/>
                            </a:solidFill>
                            <a:latin typeface="Cambria Math" panose="02040503050406030204" pitchFamily="18" charset="0"/>
                          </a:rPr>
                        </m:ctrlPr>
                      </m:sSupPr>
                      <m:e>
                        <m:r>
                          <m:rPr>
                            <m:sty m:val="p"/>
                          </m:rPr>
                          <a:rPr lang="en-IN" sz="4400" dirty="0">
                            <a:solidFill>
                              <a:srgbClr val="002060"/>
                            </a:solidFill>
                            <a:latin typeface="Cambria Math" panose="02040503050406030204" pitchFamily="18" charset="0"/>
                          </a:rPr>
                          <m:t>W</m:t>
                        </m:r>
                      </m:e>
                      <m:sup>
                        <m:r>
                          <a:rPr lang="en-IN" sz="4400" i="1" dirty="0">
                            <a:solidFill>
                              <a:srgbClr val="002060"/>
                            </a:solidFill>
                            <a:latin typeface="Cambria Math" panose="02040503050406030204" pitchFamily="18" charset="0"/>
                          </a:rPr>
                          <m:t>5</m:t>
                        </m:r>
                      </m:sup>
                    </m:sSup>
                  </m:oMath>
                </a14:m>
                <a:r>
                  <a:rPr lang="en-IN" dirty="0">
                    <a:solidFill>
                      <a:srgbClr val="002060"/>
                    </a:solidFill>
                  </a:rPr>
                  <a:t>HH Principle</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b="-231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algn="just"/>
                <a:r>
                  <a:rPr lang="en-US" sz="2200" dirty="0"/>
                  <a:t>Boehm suggests an approach that addresses project objectives, milestones and schedules, responsibilities, management and technical approaches, and required resources. He calls it the  </a:t>
                </a:r>
                <a14:m>
                  <m:oMath xmlns:m="http://schemas.openxmlformats.org/officeDocument/2006/math">
                    <m:sSup>
                      <m:sSupPr>
                        <m:ctrlPr>
                          <a:rPr lang="en-IN" sz="2400" i="1" dirty="0" smtClean="0">
                            <a:solidFill>
                              <a:srgbClr val="C00000"/>
                            </a:solidFill>
                            <a:latin typeface="Cambria Math" panose="02040503050406030204" pitchFamily="18" charset="0"/>
                          </a:rPr>
                        </m:ctrlPr>
                      </m:sSupPr>
                      <m:e>
                        <m:r>
                          <m:rPr>
                            <m:sty m:val="p"/>
                          </m:rPr>
                          <a:rPr lang="en-IN" sz="2400" dirty="0">
                            <a:solidFill>
                              <a:srgbClr val="C00000"/>
                            </a:solidFill>
                            <a:latin typeface="Cambria Math" panose="02040503050406030204" pitchFamily="18" charset="0"/>
                          </a:rPr>
                          <m:t>W</m:t>
                        </m:r>
                      </m:e>
                      <m:sup>
                        <m:r>
                          <a:rPr lang="en-IN" sz="2400" i="1" dirty="0">
                            <a:solidFill>
                              <a:srgbClr val="C00000"/>
                            </a:solidFill>
                            <a:latin typeface="Cambria Math" panose="02040503050406030204" pitchFamily="18" charset="0"/>
                          </a:rPr>
                          <m:t>5</m:t>
                        </m:r>
                      </m:sup>
                    </m:sSup>
                  </m:oMath>
                </a14:m>
                <a:r>
                  <a:rPr lang="en-US" sz="2200" dirty="0">
                    <a:solidFill>
                      <a:srgbClr val="C00000"/>
                    </a:solidFill>
                  </a:rPr>
                  <a:t>HH Principle</a:t>
                </a:r>
                <a:r>
                  <a:rPr lang="en-US" sz="2200" dirty="0"/>
                  <a:t>, after a series of questions that lead to a deﬁnition of key project characteristics and the resultant project plan: </a:t>
                </a:r>
              </a:p>
              <a:p>
                <a:pPr algn="just"/>
                <a:endParaRPr lang="en-US" sz="2200" dirty="0"/>
              </a:p>
              <a:p>
                <a:pPr algn="just"/>
                <a:r>
                  <a:rPr lang="en-US" sz="2200" dirty="0"/>
                  <a:t>1. </a:t>
                </a:r>
                <a:r>
                  <a:rPr lang="en-US" sz="2200" dirty="0">
                    <a:solidFill>
                      <a:srgbClr val="002060"/>
                    </a:solidFill>
                  </a:rPr>
                  <a:t>Why is the system being developed</a:t>
                </a:r>
                <a:r>
                  <a:rPr lang="en-US" sz="2200" dirty="0"/>
                  <a:t>?  </a:t>
                </a:r>
                <a:r>
                  <a:rPr lang="en-US" sz="2200" dirty="0">
                    <a:solidFill>
                      <a:srgbClr val="C00000"/>
                    </a:solidFill>
                  </a:rPr>
                  <a:t>All stakeholders should assess the validity of business reasons for the software work. </a:t>
                </a:r>
              </a:p>
              <a:p>
                <a:pPr algn="just"/>
                <a:r>
                  <a:rPr lang="en-US" sz="2200" dirty="0">
                    <a:solidFill>
                      <a:srgbClr val="002060"/>
                    </a:solidFill>
                  </a:rPr>
                  <a:t>2. What will be done?  </a:t>
                </a:r>
                <a:r>
                  <a:rPr lang="en-US" sz="2200" dirty="0">
                    <a:solidFill>
                      <a:srgbClr val="C00000"/>
                    </a:solidFill>
                  </a:rPr>
                  <a:t>The task set required for the project is deﬁned. </a:t>
                </a:r>
              </a:p>
              <a:p>
                <a:pPr algn="just"/>
                <a:endParaRPr lang="en-US" sz="2200" dirty="0"/>
              </a:p>
              <a:p>
                <a:pPr algn="just"/>
                <a:r>
                  <a:rPr lang="en-US" sz="22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50" t="-1970" r="-2262" b="-181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CS3009 - Software Engineering</a:t>
            </a:r>
          </a:p>
        </p:txBody>
      </p:sp>
      <p:sp>
        <p:nvSpPr>
          <p:cNvPr id="5" name="Slide Number Placeholder 4"/>
          <p:cNvSpPr>
            <a:spLocks noGrp="1"/>
          </p:cNvSpPr>
          <p:nvPr>
            <p:ph type="sldNum" sz="quarter" idx="12"/>
          </p:nvPr>
        </p:nvSpPr>
        <p:spPr/>
        <p:txBody>
          <a:bodyPr/>
          <a:lstStyle/>
          <a:p>
            <a:fld id="{9966D855-C268-4653-AB02-0C37BDE9B0E4}" type="slidenum">
              <a:rPr lang="en-US" smtClean="0"/>
              <a:t>12</a:t>
            </a:fld>
            <a:endParaRPr lang="en-US"/>
          </a:p>
        </p:txBody>
      </p:sp>
    </p:spTree>
    <p:extLst>
      <p:ext uri="{BB962C8B-B14F-4D97-AF65-F5344CB8AC3E}">
        <p14:creationId xmlns:p14="http://schemas.microsoft.com/office/powerpoint/2010/main" val="2369808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14:m>
                  <m:oMath xmlns:m="http://schemas.openxmlformats.org/officeDocument/2006/math">
                    <m:sSup>
                      <m:sSupPr>
                        <m:ctrlPr>
                          <a:rPr lang="en-IN" sz="4400" i="1" dirty="0">
                            <a:solidFill>
                              <a:srgbClr val="002060"/>
                            </a:solidFill>
                            <a:latin typeface="Cambria Math" panose="02040503050406030204" pitchFamily="18" charset="0"/>
                          </a:rPr>
                        </m:ctrlPr>
                      </m:sSupPr>
                      <m:e>
                        <m:r>
                          <m:rPr>
                            <m:sty m:val="p"/>
                          </m:rPr>
                          <a:rPr lang="en-IN" sz="4400" dirty="0">
                            <a:solidFill>
                              <a:srgbClr val="002060"/>
                            </a:solidFill>
                            <a:latin typeface="Cambria Math" panose="02040503050406030204" pitchFamily="18" charset="0"/>
                          </a:rPr>
                          <m:t>W</m:t>
                        </m:r>
                      </m:e>
                      <m:sup>
                        <m:r>
                          <a:rPr lang="en-IN" sz="4400" i="1" dirty="0">
                            <a:solidFill>
                              <a:srgbClr val="002060"/>
                            </a:solidFill>
                            <a:latin typeface="Cambria Math" panose="02040503050406030204" pitchFamily="18" charset="0"/>
                          </a:rPr>
                          <m:t>5</m:t>
                        </m:r>
                      </m:sup>
                    </m:sSup>
                  </m:oMath>
                </a14:m>
                <a:r>
                  <a:rPr lang="en-IN" dirty="0">
                    <a:solidFill>
                      <a:srgbClr val="002060"/>
                    </a:solidFill>
                  </a:rPr>
                  <a:t>HH Principle</a:t>
                </a:r>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b="-23109"/>
                </a:stretch>
              </a:blipFill>
            </p:spPr>
            <p:txBody>
              <a:bodyPr/>
              <a:lstStyle/>
              <a:p>
                <a:r>
                  <a:rPr lang="en-US">
                    <a:noFill/>
                  </a:rPr>
                  <a:t> </a:t>
                </a:r>
              </a:p>
            </p:txBody>
          </p:sp>
        </mc:Fallback>
      </mc:AlternateContent>
      <p:sp>
        <p:nvSpPr>
          <p:cNvPr id="3" name="Content Placeholder 2"/>
          <p:cNvSpPr>
            <a:spLocks noGrp="1"/>
          </p:cNvSpPr>
          <p:nvPr>
            <p:ph idx="1"/>
          </p:nvPr>
        </p:nvSpPr>
        <p:spPr>
          <a:xfrm>
            <a:off x="822959" y="1845734"/>
            <a:ext cx="7543801" cy="4614052"/>
          </a:xfrm>
        </p:spPr>
        <p:txBody>
          <a:bodyPr>
            <a:normAutofit/>
          </a:bodyPr>
          <a:lstStyle/>
          <a:p>
            <a:pPr marL="457200" indent="-457200" algn="just">
              <a:lnSpc>
                <a:spcPct val="100000"/>
              </a:lnSpc>
              <a:buClr>
                <a:srgbClr val="002060"/>
              </a:buClr>
              <a:buFont typeface="+mj-lt"/>
              <a:buAutoNum type="arabicPeriod" startAt="3"/>
            </a:pPr>
            <a:r>
              <a:rPr lang="en-US" sz="2200" dirty="0">
                <a:solidFill>
                  <a:srgbClr val="002060"/>
                </a:solidFill>
              </a:rPr>
              <a:t>When will it be done?  </a:t>
            </a:r>
            <a:r>
              <a:rPr lang="en-US" sz="2200" dirty="0">
                <a:solidFill>
                  <a:srgbClr val="C00000"/>
                </a:solidFill>
              </a:rPr>
              <a:t>The team establishes a project schedule.</a:t>
            </a:r>
          </a:p>
          <a:p>
            <a:pPr marL="457200" indent="-457200" algn="just">
              <a:lnSpc>
                <a:spcPct val="100000"/>
              </a:lnSpc>
              <a:buClr>
                <a:srgbClr val="002060"/>
              </a:buClr>
              <a:buFont typeface="+mj-lt"/>
              <a:buAutoNum type="arabicPeriod" startAt="3"/>
            </a:pPr>
            <a:r>
              <a:rPr lang="en-US" sz="2200" dirty="0">
                <a:solidFill>
                  <a:srgbClr val="002060"/>
                </a:solidFill>
              </a:rPr>
              <a:t>Who is responsible for a function?  </a:t>
            </a:r>
            <a:r>
              <a:rPr lang="en-US" sz="2200" dirty="0">
                <a:solidFill>
                  <a:srgbClr val="C00000"/>
                </a:solidFill>
              </a:rPr>
              <a:t>The role and responsibility of each member of the software team is deﬁned.</a:t>
            </a:r>
            <a:r>
              <a:rPr lang="en-US" sz="2200" dirty="0"/>
              <a:t> </a:t>
            </a:r>
          </a:p>
          <a:p>
            <a:pPr marL="457200" indent="-457200" algn="just">
              <a:lnSpc>
                <a:spcPct val="100000"/>
              </a:lnSpc>
              <a:buClr>
                <a:srgbClr val="002060"/>
              </a:buClr>
              <a:buFont typeface="+mj-lt"/>
              <a:buAutoNum type="arabicPeriod" startAt="5"/>
            </a:pPr>
            <a:r>
              <a:rPr lang="en-US" sz="2200" dirty="0">
                <a:solidFill>
                  <a:srgbClr val="002060"/>
                </a:solidFill>
              </a:rPr>
              <a:t>Where are they located organizationally?  </a:t>
            </a:r>
            <a:r>
              <a:rPr lang="en-US" sz="2200" dirty="0">
                <a:solidFill>
                  <a:srgbClr val="C00000"/>
                </a:solidFill>
              </a:rPr>
              <a:t>Not all roles and responsibilities reside within software practitioners. </a:t>
            </a:r>
          </a:p>
          <a:p>
            <a:pPr marL="457200" indent="-457200" algn="just">
              <a:lnSpc>
                <a:spcPct val="100000"/>
              </a:lnSpc>
              <a:buClr>
                <a:srgbClr val="002060"/>
              </a:buClr>
              <a:buFont typeface="+mj-lt"/>
              <a:buAutoNum type="arabicPeriod" startAt="5"/>
            </a:pPr>
            <a:r>
              <a:rPr lang="en-US" sz="2200" dirty="0">
                <a:solidFill>
                  <a:srgbClr val="002060"/>
                </a:solidFill>
              </a:rPr>
              <a:t> How will the job be done technically and managerially? </a:t>
            </a:r>
            <a:r>
              <a:rPr lang="en-US" sz="2200" dirty="0">
                <a:solidFill>
                  <a:srgbClr val="C00000"/>
                </a:solidFill>
              </a:rPr>
              <a:t>Management and technical strategy for the project must be deﬁned. </a:t>
            </a:r>
          </a:p>
          <a:p>
            <a:pPr marL="457200" indent="-457200" algn="just">
              <a:lnSpc>
                <a:spcPct val="100000"/>
              </a:lnSpc>
              <a:buClr>
                <a:srgbClr val="002060"/>
              </a:buClr>
              <a:buFont typeface="+mj-lt"/>
              <a:buAutoNum type="arabicPeriod" startAt="5"/>
            </a:pPr>
            <a:r>
              <a:rPr lang="en-US" sz="2200" dirty="0">
                <a:solidFill>
                  <a:srgbClr val="002060"/>
                </a:solidFill>
              </a:rPr>
              <a:t>How much of each resource is needed?  </a:t>
            </a:r>
          </a:p>
          <a:p>
            <a:pPr>
              <a:lnSpc>
                <a:spcPct val="100000"/>
              </a:lnSpc>
            </a:pPr>
            <a:endParaRPr lang="en-US" sz="2200" dirty="0"/>
          </a:p>
        </p:txBody>
      </p:sp>
      <p:sp>
        <p:nvSpPr>
          <p:cNvPr id="4" name="Footer Placeholder 3"/>
          <p:cNvSpPr>
            <a:spLocks noGrp="1"/>
          </p:cNvSpPr>
          <p:nvPr>
            <p:ph type="ftr" sz="quarter" idx="11"/>
          </p:nvPr>
        </p:nvSpPr>
        <p:spPr/>
        <p:txBody>
          <a:bodyPr/>
          <a:lstStyle/>
          <a:p>
            <a:r>
              <a:rPr lang="en-US"/>
              <a:t>CS3009 - Software Engineering</a:t>
            </a:r>
          </a:p>
        </p:txBody>
      </p:sp>
      <p:sp>
        <p:nvSpPr>
          <p:cNvPr id="5" name="Slide Number Placeholder 4"/>
          <p:cNvSpPr>
            <a:spLocks noGrp="1"/>
          </p:cNvSpPr>
          <p:nvPr>
            <p:ph type="sldNum" sz="quarter" idx="12"/>
          </p:nvPr>
        </p:nvSpPr>
        <p:spPr/>
        <p:txBody>
          <a:bodyPr/>
          <a:lstStyle/>
          <a:p>
            <a:fld id="{9966D855-C268-4653-AB02-0C37BDE9B0E4}" type="slidenum">
              <a:rPr lang="en-US" smtClean="0"/>
              <a:t>13</a:t>
            </a:fld>
            <a:endParaRPr lang="en-US"/>
          </a:p>
        </p:txBody>
      </p:sp>
    </p:spTree>
    <p:extLst>
      <p:ext uri="{BB962C8B-B14F-4D97-AF65-F5344CB8AC3E}">
        <p14:creationId xmlns:p14="http://schemas.microsoft.com/office/powerpoint/2010/main" val="2947598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B99BB2-64F1-4A03-A678-2050DBF3B93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993913" y="887067"/>
            <a:ext cx="6788425" cy="4914900"/>
          </a:xfrm>
        </p:spPr>
      </p:pic>
      <p:sp>
        <p:nvSpPr>
          <p:cNvPr id="2" name="Footer Placeholder 1"/>
          <p:cNvSpPr>
            <a:spLocks noGrp="1"/>
          </p:cNvSpPr>
          <p:nvPr>
            <p:ph type="ftr" sz="quarter" idx="11"/>
          </p:nvPr>
        </p:nvSpPr>
        <p:spPr/>
        <p:txBody>
          <a:bodyPr/>
          <a:lstStyle/>
          <a:p>
            <a:r>
              <a:rPr lang="en-US"/>
              <a:t>CS3009 - Software Engineering</a:t>
            </a:r>
          </a:p>
        </p:txBody>
      </p:sp>
      <p:sp>
        <p:nvSpPr>
          <p:cNvPr id="3" name="Slide Number Placeholder 2"/>
          <p:cNvSpPr>
            <a:spLocks noGrp="1"/>
          </p:cNvSpPr>
          <p:nvPr>
            <p:ph type="sldNum" sz="quarter" idx="12"/>
          </p:nvPr>
        </p:nvSpPr>
        <p:spPr/>
        <p:txBody>
          <a:bodyPr/>
          <a:lstStyle/>
          <a:p>
            <a:fld id="{07BBF65D-032C-4140-8551-973231AAAAD7}" type="slidenum">
              <a:rPr lang="en-US" smtClean="0"/>
              <a:t>14</a:t>
            </a:fld>
            <a:endParaRPr lang="en-US"/>
          </a:p>
        </p:txBody>
      </p:sp>
    </p:spTree>
    <p:extLst>
      <p:ext uri="{BB962C8B-B14F-4D97-AF65-F5344CB8AC3E}">
        <p14:creationId xmlns:p14="http://schemas.microsoft.com/office/powerpoint/2010/main" val="884693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265105"/>
          </a:xfrm>
        </p:spPr>
        <p:txBody>
          <a:bodyPr>
            <a:normAutofit/>
          </a:bodyPr>
          <a:lstStyle/>
          <a:p>
            <a:r>
              <a:rPr lang="en-IN" sz="3600" dirty="0">
                <a:solidFill>
                  <a:schemeClr val="tx1"/>
                </a:solidFill>
                <a:latin typeface="+mn-lt"/>
              </a:rPr>
              <a:t>PMBOK</a:t>
            </a:r>
            <a:r>
              <a:rPr lang="en-IN" sz="2800" dirty="0">
                <a:solidFill>
                  <a:schemeClr val="tx1"/>
                </a:solidFill>
                <a:latin typeface="+mn-lt"/>
              </a:rPr>
              <a:t>(Project Management Body of Knowledge)</a:t>
            </a:r>
            <a:endParaRPr lang="en-US" sz="4000" dirty="0">
              <a:solidFill>
                <a:schemeClr val="tx1"/>
              </a:solidFill>
              <a:latin typeface="+mn-lt"/>
            </a:endParaRPr>
          </a:p>
        </p:txBody>
      </p:sp>
      <p:sp>
        <p:nvSpPr>
          <p:cNvPr id="3" name="Content Placeholder 2"/>
          <p:cNvSpPr>
            <a:spLocks noGrp="1"/>
          </p:cNvSpPr>
          <p:nvPr>
            <p:ph idx="1"/>
          </p:nvPr>
        </p:nvSpPr>
        <p:spPr>
          <a:xfrm>
            <a:off x="942229" y="1994067"/>
            <a:ext cx="7543801" cy="4023360"/>
          </a:xfrm>
        </p:spPr>
        <p:txBody>
          <a:bodyPr>
            <a:normAutofit/>
          </a:bodyPr>
          <a:lstStyle/>
          <a:p>
            <a:r>
              <a:rPr lang="en-US" altLang="en-US" sz="2400" dirty="0">
                <a:solidFill>
                  <a:schemeClr val="tx1"/>
                </a:solidFill>
              </a:rPr>
              <a:t>Structures PM by </a:t>
            </a:r>
          </a:p>
          <a:p>
            <a:pPr lvl="1"/>
            <a:r>
              <a:rPr lang="en-US" altLang="en-US" sz="2400" dirty="0">
                <a:solidFill>
                  <a:srgbClr val="002060"/>
                </a:solidFill>
              </a:rPr>
              <a:t>Processes</a:t>
            </a:r>
          </a:p>
          <a:p>
            <a:pPr lvl="1"/>
            <a:r>
              <a:rPr lang="en-US" altLang="en-US" sz="2400" dirty="0">
                <a:solidFill>
                  <a:srgbClr val="002060"/>
                </a:solidFill>
              </a:rPr>
              <a:t>Knowledge Areas</a:t>
            </a:r>
          </a:p>
          <a:p>
            <a:r>
              <a:rPr lang="en-US" altLang="en-US" sz="2400" dirty="0">
                <a:solidFill>
                  <a:schemeClr val="tx1"/>
                </a:solidFill>
              </a:rPr>
              <a:t>Processes. 2 types</a:t>
            </a:r>
          </a:p>
          <a:p>
            <a:pPr lvl="1"/>
            <a:r>
              <a:rPr lang="en-US" altLang="en-US" sz="2400" dirty="0">
                <a:solidFill>
                  <a:srgbClr val="002060"/>
                </a:solidFill>
              </a:rPr>
              <a:t>PM processes: </a:t>
            </a:r>
            <a:r>
              <a:rPr lang="en-US" altLang="en-US" sz="2400" dirty="0">
                <a:solidFill>
                  <a:srgbClr val="C00000"/>
                </a:solidFill>
              </a:rPr>
              <a:t>describing and organizing the work of the project</a:t>
            </a:r>
          </a:p>
          <a:p>
            <a:pPr lvl="1"/>
            <a:r>
              <a:rPr lang="en-US" altLang="en-US" sz="2400" dirty="0">
                <a:solidFill>
                  <a:srgbClr val="002060"/>
                </a:solidFill>
              </a:rPr>
              <a:t>Product-oriented processes: </a:t>
            </a:r>
            <a:r>
              <a:rPr lang="en-US" altLang="en-US" sz="2400" dirty="0">
                <a:solidFill>
                  <a:srgbClr val="C00000"/>
                </a:solidFill>
              </a:rPr>
              <a:t>specifying and building the project’s product</a:t>
            </a:r>
          </a:p>
        </p:txBody>
      </p:sp>
      <p:sp>
        <p:nvSpPr>
          <p:cNvPr id="4" name="Footer Placeholder 3"/>
          <p:cNvSpPr>
            <a:spLocks noGrp="1"/>
          </p:cNvSpPr>
          <p:nvPr>
            <p:ph type="ftr" sz="quarter" idx="11"/>
          </p:nvPr>
        </p:nvSpPr>
        <p:spPr/>
        <p:txBody>
          <a:bodyPr/>
          <a:lstStyle/>
          <a:p>
            <a:r>
              <a:rPr lang="en-US"/>
              <a:t>CS3009 - Software Engineering</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872317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mn-lt"/>
              </a:rPr>
              <a:t>PMI Process Groups</a:t>
            </a:r>
            <a:endParaRPr lang="en-US" sz="3600" dirty="0">
              <a:latin typeface="+mn-lt"/>
            </a:endParaRPr>
          </a:p>
        </p:txBody>
      </p:sp>
      <p:sp>
        <p:nvSpPr>
          <p:cNvPr id="3" name="Content Placeholder 2"/>
          <p:cNvSpPr>
            <a:spLocks noGrp="1"/>
          </p:cNvSpPr>
          <p:nvPr>
            <p:ph idx="1"/>
          </p:nvPr>
        </p:nvSpPr>
        <p:spPr>
          <a:xfrm>
            <a:off x="822959" y="1845733"/>
            <a:ext cx="7543801" cy="4582775"/>
          </a:xfrm>
        </p:spPr>
        <p:txBody>
          <a:bodyPr>
            <a:normAutofit/>
          </a:bodyPr>
          <a:lstStyle/>
          <a:p>
            <a:pPr marL="457200" indent="-457200">
              <a:buFont typeface="+mj-lt"/>
              <a:buAutoNum type="arabicPeriod"/>
            </a:pPr>
            <a:r>
              <a:rPr lang="en-US" altLang="en-US" sz="2400" dirty="0">
                <a:solidFill>
                  <a:srgbClr val="C00000"/>
                </a:solidFill>
              </a:rPr>
              <a:t>Initiating</a:t>
            </a:r>
          </a:p>
          <a:p>
            <a:pPr marL="457200" indent="-457200">
              <a:buFont typeface="+mj-lt"/>
              <a:buAutoNum type="arabicPeriod"/>
            </a:pPr>
            <a:r>
              <a:rPr lang="en-US" altLang="en-US" sz="2400" dirty="0">
                <a:solidFill>
                  <a:srgbClr val="C00000"/>
                </a:solidFill>
              </a:rPr>
              <a:t>Planning</a:t>
            </a:r>
          </a:p>
          <a:p>
            <a:pPr marL="457200" indent="-457200">
              <a:buFont typeface="+mj-lt"/>
              <a:buAutoNum type="arabicPeriod"/>
            </a:pPr>
            <a:r>
              <a:rPr lang="en-US" altLang="en-US" sz="2400" dirty="0">
                <a:solidFill>
                  <a:srgbClr val="C00000"/>
                </a:solidFill>
              </a:rPr>
              <a:t>Executing</a:t>
            </a:r>
          </a:p>
          <a:p>
            <a:pPr marL="457200" indent="-457200">
              <a:buFont typeface="+mj-lt"/>
              <a:buAutoNum type="arabicPeriod"/>
            </a:pPr>
            <a:r>
              <a:rPr lang="en-US" altLang="en-US" sz="2400" dirty="0">
                <a:solidFill>
                  <a:srgbClr val="C00000"/>
                </a:solidFill>
              </a:rPr>
              <a:t>Controlling</a:t>
            </a:r>
          </a:p>
          <a:p>
            <a:pPr marL="457200" indent="-457200">
              <a:buFont typeface="+mj-lt"/>
              <a:buAutoNum type="arabicPeriod"/>
            </a:pPr>
            <a:r>
              <a:rPr lang="en-US" altLang="en-US" sz="2400" dirty="0">
                <a:solidFill>
                  <a:srgbClr val="C00000"/>
                </a:solidFill>
              </a:rPr>
              <a:t>Closing</a:t>
            </a:r>
          </a:p>
          <a:p>
            <a:r>
              <a:rPr lang="en-US" altLang="en-US" sz="2800" dirty="0">
                <a:solidFill>
                  <a:schemeClr val="tx1"/>
                </a:solidFill>
              </a:rPr>
              <a:t>Each process is described by:</a:t>
            </a:r>
          </a:p>
          <a:p>
            <a:pPr lvl="2"/>
            <a:r>
              <a:rPr lang="en-US" altLang="en-US" sz="2200" dirty="0">
                <a:solidFill>
                  <a:srgbClr val="002060"/>
                </a:solidFill>
              </a:rPr>
              <a:t>Inputs</a:t>
            </a:r>
          </a:p>
          <a:p>
            <a:pPr lvl="2"/>
            <a:r>
              <a:rPr lang="en-US" altLang="en-US" sz="2200" dirty="0">
                <a:solidFill>
                  <a:srgbClr val="002060"/>
                </a:solidFill>
              </a:rPr>
              <a:t>Tools &amp; Techniques</a:t>
            </a:r>
          </a:p>
          <a:p>
            <a:pPr lvl="2"/>
            <a:r>
              <a:rPr lang="en-US" altLang="en-US" sz="2200" dirty="0">
                <a:solidFill>
                  <a:srgbClr val="002060"/>
                </a:solidFill>
              </a:rPr>
              <a:t>Outputs</a:t>
            </a:r>
            <a:endParaRPr lang="en-US" altLang="en-US" sz="3000" dirty="0">
              <a:solidFill>
                <a:srgbClr val="002060"/>
              </a:solidFill>
            </a:endParaRPr>
          </a:p>
          <a:p>
            <a:endParaRPr lang="en-US" dirty="0"/>
          </a:p>
        </p:txBody>
      </p:sp>
      <p:sp>
        <p:nvSpPr>
          <p:cNvPr id="4" name="Footer Placeholder 3"/>
          <p:cNvSpPr>
            <a:spLocks noGrp="1"/>
          </p:cNvSpPr>
          <p:nvPr>
            <p:ph type="ftr" sz="quarter" idx="11"/>
          </p:nvPr>
        </p:nvSpPr>
        <p:spPr/>
        <p:txBody>
          <a:bodyPr/>
          <a:lstStyle/>
          <a:p>
            <a:r>
              <a:rPr lang="en-US"/>
              <a:t>CS3009 - Software Engineering</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1568657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1"/>
                </a:solidFill>
                <a:latin typeface="+mn-lt"/>
              </a:rPr>
              <a:t>PMI Framework </a:t>
            </a:r>
            <a:endParaRPr lang="en-US" sz="3600" dirty="0">
              <a:solidFill>
                <a:schemeClr val="tx1"/>
              </a:solidFill>
              <a:latin typeface="+mn-lt"/>
            </a:endParaRP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1162" y="2068945"/>
            <a:ext cx="6626034" cy="316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170407" y="5525762"/>
            <a:ext cx="6196353" cy="369332"/>
          </a:xfrm>
          <a:prstGeom prst="rect">
            <a:avLst/>
          </a:prstGeom>
        </p:spPr>
        <p:txBody>
          <a:bodyPr wrap="square">
            <a:spAutoFit/>
          </a:bodyPr>
          <a:lstStyle/>
          <a:p>
            <a:r>
              <a:rPr lang="en-GB" altLang="en-US" dirty="0"/>
              <a:t>10</a:t>
            </a:r>
            <a:r>
              <a:rPr lang="en-GB" altLang="en-US" baseline="30000" dirty="0"/>
              <a:t>th</a:t>
            </a:r>
            <a:r>
              <a:rPr lang="en-GB" altLang="en-US" dirty="0"/>
              <a:t> Knowledge Area Stakeholders Management</a:t>
            </a:r>
          </a:p>
        </p:txBody>
      </p:sp>
      <p:sp>
        <p:nvSpPr>
          <p:cNvPr id="6" name="Footer Placeholder 5"/>
          <p:cNvSpPr>
            <a:spLocks noGrp="1"/>
          </p:cNvSpPr>
          <p:nvPr>
            <p:ph type="ftr" sz="quarter" idx="11"/>
          </p:nvPr>
        </p:nvSpPr>
        <p:spPr/>
        <p:txBody>
          <a:bodyPr/>
          <a:lstStyle/>
          <a:p>
            <a:r>
              <a:rPr lang="en-US"/>
              <a:t>CS3009 - Software Engineering</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17</a:t>
            </a:fld>
            <a:endParaRPr lang="en-US" dirty="0"/>
          </a:p>
        </p:txBody>
      </p:sp>
    </p:spTree>
    <p:extLst>
      <p:ext uri="{BB962C8B-B14F-4D97-AF65-F5344CB8AC3E}">
        <p14:creationId xmlns:p14="http://schemas.microsoft.com/office/powerpoint/2010/main" val="452006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D785-3C53-47E3-A75C-5480A8E0631F}"/>
              </a:ext>
            </a:extLst>
          </p:cNvPr>
          <p:cNvSpPr>
            <a:spLocks noGrp="1"/>
          </p:cNvSpPr>
          <p:nvPr>
            <p:ph type="title" idx="4294967295"/>
          </p:nvPr>
        </p:nvSpPr>
        <p:spPr>
          <a:xfrm>
            <a:off x="900681" y="2723322"/>
            <a:ext cx="7345018" cy="1064315"/>
          </a:xfrm>
        </p:spPr>
        <p:txBody>
          <a:bodyPr>
            <a:noAutofit/>
          </a:bodyPr>
          <a:lstStyle/>
          <a:p>
            <a:pPr algn="ctr"/>
            <a:r>
              <a:rPr lang="en-US" sz="6000" dirty="0"/>
              <a:t>Configuration Management</a:t>
            </a:r>
          </a:p>
        </p:txBody>
      </p:sp>
      <p:sp>
        <p:nvSpPr>
          <p:cNvPr id="4" name="Footer Placeholder 3"/>
          <p:cNvSpPr>
            <a:spLocks noGrp="1"/>
          </p:cNvSpPr>
          <p:nvPr>
            <p:ph type="ftr" sz="quarter" idx="11"/>
          </p:nvPr>
        </p:nvSpPr>
        <p:spPr/>
        <p:txBody>
          <a:bodyPr/>
          <a:lstStyle/>
          <a:p>
            <a:r>
              <a:rPr lang="en-US"/>
              <a:t>CS3009 - Software Engineering</a:t>
            </a:r>
          </a:p>
        </p:txBody>
      </p:sp>
      <p:sp>
        <p:nvSpPr>
          <p:cNvPr id="5" name="Slide Number Placeholder 4"/>
          <p:cNvSpPr>
            <a:spLocks noGrp="1"/>
          </p:cNvSpPr>
          <p:nvPr>
            <p:ph type="sldNum" sz="quarter" idx="12"/>
          </p:nvPr>
        </p:nvSpPr>
        <p:spPr/>
        <p:txBody>
          <a:bodyPr/>
          <a:lstStyle/>
          <a:p>
            <a:fld id="{07BBF65D-032C-4140-8551-973231AAAAD7}" type="slidenum">
              <a:rPr lang="en-US" smtClean="0"/>
              <a:t>18</a:t>
            </a:fld>
            <a:endParaRPr lang="en-US"/>
          </a:p>
        </p:txBody>
      </p:sp>
    </p:spTree>
    <p:extLst>
      <p:ext uri="{BB962C8B-B14F-4D97-AF65-F5344CB8AC3E}">
        <p14:creationId xmlns:p14="http://schemas.microsoft.com/office/powerpoint/2010/main" val="2961912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3444" y="560477"/>
            <a:ext cx="7057556" cy="751488"/>
          </a:xfrm>
          <a:prstGeom prst="rect">
            <a:avLst/>
          </a:prstGeom>
        </p:spPr>
        <p:txBody>
          <a:bodyPr vert="horz" wrap="square" lIns="0" tIns="12700" rIns="0" bIns="0" rtlCol="0">
            <a:spAutoFit/>
          </a:bodyPr>
          <a:lstStyle/>
          <a:p>
            <a:pPr marL="12700">
              <a:lnSpc>
                <a:spcPct val="100000"/>
              </a:lnSpc>
              <a:spcBef>
                <a:spcPts val="100"/>
              </a:spcBef>
            </a:pPr>
            <a:r>
              <a:rPr spc="-5" dirty="0"/>
              <a:t>Configuration</a:t>
            </a:r>
            <a:r>
              <a:rPr spc="-40" dirty="0"/>
              <a:t> </a:t>
            </a:r>
            <a:r>
              <a:rPr spc="-5" dirty="0"/>
              <a:t>management</a:t>
            </a:r>
          </a:p>
        </p:txBody>
      </p:sp>
      <p:sp>
        <p:nvSpPr>
          <p:cNvPr id="5" name="object 5"/>
          <p:cNvSpPr txBox="1">
            <a:spLocks noGrp="1"/>
          </p:cNvSpPr>
          <p:nvPr>
            <p:ph type="sldNum" sz="quarter" idx="7"/>
          </p:nvPr>
        </p:nvSpPr>
        <p:spPr>
          <a:xfrm>
            <a:off x="8401557"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PK" smtClean="0"/>
              <a:pPr marL="38100">
                <a:lnSpc>
                  <a:spcPts val="1240"/>
                </a:lnSpc>
              </a:pPr>
              <a:t>19</a:t>
            </a:fld>
            <a:endParaRPr dirty="0"/>
          </a:p>
        </p:txBody>
      </p:sp>
      <p:sp>
        <p:nvSpPr>
          <p:cNvPr id="3" name="object 3"/>
          <p:cNvSpPr txBox="1"/>
          <p:nvPr/>
        </p:nvSpPr>
        <p:spPr>
          <a:xfrm>
            <a:off x="590993" y="1953844"/>
            <a:ext cx="7961630" cy="3706143"/>
          </a:xfrm>
          <a:prstGeom prst="rect">
            <a:avLst/>
          </a:prstGeom>
        </p:spPr>
        <p:txBody>
          <a:bodyPr vert="horz" wrap="square" lIns="0" tIns="12700" rIns="0" bIns="0" rtlCol="0">
            <a:spAutoFit/>
          </a:bodyPr>
          <a:lstStyle/>
          <a:p>
            <a:pPr marL="355600" marR="162560" indent="-342900" algn="just">
              <a:lnSpc>
                <a:spcPct val="100000"/>
              </a:lnSpc>
              <a:spcBef>
                <a:spcPts val="100"/>
              </a:spcBef>
              <a:buFont typeface="Wingdings"/>
              <a:buChar char=""/>
              <a:tabLst>
                <a:tab pos="355600" algn="l"/>
              </a:tabLst>
            </a:pPr>
            <a:r>
              <a:rPr sz="2200" dirty="0">
                <a:solidFill>
                  <a:srgbClr val="46424D"/>
                </a:solidFill>
                <a:cs typeface="Arial"/>
              </a:rPr>
              <a:t>Because software changes frequently, systems, can be  thought of as a set of versions, each of which has to be  maintained and managed.</a:t>
            </a:r>
            <a:endParaRPr sz="2200" dirty="0">
              <a:cs typeface="Arial"/>
            </a:endParaRPr>
          </a:p>
          <a:p>
            <a:pPr marL="355600" marR="5080" indent="-342900" algn="just">
              <a:lnSpc>
                <a:spcPct val="100000"/>
              </a:lnSpc>
              <a:spcBef>
                <a:spcPts val="1200"/>
              </a:spcBef>
              <a:buFont typeface="Wingdings"/>
              <a:buChar char=""/>
              <a:tabLst>
                <a:tab pos="355600" algn="l"/>
              </a:tabLst>
            </a:pPr>
            <a:r>
              <a:rPr sz="2200" dirty="0">
                <a:solidFill>
                  <a:srgbClr val="46424D"/>
                </a:solidFill>
                <a:cs typeface="Arial"/>
              </a:rPr>
              <a:t>Versions implement proposals for change, corrections of  faults, and adaptations for different hardware and  operating systems.</a:t>
            </a:r>
            <a:endParaRPr sz="2200" dirty="0">
              <a:cs typeface="Arial"/>
            </a:endParaRPr>
          </a:p>
          <a:p>
            <a:pPr marL="355600" marR="207645" indent="-342900" algn="just">
              <a:lnSpc>
                <a:spcPct val="100000"/>
              </a:lnSpc>
              <a:spcBef>
                <a:spcPts val="1205"/>
              </a:spcBef>
              <a:buFont typeface="Wingdings"/>
              <a:buChar char=""/>
              <a:tabLst>
                <a:tab pos="355600" algn="l"/>
              </a:tabLst>
            </a:pPr>
            <a:r>
              <a:rPr sz="2200" dirty="0">
                <a:solidFill>
                  <a:srgbClr val="46424D"/>
                </a:solidFill>
                <a:cs typeface="Arial"/>
              </a:rPr>
              <a:t>Configuration management (CM) is concerned with the  policies, processes and tools for managing changing  software systems. You need CM because it is easy to  lose track of what changes and component versions  have been incorporated into each system version.</a:t>
            </a:r>
            <a:endParaRPr sz="2200" dirty="0">
              <a:cs typeface="Arial"/>
            </a:endParaRPr>
          </a:p>
        </p:txBody>
      </p:sp>
      <p:sp>
        <p:nvSpPr>
          <p:cNvPr id="6" name="Footer Placeholder 5">
            <a:extLst>
              <a:ext uri="{FF2B5EF4-FFF2-40B4-BE49-F238E27FC236}">
                <a16:creationId xmlns:a16="http://schemas.microsoft.com/office/drawing/2014/main" id="{DE08F7A2-4C36-2AE4-61F5-A86D02C272D0}"/>
              </a:ext>
            </a:extLst>
          </p:cNvPr>
          <p:cNvSpPr>
            <a:spLocks noGrp="1"/>
          </p:cNvSpPr>
          <p:nvPr>
            <p:ph type="ftr" sz="quarter" idx="11"/>
          </p:nvPr>
        </p:nvSpPr>
        <p:spPr/>
        <p:txBody>
          <a:bodyPr/>
          <a:lstStyle/>
          <a:p>
            <a:r>
              <a:rPr lang="en-US"/>
              <a:t>CS3009 - Software Engineering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1"/>
                </a:solidFill>
                <a:latin typeface="+mn-lt"/>
              </a:rPr>
              <a:t>Importance of Software Project Management</a:t>
            </a:r>
            <a:endParaRPr lang="en-US" sz="3600" dirty="0">
              <a:solidFill>
                <a:schemeClr val="tx1"/>
              </a:solidFill>
              <a:latin typeface="+mn-lt"/>
            </a:endParaRPr>
          </a:p>
        </p:txBody>
      </p:sp>
      <p:sp>
        <p:nvSpPr>
          <p:cNvPr id="3" name="Content Placeholder 2"/>
          <p:cNvSpPr>
            <a:spLocks noGrp="1"/>
          </p:cNvSpPr>
          <p:nvPr>
            <p:ph idx="1"/>
          </p:nvPr>
        </p:nvSpPr>
        <p:spPr/>
        <p:txBody>
          <a:bodyPr>
            <a:noAutofit/>
          </a:bodyPr>
          <a:lstStyle/>
          <a:p>
            <a:pPr lvl="1" algn="just"/>
            <a:r>
              <a:rPr lang="en-US" sz="2000" dirty="0">
                <a:solidFill>
                  <a:schemeClr val="tx1"/>
                </a:solidFill>
              </a:rPr>
              <a:t>On average, money spent on IT and software projects has been increasing on the order of 10% or more annually for the last 30 years worldwide.</a:t>
            </a:r>
          </a:p>
          <a:p>
            <a:pPr lvl="1" algn="just"/>
            <a:r>
              <a:rPr lang="en-IN" sz="2000" dirty="0">
                <a:solidFill>
                  <a:schemeClr val="tx1"/>
                </a:solidFill>
              </a:rPr>
              <a:t>In the United Kingdom during the financial year of 2002-2003, the central government spent more on contracts for ICT Projects than on contracts related to roads (about </a:t>
            </a:r>
            <a:r>
              <a:rPr lang="en-US" sz="2000" dirty="0">
                <a:solidFill>
                  <a:schemeClr val="tx1"/>
                </a:solidFill>
              </a:rPr>
              <a:t>£</a:t>
            </a:r>
            <a:r>
              <a:rPr lang="en-IN" sz="2000" dirty="0">
                <a:solidFill>
                  <a:schemeClr val="tx1"/>
                </a:solidFill>
              </a:rPr>
              <a:t>2.3 billion as opposed to </a:t>
            </a:r>
            <a:r>
              <a:rPr lang="en-US" sz="2000" dirty="0">
                <a:solidFill>
                  <a:schemeClr val="tx1"/>
                </a:solidFill>
              </a:rPr>
              <a:t>£1.4 billions).</a:t>
            </a:r>
          </a:p>
          <a:p>
            <a:pPr lvl="1" algn="just"/>
            <a:r>
              <a:rPr lang="en-IN" sz="2000" dirty="0">
                <a:solidFill>
                  <a:schemeClr val="tx1"/>
                </a:solidFill>
              </a:rPr>
              <a:t>In a report published in 2003, the Standish group in the united states analysed 13,522 projects and concluded that only a third of projects were successful, 82% of their projects were late and 43% exceeded their budget.</a:t>
            </a:r>
          </a:p>
          <a:p>
            <a:pPr lvl="1" algn="just"/>
            <a:r>
              <a:rPr lang="en-IN" sz="2000" dirty="0">
                <a:solidFill>
                  <a:schemeClr val="tx1"/>
                </a:solidFill>
              </a:rPr>
              <a:t>The National Audit Office in the UK, among other factors causing project failure identified ‘lack of skills and proven approach to project management and risk management’.</a:t>
            </a:r>
            <a:endParaRPr lang="en-US" sz="2000" dirty="0">
              <a:solidFill>
                <a:schemeClr val="tx1"/>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
        <p:nvSpPr>
          <p:cNvPr id="6" name="Footer Placeholder 5"/>
          <p:cNvSpPr>
            <a:spLocks noGrp="1"/>
          </p:cNvSpPr>
          <p:nvPr>
            <p:ph type="ftr" sz="quarter" idx="11"/>
          </p:nvPr>
        </p:nvSpPr>
        <p:spPr/>
        <p:txBody>
          <a:bodyPr/>
          <a:lstStyle/>
          <a:p>
            <a:r>
              <a:rPr lang="en-US"/>
              <a:t>CS3009 - Software Engineering</a:t>
            </a:r>
          </a:p>
        </p:txBody>
      </p:sp>
    </p:spTree>
    <p:extLst>
      <p:ext uri="{BB962C8B-B14F-4D97-AF65-F5344CB8AC3E}">
        <p14:creationId xmlns:p14="http://schemas.microsoft.com/office/powerpoint/2010/main" val="4085062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9890" y="610917"/>
            <a:ext cx="4727342" cy="751488"/>
          </a:xfrm>
          <a:prstGeom prst="rect">
            <a:avLst/>
          </a:prstGeom>
        </p:spPr>
        <p:txBody>
          <a:bodyPr vert="horz" wrap="square" lIns="0" tIns="12700" rIns="0" bIns="0" rtlCol="0">
            <a:spAutoFit/>
          </a:bodyPr>
          <a:lstStyle/>
          <a:p>
            <a:pPr marL="12700">
              <a:lnSpc>
                <a:spcPct val="100000"/>
              </a:lnSpc>
              <a:spcBef>
                <a:spcPts val="100"/>
              </a:spcBef>
            </a:pPr>
            <a:r>
              <a:rPr spc="-5" dirty="0"/>
              <a:t>CM</a:t>
            </a:r>
            <a:r>
              <a:rPr spc="-85" dirty="0"/>
              <a:t> </a:t>
            </a:r>
            <a:r>
              <a:rPr dirty="0"/>
              <a:t>activities</a:t>
            </a:r>
          </a:p>
        </p:txBody>
      </p:sp>
      <p:sp>
        <p:nvSpPr>
          <p:cNvPr id="5" name="object 5"/>
          <p:cNvSpPr txBox="1">
            <a:spLocks noGrp="1"/>
          </p:cNvSpPr>
          <p:nvPr>
            <p:ph type="sldNum" sz="quarter" idx="7"/>
          </p:nvPr>
        </p:nvSpPr>
        <p:spPr>
          <a:xfrm>
            <a:off x="8401557"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PK" smtClean="0"/>
              <a:pPr marL="38100">
                <a:lnSpc>
                  <a:spcPts val="1240"/>
                </a:lnSpc>
              </a:pPr>
              <a:t>20</a:t>
            </a:fld>
            <a:endParaRPr dirty="0"/>
          </a:p>
        </p:txBody>
      </p:sp>
      <p:sp>
        <p:nvSpPr>
          <p:cNvPr id="3" name="object 3"/>
          <p:cNvSpPr txBox="1"/>
          <p:nvPr/>
        </p:nvSpPr>
        <p:spPr>
          <a:xfrm>
            <a:off x="510668" y="1546199"/>
            <a:ext cx="8289316" cy="4918710"/>
          </a:xfrm>
          <a:prstGeom prst="rect">
            <a:avLst/>
          </a:prstGeom>
        </p:spPr>
        <p:txBody>
          <a:bodyPr vert="horz" wrap="square" lIns="0" tIns="141605" rIns="0" bIns="0" rtlCol="0">
            <a:spAutoFit/>
          </a:bodyPr>
          <a:lstStyle/>
          <a:p>
            <a:pPr marL="355600" indent="-342900" algn="just">
              <a:lnSpc>
                <a:spcPct val="100000"/>
              </a:lnSpc>
              <a:spcBef>
                <a:spcPts val="1115"/>
              </a:spcBef>
              <a:buFont typeface="Wingdings"/>
              <a:buChar char=""/>
              <a:tabLst>
                <a:tab pos="355600" algn="l"/>
              </a:tabLst>
            </a:pPr>
            <a:r>
              <a:rPr sz="2000" b="1" dirty="0">
                <a:solidFill>
                  <a:srgbClr val="46424D"/>
                </a:solidFill>
                <a:cs typeface="Arial"/>
              </a:rPr>
              <a:t>Change</a:t>
            </a:r>
            <a:r>
              <a:rPr sz="2000" b="1" spc="-40" dirty="0">
                <a:solidFill>
                  <a:srgbClr val="46424D"/>
                </a:solidFill>
                <a:cs typeface="Arial"/>
              </a:rPr>
              <a:t> </a:t>
            </a:r>
            <a:r>
              <a:rPr sz="2000" b="1" dirty="0">
                <a:solidFill>
                  <a:srgbClr val="46424D"/>
                </a:solidFill>
                <a:cs typeface="Arial"/>
              </a:rPr>
              <a:t>management</a:t>
            </a:r>
            <a:endParaRPr sz="2000" b="1" dirty="0">
              <a:cs typeface="Arial"/>
            </a:endParaRPr>
          </a:p>
          <a:p>
            <a:pPr marL="756285" marR="180975" lvl="1" indent="-287020" algn="just">
              <a:lnSpc>
                <a:spcPct val="100000"/>
              </a:lnSpc>
              <a:spcBef>
                <a:spcPts val="905"/>
              </a:spcBef>
              <a:buFont typeface="Wingdings"/>
              <a:buChar char=""/>
              <a:tabLst>
                <a:tab pos="756285" algn="l"/>
                <a:tab pos="756920" algn="l"/>
              </a:tabLst>
            </a:pPr>
            <a:r>
              <a:rPr sz="1800" spc="-5" dirty="0">
                <a:solidFill>
                  <a:srgbClr val="46424D"/>
                </a:solidFill>
                <a:cs typeface="Arial"/>
              </a:rPr>
              <a:t>Keeping </a:t>
            </a:r>
            <a:r>
              <a:rPr sz="1800" dirty="0">
                <a:solidFill>
                  <a:srgbClr val="46424D"/>
                </a:solidFill>
                <a:cs typeface="Arial"/>
              </a:rPr>
              <a:t>track of </a:t>
            </a:r>
            <a:r>
              <a:rPr sz="1800" spc="-5" dirty="0">
                <a:solidFill>
                  <a:srgbClr val="46424D"/>
                </a:solidFill>
                <a:cs typeface="Arial"/>
              </a:rPr>
              <a:t>requests </a:t>
            </a:r>
            <a:r>
              <a:rPr sz="1800" dirty="0">
                <a:solidFill>
                  <a:srgbClr val="46424D"/>
                </a:solidFill>
                <a:cs typeface="Arial"/>
              </a:rPr>
              <a:t>for </a:t>
            </a:r>
            <a:r>
              <a:rPr sz="1800" spc="-5" dirty="0">
                <a:solidFill>
                  <a:srgbClr val="46424D"/>
                </a:solidFill>
                <a:cs typeface="Arial"/>
              </a:rPr>
              <a:t>changes </a:t>
            </a:r>
            <a:r>
              <a:rPr sz="1800" dirty="0">
                <a:solidFill>
                  <a:srgbClr val="46424D"/>
                </a:solidFill>
                <a:cs typeface="Arial"/>
              </a:rPr>
              <a:t>to the </a:t>
            </a:r>
            <a:r>
              <a:rPr sz="1800" spc="-10" dirty="0">
                <a:solidFill>
                  <a:srgbClr val="46424D"/>
                </a:solidFill>
                <a:cs typeface="Arial"/>
              </a:rPr>
              <a:t>software </a:t>
            </a:r>
            <a:r>
              <a:rPr sz="1800" dirty="0">
                <a:solidFill>
                  <a:srgbClr val="46424D"/>
                </a:solidFill>
                <a:cs typeface="Arial"/>
              </a:rPr>
              <a:t>from </a:t>
            </a:r>
            <a:r>
              <a:rPr sz="1800" spc="-5" dirty="0">
                <a:solidFill>
                  <a:srgbClr val="46424D"/>
                </a:solidFill>
                <a:cs typeface="Arial"/>
              </a:rPr>
              <a:t>customers  and developers, </a:t>
            </a:r>
            <a:r>
              <a:rPr sz="1800" spc="-10" dirty="0">
                <a:solidFill>
                  <a:srgbClr val="46424D"/>
                </a:solidFill>
                <a:cs typeface="Arial"/>
              </a:rPr>
              <a:t>working </a:t>
            </a:r>
            <a:r>
              <a:rPr sz="1800" spc="-5" dirty="0">
                <a:solidFill>
                  <a:srgbClr val="46424D"/>
                </a:solidFill>
                <a:cs typeface="Arial"/>
              </a:rPr>
              <a:t>out </a:t>
            </a:r>
            <a:r>
              <a:rPr sz="1800" dirty="0">
                <a:solidFill>
                  <a:srgbClr val="46424D"/>
                </a:solidFill>
                <a:cs typeface="Arial"/>
              </a:rPr>
              <a:t>the costs </a:t>
            </a:r>
            <a:r>
              <a:rPr sz="1800" spc="-5" dirty="0">
                <a:solidFill>
                  <a:srgbClr val="46424D"/>
                </a:solidFill>
                <a:cs typeface="Arial"/>
              </a:rPr>
              <a:t>and impact </a:t>
            </a:r>
            <a:r>
              <a:rPr sz="1800" dirty="0">
                <a:solidFill>
                  <a:srgbClr val="46424D"/>
                </a:solidFill>
                <a:cs typeface="Arial"/>
              </a:rPr>
              <a:t>of </a:t>
            </a:r>
            <a:r>
              <a:rPr sz="1800" spc="-5" dirty="0">
                <a:solidFill>
                  <a:srgbClr val="46424D"/>
                </a:solidFill>
                <a:cs typeface="Arial"/>
              </a:rPr>
              <a:t>changes, and  deciding </a:t>
            </a:r>
            <a:r>
              <a:rPr sz="1800" dirty="0">
                <a:solidFill>
                  <a:srgbClr val="46424D"/>
                </a:solidFill>
                <a:cs typeface="Arial"/>
              </a:rPr>
              <a:t>the </a:t>
            </a:r>
            <a:r>
              <a:rPr sz="1800" spc="-5" dirty="0">
                <a:solidFill>
                  <a:srgbClr val="46424D"/>
                </a:solidFill>
                <a:cs typeface="Arial"/>
              </a:rPr>
              <a:t>changes should be</a:t>
            </a:r>
            <a:r>
              <a:rPr sz="1800" spc="20" dirty="0">
                <a:solidFill>
                  <a:srgbClr val="46424D"/>
                </a:solidFill>
                <a:cs typeface="Arial"/>
              </a:rPr>
              <a:t> </a:t>
            </a:r>
            <a:r>
              <a:rPr sz="1800" spc="-5" dirty="0">
                <a:solidFill>
                  <a:srgbClr val="46424D"/>
                </a:solidFill>
                <a:cs typeface="Arial"/>
              </a:rPr>
              <a:t>implemented.</a:t>
            </a:r>
            <a:endParaRPr sz="1800" dirty="0">
              <a:cs typeface="Arial"/>
            </a:endParaRPr>
          </a:p>
          <a:p>
            <a:pPr marL="355600" indent="-342900" algn="just">
              <a:lnSpc>
                <a:spcPct val="100000"/>
              </a:lnSpc>
              <a:spcBef>
                <a:spcPts val="894"/>
              </a:spcBef>
              <a:buFont typeface="Wingdings"/>
              <a:buChar char=""/>
              <a:tabLst>
                <a:tab pos="355600" algn="l"/>
              </a:tabLst>
            </a:pPr>
            <a:r>
              <a:rPr sz="2000" b="1" spc="-15" dirty="0">
                <a:solidFill>
                  <a:srgbClr val="46424D"/>
                </a:solidFill>
                <a:cs typeface="Arial"/>
              </a:rPr>
              <a:t>Version</a:t>
            </a:r>
            <a:r>
              <a:rPr sz="2000" b="1" spc="-45" dirty="0">
                <a:solidFill>
                  <a:srgbClr val="46424D"/>
                </a:solidFill>
                <a:cs typeface="Arial"/>
              </a:rPr>
              <a:t> </a:t>
            </a:r>
            <a:r>
              <a:rPr sz="2000" b="1" dirty="0">
                <a:solidFill>
                  <a:srgbClr val="46424D"/>
                </a:solidFill>
                <a:cs typeface="Arial"/>
              </a:rPr>
              <a:t>management</a:t>
            </a:r>
            <a:endParaRPr sz="2000" b="1" dirty="0">
              <a:cs typeface="Arial"/>
            </a:endParaRPr>
          </a:p>
          <a:p>
            <a:pPr marL="756285" marR="93980" lvl="1" indent="-287020" algn="just">
              <a:lnSpc>
                <a:spcPct val="100000"/>
              </a:lnSpc>
              <a:spcBef>
                <a:spcPts val="910"/>
              </a:spcBef>
              <a:buFont typeface="Wingdings"/>
              <a:buChar char=""/>
              <a:tabLst>
                <a:tab pos="756285" algn="l"/>
                <a:tab pos="756920" algn="l"/>
              </a:tabLst>
            </a:pPr>
            <a:r>
              <a:rPr sz="1800" spc="-5" dirty="0">
                <a:solidFill>
                  <a:srgbClr val="46424D"/>
                </a:solidFill>
                <a:cs typeface="Arial"/>
              </a:rPr>
              <a:t>Keeping </a:t>
            </a:r>
            <a:r>
              <a:rPr sz="1800" dirty="0">
                <a:solidFill>
                  <a:srgbClr val="46424D"/>
                </a:solidFill>
                <a:cs typeface="Arial"/>
              </a:rPr>
              <a:t>track of </a:t>
            </a:r>
            <a:r>
              <a:rPr sz="1800" spc="-5" dirty="0">
                <a:solidFill>
                  <a:srgbClr val="46424D"/>
                </a:solidFill>
                <a:cs typeface="Arial"/>
              </a:rPr>
              <a:t>the multiple versions </a:t>
            </a:r>
            <a:r>
              <a:rPr sz="1800" dirty="0">
                <a:solidFill>
                  <a:srgbClr val="46424D"/>
                </a:solidFill>
                <a:cs typeface="Arial"/>
              </a:rPr>
              <a:t>of </a:t>
            </a:r>
            <a:r>
              <a:rPr sz="1800" spc="-5" dirty="0">
                <a:solidFill>
                  <a:srgbClr val="46424D"/>
                </a:solidFill>
                <a:cs typeface="Arial"/>
              </a:rPr>
              <a:t>system components and  ensuring that </a:t>
            </a:r>
            <a:r>
              <a:rPr sz="1800" spc="-10" dirty="0">
                <a:solidFill>
                  <a:srgbClr val="46424D"/>
                </a:solidFill>
                <a:cs typeface="Arial"/>
              </a:rPr>
              <a:t>changes </a:t>
            </a:r>
            <a:r>
              <a:rPr sz="1800" spc="-5" dirty="0">
                <a:solidFill>
                  <a:srgbClr val="46424D"/>
                </a:solidFill>
                <a:cs typeface="Arial"/>
              </a:rPr>
              <a:t>made </a:t>
            </a:r>
            <a:r>
              <a:rPr sz="1800" dirty="0">
                <a:solidFill>
                  <a:srgbClr val="46424D"/>
                </a:solidFill>
                <a:cs typeface="Arial"/>
              </a:rPr>
              <a:t>to </a:t>
            </a:r>
            <a:r>
              <a:rPr sz="1800" spc="-5" dirty="0">
                <a:solidFill>
                  <a:srgbClr val="46424D"/>
                </a:solidFill>
                <a:cs typeface="Arial"/>
              </a:rPr>
              <a:t>components by </a:t>
            </a:r>
            <a:r>
              <a:rPr sz="1800" spc="-10" dirty="0">
                <a:solidFill>
                  <a:srgbClr val="46424D"/>
                </a:solidFill>
                <a:cs typeface="Arial"/>
              </a:rPr>
              <a:t>different developers </a:t>
            </a:r>
            <a:r>
              <a:rPr sz="1800" spc="-5" dirty="0">
                <a:solidFill>
                  <a:srgbClr val="46424D"/>
                </a:solidFill>
                <a:cs typeface="Arial"/>
              </a:rPr>
              <a:t>do  not interfere </a:t>
            </a:r>
            <a:r>
              <a:rPr sz="1800" spc="-15" dirty="0">
                <a:solidFill>
                  <a:srgbClr val="46424D"/>
                </a:solidFill>
                <a:cs typeface="Arial"/>
              </a:rPr>
              <a:t>with </a:t>
            </a:r>
            <a:r>
              <a:rPr sz="1800" spc="-5" dirty="0">
                <a:solidFill>
                  <a:srgbClr val="46424D"/>
                </a:solidFill>
                <a:cs typeface="Arial"/>
              </a:rPr>
              <a:t>each</a:t>
            </a:r>
            <a:r>
              <a:rPr sz="1800" spc="60" dirty="0">
                <a:solidFill>
                  <a:srgbClr val="46424D"/>
                </a:solidFill>
                <a:cs typeface="Arial"/>
              </a:rPr>
              <a:t> </a:t>
            </a:r>
            <a:r>
              <a:rPr sz="1800" spc="-20" dirty="0">
                <a:solidFill>
                  <a:srgbClr val="46424D"/>
                </a:solidFill>
                <a:cs typeface="Arial"/>
              </a:rPr>
              <a:t>other.</a:t>
            </a:r>
            <a:endParaRPr sz="1800" dirty="0">
              <a:cs typeface="Arial"/>
            </a:endParaRPr>
          </a:p>
          <a:p>
            <a:pPr marL="355600" indent="-342900" algn="just">
              <a:lnSpc>
                <a:spcPct val="100000"/>
              </a:lnSpc>
              <a:spcBef>
                <a:spcPts val="895"/>
              </a:spcBef>
              <a:buFont typeface="Wingdings"/>
              <a:buChar char=""/>
              <a:tabLst>
                <a:tab pos="355600" algn="l"/>
              </a:tabLst>
            </a:pPr>
            <a:r>
              <a:rPr sz="2000" b="1" dirty="0">
                <a:solidFill>
                  <a:srgbClr val="46424D"/>
                </a:solidFill>
                <a:cs typeface="Arial"/>
              </a:rPr>
              <a:t>System</a:t>
            </a:r>
            <a:r>
              <a:rPr sz="2000" b="1" spc="-35" dirty="0">
                <a:solidFill>
                  <a:srgbClr val="46424D"/>
                </a:solidFill>
                <a:cs typeface="Arial"/>
              </a:rPr>
              <a:t> </a:t>
            </a:r>
            <a:r>
              <a:rPr sz="2000" b="1" dirty="0">
                <a:solidFill>
                  <a:srgbClr val="46424D"/>
                </a:solidFill>
                <a:cs typeface="Arial"/>
              </a:rPr>
              <a:t>building</a:t>
            </a:r>
            <a:endParaRPr sz="2000" b="1" dirty="0">
              <a:cs typeface="Arial"/>
            </a:endParaRPr>
          </a:p>
          <a:p>
            <a:pPr marL="756285" marR="335915" lvl="1" indent="-287020" algn="just">
              <a:lnSpc>
                <a:spcPct val="100000"/>
              </a:lnSpc>
              <a:spcBef>
                <a:spcPts val="905"/>
              </a:spcBef>
              <a:buFont typeface="Wingdings"/>
              <a:buChar char=""/>
              <a:tabLst>
                <a:tab pos="756285" algn="l"/>
                <a:tab pos="756920" algn="l"/>
              </a:tabLst>
            </a:pPr>
            <a:r>
              <a:rPr sz="1800" dirty="0">
                <a:solidFill>
                  <a:srgbClr val="46424D"/>
                </a:solidFill>
                <a:cs typeface="Arial"/>
              </a:rPr>
              <a:t>The </a:t>
            </a:r>
            <a:r>
              <a:rPr sz="1800" spc="-5" dirty="0">
                <a:solidFill>
                  <a:srgbClr val="46424D"/>
                </a:solidFill>
                <a:cs typeface="Arial"/>
              </a:rPr>
              <a:t>process of assembling program components, data and libraries,  then compiling these </a:t>
            </a:r>
            <a:r>
              <a:rPr sz="1800" dirty="0">
                <a:solidFill>
                  <a:srgbClr val="46424D"/>
                </a:solidFill>
                <a:cs typeface="Arial"/>
              </a:rPr>
              <a:t>to </a:t>
            </a:r>
            <a:r>
              <a:rPr sz="1800" spc="-5" dirty="0">
                <a:solidFill>
                  <a:srgbClr val="46424D"/>
                </a:solidFill>
                <a:cs typeface="Arial"/>
              </a:rPr>
              <a:t>create an executable</a:t>
            </a:r>
            <a:r>
              <a:rPr sz="1800" spc="45" dirty="0">
                <a:solidFill>
                  <a:srgbClr val="46424D"/>
                </a:solidFill>
                <a:cs typeface="Arial"/>
              </a:rPr>
              <a:t> </a:t>
            </a:r>
            <a:r>
              <a:rPr sz="1800" spc="-5" dirty="0">
                <a:solidFill>
                  <a:srgbClr val="46424D"/>
                </a:solidFill>
                <a:cs typeface="Arial"/>
              </a:rPr>
              <a:t>system.</a:t>
            </a:r>
            <a:endParaRPr sz="1800" dirty="0">
              <a:cs typeface="Arial"/>
            </a:endParaRPr>
          </a:p>
          <a:p>
            <a:pPr marL="355600" indent="-342900" algn="just">
              <a:lnSpc>
                <a:spcPct val="100000"/>
              </a:lnSpc>
              <a:spcBef>
                <a:spcPts val="894"/>
              </a:spcBef>
              <a:buFont typeface="Wingdings"/>
              <a:buChar char=""/>
              <a:tabLst>
                <a:tab pos="355600" algn="l"/>
              </a:tabLst>
            </a:pPr>
            <a:r>
              <a:rPr sz="2000" b="1" dirty="0">
                <a:solidFill>
                  <a:srgbClr val="46424D"/>
                </a:solidFill>
                <a:cs typeface="Arial"/>
              </a:rPr>
              <a:t>Release</a:t>
            </a:r>
            <a:r>
              <a:rPr sz="2000" b="1" spc="-45" dirty="0">
                <a:solidFill>
                  <a:srgbClr val="46424D"/>
                </a:solidFill>
                <a:cs typeface="Arial"/>
              </a:rPr>
              <a:t> </a:t>
            </a:r>
            <a:r>
              <a:rPr sz="2000" b="1" dirty="0">
                <a:solidFill>
                  <a:srgbClr val="46424D"/>
                </a:solidFill>
                <a:cs typeface="Arial"/>
              </a:rPr>
              <a:t>management</a:t>
            </a:r>
            <a:endParaRPr sz="2000" b="1" dirty="0">
              <a:cs typeface="Arial"/>
            </a:endParaRPr>
          </a:p>
          <a:p>
            <a:pPr marL="756285" marR="5080" lvl="1" indent="-287020" algn="just">
              <a:lnSpc>
                <a:spcPct val="100000"/>
              </a:lnSpc>
              <a:spcBef>
                <a:spcPts val="910"/>
              </a:spcBef>
              <a:buFont typeface="Wingdings"/>
              <a:buChar char=""/>
              <a:tabLst>
                <a:tab pos="756285" algn="l"/>
                <a:tab pos="756920" algn="l"/>
              </a:tabLst>
            </a:pPr>
            <a:r>
              <a:rPr sz="1800" spc="-5" dirty="0">
                <a:solidFill>
                  <a:srgbClr val="46424D"/>
                </a:solidFill>
                <a:cs typeface="Arial"/>
              </a:rPr>
              <a:t>Preparing </a:t>
            </a:r>
            <a:r>
              <a:rPr sz="1800" spc="-10" dirty="0">
                <a:solidFill>
                  <a:srgbClr val="46424D"/>
                </a:solidFill>
                <a:cs typeface="Arial"/>
              </a:rPr>
              <a:t>software </a:t>
            </a:r>
            <a:r>
              <a:rPr sz="1800" dirty="0">
                <a:solidFill>
                  <a:srgbClr val="46424D"/>
                </a:solidFill>
                <a:cs typeface="Arial"/>
              </a:rPr>
              <a:t>for </a:t>
            </a:r>
            <a:r>
              <a:rPr sz="1800" spc="-5" dirty="0">
                <a:solidFill>
                  <a:srgbClr val="46424D"/>
                </a:solidFill>
                <a:cs typeface="Arial"/>
              </a:rPr>
              <a:t>external release and keeping </a:t>
            </a:r>
            <a:r>
              <a:rPr sz="1800" dirty="0">
                <a:solidFill>
                  <a:srgbClr val="46424D"/>
                </a:solidFill>
                <a:cs typeface="Arial"/>
              </a:rPr>
              <a:t>track of the </a:t>
            </a:r>
            <a:r>
              <a:rPr sz="1800" spc="-5" dirty="0">
                <a:solidFill>
                  <a:srgbClr val="46424D"/>
                </a:solidFill>
                <a:cs typeface="Arial"/>
              </a:rPr>
              <a:t>system  versions that have </a:t>
            </a:r>
            <a:r>
              <a:rPr sz="1800" spc="-10" dirty="0">
                <a:solidFill>
                  <a:srgbClr val="46424D"/>
                </a:solidFill>
                <a:cs typeface="Arial"/>
              </a:rPr>
              <a:t>been </a:t>
            </a:r>
            <a:r>
              <a:rPr sz="1800" spc="-5" dirty="0">
                <a:solidFill>
                  <a:srgbClr val="46424D"/>
                </a:solidFill>
                <a:cs typeface="Arial"/>
              </a:rPr>
              <a:t>released </a:t>
            </a:r>
            <a:r>
              <a:rPr sz="1800" dirty="0">
                <a:solidFill>
                  <a:srgbClr val="46424D"/>
                </a:solidFill>
                <a:cs typeface="Arial"/>
              </a:rPr>
              <a:t>for </a:t>
            </a:r>
            <a:r>
              <a:rPr sz="1800" spc="-5" dirty="0">
                <a:solidFill>
                  <a:srgbClr val="46424D"/>
                </a:solidFill>
                <a:cs typeface="Arial"/>
              </a:rPr>
              <a:t>customer</a:t>
            </a:r>
            <a:r>
              <a:rPr sz="1800" spc="55" dirty="0">
                <a:solidFill>
                  <a:srgbClr val="46424D"/>
                </a:solidFill>
                <a:cs typeface="Arial"/>
              </a:rPr>
              <a:t> </a:t>
            </a:r>
            <a:r>
              <a:rPr sz="1800" spc="-5" dirty="0">
                <a:solidFill>
                  <a:srgbClr val="46424D"/>
                </a:solidFill>
                <a:cs typeface="Arial"/>
              </a:rPr>
              <a:t>use.</a:t>
            </a:r>
            <a:endParaRPr sz="1800" dirty="0">
              <a:cs typeface="Arial"/>
            </a:endParaRPr>
          </a:p>
        </p:txBody>
      </p:sp>
      <p:sp>
        <p:nvSpPr>
          <p:cNvPr id="6" name="Footer Placeholder 5">
            <a:extLst>
              <a:ext uri="{FF2B5EF4-FFF2-40B4-BE49-F238E27FC236}">
                <a16:creationId xmlns:a16="http://schemas.microsoft.com/office/drawing/2014/main" id="{7140A954-CBE9-28D5-01C1-FA610C6793D5}"/>
              </a:ext>
            </a:extLst>
          </p:cNvPr>
          <p:cNvSpPr>
            <a:spLocks noGrp="1"/>
          </p:cNvSpPr>
          <p:nvPr>
            <p:ph type="ftr" sz="quarter" idx="11"/>
          </p:nvPr>
        </p:nvSpPr>
        <p:spPr/>
        <p:txBody>
          <a:bodyPr/>
          <a:lstStyle/>
          <a:p>
            <a:r>
              <a:rPr lang="en-US"/>
              <a:t>CS3009 - Software Engineering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6903" y="144327"/>
            <a:ext cx="7514654" cy="1490152"/>
          </a:xfrm>
          <a:prstGeom prst="rect">
            <a:avLst/>
          </a:prstGeom>
        </p:spPr>
        <p:txBody>
          <a:bodyPr vert="horz" wrap="square" lIns="0" tIns="12700" rIns="0" bIns="0" rtlCol="0">
            <a:spAutoFit/>
          </a:bodyPr>
          <a:lstStyle/>
          <a:p>
            <a:pPr marL="12700">
              <a:lnSpc>
                <a:spcPct val="100000"/>
              </a:lnSpc>
              <a:spcBef>
                <a:spcPts val="100"/>
              </a:spcBef>
            </a:pPr>
            <a:r>
              <a:rPr spc="-5" dirty="0"/>
              <a:t>The change management</a:t>
            </a:r>
            <a:r>
              <a:rPr spc="-15" dirty="0"/>
              <a:t> </a:t>
            </a:r>
            <a:r>
              <a:rPr spc="-5" dirty="0"/>
              <a:t>process</a:t>
            </a:r>
          </a:p>
        </p:txBody>
      </p:sp>
      <p:sp>
        <p:nvSpPr>
          <p:cNvPr id="3" name="object 3"/>
          <p:cNvSpPr/>
          <p:nvPr/>
        </p:nvSpPr>
        <p:spPr>
          <a:xfrm>
            <a:off x="1596863" y="1634480"/>
            <a:ext cx="5480846" cy="476151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xfrm>
            <a:off x="3353561" y="6464909"/>
            <a:ext cx="243649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spc="-5"/>
              <a:t>CS3009 - Software Engineering</a:t>
            </a:r>
            <a:endParaRPr spc="-5" dirty="0"/>
          </a:p>
        </p:txBody>
      </p:sp>
      <p:sp>
        <p:nvSpPr>
          <p:cNvPr id="5" name="object 5"/>
          <p:cNvSpPr txBox="1">
            <a:spLocks noGrp="1"/>
          </p:cNvSpPr>
          <p:nvPr>
            <p:ph type="sldNum" sz="quarter" idx="7"/>
          </p:nvPr>
        </p:nvSpPr>
        <p:spPr>
          <a:xfrm>
            <a:off x="8401557"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PK" smtClean="0"/>
              <a:pPr marL="38100">
                <a:lnSpc>
                  <a:spcPts val="1240"/>
                </a:lnSpc>
              </a:pPr>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2471" y="730187"/>
            <a:ext cx="6650990" cy="751488"/>
          </a:xfrm>
          <a:prstGeom prst="rect">
            <a:avLst/>
          </a:prstGeom>
        </p:spPr>
        <p:txBody>
          <a:bodyPr vert="horz" wrap="square" lIns="0" tIns="12700" rIns="0" bIns="0" rtlCol="0">
            <a:spAutoFit/>
          </a:bodyPr>
          <a:lstStyle/>
          <a:p>
            <a:pPr marL="12700">
              <a:lnSpc>
                <a:spcPct val="100000"/>
              </a:lnSpc>
              <a:spcBef>
                <a:spcPts val="100"/>
              </a:spcBef>
            </a:pPr>
            <a:r>
              <a:rPr lang="en-IN" spc="-5" dirty="0"/>
              <a:t>Change </a:t>
            </a:r>
            <a:r>
              <a:rPr spc="-5" dirty="0"/>
              <a:t>request form</a:t>
            </a:r>
            <a:r>
              <a:rPr spc="-65" dirty="0"/>
              <a:t> </a:t>
            </a:r>
            <a:r>
              <a:rPr spc="-5" dirty="0"/>
              <a:t>(a)</a:t>
            </a:r>
          </a:p>
        </p:txBody>
      </p:sp>
      <p:sp>
        <p:nvSpPr>
          <p:cNvPr id="4" name="object 4"/>
          <p:cNvSpPr txBox="1">
            <a:spLocks noGrp="1"/>
          </p:cNvSpPr>
          <p:nvPr>
            <p:ph type="ftr" sz="quarter" idx="5"/>
          </p:nvPr>
        </p:nvSpPr>
        <p:spPr>
          <a:xfrm>
            <a:off x="3353561" y="6464909"/>
            <a:ext cx="243649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spc="-5"/>
              <a:t>CS3009 - Software Engineering</a:t>
            </a:r>
            <a:endParaRPr spc="-5" dirty="0"/>
          </a:p>
        </p:txBody>
      </p:sp>
      <p:sp>
        <p:nvSpPr>
          <p:cNvPr id="5" name="object 5"/>
          <p:cNvSpPr txBox="1">
            <a:spLocks noGrp="1"/>
          </p:cNvSpPr>
          <p:nvPr>
            <p:ph type="sldNum" sz="quarter" idx="7"/>
          </p:nvPr>
        </p:nvSpPr>
        <p:spPr>
          <a:xfrm>
            <a:off x="8401557"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PK" smtClean="0"/>
              <a:pPr marL="38100">
                <a:lnSpc>
                  <a:spcPts val="1240"/>
                </a:lnSpc>
              </a:pPr>
              <a:t>22</a:t>
            </a:fld>
            <a:endParaRPr dirty="0"/>
          </a:p>
        </p:txBody>
      </p:sp>
      <p:sp>
        <p:nvSpPr>
          <p:cNvPr id="3" name="object 3"/>
          <p:cNvSpPr txBox="1"/>
          <p:nvPr/>
        </p:nvSpPr>
        <p:spPr>
          <a:xfrm>
            <a:off x="743140" y="1698498"/>
            <a:ext cx="7688580" cy="3800475"/>
          </a:xfrm>
          <a:prstGeom prst="rect">
            <a:avLst/>
          </a:prstGeom>
          <a:solidFill>
            <a:srgbClr val="FFFF00">
              <a:alpha val="34117"/>
            </a:srgbClr>
          </a:solidFill>
        </p:spPr>
        <p:txBody>
          <a:bodyPr vert="horz" wrap="square" lIns="0" tIns="116839" rIns="0" bIns="0" rtlCol="0">
            <a:spAutoFit/>
          </a:bodyPr>
          <a:lstStyle/>
          <a:p>
            <a:pPr marL="91440" marR="2755900" indent="2670175">
              <a:lnSpc>
                <a:spcPct val="200000"/>
              </a:lnSpc>
              <a:spcBef>
                <a:spcPts val="919"/>
              </a:spcBef>
            </a:pPr>
            <a:r>
              <a:rPr sz="1600" b="1" spc="-5" dirty="0">
                <a:latin typeface="Arial"/>
                <a:cs typeface="Arial"/>
              </a:rPr>
              <a:t>Change Request</a:t>
            </a:r>
            <a:r>
              <a:rPr sz="1600" b="1" spc="-50" dirty="0">
                <a:latin typeface="Arial"/>
                <a:cs typeface="Arial"/>
              </a:rPr>
              <a:t> </a:t>
            </a:r>
            <a:r>
              <a:rPr sz="1600" b="1" spc="-10" dirty="0">
                <a:latin typeface="Arial"/>
                <a:cs typeface="Arial"/>
              </a:rPr>
              <a:t>Form  </a:t>
            </a:r>
            <a:r>
              <a:rPr sz="1600" b="1" spc="-5" dirty="0">
                <a:latin typeface="Arial"/>
                <a:cs typeface="Arial"/>
              </a:rPr>
              <a:t>Project: </a:t>
            </a:r>
            <a:r>
              <a:rPr sz="1600" spc="-5" dirty="0">
                <a:latin typeface="Arial"/>
                <a:cs typeface="Arial"/>
              </a:rPr>
              <a:t>SICSA/AppProcessing</a:t>
            </a:r>
            <a:r>
              <a:rPr sz="1600" b="1" spc="-5" dirty="0">
                <a:latin typeface="Arial"/>
                <a:cs typeface="Arial"/>
              </a:rPr>
              <a:t>Number:</a:t>
            </a:r>
            <a:r>
              <a:rPr sz="1600" b="1" spc="5" dirty="0">
                <a:latin typeface="Arial"/>
                <a:cs typeface="Arial"/>
              </a:rPr>
              <a:t> </a:t>
            </a:r>
            <a:r>
              <a:rPr sz="1600" spc="-5" dirty="0">
                <a:latin typeface="Arial"/>
                <a:cs typeface="Arial"/>
              </a:rPr>
              <a:t>23/02</a:t>
            </a:r>
            <a:endParaRPr sz="1600">
              <a:latin typeface="Arial"/>
              <a:cs typeface="Arial"/>
            </a:endParaRPr>
          </a:p>
          <a:p>
            <a:pPr marL="91440">
              <a:lnSpc>
                <a:spcPct val="100000"/>
              </a:lnSpc>
              <a:spcBef>
                <a:spcPts val="5"/>
              </a:spcBef>
            </a:pPr>
            <a:r>
              <a:rPr sz="1600" b="1" spc="-5" dirty="0">
                <a:latin typeface="Arial"/>
                <a:cs typeface="Arial"/>
              </a:rPr>
              <a:t>Change requester: </a:t>
            </a:r>
            <a:r>
              <a:rPr sz="1600" spc="-5" dirty="0">
                <a:latin typeface="Arial"/>
                <a:cs typeface="Arial"/>
              </a:rPr>
              <a:t>I. Sommerville</a:t>
            </a:r>
            <a:r>
              <a:rPr sz="1600" b="1" spc="-5" dirty="0">
                <a:latin typeface="Arial"/>
                <a:cs typeface="Arial"/>
              </a:rPr>
              <a:t>Date:</a:t>
            </a:r>
            <a:r>
              <a:rPr sz="1600" b="1" spc="50" dirty="0">
                <a:latin typeface="Arial"/>
                <a:cs typeface="Arial"/>
              </a:rPr>
              <a:t> </a:t>
            </a:r>
            <a:r>
              <a:rPr sz="1600" spc="-5" dirty="0">
                <a:latin typeface="Arial"/>
                <a:cs typeface="Arial"/>
              </a:rPr>
              <a:t>20/01/09</a:t>
            </a:r>
            <a:endParaRPr sz="1600">
              <a:latin typeface="Arial"/>
              <a:cs typeface="Arial"/>
            </a:endParaRPr>
          </a:p>
          <a:p>
            <a:pPr marL="91440" marR="81915">
              <a:lnSpc>
                <a:spcPct val="100000"/>
              </a:lnSpc>
            </a:pPr>
            <a:r>
              <a:rPr sz="1600" b="1" spc="-5" dirty="0">
                <a:latin typeface="Arial"/>
                <a:cs typeface="Arial"/>
              </a:rPr>
              <a:t>Requested change: </a:t>
            </a:r>
            <a:r>
              <a:rPr sz="1600" spc="-5" dirty="0">
                <a:latin typeface="Arial"/>
                <a:cs typeface="Arial"/>
              </a:rPr>
              <a:t>The status of applicants (rejected, accepted, </a:t>
            </a:r>
            <a:r>
              <a:rPr sz="1600" dirty="0">
                <a:latin typeface="Arial"/>
                <a:cs typeface="Arial"/>
              </a:rPr>
              <a:t>etc.) </a:t>
            </a:r>
            <a:r>
              <a:rPr sz="1600" spc="-5" dirty="0">
                <a:latin typeface="Arial"/>
                <a:cs typeface="Arial"/>
              </a:rPr>
              <a:t>should be  </a:t>
            </a:r>
            <a:r>
              <a:rPr sz="1600" spc="-10" dirty="0">
                <a:latin typeface="Arial"/>
                <a:cs typeface="Arial"/>
              </a:rPr>
              <a:t>shown </a:t>
            </a:r>
            <a:r>
              <a:rPr sz="1600" spc="-5" dirty="0">
                <a:latin typeface="Arial"/>
                <a:cs typeface="Arial"/>
              </a:rPr>
              <a:t>visually </a:t>
            </a:r>
            <a:r>
              <a:rPr sz="1600" dirty="0">
                <a:latin typeface="Arial"/>
                <a:cs typeface="Arial"/>
              </a:rPr>
              <a:t>in </a:t>
            </a:r>
            <a:r>
              <a:rPr sz="1600" spc="-5" dirty="0">
                <a:latin typeface="Arial"/>
                <a:cs typeface="Arial"/>
              </a:rPr>
              <a:t>the displayed </a:t>
            </a:r>
            <a:r>
              <a:rPr sz="1600" dirty="0">
                <a:latin typeface="Arial"/>
                <a:cs typeface="Arial"/>
              </a:rPr>
              <a:t>list </a:t>
            </a:r>
            <a:r>
              <a:rPr sz="1600" spc="-5" dirty="0">
                <a:latin typeface="Arial"/>
                <a:cs typeface="Arial"/>
              </a:rPr>
              <a:t>of applicants.</a:t>
            </a:r>
            <a:endParaRPr sz="1600">
              <a:latin typeface="Arial"/>
              <a:cs typeface="Arial"/>
            </a:endParaRPr>
          </a:p>
          <a:p>
            <a:pPr>
              <a:lnSpc>
                <a:spcPct val="100000"/>
              </a:lnSpc>
              <a:spcBef>
                <a:spcPts val="20"/>
              </a:spcBef>
            </a:pPr>
            <a:endParaRPr sz="1650">
              <a:latin typeface="Arial"/>
              <a:cs typeface="Arial"/>
            </a:endParaRPr>
          </a:p>
          <a:p>
            <a:pPr marL="91440">
              <a:lnSpc>
                <a:spcPct val="100000"/>
              </a:lnSpc>
            </a:pPr>
            <a:r>
              <a:rPr sz="1600" b="1" spc="-5" dirty="0">
                <a:latin typeface="Arial"/>
                <a:cs typeface="Arial"/>
              </a:rPr>
              <a:t>Change </a:t>
            </a:r>
            <a:r>
              <a:rPr sz="1600" b="1" spc="-10" dirty="0">
                <a:latin typeface="Arial"/>
                <a:cs typeface="Arial"/>
              </a:rPr>
              <a:t>analyzer: </a:t>
            </a:r>
            <a:r>
              <a:rPr sz="1600" spc="-5" dirty="0">
                <a:latin typeface="Arial"/>
                <a:cs typeface="Arial"/>
              </a:rPr>
              <a:t>R. </a:t>
            </a:r>
            <a:r>
              <a:rPr sz="1600" spc="-10" dirty="0">
                <a:latin typeface="Arial"/>
                <a:cs typeface="Arial"/>
              </a:rPr>
              <a:t>Looek</a:t>
            </a:r>
            <a:r>
              <a:rPr sz="1600" b="1" spc="-10" dirty="0">
                <a:latin typeface="Arial"/>
                <a:cs typeface="Arial"/>
              </a:rPr>
              <a:t>Analysis </a:t>
            </a:r>
            <a:r>
              <a:rPr sz="1600" b="1" spc="-5" dirty="0">
                <a:latin typeface="Arial"/>
                <a:cs typeface="Arial"/>
              </a:rPr>
              <a:t>date:</a:t>
            </a:r>
            <a:r>
              <a:rPr sz="1600" b="1" spc="160" dirty="0">
                <a:latin typeface="Arial"/>
                <a:cs typeface="Arial"/>
              </a:rPr>
              <a:t> </a:t>
            </a:r>
            <a:r>
              <a:rPr sz="1600" spc="-5" dirty="0">
                <a:latin typeface="Arial"/>
                <a:cs typeface="Arial"/>
              </a:rPr>
              <a:t>25/01/09</a:t>
            </a:r>
            <a:endParaRPr sz="1600">
              <a:latin typeface="Arial"/>
              <a:cs typeface="Arial"/>
            </a:endParaRPr>
          </a:p>
          <a:p>
            <a:pPr marL="91440">
              <a:lnSpc>
                <a:spcPct val="100000"/>
              </a:lnSpc>
            </a:pPr>
            <a:r>
              <a:rPr sz="1600" b="1" spc="-10" dirty="0">
                <a:latin typeface="Arial"/>
                <a:cs typeface="Arial"/>
              </a:rPr>
              <a:t>Components </a:t>
            </a:r>
            <a:r>
              <a:rPr sz="1600" b="1" spc="-5" dirty="0">
                <a:latin typeface="Arial"/>
                <a:cs typeface="Arial"/>
              </a:rPr>
              <a:t>affected: </a:t>
            </a:r>
            <a:r>
              <a:rPr sz="1600" spc="-10" dirty="0">
                <a:latin typeface="Arial"/>
                <a:cs typeface="Arial"/>
              </a:rPr>
              <a:t>ApplicantListDisplay,</a:t>
            </a:r>
            <a:r>
              <a:rPr sz="1600" spc="50" dirty="0">
                <a:latin typeface="Arial"/>
                <a:cs typeface="Arial"/>
              </a:rPr>
              <a:t> </a:t>
            </a:r>
            <a:r>
              <a:rPr sz="1600" spc="-5" dirty="0">
                <a:latin typeface="Arial"/>
                <a:cs typeface="Arial"/>
              </a:rPr>
              <a:t>StatusUpdater</a:t>
            </a:r>
            <a:endParaRPr sz="1600">
              <a:latin typeface="Arial"/>
              <a:cs typeface="Arial"/>
            </a:endParaRPr>
          </a:p>
          <a:p>
            <a:pPr>
              <a:lnSpc>
                <a:spcPct val="100000"/>
              </a:lnSpc>
              <a:spcBef>
                <a:spcPts val="25"/>
              </a:spcBef>
            </a:pPr>
            <a:endParaRPr sz="1650">
              <a:latin typeface="Arial"/>
              <a:cs typeface="Arial"/>
            </a:endParaRPr>
          </a:p>
          <a:p>
            <a:pPr marL="91440">
              <a:lnSpc>
                <a:spcPct val="100000"/>
              </a:lnSpc>
            </a:pPr>
            <a:r>
              <a:rPr sz="1600" b="1" spc="-10" dirty="0">
                <a:latin typeface="Arial"/>
                <a:cs typeface="Arial"/>
              </a:rPr>
              <a:t>Associated </a:t>
            </a:r>
            <a:r>
              <a:rPr sz="1600" b="1" spc="-5" dirty="0">
                <a:latin typeface="Arial"/>
                <a:cs typeface="Arial"/>
              </a:rPr>
              <a:t>components:</a:t>
            </a:r>
            <a:r>
              <a:rPr sz="1600" b="1" spc="95" dirty="0">
                <a:latin typeface="Arial"/>
                <a:cs typeface="Arial"/>
              </a:rPr>
              <a:t> </a:t>
            </a:r>
            <a:r>
              <a:rPr sz="1600" spc="-5" dirty="0">
                <a:latin typeface="Arial"/>
                <a:cs typeface="Arial"/>
              </a:rPr>
              <a:t>StudentDatabase</a:t>
            </a:r>
            <a:endParaRPr sz="16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282926"/>
            <a:ext cx="6667500" cy="751488"/>
          </a:xfrm>
          <a:prstGeom prst="rect">
            <a:avLst/>
          </a:prstGeom>
        </p:spPr>
        <p:txBody>
          <a:bodyPr vert="horz" wrap="square" lIns="0" tIns="12700" rIns="0" bIns="0" rtlCol="0">
            <a:spAutoFit/>
          </a:bodyPr>
          <a:lstStyle/>
          <a:p>
            <a:pPr marL="12700">
              <a:lnSpc>
                <a:spcPct val="100000"/>
              </a:lnSpc>
              <a:spcBef>
                <a:spcPts val="100"/>
              </a:spcBef>
            </a:pPr>
            <a:r>
              <a:rPr lang="en-IN" spc="-5" dirty="0"/>
              <a:t>Change </a:t>
            </a:r>
            <a:r>
              <a:rPr spc="-5" dirty="0"/>
              <a:t>request form</a:t>
            </a:r>
            <a:r>
              <a:rPr spc="-70" dirty="0"/>
              <a:t> </a:t>
            </a:r>
            <a:r>
              <a:rPr spc="-5" dirty="0"/>
              <a:t>(b)</a:t>
            </a:r>
          </a:p>
        </p:txBody>
      </p:sp>
      <p:sp>
        <p:nvSpPr>
          <p:cNvPr id="3" name="object 3"/>
          <p:cNvSpPr/>
          <p:nvPr/>
        </p:nvSpPr>
        <p:spPr>
          <a:xfrm>
            <a:off x="702602" y="1590357"/>
            <a:ext cx="7661275" cy="4543425"/>
          </a:xfrm>
          <a:custGeom>
            <a:avLst/>
            <a:gdLst/>
            <a:ahLst/>
            <a:cxnLst/>
            <a:rect l="l" t="t" r="r" b="b"/>
            <a:pathLst>
              <a:path w="7661275" h="4543425">
                <a:moveTo>
                  <a:pt x="7661148" y="0"/>
                </a:moveTo>
                <a:lnTo>
                  <a:pt x="0" y="0"/>
                </a:lnTo>
                <a:lnTo>
                  <a:pt x="0" y="4543171"/>
                </a:lnTo>
                <a:lnTo>
                  <a:pt x="7661148" y="4543171"/>
                </a:lnTo>
                <a:lnTo>
                  <a:pt x="7661148" y="0"/>
                </a:lnTo>
                <a:close/>
              </a:path>
            </a:pathLst>
          </a:custGeom>
          <a:solidFill>
            <a:srgbClr val="FFFF00">
              <a:alpha val="34117"/>
            </a:srgbClr>
          </a:solidFill>
        </p:spPr>
        <p:txBody>
          <a:bodyPr wrap="square" lIns="0" tIns="0" rIns="0" bIns="0" rtlCol="0"/>
          <a:lstStyle/>
          <a:p>
            <a:endParaRPr/>
          </a:p>
        </p:txBody>
      </p:sp>
      <p:sp>
        <p:nvSpPr>
          <p:cNvPr id="4" name="object 4"/>
          <p:cNvSpPr txBox="1"/>
          <p:nvPr/>
        </p:nvSpPr>
        <p:spPr>
          <a:xfrm>
            <a:off x="781608" y="1939289"/>
            <a:ext cx="7505065" cy="1488440"/>
          </a:xfrm>
          <a:prstGeom prst="rect">
            <a:avLst/>
          </a:prstGeom>
        </p:spPr>
        <p:txBody>
          <a:bodyPr vert="horz" wrap="square" lIns="0" tIns="12065" rIns="0" bIns="0" rtlCol="0">
            <a:spAutoFit/>
          </a:bodyPr>
          <a:lstStyle/>
          <a:p>
            <a:pPr algn="ctr">
              <a:lnSpc>
                <a:spcPct val="100000"/>
              </a:lnSpc>
              <a:spcBef>
                <a:spcPts val="95"/>
              </a:spcBef>
            </a:pPr>
            <a:r>
              <a:rPr sz="1600" b="1" spc="-5" dirty="0">
                <a:latin typeface="Arial"/>
                <a:cs typeface="Arial"/>
              </a:rPr>
              <a:t>Change Request</a:t>
            </a:r>
            <a:r>
              <a:rPr sz="1600" b="1" spc="10" dirty="0">
                <a:latin typeface="Arial"/>
                <a:cs typeface="Arial"/>
              </a:rPr>
              <a:t> </a:t>
            </a:r>
            <a:r>
              <a:rPr sz="1600" b="1" spc="-10" dirty="0">
                <a:latin typeface="Arial"/>
                <a:cs typeface="Arial"/>
              </a:rPr>
              <a:t>Form</a:t>
            </a:r>
            <a:endParaRPr sz="1600">
              <a:latin typeface="Arial"/>
              <a:cs typeface="Arial"/>
            </a:endParaRPr>
          </a:p>
          <a:p>
            <a:pPr>
              <a:lnSpc>
                <a:spcPct val="100000"/>
              </a:lnSpc>
            </a:pPr>
            <a:endParaRPr sz="1800">
              <a:latin typeface="Arial"/>
              <a:cs typeface="Arial"/>
            </a:endParaRPr>
          </a:p>
          <a:p>
            <a:pPr>
              <a:lnSpc>
                <a:spcPct val="100000"/>
              </a:lnSpc>
              <a:spcBef>
                <a:spcPts val="45"/>
              </a:spcBef>
            </a:pPr>
            <a:endParaRPr sz="1500">
              <a:latin typeface="Arial"/>
              <a:cs typeface="Arial"/>
            </a:endParaRPr>
          </a:p>
          <a:p>
            <a:pPr marL="12700" marR="5080" algn="just">
              <a:lnSpc>
                <a:spcPct val="100000"/>
              </a:lnSpc>
            </a:pPr>
            <a:r>
              <a:rPr sz="1600" b="1" spc="-5" dirty="0">
                <a:latin typeface="Arial"/>
                <a:cs typeface="Arial"/>
              </a:rPr>
              <a:t>Change assessment: </a:t>
            </a:r>
            <a:r>
              <a:rPr sz="1600" spc="-5" dirty="0">
                <a:latin typeface="Arial"/>
                <a:cs typeface="Arial"/>
              </a:rPr>
              <a:t>Relatively simple to implement </a:t>
            </a:r>
            <a:r>
              <a:rPr sz="1600" dirty="0">
                <a:latin typeface="Arial"/>
                <a:cs typeface="Arial"/>
              </a:rPr>
              <a:t>by </a:t>
            </a:r>
            <a:r>
              <a:rPr sz="1600" spc="-5" dirty="0">
                <a:latin typeface="Arial"/>
                <a:cs typeface="Arial"/>
              </a:rPr>
              <a:t>changing the display  color according to status. A table must be added to relate </a:t>
            </a:r>
            <a:r>
              <a:rPr sz="1600" dirty="0">
                <a:latin typeface="Arial"/>
                <a:cs typeface="Arial"/>
              </a:rPr>
              <a:t>status </a:t>
            </a:r>
            <a:r>
              <a:rPr sz="1600" spc="-5" dirty="0">
                <a:latin typeface="Arial"/>
                <a:cs typeface="Arial"/>
              </a:rPr>
              <a:t>to colors. </a:t>
            </a:r>
            <a:r>
              <a:rPr sz="1600" spc="-10" dirty="0">
                <a:latin typeface="Arial"/>
                <a:cs typeface="Arial"/>
              </a:rPr>
              <a:t>No  </a:t>
            </a:r>
            <a:r>
              <a:rPr sz="1600" spc="-5" dirty="0">
                <a:latin typeface="Arial"/>
                <a:cs typeface="Arial"/>
              </a:rPr>
              <a:t>changes to associated components are</a:t>
            </a:r>
            <a:r>
              <a:rPr sz="1600" spc="35" dirty="0">
                <a:latin typeface="Arial"/>
                <a:cs typeface="Arial"/>
              </a:rPr>
              <a:t> </a:t>
            </a:r>
            <a:r>
              <a:rPr sz="1600" spc="-5" dirty="0">
                <a:latin typeface="Arial"/>
                <a:cs typeface="Arial"/>
              </a:rPr>
              <a:t>required.</a:t>
            </a:r>
            <a:endParaRPr sz="1600">
              <a:latin typeface="Arial"/>
              <a:cs typeface="Arial"/>
            </a:endParaRPr>
          </a:p>
        </p:txBody>
      </p:sp>
      <p:sp>
        <p:nvSpPr>
          <p:cNvPr id="10" name="object 10"/>
          <p:cNvSpPr txBox="1">
            <a:spLocks noGrp="1"/>
          </p:cNvSpPr>
          <p:nvPr>
            <p:ph type="ftr" sz="quarter" idx="5"/>
          </p:nvPr>
        </p:nvSpPr>
        <p:spPr>
          <a:xfrm>
            <a:off x="3353561" y="6464909"/>
            <a:ext cx="243649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spc="-5"/>
              <a:t>CS3009 - Software Engineering</a:t>
            </a:r>
            <a:endParaRPr spc="-5" dirty="0"/>
          </a:p>
        </p:txBody>
      </p:sp>
      <p:sp>
        <p:nvSpPr>
          <p:cNvPr id="11" name="object 11"/>
          <p:cNvSpPr txBox="1">
            <a:spLocks noGrp="1"/>
          </p:cNvSpPr>
          <p:nvPr>
            <p:ph type="sldNum" sz="quarter" idx="7"/>
          </p:nvPr>
        </p:nvSpPr>
        <p:spPr>
          <a:xfrm>
            <a:off x="8401557"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PK" smtClean="0"/>
              <a:pPr marL="38100">
                <a:lnSpc>
                  <a:spcPts val="1240"/>
                </a:lnSpc>
              </a:pPr>
              <a:t>23</a:t>
            </a:fld>
            <a:endParaRPr dirty="0"/>
          </a:p>
        </p:txBody>
      </p:sp>
      <p:sp>
        <p:nvSpPr>
          <p:cNvPr id="5" name="object 5"/>
          <p:cNvSpPr txBox="1"/>
          <p:nvPr/>
        </p:nvSpPr>
        <p:spPr>
          <a:xfrm>
            <a:off x="781608" y="3646423"/>
            <a:ext cx="3124200" cy="1000760"/>
          </a:xfrm>
          <a:prstGeom prst="rect">
            <a:avLst/>
          </a:prstGeom>
        </p:spPr>
        <p:txBody>
          <a:bodyPr vert="horz" wrap="square" lIns="0" tIns="12065" rIns="0" bIns="0" rtlCol="0">
            <a:spAutoFit/>
          </a:bodyPr>
          <a:lstStyle/>
          <a:p>
            <a:pPr marL="12700" marR="739775" algn="just">
              <a:lnSpc>
                <a:spcPct val="100000"/>
              </a:lnSpc>
              <a:spcBef>
                <a:spcPts val="95"/>
              </a:spcBef>
            </a:pPr>
            <a:r>
              <a:rPr sz="1600" b="1" spc="-5" dirty="0">
                <a:latin typeface="Arial"/>
                <a:cs typeface="Arial"/>
              </a:rPr>
              <a:t>Change priority: </a:t>
            </a:r>
            <a:r>
              <a:rPr sz="1600" spc="-5" dirty="0">
                <a:latin typeface="Arial"/>
                <a:cs typeface="Arial"/>
              </a:rPr>
              <a:t>Medium  </a:t>
            </a:r>
            <a:r>
              <a:rPr sz="1600" b="1" spc="-5" dirty="0">
                <a:latin typeface="Arial"/>
                <a:cs typeface="Arial"/>
              </a:rPr>
              <a:t>Change</a:t>
            </a:r>
            <a:r>
              <a:rPr sz="1600" b="1" spc="-70" dirty="0">
                <a:latin typeface="Arial"/>
                <a:cs typeface="Arial"/>
              </a:rPr>
              <a:t> </a:t>
            </a:r>
            <a:r>
              <a:rPr sz="1600" b="1" spc="-5" dirty="0">
                <a:latin typeface="Arial"/>
                <a:cs typeface="Arial"/>
              </a:rPr>
              <a:t>implementation:  Estimated effort: </a:t>
            </a:r>
            <a:r>
              <a:rPr sz="1600" spc="-5" dirty="0">
                <a:latin typeface="Arial"/>
                <a:cs typeface="Arial"/>
              </a:rPr>
              <a:t>2</a:t>
            </a:r>
            <a:r>
              <a:rPr sz="1600" spc="15" dirty="0">
                <a:latin typeface="Arial"/>
                <a:cs typeface="Arial"/>
              </a:rPr>
              <a:t> </a:t>
            </a:r>
            <a:r>
              <a:rPr sz="1600" spc="-5" dirty="0">
                <a:latin typeface="Arial"/>
                <a:cs typeface="Arial"/>
              </a:rPr>
              <a:t>hours</a:t>
            </a:r>
            <a:endParaRPr sz="1600">
              <a:latin typeface="Arial"/>
              <a:cs typeface="Arial"/>
            </a:endParaRPr>
          </a:p>
          <a:p>
            <a:pPr marL="12700" algn="just">
              <a:lnSpc>
                <a:spcPct val="100000"/>
              </a:lnSpc>
            </a:pPr>
            <a:r>
              <a:rPr sz="1600" b="1" spc="-5" dirty="0">
                <a:latin typeface="Arial"/>
                <a:cs typeface="Arial"/>
              </a:rPr>
              <a:t>Date </a:t>
            </a:r>
            <a:r>
              <a:rPr sz="1600" b="1" spc="-10" dirty="0">
                <a:latin typeface="Arial"/>
                <a:cs typeface="Arial"/>
              </a:rPr>
              <a:t>to </a:t>
            </a:r>
            <a:r>
              <a:rPr sz="1600" b="1" spc="-5" dirty="0">
                <a:latin typeface="Arial"/>
                <a:cs typeface="Arial"/>
              </a:rPr>
              <a:t>SGA app. team:</a:t>
            </a:r>
            <a:r>
              <a:rPr sz="1600" b="1" spc="-15" dirty="0">
                <a:latin typeface="Arial"/>
                <a:cs typeface="Arial"/>
              </a:rPr>
              <a:t> </a:t>
            </a:r>
            <a:r>
              <a:rPr sz="1600" spc="-5" dirty="0">
                <a:latin typeface="Arial"/>
                <a:cs typeface="Arial"/>
              </a:rPr>
              <a:t>28/01/09</a:t>
            </a:r>
            <a:endParaRPr sz="1600">
              <a:latin typeface="Arial"/>
              <a:cs typeface="Arial"/>
            </a:endParaRPr>
          </a:p>
        </p:txBody>
      </p:sp>
      <p:sp>
        <p:nvSpPr>
          <p:cNvPr id="6" name="object 6"/>
          <p:cNvSpPr txBox="1"/>
          <p:nvPr/>
        </p:nvSpPr>
        <p:spPr>
          <a:xfrm>
            <a:off x="4439539" y="4378197"/>
            <a:ext cx="2732405" cy="269240"/>
          </a:xfrm>
          <a:prstGeom prst="rect">
            <a:avLst/>
          </a:prstGeom>
        </p:spPr>
        <p:txBody>
          <a:bodyPr vert="horz" wrap="square" lIns="0" tIns="12065" rIns="0" bIns="0" rtlCol="0">
            <a:spAutoFit/>
          </a:bodyPr>
          <a:lstStyle/>
          <a:p>
            <a:pPr marL="12700">
              <a:lnSpc>
                <a:spcPct val="100000"/>
              </a:lnSpc>
              <a:spcBef>
                <a:spcPts val="95"/>
              </a:spcBef>
            </a:pPr>
            <a:r>
              <a:rPr sz="1600" b="1" spc="-10" dirty="0">
                <a:latin typeface="Arial"/>
                <a:cs typeface="Arial"/>
              </a:rPr>
              <a:t>CCB </a:t>
            </a:r>
            <a:r>
              <a:rPr sz="1600" b="1" spc="-5" dirty="0">
                <a:latin typeface="Arial"/>
                <a:cs typeface="Arial"/>
              </a:rPr>
              <a:t>decision date:</a:t>
            </a:r>
            <a:r>
              <a:rPr sz="1600" b="1" dirty="0">
                <a:latin typeface="Arial"/>
                <a:cs typeface="Arial"/>
              </a:rPr>
              <a:t> </a:t>
            </a:r>
            <a:r>
              <a:rPr sz="1600" spc="-5" dirty="0">
                <a:latin typeface="Arial"/>
                <a:cs typeface="Arial"/>
              </a:rPr>
              <a:t>30/01/09</a:t>
            </a:r>
            <a:endParaRPr sz="1600">
              <a:latin typeface="Arial"/>
              <a:cs typeface="Arial"/>
            </a:endParaRPr>
          </a:p>
        </p:txBody>
      </p:sp>
      <p:sp>
        <p:nvSpPr>
          <p:cNvPr id="7" name="object 7"/>
          <p:cNvSpPr txBox="1"/>
          <p:nvPr/>
        </p:nvSpPr>
        <p:spPr>
          <a:xfrm>
            <a:off x="781608" y="4622038"/>
            <a:ext cx="6242685" cy="269240"/>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Arial"/>
                <a:cs typeface="Arial"/>
              </a:rPr>
              <a:t>Decision: </a:t>
            </a:r>
            <a:r>
              <a:rPr sz="1600" spc="-5" dirty="0">
                <a:latin typeface="Arial"/>
                <a:cs typeface="Arial"/>
              </a:rPr>
              <a:t>Accept change. Change to be implemented in Release</a:t>
            </a:r>
            <a:r>
              <a:rPr sz="1600" spc="95" dirty="0">
                <a:latin typeface="Arial"/>
                <a:cs typeface="Arial"/>
              </a:rPr>
              <a:t> </a:t>
            </a:r>
            <a:r>
              <a:rPr sz="1600" spc="-5" dirty="0">
                <a:latin typeface="Arial"/>
                <a:cs typeface="Arial"/>
              </a:rPr>
              <a:t>1.2</a:t>
            </a:r>
            <a:endParaRPr sz="1600">
              <a:latin typeface="Arial"/>
              <a:cs typeface="Arial"/>
            </a:endParaRPr>
          </a:p>
        </p:txBody>
      </p:sp>
      <p:sp>
        <p:nvSpPr>
          <p:cNvPr id="8" name="object 8"/>
          <p:cNvSpPr txBox="1"/>
          <p:nvPr/>
        </p:nvSpPr>
        <p:spPr>
          <a:xfrm>
            <a:off x="3525139" y="4865878"/>
            <a:ext cx="1547495" cy="513080"/>
          </a:xfrm>
          <a:prstGeom prst="rect">
            <a:avLst/>
          </a:prstGeom>
        </p:spPr>
        <p:txBody>
          <a:bodyPr vert="horz" wrap="square" lIns="0" tIns="12065" rIns="0" bIns="0" rtlCol="0">
            <a:spAutoFit/>
          </a:bodyPr>
          <a:lstStyle/>
          <a:p>
            <a:pPr marL="12700" marR="5080">
              <a:lnSpc>
                <a:spcPct val="100000"/>
              </a:lnSpc>
              <a:spcBef>
                <a:spcPts val="95"/>
              </a:spcBef>
            </a:pPr>
            <a:r>
              <a:rPr sz="1600" b="1" spc="-5" dirty="0">
                <a:latin typeface="Arial"/>
                <a:cs typeface="Arial"/>
              </a:rPr>
              <a:t>Date of</a:t>
            </a:r>
            <a:r>
              <a:rPr sz="1600" b="1" spc="-55" dirty="0">
                <a:latin typeface="Arial"/>
                <a:cs typeface="Arial"/>
              </a:rPr>
              <a:t> </a:t>
            </a:r>
            <a:r>
              <a:rPr sz="1600" b="1" spc="-5" dirty="0">
                <a:latin typeface="Arial"/>
                <a:cs typeface="Arial"/>
              </a:rPr>
              <a:t>change:  </a:t>
            </a:r>
            <a:r>
              <a:rPr sz="1600" b="1" spc="-10" dirty="0">
                <a:latin typeface="Arial"/>
                <a:cs typeface="Arial"/>
              </a:rPr>
              <a:t>QA</a:t>
            </a:r>
            <a:r>
              <a:rPr sz="1600" b="1" spc="-65" dirty="0">
                <a:latin typeface="Arial"/>
                <a:cs typeface="Arial"/>
              </a:rPr>
              <a:t> </a:t>
            </a:r>
            <a:r>
              <a:rPr sz="1600" b="1" spc="-5" dirty="0">
                <a:latin typeface="Arial"/>
                <a:cs typeface="Arial"/>
              </a:rPr>
              <a:t>decision:</a:t>
            </a:r>
            <a:endParaRPr sz="1600">
              <a:latin typeface="Arial"/>
              <a:cs typeface="Arial"/>
            </a:endParaRPr>
          </a:p>
        </p:txBody>
      </p:sp>
      <p:sp>
        <p:nvSpPr>
          <p:cNvPr id="9" name="object 9"/>
          <p:cNvSpPr txBox="1"/>
          <p:nvPr/>
        </p:nvSpPr>
        <p:spPr>
          <a:xfrm>
            <a:off x="781608" y="4865878"/>
            <a:ext cx="2181860" cy="1000760"/>
          </a:xfrm>
          <a:prstGeom prst="rect">
            <a:avLst/>
          </a:prstGeom>
        </p:spPr>
        <p:txBody>
          <a:bodyPr vert="horz" wrap="square" lIns="0" tIns="12065" rIns="0" bIns="0" rtlCol="0">
            <a:spAutoFit/>
          </a:bodyPr>
          <a:lstStyle/>
          <a:p>
            <a:pPr marL="12700" marR="5080" algn="just">
              <a:lnSpc>
                <a:spcPct val="100000"/>
              </a:lnSpc>
              <a:spcBef>
                <a:spcPts val="95"/>
              </a:spcBef>
            </a:pPr>
            <a:r>
              <a:rPr sz="1600" b="1" spc="-5" dirty="0">
                <a:latin typeface="Arial"/>
                <a:cs typeface="Arial"/>
              </a:rPr>
              <a:t>Change implementor:  Date submitted to </a:t>
            </a:r>
            <a:r>
              <a:rPr sz="1600" b="1" spc="-20" dirty="0">
                <a:latin typeface="Arial"/>
                <a:cs typeface="Arial"/>
              </a:rPr>
              <a:t>QA:  </a:t>
            </a:r>
            <a:r>
              <a:rPr sz="1600" b="1" spc="-5" dirty="0">
                <a:latin typeface="Arial"/>
                <a:cs typeface="Arial"/>
              </a:rPr>
              <a:t>Date submitted to CM:  Comments:</a:t>
            </a:r>
            <a:endParaRPr sz="16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6449060" cy="3613810"/>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46424D"/>
                </a:solidFill>
                <a:cs typeface="Arial"/>
              </a:rPr>
              <a:t>Factors </a:t>
            </a:r>
            <a:r>
              <a:rPr sz="3200" dirty="0">
                <a:solidFill>
                  <a:srgbClr val="46424D"/>
                </a:solidFill>
                <a:cs typeface="Arial"/>
              </a:rPr>
              <a:t>in </a:t>
            </a:r>
            <a:r>
              <a:rPr sz="3200" spc="-5" dirty="0">
                <a:solidFill>
                  <a:srgbClr val="46424D"/>
                </a:solidFill>
                <a:cs typeface="Arial"/>
              </a:rPr>
              <a:t>change</a:t>
            </a:r>
            <a:r>
              <a:rPr sz="3200" spc="-20" dirty="0">
                <a:solidFill>
                  <a:srgbClr val="46424D"/>
                </a:solidFill>
                <a:cs typeface="Arial"/>
              </a:rPr>
              <a:t> </a:t>
            </a:r>
            <a:r>
              <a:rPr sz="3200" spc="-5" dirty="0">
                <a:solidFill>
                  <a:srgbClr val="46424D"/>
                </a:solidFill>
                <a:cs typeface="Arial"/>
              </a:rPr>
              <a:t>analysis</a:t>
            </a:r>
            <a:endParaRPr sz="3200" dirty="0">
              <a:cs typeface="Arial"/>
            </a:endParaRPr>
          </a:p>
          <a:p>
            <a:pPr>
              <a:lnSpc>
                <a:spcPct val="100000"/>
              </a:lnSpc>
            </a:pPr>
            <a:endParaRPr sz="2700" dirty="0">
              <a:cs typeface="Arial"/>
            </a:endParaRPr>
          </a:p>
          <a:p>
            <a:pPr marL="355600" indent="-342900">
              <a:lnSpc>
                <a:spcPct val="100000"/>
              </a:lnSpc>
              <a:spcBef>
                <a:spcPts val="1750"/>
              </a:spcBef>
              <a:buFont typeface="Wingdings"/>
              <a:buChar char=""/>
              <a:tabLst>
                <a:tab pos="355600" algn="l"/>
              </a:tabLst>
            </a:pPr>
            <a:r>
              <a:rPr sz="2400" dirty="0">
                <a:solidFill>
                  <a:srgbClr val="46424D"/>
                </a:solidFill>
                <a:cs typeface="Arial"/>
              </a:rPr>
              <a:t>The </a:t>
            </a:r>
            <a:r>
              <a:rPr sz="2400" spc="-5" dirty="0">
                <a:solidFill>
                  <a:srgbClr val="46424D"/>
                </a:solidFill>
                <a:cs typeface="Arial"/>
              </a:rPr>
              <a:t>consequences </a:t>
            </a:r>
            <a:r>
              <a:rPr sz="2400" dirty="0">
                <a:solidFill>
                  <a:srgbClr val="46424D"/>
                </a:solidFill>
                <a:cs typeface="Arial"/>
              </a:rPr>
              <a:t>of </a:t>
            </a:r>
            <a:r>
              <a:rPr sz="2400" spc="-5" dirty="0">
                <a:solidFill>
                  <a:srgbClr val="46424D"/>
                </a:solidFill>
                <a:cs typeface="Arial"/>
              </a:rPr>
              <a:t>not making </a:t>
            </a:r>
            <a:r>
              <a:rPr sz="2400" dirty="0">
                <a:solidFill>
                  <a:srgbClr val="46424D"/>
                </a:solidFill>
                <a:cs typeface="Arial"/>
              </a:rPr>
              <a:t>the</a:t>
            </a:r>
            <a:r>
              <a:rPr sz="2400" spc="25" dirty="0">
                <a:solidFill>
                  <a:srgbClr val="46424D"/>
                </a:solidFill>
                <a:cs typeface="Arial"/>
              </a:rPr>
              <a:t> </a:t>
            </a:r>
            <a:r>
              <a:rPr sz="2400" dirty="0">
                <a:solidFill>
                  <a:srgbClr val="46424D"/>
                </a:solidFill>
                <a:cs typeface="Arial"/>
              </a:rPr>
              <a:t>change</a:t>
            </a:r>
            <a:endParaRPr sz="2400" dirty="0">
              <a:cs typeface="Arial"/>
            </a:endParaRPr>
          </a:p>
          <a:p>
            <a:pPr marL="355600" indent="-342900">
              <a:lnSpc>
                <a:spcPct val="100000"/>
              </a:lnSpc>
              <a:spcBef>
                <a:spcPts val="1205"/>
              </a:spcBef>
              <a:buFont typeface="Wingdings"/>
              <a:buChar char=""/>
              <a:tabLst>
                <a:tab pos="355600" algn="l"/>
              </a:tabLst>
            </a:pPr>
            <a:r>
              <a:rPr sz="2400" spc="-5" dirty="0">
                <a:solidFill>
                  <a:srgbClr val="46424D"/>
                </a:solidFill>
                <a:cs typeface="Arial"/>
              </a:rPr>
              <a:t>The benefits </a:t>
            </a:r>
            <a:r>
              <a:rPr sz="2400" dirty="0">
                <a:solidFill>
                  <a:srgbClr val="46424D"/>
                </a:solidFill>
                <a:cs typeface="Arial"/>
              </a:rPr>
              <a:t>of the</a:t>
            </a:r>
            <a:r>
              <a:rPr sz="2400" spc="-25" dirty="0">
                <a:solidFill>
                  <a:srgbClr val="46424D"/>
                </a:solidFill>
                <a:cs typeface="Arial"/>
              </a:rPr>
              <a:t> </a:t>
            </a:r>
            <a:r>
              <a:rPr sz="2400" spc="-5" dirty="0">
                <a:solidFill>
                  <a:srgbClr val="46424D"/>
                </a:solidFill>
                <a:cs typeface="Arial"/>
              </a:rPr>
              <a:t>change</a:t>
            </a:r>
            <a:endParaRPr sz="2400" dirty="0">
              <a:cs typeface="Arial"/>
            </a:endParaRPr>
          </a:p>
          <a:p>
            <a:pPr marL="355600" indent="-342900">
              <a:lnSpc>
                <a:spcPct val="100000"/>
              </a:lnSpc>
              <a:spcBef>
                <a:spcPts val="1200"/>
              </a:spcBef>
              <a:buFont typeface="Wingdings"/>
              <a:buChar char=""/>
              <a:tabLst>
                <a:tab pos="355600" algn="l"/>
              </a:tabLst>
            </a:pPr>
            <a:r>
              <a:rPr sz="2400" dirty="0">
                <a:solidFill>
                  <a:srgbClr val="46424D"/>
                </a:solidFill>
                <a:cs typeface="Arial"/>
              </a:rPr>
              <a:t>The </a:t>
            </a:r>
            <a:r>
              <a:rPr sz="2400" spc="-5" dirty="0">
                <a:solidFill>
                  <a:srgbClr val="46424D"/>
                </a:solidFill>
                <a:cs typeface="Arial"/>
              </a:rPr>
              <a:t>number </a:t>
            </a:r>
            <a:r>
              <a:rPr sz="2400" dirty="0">
                <a:solidFill>
                  <a:srgbClr val="46424D"/>
                </a:solidFill>
                <a:cs typeface="Arial"/>
              </a:rPr>
              <a:t>of </a:t>
            </a:r>
            <a:r>
              <a:rPr sz="2400" spc="-5" dirty="0">
                <a:solidFill>
                  <a:srgbClr val="46424D"/>
                </a:solidFill>
                <a:cs typeface="Arial"/>
              </a:rPr>
              <a:t>users </a:t>
            </a:r>
            <a:r>
              <a:rPr sz="2400" spc="-10" dirty="0">
                <a:solidFill>
                  <a:srgbClr val="46424D"/>
                </a:solidFill>
                <a:cs typeface="Arial"/>
              </a:rPr>
              <a:t>affected </a:t>
            </a:r>
            <a:r>
              <a:rPr sz="2400" spc="-5" dirty="0">
                <a:solidFill>
                  <a:srgbClr val="46424D"/>
                </a:solidFill>
                <a:cs typeface="Arial"/>
              </a:rPr>
              <a:t>by the</a:t>
            </a:r>
            <a:r>
              <a:rPr sz="2400" spc="10" dirty="0">
                <a:solidFill>
                  <a:srgbClr val="46424D"/>
                </a:solidFill>
                <a:cs typeface="Arial"/>
              </a:rPr>
              <a:t> </a:t>
            </a:r>
            <a:r>
              <a:rPr sz="2400" dirty="0">
                <a:solidFill>
                  <a:srgbClr val="46424D"/>
                </a:solidFill>
                <a:cs typeface="Arial"/>
              </a:rPr>
              <a:t>change</a:t>
            </a:r>
            <a:endParaRPr sz="2400" dirty="0">
              <a:cs typeface="Arial"/>
            </a:endParaRPr>
          </a:p>
          <a:p>
            <a:pPr marL="355600" indent="-342900">
              <a:lnSpc>
                <a:spcPct val="100000"/>
              </a:lnSpc>
              <a:spcBef>
                <a:spcPts val="1200"/>
              </a:spcBef>
              <a:buFont typeface="Wingdings"/>
              <a:buChar char=""/>
              <a:tabLst>
                <a:tab pos="355600" algn="l"/>
              </a:tabLst>
            </a:pPr>
            <a:r>
              <a:rPr sz="2400" dirty="0">
                <a:solidFill>
                  <a:srgbClr val="46424D"/>
                </a:solidFill>
                <a:cs typeface="Arial"/>
              </a:rPr>
              <a:t>The </a:t>
            </a:r>
            <a:r>
              <a:rPr sz="2400" spc="-5" dirty="0">
                <a:solidFill>
                  <a:srgbClr val="46424D"/>
                </a:solidFill>
                <a:cs typeface="Arial"/>
              </a:rPr>
              <a:t>costs </a:t>
            </a:r>
            <a:r>
              <a:rPr sz="2400" dirty="0">
                <a:solidFill>
                  <a:srgbClr val="46424D"/>
                </a:solidFill>
                <a:cs typeface="Arial"/>
              </a:rPr>
              <a:t>of </a:t>
            </a:r>
            <a:r>
              <a:rPr sz="2400" spc="-5" dirty="0">
                <a:solidFill>
                  <a:srgbClr val="46424D"/>
                </a:solidFill>
                <a:cs typeface="Arial"/>
              </a:rPr>
              <a:t>making </a:t>
            </a:r>
            <a:r>
              <a:rPr sz="2400" dirty="0">
                <a:solidFill>
                  <a:srgbClr val="46424D"/>
                </a:solidFill>
                <a:cs typeface="Arial"/>
              </a:rPr>
              <a:t>the</a:t>
            </a:r>
            <a:r>
              <a:rPr sz="2400" spc="-25" dirty="0">
                <a:solidFill>
                  <a:srgbClr val="46424D"/>
                </a:solidFill>
                <a:cs typeface="Arial"/>
              </a:rPr>
              <a:t> </a:t>
            </a:r>
            <a:r>
              <a:rPr sz="2400" spc="-5" dirty="0">
                <a:solidFill>
                  <a:srgbClr val="46424D"/>
                </a:solidFill>
                <a:cs typeface="Arial"/>
              </a:rPr>
              <a:t>change</a:t>
            </a:r>
            <a:endParaRPr sz="2400" dirty="0">
              <a:cs typeface="Arial"/>
            </a:endParaRPr>
          </a:p>
          <a:p>
            <a:pPr marL="355600" indent="-342900">
              <a:lnSpc>
                <a:spcPct val="100000"/>
              </a:lnSpc>
              <a:spcBef>
                <a:spcPts val="1200"/>
              </a:spcBef>
              <a:buFont typeface="Wingdings"/>
              <a:buChar char=""/>
              <a:tabLst>
                <a:tab pos="355600" algn="l"/>
              </a:tabLst>
            </a:pPr>
            <a:r>
              <a:rPr sz="2400" spc="-5" dirty="0">
                <a:solidFill>
                  <a:srgbClr val="46424D"/>
                </a:solidFill>
                <a:cs typeface="Arial"/>
              </a:rPr>
              <a:t>The product release</a:t>
            </a:r>
            <a:r>
              <a:rPr sz="2400" dirty="0">
                <a:solidFill>
                  <a:srgbClr val="46424D"/>
                </a:solidFill>
                <a:cs typeface="Arial"/>
              </a:rPr>
              <a:t> </a:t>
            </a:r>
            <a:r>
              <a:rPr sz="2400" spc="-5" dirty="0">
                <a:solidFill>
                  <a:srgbClr val="46424D"/>
                </a:solidFill>
                <a:cs typeface="Arial"/>
              </a:rPr>
              <a:t>cycle</a:t>
            </a:r>
            <a:endParaRPr sz="2400" dirty="0">
              <a:cs typeface="Arial"/>
            </a:endParaRPr>
          </a:p>
        </p:txBody>
      </p:sp>
      <p:sp>
        <p:nvSpPr>
          <p:cNvPr id="3" name="object 3"/>
          <p:cNvSpPr txBox="1">
            <a:spLocks noGrp="1"/>
          </p:cNvSpPr>
          <p:nvPr>
            <p:ph type="ftr" sz="quarter" idx="5"/>
          </p:nvPr>
        </p:nvSpPr>
        <p:spPr>
          <a:xfrm>
            <a:off x="3353561" y="6464909"/>
            <a:ext cx="243649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spc="-5" dirty="0"/>
              <a:t>CS3009 - Software Engineering</a:t>
            </a:r>
            <a:endParaRPr spc="-5" dirty="0"/>
          </a:p>
        </p:txBody>
      </p:sp>
      <p:sp>
        <p:nvSpPr>
          <p:cNvPr id="4" name="object 4"/>
          <p:cNvSpPr txBox="1">
            <a:spLocks noGrp="1"/>
          </p:cNvSpPr>
          <p:nvPr>
            <p:ph type="sldNum" sz="quarter" idx="7"/>
          </p:nvPr>
        </p:nvSpPr>
        <p:spPr>
          <a:xfrm>
            <a:off x="8401557"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PK" smtClean="0"/>
              <a:pPr marL="38100">
                <a:lnSpc>
                  <a:spcPts val="1240"/>
                </a:lnSpc>
              </a:pPr>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8059420" cy="4414029"/>
          </a:xfrm>
          <a:prstGeom prst="rect">
            <a:avLst/>
          </a:prstGeom>
        </p:spPr>
        <p:txBody>
          <a:bodyPr vert="horz" wrap="square" lIns="0" tIns="12700" rIns="0" bIns="0" rtlCol="0">
            <a:spAutoFit/>
          </a:bodyPr>
          <a:lstStyle/>
          <a:p>
            <a:pPr marL="12700" algn="just">
              <a:lnSpc>
                <a:spcPct val="100000"/>
              </a:lnSpc>
              <a:spcBef>
                <a:spcPts val="100"/>
              </a:spcBef>
            </a:pPr>
            <a:r>
              <a:rPr sz="3200" spc="-5" dirty="0">
                <a:solidFill>
                  <a:srgbClr val="46424D"/>
                </a:solidFill>
                <a:cs typeface="Arial"/>
              </a:rPr>
              <a:t>Change management </a:t>
            </a:r>
            <a:r>
              <a:rPr sz="3200" dirty="0">
                <a:solidFill>
                  <a:srgbClr val="46424D"/>
                </a:solidFill>
                <a:cs typeface="Arial"/>
              </a:rPr>
              <a:t>and </a:t>
            </a:r>
            <a:r>
              <a:rPr sz="3200" spc="-5" dirty="0">
                <a:solidFill>
                  <a:srgbClr val="46424D"/>
                </a:solidFill>
                <a:cs typeface="Arial"/>
              </a:rPr>
              <a:t>agile</a:t>
            </a:r>
            <a:r>
              <a:rPr sz="3200" spc="-20" dirty="0">
                <a:solidFill>
                  <a:srgbClr val="46424D"/>
                </a:solidFill>
                <a:cs typeface="Arial"/>
              </a:rPr>
              <a:t> </a:t>
            </a:r>
            <a:r>
              <a:rPr sz="3200" spc="-5" dirty="0">
                <a:solidFill>
                  <a:srgbClr val="46424D"/>
                </a:solidFill>
                <a:cs typeface="Arial"/>
              </a:rPr>
              <a:t>methods</a:t>
            </a:r>
            <a:endParaRPr sz="3200" dirty="0">
              <a:cs typeface="Arial"/>
            </a:endParaRPr>
          </a:p>
          <a:p>
            <a:pPr algn="just">
              <a:lnSpc>
                <a:spcPct val="100000"/>
              </a:lnSpc>
            </a:pPr>
            <a:endParaRPr sz="2700" dirty="0">
              <a:cs typeface="Arial"/>
            </a:endParaRPr>
          </a:p>
          <a:p>
            <a:pPr marL="355600" marR="278130" indent="-342900" algn="just">
              <a:lnSpc>
                <a:spcPct val="100000"/>
              </a:lnSpc>
              <a:spcBef>
                <a:spcPts val="1750"/>
              </a:spcBef>
              <a:buFont typeface="Wingdings"/>
              <a:buChar char=""/>
              <a:tabLst>
                <a:tab pos="355600" algn="l"/>
              </a:tabLst>
            </a:pPr>
            <a:r>
              <a:rPr sz="2400" dirty="0">
                <a:solidFill>
                  <a:srgbClr val="46424D"/>
                </a:solidFill>
                <a:cs typeface="Arial"/>
              </a:rPr>
              <a:t>In </a:t>
            </a:r>
            <a:r>
              <a:rPr sz="2400" spc="-5" dirty="0">
                <a:solidFill>
                  <a:srgbClr val="46424D"/>
                </a:solidFill>
                <a:cs typeface="Arial"/>
              </a:rPr>
              <a:t>agile methods, </a:t>
            </a:r>
            <a:r>
              <a:rPr sz="2400" dirty="0">
                <a:solidFill>
                  <a:srgbClr val="46424D"/>
                </a:solidFill>
                <a:cs typeface="Arial"/>
              </a:rPr>
              <a:t>customers </a:t>
            </a:r>
            <a:r>
              <a:rPr sz="2400" spc="-5" dirty="0">
                <a:solidFill>
                  <a:srgbClr val="46424D"/>
                </a:solidFill>
                <a:cs typeface="Arial"/>
              </a:rPr>
              <a:t>are directly </a:t>
            </a:r>
            <a:r>
              <a:rPr sz="2400" dirty="0">
                <a:solidFill>
                  <a:srgbClr val="46424D"/>
                </a:solidFill>
                <a:cs typeface="Arial"/>
              </a:rPr>
              <a:t>involved in  </a:t>
            </a:r>
            <a:r>
              <a:rPr sz="2400" spc="-5" dirty="0">
                <a:solidFill>
                  <a:srgbClr val="46424D"/>
                </a:solidFill>
                <a:cs typeface="Arial"/>
              </a:rPr>
              <a:t>change</a:t>
            </a:r>
            <a:r>
              <a:rPr sz="2400" spc="15" dirty="0">
                <a:solidFill>
                  <a:srgbClr val="46424D"/>
                </a:solidFill>
                <a:cs typeface="Arial"/>
              </a:rPr>
              <a:t> </a:t>
            </a:r>
            <a:r>
              <a:rPr sz="2400" spc="-5" dirty="0">
                <a:solidFill>
                  <a:srgbClr val="46424D"/>
                </a:solidFill>
                <a:cs typeface="Arial"/>
              </a:rPr>
              <a:t>management.</a:t>
            </a:r>
            <a:endParaRPr sz="2400" dirty="0">
              <a:cs typeface="Arial"/>
            </a:endParaRPr>
          </a:p>
          <a:p>
            <a:pPr marL="355600" marR="5080" indent="-342900" algn="just">
              <a:lnSpc>
                <a:spcPct val="100000"/>
              </a:lnSpc>
              <a:spcBef>
                <a:spcPts val="1205"/>
              </a:spcBef>
              <a:buFont typeface="Wingdings"/>
              <a:buChar char=""/>
              <a:tabLst>
                <a:tab pos="355600" algn="l"/>
              </a:tabLst>
            </a:pPr>
            <a:r>
              <a:rPr sz="2400" dirty="0">
                <a:solidFill>
                  <a:srgbClr val="46424D"/>
                </a:solidFill>
                <a:cs typeface="Arial"/>
              </a:rPr>
              <a:t>The</a:t>
            </a:r>
            <a:r>
              <a:rPr lang="en-IN" sz="2400" dirty="0">
                <a:solidFill>
                  <a:srgbClr val="46424D"/>
                </a:solidFill>
                <a:cs typeface="Arial"/>
              </a:rPr>
              <a:t>y</a:t>
            </a:r>
            <a:r>
              <a:rPr sz="2400" dirty="0">
                <a:solidFill>
                  <a:srgbClr val="46424D"/>
                </a:solidFill>
                <a:cs typeface="Arial"/>
              </a:rPr>
              <a:t> </a:t>
            </a:r>
            <a:r>
              <a:rPr sz="2400" spc="-5" dirty="0">
                <a:solidFill>
                  <a:srgbClr val="46424D"/>
                </a:solidFill>
                <a:cs typeface="Arial"/>
              </a:rPr>
              <a:t>propose a change </a:t>
            </a:r>
            <a:r>
              <a:rPr sz="2400" dirty="0">
                <a:solidFill>
                  <a:srgbClr val="46424D"/>
                </a:solidFill>
                <a:cs typeface="Arial"/>
              </a:rPr>
              <a:t>to the </a:t>
            </a:r>
            <a:r>
              <a:rPr sz="2400" spc="-5" dirty="0">
                <a:solidFill>
                  <a:srgbClr val="46424D"/>
                </a:solidFill>
                <a:cs typeface="Arial"/>
              </a:rPr>
              <a:t>requirements and work  with the </a:t>
            </a:r>
            <a:r>
              <a:rPr sz="2400" dirty="0">
                <a:solidFill>
                  <a:srgbClr val="46424D"/>
                </a:solidFill>
                <a:cs typeface="Arial"/>
              </a:rPr>
              <a:t>team to </a:t>
            </a:r>
            <a:r>
              <a:rPr sz="2400" spc="-5" dirty="0">
                <a:solidFill>
                  <a:srgbClr val="46424D"/>
                </a:solidFill>
                <a:cs typeface="Arial"/>
              </a:rPr>
              <a:t>assess </a:t>
            </a:r>
            <a:r>
              <a:rPr sz="2400" dirty="0">
                <a:solidFill>
                  <a:srgbClr val="46424D"/>
                </a:solidFill>
                <a:cs typeface="Arial"/>
              </a:rPr>
              <a:t>its </a:t>
            </a:r>
            <a:r>
              <a:rPr sz="2400" spc="-5" dirty="0">
                <a:solidFill>
                  <a:srgbClr val="46424D"/>
                </a:solidFill>
                <a:cs typeface="Arial"/>
              </a:rPr>
              <a:t>impact and decide whether  the change should </a:t>
            </a:r>
            <a:r>
              <a:rPr sz="2400" dirty="0">
                <a:solidFill>
                  <a:srgbClr val="46424D"/>
                </a:solidFill>
                <a:cs typeface="Arial"/>
              </a:rPr>
              <a:t>take </a:t>
            </a:r>
            <a:r>
              <a:rPr sz="2400" spc="-5" dirty="0">
                <a:solidFill>
                  <a:srgbClr val="46424D"/>
                </a:solidFill>
                <a:cs typeface="Arial"/>
              </a:rPr>
              <a:t>priority over </a:t>
            </a:r>
            <a:r>
              <a:rPr sz="2400" dirty="0">
                <a:solidFill>
                  <a:srgbClr val="46424D"/>
                </a:solidFill>
                <a:cs typeface="Arial"/>
              </a:rPr>
              <a:t>the features </a:t>
            </a:r>
            <a:r>
              <a:rPr sz="2400" spc="-5" dirty="0">
                <a:solidFill>
                  <a:srgbClr val="46424D"/>
                </a:solidFill>
                <a:cs typeface="Arial"/>
              </a:rPr>
              <a:t>planned  </a:t>
            </a:r>
            <a:r>
              <a:rPr sz="2400" dirty="0">
                <a:solidFill>
                  <a:srgbClr val="46424D"/>
                </a:solidFill>
                <a:cs typeface="Arial"/>
              </a:rPr>
              <a:t>for the </a:t>
            </a:r>
            <a:r>
              <a:rPr sz="2400" spc="-10" dirty="0">
                <a:solidFill>
                  <a:srgbClr val="46424D"/>
                </a:solidFill>
                <a:cs typeface="Arial"/>
              </a:rPr>
              <a:t>next </a:t>
            </a:r>
            <a:r>
              <a:rPr sz="2400" spc="-5" dirty="0">
                <a:solidFill>
                  <a:srgbClr val="46424D"/>
                </a:solidFill>
                <a:cs typeface="Arial"/>
              </a:rPr>
              <a:t>increment </a:t>
            </a:r>
            <a:r>
              <a:rPr sz="2400" dirty="0">
                <a:solidFill>
                  <a:srgbClr val="46424D"/>
                </a:solidFill>
                <a:cs typeface="Arial"/>
              </a:rPr>
              <a:t>of the</a:t>
            </a:r>
            <a:r>
              <a:rPr sz="2400" spc="-25" dirty="0">
                <a:solidFill>
                  <a:srgbClr val="46424D"/>
                </a:solidFill>
                <a:cs typeface="Arial"/>
              </a:rPr>
              <a:t> </a:t>
            </a:r>
            <a:r>
              <a:rPr sz="2400" dirty="0">
                <a:solidFill>
                  <a:srgbClr val="46424D"/>
                </a:solidFill>
                <a:cs typeface="Arial"/>
              </a:rPr>
              <a:t>system.</a:t>
            </a:r>
            <a:endParaRPr sz="2400" dirty="0">
              <a:cs typeface="Arial"/>
            </a:endParaRPr>
          </a:p>
          <a:p>
            <a:pPr marL="355600" marR="612775" indent="-342900" algn="just">
              <a:lnSpc>
                <a:spcPct val="100000"/>
              </a:lnSpc>
              <a:spcBef>
                <a:spcPts val="1200"/>
              </a:spcBef>
              <a:buFont typeface="Wingdings"/>
              <a:buChar char=""/>
              <a:tabLst>
                <a:tab pos="355600" algn="l"/>
              </a:tabLst>
            </a:pPr>
            <a:r>
              <a:rPr sz="2400" spc="-5" dirty="0">
                <a:solidFill>
                  <a:srgbClr val="46424D"/>
                </a:solidFill>
                <a:cs typeface="Arial"/>
              </a:rPr>
              <a:t>Changes </a:t>
            </a:r>
            <a:r>
              <a:rPr sz="2400" dirty="0">
                <a:solidFill>
                  <a:srgbClr val="46424D"/>
                </a:solidFill>
                <a:cs typeface="Arial"/>
              </a:rPr>
              <a:t>to </a:t>
            </a:r>
            <a:r>
              <a:rPr sz="2400" spc="-5" dirty="0">
                <a:solidFill>
                  <a:srgbClr val="46424D"/>
                </a:solidFill>
                <a:cs typeface="Arial"/>
              </a:rPr>
              <a:t>improve </a:t>
            </a:r>
            <a:r>
              <a:rPr sz="2400" dirty="0">
                <a:solidFill>
                  <a:srgbClr val="46424D"/>
                </a:solidFill>
                <a:cs typeface="Arial"/>
              </a:rPr>
              <a:t>the software </a:t>
            </a:r>
            <a:r>
              <a:rPr sz="2400" spc="-5" dirty="0">
                <a:solidFill>
                  <a:srgbClr val="46424D"/>
                </a:solidFill>
                <a:cs typeface="Arial"/>
              </a:rPr>
              <a:t>improvement </a:t>
            </a:r>
            <a:r>
              <a:rPr sz="2400" dirty="0">
                <a:solidFill>
                  <a:srgbClr val="46424D"/>
                </a:solidFill>
                <a:cs typeface="Arial"/>
              </a:rPr>
              <a:t>are  </a:t>
            </a:r>
            <a:r>
              <a:rPr sz="2400" spc="-5" dirty="0">
                <a:solidFill>
                  <a:srgbClr val="46424D"/>
                </a:solidFill>
                <a:cs typeface="Arial"/>
              </a:rPr>
              <a:t>decided by the </a:t>
            </a:r>
            <a:r>
              <a:rPr sz="2400" dirty="0">
                <a:solidFill>
                  <a:srgbClr val="46424D"/>
                </a:solidFill>
                <a:cs typeface="Arial"/>
              </a:rPr>
              <a:t>programmers </a:t>
            </a:r>
            <a:r>
              <a:rPr sz="2400" spc="-5" dirty="0">
                <a:solidFill>
                  <a:srgbClr val="46424D"/>
                </a:solidFill>
                <a:cs typeface="Arial"/>
              </a:rPr>
              <a:t>working on </a:t>
            </a:r>
            <a:r>
              <a:rPr sz="2400" dirty="0">
                <a:solidFill>
                  <a:srgbClr val="46424D"/>
                </a:solidFill>
                <a:cs typeface="Arial"/>
              </a:rPr>
              <a:t>the</a:t>
            </a:r>
            <a:r>
              <a:rPr sz="2400" spc="10" dirty="0">
                <a:solidFill>
                  <a:srgbClr val="46424D"/>
                </a:solidFill>
                <a:cs typeface="Arial"/>
              </a:rPr>
              <a:t> </a:t>
            </a:r>
            <a:r>
              <a:rPr sz="2400" dirty="0">
                <a:solidFill>
                  <a:srgbClr val="46424D"/>
                </a:solidFill>
                <a:cs typeface="Arial"/>
              </a:rPr>
              <a:t>system.</a:t>
            </a:r>
            <a:endParaRPr sz="2400" dirty="0">
              <a:cs typeface="Arial"/>
            </a:endParaRPr>
          </a:p>
        </p:txBody>
      </p:sp>
      <p:sp>
        <p:nvSpPr>
          <p:cNvPr id="3" name="object 3"/>
          <p:cNvSpPr txBox="1">
            <a:spLocks noGrp="1"/>
          </p:cNvSpPr>
          <p:nvPr>
            <p:ph type="ftr" sz="quarter" idx="5"/>
          </p:nvPr>
        </p:nvSpPr>
        <p:spPr>
          <a:xfrm>
            <a:off x="3353561" y="6464909"/>
            <a:ext cx="243649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spc="-5"/>
              <a:t>CS3009 - Software Engineering</a:t>
            </a:r>
            <a:endParaRPr spc="-5" dirty="0"/>
          </a:p>
        </p:txBody>
      </p:sp>
      <p:sp>
        <p:nvSpPr>
          <p:cNvPr id="4" name="object 4"/>
          <p:cNvSpPr txBox="1">
            <a:spLocks noGrp="1"/>
          </p:cNvSpPr>
          <p:nvPr>
            <p:ph type="sldNum" sz="quarter" idx="7"/>
          </p:nvPr>
        </p:nvSpPr>
        <p:spPr>
          <a:xfrm>
            <a:off x="8401557"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PK" smtClean="0"/>
              <a:pPr marL="38100">
                <a:lnSpc>
                  <a:spcPts val="1240"/>
                </a:lnSpc>
              </a:pPr>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8097392" cy="4783361"/>
          </a:xfrm>
          <a:prstGeom prst="rect">
            <a:avLst/>
          </a:prstGeom>
        </p:spPr>
        <p:txBody>
          <a:bodyPr vert="horz" wrap="square" lIns="0" tIns="12700" rIns="0" bIns="0" rtlCol="0">
            <a:spAutoFit/>
          </a:bodyPr>
          <a:lstStyle/>
          <a:p>
            <a:pPr marL="12700" algn="just">
              <a:lnSpc>
                <a:spcPct val="100000"/>
              </a:lnSpc>
              <a:spcBef>
                <a:spcPts val="100"/>
              </a:spcBef>
            </a:pPr>
            <a:r>
              <a:rPr sz="3200" dirty="0">
                <a:solidFill>
                  <a:srgbClr val="46424D"/>
                </a:solidFill>
                <a:cs typeface="Arial"/>
              </a:rPr>
              <a:t>Version management</a:t>
            </a:r>
            <a:endParaRPr sz="3200" dirty="0">
              <a:cs typeface="Arial"/>
            </a:endParaRPr>
          </a:p>
          <a:p>
            <a:pPr algn="just">
              <a:lnSpc>
                <a:spcPct val="100000"/>
              </a:lnSpc>
            </a:pPr>
            <a:endParaRPr sz="2700" dirty="0">
              <a:cs typeface="Arial"/>
            </a:endParaRPr>
          </a:p>
          <a:p>
            <a:pPr marL="355600" marR="534670" indent="-342900" algn="just">
              <a:lnSpc>
                <a:spcPct val="100000"/>
              </a:lnSpc>
              <a:spcBef>
                <a:spcPts val="1750"/>
              </a:spcBef>
              <a:buFont typeface="Wingdings"/>
              <a:buChar char=""/>
              <a:tabLst>
                <a:tab pos="355600" algn="l"/>
              </a:tabLst>
            </a:pPr>
            <a:r>
              <a:rPr sz="2400" dirty="0">
                <a:solidFill>
                  <a:srgbClr val="46424D"/>
                </a:solidFill>
                <a:cs typeface="Arial"/>
              </a:rPr>
              <a:t>Version management (VM) is the process of keeping  track of different versions of software components or  configuration items and the systems in which these  components are used.</a:t>
            </a:r>
            <a:endParaRPr sz="2400" dirty="0">
              <a:cs typeface="Arial"/>
            </a:endParaRPr>
          </a:p>
          <a:p>
            <a:pPr marL="355600" marR="97155" indent="-342900" algn="just">
              <a:lnSpc>
                <a:spcPct val="100000"/>
              </a:lnSpc>
              <a:spcBef>
                <a:spcPts val="1205"/>
              </a:spcBef>
              <a:buFont typeface="Wingdings"/>
              <a:buChar char=""/>
              <a:tabLst>
                <a:tab pos="355600" algn="l"/>
              </a:tabLst>
            </a:pPr>
            <a:r>
              <a:rPr sz="2400" dirty="0">
                <a:solidFill>
                  <a:srgbClr val="46424D"/>
                </a:solidFill>
                <a:cs typeface="Arial"/>
              </a:rPr>
              <a:t>It also involves ensuring that changes made by different  developers to these versions do not interfere with each  other.</a:t>
            </a:r>
            <a:endParaRPr lang="en-PK" sz="2400" dirty="0">
              <a:solidFill>
                <a:srgbClr val="46424D"/>
              </a:solidFill>
              <a:cs typeface="Arial"/>
            </a:endParaRPr>
          </a:p>
          <a:p>
            <a:pPr marL="355600" marR="5080" indent="-342900" algn="just">
              <a:lnSpc>
                <a:spcPct val="100000"/>
              </a:lnSpc>
              <a:spcBef>
                <a:spcPts val="1200"/>
              </a:spcBef>
              <a:buFont typeface="Wingdings"/>
              <a:buChar char=""/>
              <a:tabLst>
                <a:tab pos="355600" algn="l"/>
              </a:tabLst>
            </a:pPr>
            <a:r>
              <a:rPr lang="en-US" sz="2400" dirty="0">
                <a:solidFill>
                  <a:srgbClr val="46424D"/>
                </a:solidFill>
                <a:cs typeface="Arial"/>
              </a:rPr>
              <a:t>Therefore, version management can be thought of as the  process of managing </a:t>
            </a:r>
            <a:r>
              <a:rPr lang="en-US" sz="2400" dirty="0" err="1">
                <a:solidFill>
                  <a:srgbClr val="46424D"/>
                </a:solidFill>
                <a:cs typeface="Arial"/>
              </a:rPr>
              <a:t>codelines</a:t>
            </a:r>
            <a:r>
              <a:rPr lang="en-US" sz="2400" dirty="0">
                <a:solidFill>
                  <a:srgbClr val="46424D"/>
                </a:solidFill>
                <a:cs typeface="Arial"/>
              </a:rPr>
              <a:t> and baselines.</a:t>
            </a:r>
            <a:endParaRPr lang="en-US" sz="2400" dirty="0">
              <a:cs typeface="Arial"/>
            </a:endParaRPr>
          </a:p>
        </p:txBody>
      </p:sp>
      <p:sp>
        <p:nvSpPr>
          <p:cNvPr id="3" name="object 3"/>
          <p:cNvSpPr txBox="1">
            <a:spLocks noGrp="1"/>
          </p:cNvSpPr>
          <p:nvPr>
            <p:ph type="ftr" sz="quarter" idx="5"/>
          </p:nvPr>
        </p:nvSpPr>
        <p:spPr>
          <a:xfrm>
            <a:off x="3353561" y="6464909"/>
            <a:ext cx="243649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spc="-5"/>
              <a:t>CS3009 - Software Engineering</a:t>
            </a:r>
            <a:endParaRPr spc="-5" dirty="0"/>
          </a:p>
        </p:txBody>
      </p:sp>
      <p:sp>
        <p:nvSpPr>
          <p:cNvPr id="4" name="object 4"/>
          <p:cNvSpPr txBox="1">
            <a:spLocks noGrp="1"/>
          </p:cNvSpPr>
          <p:nvPr>
            <p:ph type="sldNum" sz="quarter" idx="7"/>
          </p:nvPr>
        </p:nvSpPr>
        <p:spPr>
          <a:xfrm>
            <a:off x="8401557"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PK" smtClean="0"/>
              <a:pPr marL="38100">
                <a:lnSpc>
                  <a:spcPts val="1240"/>
                </a:lnSpc>
              </a:pPr>
              <a:t>26</a:t>
            </a:fld>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550536"/>
            <a:ext cx="7865617" cy="751488"/>
          </a:xfrm>
          <a:prstGeom prst="rect">
            <a:avLst/>
          </a:prstGeom>
        </p:spPr>
        <p:txBody>
          <a:bodyPr vert="horz" wrap="square" lIns="0" tIns="12700" rIns="0" bIns="0" rtlCol="0">
            <a:spAutoFit/>
          </a:bodyPr>
          <a:lstStyle/>
          <a:p>
            <a:pPr marL="12700">
              <a:lnSpc>
                <a:spcPct val="100000"/>
              </a:lnSpc>
              <a:spcBef>
                <a:spcPts val="100"/>
              </a:spcBef>
            </a:pPr>
            <a:r>
              <a:rPr spc="-25" dirty="0"/>
              <a:t>Version </a:t>
            </a:r>
            <a:r>
              <a:rPr spc="-5" dirty="0"/>
              <a:t>management</a:t>
            </a:r>
            <a:r>
              <a:rPr spc="-10" dirty="0"/>
              <a:t> </a:t>
            </a:r>
            <a:r>
              <a:rPr spc="-5" dirty="0"/>
              <a:t>systems</a:t>
            </a:r>
          </a:p>
        </p:txBody>
      </p:sp>
      <p:sp>
        <p:nvSpPr>
          <p:cNvPr id="4" name="object 4"/>
          <p:cNvSpPr txBox="1">
            <a:spLocks noGrp="1"/>
          </p:cNvSpPr>
          <p:nvPr>
            <p:ph type="ftr" sz="quarter" idx="5"/>
          </p:nvPr>
        </p:nvSpPr>
        <p:spPr>
          <a:xfrm>
            <a:off x="3353561" y="6464909"/>
            <a:ext cx="243649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spc="-5"/>
              <a:t>CS3009 - Software Engineering</a:t>
            </a:r>
            <a:endParaRPr spc="-5" dirty="0"/>
          </a:p>
        </p:txBody>
      </p:sp>
      <p:sp>
        <p:nvSpPr>
          <p:cNvPr id="5" name="object 5"/>
          <p:cNvSpPr txBox="1">
            <a:spLocks noGrp="1"/>
          </p:cNvSpPr>
          <p:nvPr>
            <p:ph type="sldNum" sz="quarter" idx="7"/>
          </p:nvPr>
        </p:nvSpPr>
        <p:spPr>
          <a:xfrm>
            <a:off x="8401557"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PK" smtClean="0"/>
              <a:pPr marL="38100">
                <a:lnSpc>
                  <a:spcPts val="1240"/>
                </a:lnSpc>
              </a:pPr>
              <a:t>27</a:t>
            </a:fld>
            <a:endParaRPr dirty="0"/>
          </a:p>
        </p:txBody>
      </p:sp>
      <p:sp>
        <p:nvSpPr>
          <p:cNvPr id="3" name="object 3"/>
          <p:cNvSpPr txBox="1"/>
          <p:nvPr/>
        </p:nvSpPr>
        <p:spPr>
          <a:xfrm>
            <a:off x="416670" y="1677811"/>
            <a:ext cx="8608060" cy="5075107"/>
          </a:xfrm>
          <a:prstGeom prst="rect">
            <a:avLst/>
          </a:prstGeom>
        </p:spPr>
        <p:txBody>
          <a:bodyPr vert="horz" wrap="square" lIns="0" tIns="149225" rIns="0" bIns="0" rtlCol="0">
            <a:spAutoFit/>
          </a:bodyPr>
          <a:lstStyle/>
          <a:p>
            <a:pPr marL="355600" indent="-342900">
              <a:lnSpc>
                <a:spcPct val="100000"/>
              </a:lnSpc>
              <a:spcBef>
                <a:spcPts val="1175"/>
              </a:spcBef>
              <a:buFont typeface="Wingdings"/>
              <a:buChar char=""/>
              <a:tabLst>
                <a:tab pos="355600" algn="l"/>
              </a:tabLst>
            </a:pPr>
            <a:r>
              <a:rPr sz="2000" b="1" spc="-25" dirty="0">
                <a:solidFill>
                  <a:srgbClr val="46424D"/>
                </a:solidFill>
                <a:cs typeface="Arial"/>
              </a:rPr>
              <a:t>Version </a:t>
            </a:r>
            <a:r>
              <a:rPr sz="2000" b="1" spc="-5" dirty="0">
                <a:solidFill>
                  <a:srgbClr val="46424D"/>
                </a:solidFill>
                <a:cs typeface="Arial"/>
              </a:rPr>
              <a:t>and release</a:t>
            </a:r>
            <a:r>
              <a:rPr sz="2000" b="1" spc="45" dirty="0">
                <a:solidFill>
                  <a:srgbClr val="46424D"/>
                </a:solidFill>
                <a:cs typeface="Arial"/>
              </a:rPr>
              <a:t> </a:t>
            </a:r>
            <a:r>
              <a:rPr sz="2000" b="1" spc="-5" dirty="0">
                <a:solidFill>
                  <a:srgbClr val="46424D"/>
                </a:solidFill>
                <a:cs typeface="Arial"/>
              </a:rPr>
              <a:t>identification</a:t>
            </a:r>
            <a:endParaRPr sz="2000" b="1" dirty="0">
              <a:cs typeface="Arial"/>
            </a:endParaRPr>
          </a:p>
          <a:p>
            <a:pPr marL="756285" marR="622935" lvl="1" indent="-287020">
              <a:lnSpc>
                <a:spcPct val="100000"/>
              </a:lnSpc>
              <a:spcBef>
                <a:spcPts val="905"/>
              </a:spcBef>
              <a:buFont typeface="Wingdings"/>
              <a:buChar char=""/>
              <a:tabLst>
                <a:tab pos="756285" algn="l"/>
                <a:tab pos="756920" algn="l"/>
              </a:tabLst>
            </a:pPr>
            <a:r>
              <a:rPr dirty="0">
                <a:solidFill>
                  <a:srgbClr val="46424D"/>
                </a:solidFill>
                <a:cs typeface="Arial"/>
              </a:rPr>
              <a:t>Managed versions are assigned identifiers when they</a:t>
            </a:r>
            <a:r>
              <a:rPr spc="-190" dirty="0">
                <a:solidFill>
                  <a:srgbClr val="46424D"/>
                </a:solidFill>
                <a:cs typeface="Arial"/>
              </a:rPr>
              <a:t> </a:t>
            </a:r>
            <a:r>
              <a:rPr dirty="0">
                <a:solidFill>
                  <a:srgbClr val="46424D"/>
                </a:solidFill>
                <a:cs typeface="Arial"/>
              </a:rPr>
              <a:t>are  submitted to the</a:t>
            </a:r>
            <a:r>
              <a:rPr spc="-85" dirty="0">
                <a:solidFill>
                  <a:srgbClr val="46424D"/>
                </a:solidFill>
                <a:cs typeface="Arial"/>
              </a:rPr>
              <a:t> </a:t>
            </a:r>
            <a:r>
              <a:rPr dirty="0">
                <a:solidFill>
                  <a:srgbClr val="46424D"/>
                </a:solidFill>
                <a:cs typeface="Arial"/>
              </a:rPr>
              <a:t>system.</a:t>
            </a:r>
            <a:endParaRPr dirty="0">
              <a:cs typeface="Arial"/>
            </a:endParaRPr>
          </a:p>
          <a:p>
            <a:pPr marL="355600" indent="-342900">
              <a:lnSpc>
                <a:spcPct val="100000"/>
              </a:lnSpc>
              <a:spcBef>
                <a:spcPts val="900"/>
              </a:spcBef>
              <a:buFont typeface="Wingdings"/>
              <a:buChar char=""/>
              <a:tabLst>
                <a:tab pos="355600" algn="l"/>
              </a:tabLst>
            </a:pPr>
            <a:r>
              <a:rPr sz="2000" b="1" spc="-5" dirty="0">
                <a:solidFill>
                  <a:srgbClr val="46424D"/>
                </a:solidFill>
                <a:cs typeface="Arial"/>
              </a:rPr>
              <a:t>Storage</a:t>
            </a:r>
            <a:r>
              <a:rPr sz="2000" b="1" spc="-20" dirty="0">
                <a:solidFill>
                  <a:srgbClr val="46424D"/>
                </a:solidFill>
                <a:cs typeface="Arial"/>
              </a:rPr>
              <a:t> </a:t>
            </a:r>
            <a:r>
              <a:rPr sz="2000" b="1" spc="-5" dirty="0">
                <a:solidFill>
                  <a:srgbClr val="46424D"/>
                </a:solidFill>
                <a:cs typeface="Arial"/>
              </a:rPr>
              <a:t>management</a:t>
            </a:r>
            <a:endParaRPr sz="2000" b="1" dirty="0">
              <a:cs typeface="Arial"/>
            </a:endParaRPr>
          </a:p>
          <a:p>
            <a:pPr marL="756285" marR="259079" lvl="1" indent="-287020">
              <a:lnSpc>
                <a:spcPct val="100000"/>
              </a:lnSpc>
              <a:spcBef>
                <a:spcPts val="905"/>
              </a:spcBef>
              <a:buFont typeface="Wingdings"/>
              <a:buChar char=""/>
              <a:tabLst>
                <a:tab pos="756285" algn="l"/>
                <a:tab pos="756920" algn="l"/>
              </a:tabLst>
            </a:pPr>
            <a:r>
              <a:rPr spc="-110" dirty="0">
                <a:solidFill>
                  <a:srgbClr val="46424D"/>
                </a:solidFill>
                <a:cs typeface="Arial"/>
              </a:rPr>
              <a:t>To </a:t>
            </a:r>
            <a:r>
              <a:rPr dirty="0">
                <a:solidFill>
                  <a:srgbClr val="46424D"/>
                </a:solidFill>
                <a:cs typeface="Arial"/>
              </a:rPr>
              <a:t>reduce the storage space required by multiple versions</a:t>
            </a:r>
            <a:r>
              <a:rPr spc="-130" dirty="0">
                <a:solidFill>
                  <a:srgbClr val="46424D"/>
                </a:solidFill>
                <a:cs typeface="Arial"/>
              </a:rPr>
              <a:t> </a:t>
            </a:r>
            <a:r>
              <a:rPr dirty="0">
                <a:solidFill>
                  <a:srgbClr val="46424D"/>
                </a:solidFill>
                <a:cs typeface="Arial"/>
              </a:rPr>
              <a:t>of  components that </a:t>
            </a:r>
            <a:r>
              <a:rPr spc="-10" dirty="0">
                <a:solidFill>
                  <a:srgbClr val="46424D"/>
                </a:solidFill>
                <a:cs typeface="Arial"/>
              </a:rPr>
              <a:t>differ </a:t>
            </a:r>
            <a:r>
              <a:rPr dirty="0">
                <a:solidFill>
                  <a:srgbClr val="46424D"/>
                </a:solidFill>
                <a:cs typeface="Arial"/>
              </a:rPr>
              <a:t>only </a:t>
            </a:r>
            <a:r>
              <a:rPr spc="-20" dirty="0">
                <a:solidFill>
                  <a:srgbClr val="46424D"/>
                </a:solidFill>
                <a:cs typeface="Arial"/>
              </a:rPr>
              <a:t>slightly, </a:t>
            </a:r>
            <a:r>
              <a:rPr dirty="0">
                <a:solidFill>
                  <a:srgbClr val="46424D"/>
                </a:solidFill>
                <a:cs typeface="Arial"/>
              </a:rPr>
              <a:t>version management  systems usually provide storage management</a:t>
            </a:r>
            <a:r>
              <a:rPr spc="-170" dirty="0">
                <a:solidFill>
                  <a:srgbClr val="46424D"/>
                </a:solidFill>
                <a:cs typeface="Arial"/>
              </a:rPr>
              <a:t> </a:t>
            </a:r>
            <a:r>
              <a:rPr dirty="0">
                <a:solidFill>
                  <a:srgbClr val="46424D"/>
                </a:solidFill>
                <a:cs typeface="Arial"/>
              </a:rPr>
              <a:t>facilities.</a:t>
            </a:r>
            <a:endParaRPr dirty="0">
              <a:cs typeface="Arial"/>
            </a:endParaRPr>
          </a:p>
          <a:p>
            <a:pPr marL="355600" indent="-342900">
              <a:lnSpc>
                <a:spcPct val="100000"/>
              </a:lnSpc>
              <a:spcBef>
                <a:spcPts val="894"/>
              </a:spcBef>
              <a:buFont typeface="Wingdings"/>
              <a:buChar char=""/>
              <a:tabLst>
                <a:tab pos="355600" algn="l"/>
              </a:tabLst>
            </a:pPr>
            <a:r>
              <a:rPr sz="2000" b="1" spc="-5" dirty="0">
                <a:solidFill>
                  <a:srgbClr val="46424D"/>
                </a:solidFill>
                <a:cs typeface="Arial"/>
              </a:rPr>
              <a:t>Change history</a:t>
            </a:r>
            <a:r>
              <a:rPr sz="2000" b="1" spc="10" dirty="0">
                <a:solidFill>
                  <a:srgbClr val="46424D"/>
                </a:solidFill>
                <a:cs typeface="Arial"/>
              </a:rPr>
              <a:t> </a:t>
            </a:r>
            <a:r>
              <a:rPr sz="2000" b="1" spc="-5" dirty="0">
                <a:solidFill>
                  <a:srgbClr val="46424D"/>
                </a:solidFill>
                <a:cs typeface="Arial"/>
              </a:rPr>
              <a:t>recording</a:t>
            </a:r>
            <a:endParaRPr sz="2000" b="1" dirty="0">
              <a:cs typeface="Arial"/>
            </a:endParaRPr>
          </a:p>
          <a:p>
            <a:pPr marL="756285" marR="5080" lvl="1" indent="-287020">
              <a:lnSpc>
                <a:spcPct val="100000"/>
              </a:lnSpc>
              <a:spcBef>
                <a:spcPts val="905"/>
              </a:spcBef>
              <a:buFont typeface="Wingdings"/>
              <a:buChar char=""/>
              <a:tabLst>
                <a:tab pos="756285" algn="l"/>
                <a:tab pos="756920" algn="l"/>
              </a:tabLst>
            </a:pPr>
            <a:r>
              <a:rPr dirty="0">
                <a:solidFill>
                  <a:srgbClr val="46424D"/>
                </a:solidFill>
                <a:cs typeface="Arial"/>
              </a:rPr>
              <a:t>All of </a:t>
            </a:r>
            <a:r>
              <a:rPr spc="-5" dirty="0">
                <a:solidFill>
                  <a:srgbClr val="46424D"/>
                </a:solidFill>
                <a:cs typeface="Arial"/>
              </a:rPr>
              <a:t>the </a:t>
            </a:r>
            <a:r>
              <a:rPr dirty="0">
                <a:solidFill>
                  <a:srgbClr val="46424D"/>
                </a:solidFill>
                <a:cs typeface="Arial"/>
              </a:rPr>
              <a:t>changes made to the code of a system or</a:t>
            </a:r>
            <a:r>
              <a:rPr spc="-190" dirty="0">
                <a:solidFill>
                  <a:srgbClr val="46424D"/>
                </a:solidFill>
                <a:cs typeface="Arial"/>
              </a:rPr>
              <a:t> </a:t>
            </a:r>
            <a:r>
              <a:rPr dirty="0">
                <a:solidFill>
                  <a:srgbClr val="46424D"/>
                </a:solidFill>
                <a:cs typeface="Arial"/>
              </a:rPr>
              <a:t>component  are recorded and</a:t>
            </a:r>
            <a:r>
              <a:rPr spc="-100" dirty="0">
                <a:solidFill>
                  <a:srgbClr val="46424D"/>
                </a:solidFill>
                <a:cs typeface="Arial"/>
              </a:rPr>
              <a:t> </a:t>
            </a:r>
            <a:r>
              <a:rPr dirty="0">
                <a:solidFill>
                  <a:srgbClr val="46424D"/>
                </a:solidFill>
                <a:cs typeface="Arial"/>
              </a:rPr>
              <a:t>listed.</a:t>
            </a:r>
            <a:endParaRPr lang="en-IN" dirty="0">
              <a:solidFill>
                <a:srgbClr val="46424D"/>
              </a:solidFill>
              <a:cs typeface="Arial"/>
            </a:endParaRPr>
          </a:p>
          <a:p>
            <a:pPr marL="355600" indent="-342900">
              <a:lnSpc>
                <a:spcPct val="100000"/>
              </a:lnSpc>
              <a:spcBef>
                <a:spcPts val="900"/>
              </a:spcBef>
              <a:buFont typeface="Wingdings"/>
              <a:buChar char=""/>
              <a:tabLst>
                <a:tab pos="355600" algn="l"/>
              </a:tabLst>
            </a:pPr>
            <a:r>
              <a:rPr lang="en-US" sz="2000" b="1" dirty="0">
                <a:solidFill>
                  <a:srgbClr val="46424D"/>
                </a:solidFill>
                <a:cs typeface="Arial"/>
              </a:rPr>
              <a:t>Project</a:t>
            </a:r>
            <a:r>
              <a:rPr lang="en-US" sz="2000" b="1" spc="-20" dirty="0">
                <a:solidFill>
                  <a:srgbClr val="46424D"/>
                </a:solidFill>
                <a:cs typeface="Arial"/>
              </a:rPr>
              <a:t> </a:t>
            </a:r>
            <a:r>
              <a:rPr lang="en-US" sz="2000" b="1" spc="-5" dirty="0">
                <a:solidFill>
                  <a:srgbClr val="46424D"/>
                </a:solidFill>
                <a:cs typeface="Arial"/>
              </a:rPr>
              <a:t>support</a:t>
            </a:r>
            <a:endParaRPr lang="en-US" sz="2000" b="1" dirty="0">
              <a:cs typeface="Arial"/>
            </a:endParaRPr>
          </a:p>
          <a:p>
            <a:pPr marL="756285" marR="133350" lvl="1" indent="-287020">
              <a:lnSpc>
                <a:spcPct val="100000"/>
              </a:lnSpc>
              <a:spcBef>
                <a:spcPts val="905"/>
              </a:spcBef>
              <a:buFont typeface="Wingdings"/>
              <a:buChar char=""/>
              <a:tabLst>
                <a:tab pos="756285" algn="l"/>
                <a:tab pos="756920" algn="l"/>
              </a:tabLst>
            </a:pPr>
            <a:r>
              <a:rPr lang="en-US" dirty="0">
                <a:solidFill>
                  <a:srgbClr val="46424D"/>
                </a:solidFill>
                <a:cs typeface="Arial"/>
              </a:rPr>
              <a:t>A version management system may support the development</a:t>
            </a:r>
            <a:r>
              <a:rPr lang="en-US" spc="-330" dirty="0">
                <a:solidFill>
                  <a:srgbClr val="46424D"/>
                </a:solidFill>
                <a:cs typeface="Arial"/>
              </a:rPr>
              <a:t> </a:t>
            </a:r>
            <a:r>
              <a:rPr lang="en-US" dirty="0">
                <a:solidFill>
                  <a:srgbClr val="46424D"/>
                </a:solidFill>
                <a:cs typeface="Arial"/>
              </a:rPr>
              <a:t>of  several projects, which share</a:t>
            </a:r>
            <a:r>
              <a:rPr lang="en-US" spc="-135" dirty="0">
                <a:solidFill>
                  <a:srgbClr val="46424D"/>
                </a:solidFill>
                <a:cs typeface="Arial"/>
              </a:rPr>
              <a:t> </a:t>
            </a:r>
            <a:r>
              <a:rPr lang="en-US" dirty="0">
                <a:solidFill>
                  <a:srgbClr val="46424D"/>
                </a:solidFill>
                <a:cs typeface="Arial"/>
              </a:rPr>
              <a:t>components.</a:t>
            </a:r>
            <a:endParaRPr lang="en-US" dirty="0">
              <a:cs typeface="Arial"/>
            </a:endParaRPr>
          </a:p>
          <a:p>
            <a:pPr marL="756285" marR="5080" lvl="1" indent="-287020">
              <a:lnSpc>
                <a:spcPct val="100000"/>
              </a:lnSpc>
              <a:spcBef>
                <a:spcPts val="905"/>
              </a:spcBef>
              <a:buFont typeface="Wingdings"/>
              <a:buChar char=""/>
              <a:tabLst>
                <a:tab pos="756285" algn="l"/>
                <a:tab pos="756920" algn="l"/>
              </a:tabLst>
            </a:pPr>
            <a:endParaRPr dirty="0">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643254"/>
            <a:ext cx="7889875" cy="3952364"/>
          </a:xfrm>
          <a:prstGeom prst="rect">
            <a:avLst/>
          </a:prstGeom>
        </p:spPr>
        <p:txBody>
          <a:bodyPr vert="horz" wrap="square" lIns="0" tIns="12700" rIns="0" bIns="0" rtlCol="0">
            <a:spAutoFit/>
          </a:bodyPr>
          <a:lstStyle/>
          <a:p>
            <a:pPr marL="12700" algn="just">
              <a:lnSpc>
                <a:spcPct val="100000"/>
              </a:lnSpc>
              <a:spcBef>
                <a:spcPts val="100"/>
              </a:spcBef>
            </a:pPr>
            <a:r>
              <a:rPr sz="3600" dirty="0">
                <a:solidFill>
                  <a:srgbClr val="46424D"/>
                </a:solidFill>
                <a:cs typeface="Arial"/>
              </a:rPr>
              <a:t>System building</a:t>
            </a:r>
            <a:endParaRPr sz="3600" dirty="0">
              <a:cs typeface="Arial"/>
            </a:endParaRPr>
          </a:p>
          <a:p>
            <a:pPr algn="just">
              <a:lnSpc>
                <a:spcPct val="100000"/>
              </a:lnSpc>
            </a:pPr>
            <a:endParaRPr sz="2700" dirty="0">
              <a:cs typeface="Arial"/>
            </a:endParaRPr>
          </a:p>
          <a:p>
            <a:pPr marL="355600" marR="118745" indent="-342900" algn="just">
              <a:lnSpc>
                <a:spcPct val="100000"/>
              </a:lnSpc>
              <a:spcBef>
                <a:spcPts val="1750"/>
              </a:spcBef>
              <a:buFont typeface="Wingdings"/>
              <a:buChar char=""/>
              <a:tabLst>
                <a:tab pos="355600" algn="l"/>
              </a:tabLst>
            </a:pPr>
            <a:r>
              <a:rPr sz="2400" dirty="0">
                <a:solidFill>
                  <a:srgbClr val="46424D"/>
                </a:solidFill>
                <a:cs typeface="Arial"/>
              </a:rPr>
              <a:t>System building is the process of creating a complete,  executable system by compiling and linking the system  components, external libraries, configuration files, etc.</a:t>
            </a:r>
            <a:endParaRPr sz="2400" dirty="0">
              <a:cs typeface="Arial"/>
            </a:endParaRPr>
          </a:p>
          <a:p>
            <a:pPr marL="355600" marR="376555" indent="-342900" algn="just">
              <a:lnSpc>
                <a:spcPct val="100000"/>
              </a:lnSpc>
              <a:spcBef>
                <a:spcPts val="1205"/>
              </a:spcBef>
              <a:buFont typeface="Wingdings"/>
              <a:buChar char=""/>
              <a:tabLst>
                <a:tab pos="355600" algn="l"/>
              </a:tabLst>
            </a:pPr>
            <a:r>
              <a:rPr sz="2400" dirty="0">
                <a:solidFill>
                  <a:srgbClr val="46424D"/>
                </a:solidFill>
                <a:cs typeface="Arial"/>
              </a:rPr>
              <a:t>System building tools and version management tools  must communicate as the build process involves  checking out component versions from the repository  managed by the version management system.</a:t>
            </a:r>
            <a:endParaRPr sz="2400" dirty="0">
              <a:cs typeface="Arial"/>
            </a:endParaRPr>
          </a:p>
        </p:txBody>
      </p:sp>
      <p:sp>
        <p:nvSpPr>
          <p:cNvPr id="3" name="object 3"/>
          <p:cNvSpPr txBox="1">
            <a:spLocks noGrp="1"/>
          </p:cNvSpPr>
          <p:nvPr>
            <p:ph type="ftr" sz="quarter" idx="5"/>
          </p:nvPr>
        </p:nvSpPr>
        <p:spPr>
          <a:xfrm>
            <a:off x="3353561" y="6464909"/>
            <a:ext cx="243649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spc="-5"/>
              <a:t>CS3009 - Software Engineering</a:t>
            </a:r>
            <a:endParaRPr spc="-5" dirty="0"/>
          </a:p>
        </p:txBody>
      </p:sp>
      <p:sp>
        <p:nvSpPr>
          <p:cNvPr id="4" name="object 4"/>
          <p:cNvSpPr txBox="1">
            <a:spLocks noGrp="1"/>
          </p:cNvSpPr>
          <p:nvPr>
            <p:ph type="sldNum" sz="quarter" idx="7"/>
          </p:nvPr>
        </p:nvSpPr>
        <p:spPr>
          <a:xfrm>
            <a:off x="8401557"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PK" smtClean="0"/>
              <a:pPr marL="38100">
                <a:lnSpc>
                  <a:spcPts val="1240"/>
                </a:lnSpc>
              </a:pPr>
              <a:t>28</a:t>
            </a:fld>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3853" y="809700"/>
            <a:ext cx="3914738" cy="751488"/>
          </a:xfrm>
          <a:prstGeom prst="rect">
            <a:avLst/>
          </a:prstGeom>
        </p:spPr>
        <p:txBody>
          <a:bodyPr vert="horz" wrap="square" lIns="0" tIns="12700" rIns="0" bIns="0" rtlCol="0">
            <a:spAutoFit/>
          </a:bodyPr>
          <a:lstStyle/>
          <a:p>
            <a:pPr marL="12700">
              <a:lnSpc>
                <a:spcPct val="100000"/>
              </a:lnSpc>
              <a:spcBef>
                <a:spcPts val="100"/>
              </a:spcBef>
            </a:pPr>
            <a:r>
              <a:rPr spc="-10" dirty="0"/>
              <a:t>System</a:t>
            </a:r>
            <a:r>
              <a:rPr spc="-35" dirty="0"/>
              <a:t> </a:t>
            </a:r>
            <a:r>
              <a:rPr dirty="0"/>
              <a:t>building</a:t>
            </a:r>
          </a:p>
        </p:txBody>
      </p:sp>
      <p:sp>
        <p:nvSpPr>
          <p:cNvPr id="3" name="object 3"/>
          <p:cNvSpPr/>
          <p:nvPr/>
        </p:nvSpPr>
        <p:spPr>
          <a:xfrm>
            <a:off x="1213853" y="1836292"/>
            <a:ext cx="6447282" cy="307365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ftr" sz="quarter" idx="5"/>
          </p:nvPr>
        </p:nvSpPr>
        <p:spPr>
          <a:xfrm>
            <a:off x="3353561" y="6464909"/>
            <a:ext cx="243649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spc="-5"/>
              <a:t>CS3009 - Software Engineering</a:t>
            </a:r>
            <a:endParaRPr spc="-5" dirty="0"/>
          </a:p>
        </p:txBody>
      </p:sp>
      <p:sp>
        <p:nvSpPr>
          <p:cNvPr id="5" name="object 5"/>
          <p:cNvSpPr txBox="1">
            <a:spLocks noGrp="1"/>
          </p:cNvSpPr>
          <p:nvPr>
            <p:ph type="sldNum" sz="quarter" idx="7"/>
          </p:nvPr>
        </p:nvSpPr>
        <p:spPr>
          <a:xfrm>
            <a:off x="8401557"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PK" smtClean="0"/>
              <a:pPr marL="38100">
                <a:lnSpc>
                  <a:spcPts val="1240"/>
                </a:lnSpc>
              </a:pPr>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IN" sz="3600" dirty="0">
                <a:solidFill>
                  <a:schemeClr val="tx1"/>
                </a:solidFill>
                <a:latin typeface="+mn-lt"/>
              </a:rPr>
              <a:t>What is Software ?</a:t>
            </a:r>
            <a:endParaRPr lang="en-US" sz="3600" dirty="0">
              <a:solidFill>
                <a:schemeClr val="tx1"/>
              </a:solidFill>
              <a:latin typeface="+mn-lt"/>
            </a:endParaRPr>
          </a:p>
        </p:txBody>
      </p:sp>
      <p:sp>
        <p:nvSpPr>
          <p:cNvPr id="3" name="Content Placeholder 2"/>
          <p:cNvSpPr>
            <a:spLocks noGrp="1"/>
          </p:cNvSpPr>
          <p:nvPr>
            <p:ph idx="1"/>
          </p:nvPr>
        </p:nvSpPr>
        <p:spPr/>
        <p:txBody>
          <a:bodyPr>
            <a:normAutofit/>
          </a:bodyPr>
          <a:lstStyle/>
          <a:p>
            <a:pPr algn="just"/>
            <a:r>
              <a:rPr lang="en-US" sz="2200" dirty="0">
                <a:solidFill>
                  <a:schemeClr val="tx1"/>
                </a:solidFill>
              </a:rPr>
              <a:t>Software is Computer programs, procedures, and possibly associated documentation and data pertaining to the operation of a computer system. </a:t>
            </a:r>
          </a:p>
          <a:p>
            <a:pPr algn="just"/>
            <a:r>
              <a:rPr lang="en-US" sz="2200" dirty="0">
                <a:solidFill>
                  <a:schemeClr val="tx1"/>
                </a:solidFill>
              </a:rPr>
              <a:t>The IEEE definition of software, which is almost identical to the ISO definition (ISO, 1997, Sec. 3.11 and ISO/IEC 9000-3 Sec. 3.14), lists the following four components of software: </a:t>
            </a:r>
          </a:p>
          <a:p>
            <a:pPr lvl="1" algn="just">
              <a:buFont typeface="Courier New" panose="02070309020205020404" pitchFamily="49" charset="0"/>
              <a:buChar char="o"/>
            </a:pPr>
            <a:r>
              <a:rPr lang="en-US" sz="2000" dirty="0">
                <a:solidFill>
                  <a:schemeClr val="tx1"/>
                </a:solidFill>
              </a:rPr>
              <a:t> </a:t>
            </a:r>
            <a:r>
              <a:rPr lang="en-US" sz="2000" dirty="0">
                <a:solidFill>
                  <a:srgbClr val="002060"/>
                </a:solidFill>
              </a:rPr>
              <a:t>Computer programs (the “code”) </a:t>
            </a:r>
          </a:p>
          <a:p>
            <a:pPr lvl="1" algn="just">
              <a:buFont typeface="Courier New" panose="02070309020205020404" pitchFamily="49" charset="0"/>
              <a:buChar char="o"/>
            </a:pPr>
            <a:r>
              <a:rPr lang="en-US" sz="2000" dirty="0">
                <a:solidFill>
                  <a:srgbClr val="002060"/>
                </a:solidFill>
              </a:rPr>
              <a:t> Procedures</a:t>
            </a:r>
          </a:p>
          <a:p>
            <a:pPr lvl="1" algn="just">
              <a:buFont typeface="Courier New" panose="02070309020205020404" pitchFamily="49" charset="0"/>
              <a:buChar char="o"/>
            </a:pPr>
            <a:r>
              <a:rPr lang="en-US" sz="2000" dirty="0">
                <a:solidFill>
                  <a:srgbClr val="002060"/>
                </a:solidFill>
              </a:rPr>
              <a:t> Documentation </a:t>
            </a:r>
          </a:p>
          <a:p>
            <a:pPr lvl="1" algn="just">
              <a:buFont typeface="Courier New" panose="02070309020205020404" pitchFamily="49" charset="0"/>
              <a:buChar char="o"/>
            </a:pPr>
            <a:r>
              <a:rPr lang="en-US" sz="2000" dirty="0">
                <a:solidFill>
                  <a:srgbClr val="002060"/>
                </a:solidFill>
              </a:rPr>
              <a:t> Data necessary for operating the software system.</a:t>
            </a:r>
          </a:p>
        </p:txBody>
      </p:sp>
      <p:sp>
        <p:nvSpPr>
          <p:cNvPr id="4" name="Footer Placeholder 3"/>
          <p:cNvSpPr>
            <a:spLocks noGrp="1"/>
          </p:cNvSpPr>
          <p:nvPr>
            <p:ph type="ftr" sz="quarter" idx="11"/>
          </p:nvPr>
        </p:nvSpPr>
        <p:spPr/>
        <p:txBody>
          <a:bodyPr/>
          <a:lstStyle/>
          <a:p>
            <a:r>
              <a:rPr lang="en-US"/>
              <a:t>CS3009 - Software Engineering</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3149245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2002" y="454410"/>
            <a:ext cx="7869555" cy="5583580"/>
          </a:xfrm>
          <a:prstGeom prst="rect">
            <a:avLst/>
          </a:prstGeom>
        </p:spPr>
        <p:txBody>
          <a:bodyPr vert="horz" wrap="square" lIns="0" tIns="12700" rIns="0" bIns="0" rtlCol="0">
            <a:spAutoFit/>
          </a:bodyPr>
          <a:lstStyle/>
          <a:p>
            <a:pPr marL="12700" algn="just">
              <a:lnSpc>
                <a:spcPct val="100000"/>
              </a:lnSpc>
              <a:spcBef>
                <a:spcPts val="100"/>
              </a:spcBef>
            </a:pPr>
            <a:r>
              <a:rPr sz="3600" dirty="0">
                <a:solidFill>
                  <a:srgbClr val="46424D"/>
                </a:solidFill>
                <a:cs typeface="Arial"/>
              </a:rPr>
              <a:t>Release management</a:t>
            </a:r>
            <a:endParaRPr sz="3600" dirty="0">
              <a:cs typeface="Arial"/>
            </a:endParaRPr>
          </a:p>
          <a:p>
            <a:pPr algn="just">
              <a:lnSpc>
                <a:spcPct val="100000"/>
              </a:lnSpc>
            </a:pPr>
            <a:endParaRPr sz="2700" dirty="0">
              <a:cs typeface="Arial"/>
            </a:endParaRPr>
          </a:p>
          <a:p>
            <a:pPr marL="355600" marR="88265" indent="-342900" algn="just">
              <a:lnSpc>
                <a:spcPct val="100000"/>
              </a:lnSpc>
              <a:spcBef>
                <a:spcPts val="1750"/>
              </a:spcBef>
              <a:buFont typeface="Wingdings"/>
              <a:buChar char=""/>
              <a:tabLst>
                <a:tab pos="355600" algn="l"/>
              </a:tabLst>
            </a:pPr>
            <a:r>
              <a:rPr sz="2400" dirty="0">
                <a:solidFill>
                  <a:srgbClr val="46424D"/>
                </a:solidFill>
                <a:cs typeface="Arial"/>
              </a:rPr>
              <a:t>A system release is a version of a software system that is  distributed to customers.</a:t>
            </a:r>
            <a:endParaRPr sz="2400" dirty="0">
              <a:cs typeface="Arial"/>
            </a:endParaRPr>
          </a:p>
          <a:p>
            <a:pPr marL="355600" marR="5080" indent="-342900" algn="just">
              <a:lnSpc>
                <a:spcPct val="100000"/>
              </a:lnSpc>
              <a:spcBef>
                <a:spcPts val="1205"/>
              </a:spcBef>
              <a:buFont typeface="Wingdings"/>
              <a:buChar char=""/>
              <a:tabLst>
                <a:tab pos="355600" algn="l"/>
              </a:tabLst>
            </a:pPr>
            <a:r>
              <a:rPr sz="2400" dirty="0">
                <a:solidFill>
                  <a:srgbClr val="46424D"/>
                </a:solidFill>
                <a:cs typeface="Arial"/>
              </a:rPr>
              <a:t>For mass market software, it is usually possible to  identify two types of release: major releases which  deliver significant new functionality, and minor releases,  which repair bugs and fix customer problems that have  been reported.</a:t>
            </a:r>
            <a:endParaRPr sz="2400" dirty="0">
              <a:cs typeface="Arial"/>
            </a:endParaRPr>
          </a:p>
          <a:p>
            <a:pPr marL="355600" marR="22225" indent="-342900" algn="just">
              <a:lnSpc>
                <a:spcPct val="100000"/>
              </a:lnSpc>
              <a:spcBef>
                <a:spcPts val="1200"/>
              </a:spcBef>
              <a:buFont typeface="Wingdings"/>
              <a:buChar char=""/>
              <a:tabLst>
                <a:tab pos="355600" algn="l"/>
              </a:tabLst>
            </a:pPr>
            <a:r>
              <a:rPr sz="2400" dirty="0">
                <a:solidFill>
                  <a:srgbClr val="46424D"/>
                </a:solidFill>
                <a:cs typeface="Arial"/>
              </a:rPr>
              <a:t>For custom software or software product lines, releases of  the system may have to be produced for each  customer and individual customers may be running  several different releases of the system at the same  time.</a:t>
            </a:r>
            <a:endParaRPr sz="2400" dirty="0">
              <a:cs typeface="Arial"/>
            </a:endParaRPr>
          </a:p>
        </p:txBody>
      </p:sp>
      <p:sp>
        <p:nvSpPr>
          <p:cNvPr id="3" name="object 3"/>
          <p:cNvSpPr txBox="1">
            <a:spLocks noGrp="1"/>
          </p:cNvSpPr>
          <p:nvPr>
            <p:ph type="ftr" sz="quarter" idx="5"/>
          </p:nvPr>
        </p:nvSpPr>
        <p:spPr>
          <a:xfrm>
            <a:off x="3353561" y="6464909"/>
            <a:ext cx="243649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240"/>
              </a:lnSpc>
            </a:pPr>
            <a:r>
              <a:rPr lang="en-IN" spc="-5"/>
              <a:t>CS3009 - Software Engineering</a:t>
            </a:r>
            <a:endParaRPr spc="-5" dirty="0"/>
          </a:p>
        </p:txBody>
      </p:sp>
      <p:sp>
        <p:nvSpPr>
          <p:cNvPr id="4" name="object 4"/>
          <p:cNvSpPr txBox="1">
            <a:spLocks noGrp="1"/>
          </p:cNvSpPr>
          <p:nvPr>
            <p:ph type="sldNum" sz="quarter" idx="7"/>
          </p:nvPr>
        </p:nvSpPr>
        <p:spPr>
          <a:xfrm>
            <a:off x="8401557"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PK" smtClean="0"/>
              <a:pPr marL="38100">
                <a:lnSpc>
                  <a:spcPts val="1240"/>
                </a:lnSpc>
              </a:pPr>
              <a:t>30</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1"/>
                </a:solidFill>
                <a:latin typeface="+mn-lt"/>
              </a:rPr>
              <a:t>What is Project?</a:t>
            </a:r>
            <a:endParaRPr lang="en-US" sz="3600" dirty="0">
              <a:solidFill>
                <a:schemeClr val="tx1"/>
              </a:solidFill>
              <a:latin typeface="+mn-lt"/>
            </a:endParaRPr>
          </a:p>
        </p:txBody>
      </p:sp>
      <p:sp>
        <p:nvSpPr>
          <p:cNvPr id="3" name="Content Placeholder 2"/>
          <p:cNvSpPr>
            <a:spLocks noGrp="1"/>
          </p:cNvSpPr>
          <p:nvPr>
            <p:ph idx="1"/>
          </p:nvPr>
        </p:nvSpPr>
        <p:spPr>
          <a:xfrm>
            <a:off x="822959" y="1845733"/>
            <a:ext cx="7543801" cy="4471939"/>
          </a:xfrm>
        </p:spPr>
        <p:txBody>
          <a:bodyPr>
            <a:noAutofit/>
          </a:bodyPr>
          <a:lstStyle/>
          <a:p>
            <a:r>
              <a:rPr lang="en-US" sz="2200" dirty="0">
                <a:solidFill>
                  <a:schemeClr val="tx1"/>
                </a:solidFill>
              </a:rPr>
              <a:t>A </a:t>
            </a:r>
            <a:r>
              <a:rPr lang="en-US" sz="2200" b="1" dirty="0">
                <a:solidFill>
                  <a:srgbClr val="002060"/>
                </a:solidFill>
              </a:rPr>
              <a:t>Project</a:t>
            </a:r>
            <a:r>
              <a:rPr lang="en-US" sz="2200" b="1" dirty="0">
                <a:solidFill>
                  <a:schemeClr val="tx1"/>
                </a:solidFill>
              </a:rPr>
              <a:t> </a:t>
            </a:r>
            <a:r>
              <a:rPr lang="en-US" sz="2200" dirty="0">
                <a:solidFill>
                  <a:schemeClr val="tx1"/>
                </a:solidFill>
              </a:rPr>
              <a:t>is “a temporary attempt undertaken to create a unique product, service, or result”.</a:t>
            </a:r>
          </a:p>
          <a:p>
            <a:pPr marL="0" indent="0">
              <a:spcBef>
                <a:spcPct val="70000"/>
              </a:spcBef>
              <a:buFontTx/>
              <a:buNone/>
              <a:defRPr/>
            </a:pPr>
            <a:r>
              <a:rPr lang="en-US" sz="2200" b="1" dirty="0">
                <a:solidFill>
                  <a:schemeClr val="tx1"/>
                </a:solidFill>
                <a:cs typeface="Times New Roman" pitchFamily="18" charset="0"/>
              </a:rPr>
              <a:t>Project Attributes:</a:t>
            </a:r>
          </a:p>
          <a:p>
            <a:pPr marL="1092708" lvl="1" indent="-342900">
              <a:spcBef>
                <a:spcPts val="600"/>
              </a:spcBef>
              <a:spcAft>
                <a:spcPts val="1200"/>
              </a:spcAft>
              <a:buFont typeface="Arial" panose="020B0604020202020204" pitchFamily="34" charset="0"/>
              <a:buChar char="•"/>
              <a:defRPr/>
            </a:pPr>
            <a:r>
              <a:rPr lang="en-US" sz="2000" b="1" dirty="0">
                <a:solidFill>
                  <a:schemeClr val="tx1"/>
                </a:solidFill>
                <a:cs typeface="Times New Roman" pitchFamily="18" charset="0"/>
              </a:rPr>
              <a:t> </a:t>
            </a:r>
            <a:r>
              <a:rPr lang="en-US" sz="2000" dirty="0">
                <a:solidFill>
                  <a:srgbClr val="002060"/>
                </a:solidFill>
                <a:cs typeface="Times New Roman" pitchFamily="18" charset="0"/>
              </a:rPr>
              <a:t>A project has a </a:t>
            </a:r>
            <a:r>
              <a:rPr lang="en-US" sz="2000" dirty="0">
                <a:solidFill>
                  <a:srgbClr val="FF0000"/>
                </a:solidFill>
                <a:cs typeface="Times New Roman" pitchFamily="18" charset="0"/>
              </a:rPr>
              <a:t>unique purpose</a:t>
            </a:r>
          </a:p>
          <a:p>
            <a:pPr marL="1092708" lvl="1" indent="-342900">
              <a:spcBef>
                <a:spcPts val="600"/>
              </a:spcBef>
              <a:spcAft>
                <a:spcPts val="1200"/>
              </a:spcAft>
              <a:buFont typeface="Arial" panose="020B0604020202020204" pitchFamily="34" charset="0"/>
              <a:buChar char="•"/>
              <a:defRPr/>
            </a:pPr>
            <a:r>
              <a:rPr lang="en-US" sz="2000" dirty="0">
                <a:solidFill>
                  <a:srgbClr val="002060"/>
                </a:solidFill>
                <a:cs typeface="Times New Roman" pitchFamily="18" charset="0"/>
              </a:rPr>
              <a:t> A Project is </a:t>
            </a:r>
            <a:r>
              <a:rPr lang="en-US" sz="2000" dirty="0">
                <a:solidFill>
                  <a:srgbClr val="FF0000"/>
                </a:solidFill>
                <a:cs typeface="Times New Roman" pitchFamily="18" charset="0"/>
              </a:rPr>
              <a:t>temporary</a:t>
            </a:r>
          </a:p>
          <a:p>
            <a:pPr marL="1092708" lvl="1" indent="-342900">
              <a:spcBef>
                <a:spcPts val="600"/>
              </a:spcBef>
              <a:spcAft>
                <a:spcPts val="1200"/>
              </a:spcAft>
              <a:buFont typeface="Arial" panose="020B0604020202020204" pitchFamily="34" charset="0"/>
              <a:buChar char="•"/>
              <a:defRPr/>
            </a:pPr>
            <a:r>
              <a:rPr lang="en-US" sz="2000" dirty="0">
                <a:solidFill>
                  <a:srgbClr val="002060"/>
                </a:solidFill>
                <a:cs typeface="Times New Roman" pitchFamily="18" charset="0"/>
              </a:rPr>
              <a:t> A Project is developed using </a:t>
            </a:r>
            <a:r>
              <a:rPr lang="en-US" sz="2000" dirty="0">
                <a:solidFill>
                  <a:srgbClr val="FF0000"/>
                </a:solidFill>
                <a:cs typeface="Times New Roman" pitchFamily="18" charset="0"/>
              </a:rPr>
              <a:t>progressive elaboration</a:t>
            </a:r>
          </a:p>
          <a:p>
            <a:pPr marL="1092708" lvl="1" indent="-342900">
              <a:spcBef>
                <a:spcPts val="600"/>
              </a:spcBef>
              <a:spcAft>
                <a:spcPts val="1200"/>
              </a:spcAft>
              <a:buFont typeface="Arial" panose="020B0604020202020204" pitchFamily="34" charset="0"/>
              <a:buChar char="•"/>
              <a:defRPr/>
            </a:pPr>
            <a:r>
              <a:rPr lang="en-US" sz="2000" dirty="0">
                <a:solidFill>
                  <a:srgbClr val="002060"/>
                </a:solidFill>
                <a:cs typeface="Times New Roman" pitchFamily="18" charset="0"/>
              </a:rPr>
              <a:t> A Project requires </a:t>
            </a:r>
            <a:r>
              <a:rPr lang="en-US" sz="2000" dirty="0">
                <a:solidFill>
                  <a:srgbClr val="FF0000"/>
                </a:solidFill>
                <a:cs typeface="Times New Roman" pitchFamily="18" charset="0"/>
              </a:rPr>
              <a:t>resources </a:t>
            </a:r>
          </a:p>
          <a:p>
            <a:pPr marL="1092708" lvl="1" indent="-342900">
              <a:spcBef>
                <a:spcPts val="600"/>
              </a:spcBef>
              <a:spcAft>
                <a:spcPts val="1200"/>
              </a:spcAft>
              <a:buFont typeface="Arial" panose="020B0604020202020204" pitchFamily="34" charset="0"/>
              <a:buChar char="•"/>
              <a:defRPr/>
            </a:pPr>
            <a:r>
              <a:rPr lang="en-US" sz="2000" dirty="0">
                <a:solidFill>
                  <a:srgbClr val="002060"/>
                </a:solidFill>
                <a:cs typeface="Times New Roman" pitchFamily="18" charset="0"/>
              </a:rPr>
              <a:t> A Project should have a primary </a:t>
            </a:r>
            <a:r>
              <a:rPr lang="en-US" sz="2000" dirty="0">
                <a:solidFill>
                  <a:srgbClr val="FF0000"/>
                </a:solidFill>
                <a:cs typeface="Times New Roman" pitchFamily="18" charset="0"/>
              </a:rPr>
              <a:t>customer or sponsor</a:t>
            </a:r>
          </a:p>
          <a:p>
            <a:pPr marL="1092708" lvl="1" indent="-342900">
              <a:spcBef>
                <a:spcPts val="600"/>
              </a:spcBef>
              <a:spcAft>
                <a:spcPts val="1200"/>
              </a:spcAft>
              <a:buFont typeface="Arial" panose="020B0604020202020204" pitchFamily="34" charset="0"/>
              <a:buChar char="•"/>
              <a:defRPr/>
            </a:pPr>
            <a:r>
              <a:rPr lang="en-US" sz="2000" dirty="0">
                <a:solidFill>
                  <a:srgbClr val="002060"/>
                </a:solidFill>
                <a:cs typeface="Times New Roman" pitchFamily="18" charset="0"/>
              </a:rPr>
              <a:t>  A project involves </a:t>
            </a:r>
            <a:r>
              <a:rPr lang="en-US" sz="2000" dirty="0">
                <a:solidFill>
                  <a:srgbClr val="FF0000"/>
                </a:solidFill>
                <a:cs typeface="Times New Roman" pitchFamily="18" charset="0"/>
              </a:rPr>
              <a:t>uncertainty</a:t>
            </a:r>
          </a:p>
          <a:p>
            <a:endParaRPr lang="en-US" sz="2200" dirty="0">
              <a:solidFill>
                <a:schemeClr val="tx1"/>
              </a:solidFill>
            </a:endParaRPr>
          </a:p>
        </p:txBody>
      </p:sp>
      <p:sp>
        <p:nvSpPr>
          <p:cNvPr id="4" name="Footer Placeholder 3"/>
          <p:cNvSpPr>
            <a:spLocks noGrp="1"/>
          </p:cNvSpPr>
          <p:nvPr>
            <p:ph type="ftr" sz="quarter" idx="11"/>
          </p:nvPr>
        </p:nvSpPr>
        <p:spPr/>
        <p:txBody>
          <a:bodyPr/>
          <a:lstStyle/>
          <a:p>
            <a:r>
              <a:rPr lang="en-US"/>
              <a:t>CS3009 - Software Engineering</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3797456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1"/>
                </a:solidFill>
                <a:latin typeface="+mn-lt"/>
              </a:rPr>
              <a:t>Project</a:t>
            </a:r>
            <a:endParaRPr lang="en-US" sz="3600" dirty="0">
              <a:solidFill>
                <a:schemeClr val="tx1"/>
              </a:solidFill>
              <a:latin typeface="+mn-lt"/>
            </a:endParaRPr>
          </a:p>
        </p:txBody>
      </p:sp>
      <p:sp>
        <p:nvSpPr>
          <p:cNvPr id="3" name="Content Placeholder 2"/>
          <p:cNvSpPr>
            <a:spLocks noGrp="1"/>
          </p:cNvSpPr>
          <p:nvPr>
            <p:ph idx="1"/>
          </p:nvPr>
        </p:nvSpPr>
        <p:spPr>
          <a:xfrm>
            <a:off x="822959" y="1845734"/>
            <a:ext cx="7543801" cy="4287211"/>
          </a:xfrm>
        </p:spPr>
        <p:txBody>
          <a:bodyPr>
            <a:normAutofit/>
          </a:bodyPr>
          <a:lstStyle/>
          <a:p>
            <a:pPr algn="just"/>
            <a:r>
              <a:rPr lang="en-US" sz="2200" dirty="0">
                <a:solidFill>
                  <a:schemeClr val="tx1"/>
                </a:solidFill>
              </a:rPr>
              <a:t>A project can create: </a:t>
            </a:r>
          </a:p>
          <a:p>
            <a:pPr lvl="1" algn="just"/>
            <a:r>
              <a:rPr lang="en-US" sz="2000" dirty="0">
                <a:solidFill>
                  <a:srgbClr val="002060"/>
                </a:solidFill>
              </a:rPr>
              <a:t>A </a:t>
            </a:r>
            <a:r>
              <a:rPr lang="en-US" sz="2000" dirty="0">
                <a:solidFill>
                  <a:srgbClr val="FF0000"/>
                </a:solidFill>
              </a:rPr>
              <a:t>product</a:t>
            </a:r>
            <a:r>
              <a:rPr lang="en-US" sz="2000" dirty="0">
                <a:solidFill>
                  <a:srgbClr val="002060"/>
                </a:solidFill>
              </a:rPr>
              <a:t> that can be either a component of another item, an enhancement of an item, or an end item in itself.</a:t>
            </a:r>
          </a:p>
          <a:p>
            <a:pPr lvl="1" algn="just"/>
            <a:endParaRPr lang="en-US" sz="2000" dirty="0">
              <a:solidFill>
                <a:srgbClr val="002060"/>
              </a:solidFill>
            </a:endParaRPr>
          </a:p>
          <a:p>
            <a:pPr lvl="1" algn="just"/>
            <a:r>
              <a:rPr lang="en-US" sz="2000" dirty="0">
                <a:solidFill>
                  <a:srgbClr val="002060"/>
                </a:solidFill>
              </a:rPr>
              <a:t> A </a:t>
            </a:r>
            <a:r>
              <a:rPr lang="en-US" sz="2000" dirty="0">
                <a:solidFill>
                  <a:srgbClr val="FF0000"/>
                </a:solidFill>
              </a:rPr>
              <a:t>service</a:t>
            </a:r>
            <a:r>
              <a:rPr lang="en-US" sz="2000" dirty="0">
                <a:solidFill>
                  <a:srgbClr val="002060"/>
                </a:solidFill>
              </a:rPr>
              <a:t> or a capability to perform a service (e.g., a business function that supports production or distribution).</a:t>
            </a:r>
          </a:p>
          <a:p>
            <a:pPr lvl="1" algn="just"/>
            <a:endParaRPr lang="en-US" sz="2000" dirty="0">
              <a:solidFill>
                <a:srgbClr val="002060"/>
              </a:solidFill>
            </a:endParaRPr>
          </a:p>
          <a:p>
            <a:pPr lvl="1" algn="just"/>
            <a:r>
              <a:rPr lang="en-US" sz="2000" dirty="0">
                <a:solidFill>
                  <a:srgbClr val="002060"/>
                </a:solidFill>
              </a:rPr>
              <a:t>An </a:t>
            </a:r>
            <a:r>
              <a:rPr lang="en-US" sz="2000" dirty="0">
                <a:solidFill>
                  <a:srgbClr val="FF0000"/>
                </a:solidFill>
              </a:rPr>
              <a:t>improvement</a:t>
            </a:r>
            <a:r>
              <a:rPr lang="en-US" sz="2000" dirty="0">
                <a:solidFill>
                  <a:srgbClr val="002060"/>
                </a:solidFill>
              </a:rPr>
              <a:t> in the existing product or service lines (e.g., A Six Sigma project undertaken to reduce defects).</a:t>
            </a:r>
          </a:p>
          <a:p>
            <a:pPr lvl="1" algn="just"/>
            <a:endParaRPr lang="en-US" sz="2000" dirty="0">
              <a:solidFill>
                <a:srgbClr val="002060"/>
              </a:solidFill>
            </a:endParaRPr>
          </a:p>
          <a:p>
            <a:pPr lvl="1" algn="just"/>
            <a:r>
              <a:rPr lang="en-US" sz="2000" dirty="0">
                <a:solidFill>
                  <a:srgbClr val="002060"/>
                </a:solidFill>
              </a:rPr>
              <a:t>A </a:t>
            </a:r>
            <a:r>
              <a:rPr lang="en-US" sz="2000" dirty="0">
                <a:solidFill>
                  <a:srgbClr val="FF0000"/>
                </a:solidFill>
              </a:rPr>
              <a:t>result</a:t>
            </a:r>
            <a:r>
              <a:rPr lang="en-US" sz="2000" dirty="0">
                <a:solidFill>
                  <a:srgbClr val="002060"/>
                </a:solidFill>
              </a:rPr>
              <a:t>, such as an outcome or document (e.g., a research project that develops knowledge that can be used to determine whether a trend exists or a new process will benefit society).</a:t>
            </a:r>
          </a:p>
        </p:txBody>
      </p:sp>
      <p:sp>
        <p:nvSpPr>
          <p:cNvPr id="4" name="Footer Placeholder 3"/>
          <p:cNvSpPr>
            <a:spLocks noGrp="1"/>
          </p:cNvSpPr>
          <p:nvPr>
            <p:ph type="ftr" sz="quarter" idx="11"/>
          </p:nvPr>
        </p:nvSpPr>
        <p:spPr/>
        <p:txBody>
          <a:bodyPr/>
          <a:lstStyle/>
          <a:p>
            <a:r>
              <a:rPr lang="en-US"/>
              <a:t>CS3009 - Software Engineering</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247957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1"/>
                </a:solidFill>
                <a:latin typeface="+mn-lt"/>
              </a:rPr>
              <a:t>What is Management?</a:t>
            </a:r>
            <a:endParaRPr lang="en-US" sz="3600" dirty="0">
              <a:solidFill>
                <a:schemeClr val="tx1"/>
              </a:solidFill>
              <a:latin typeface="+mn-lt"/>
            </a:endParaRPr>
          </a:p>
        </p:txBody>
      </p:sp>
      <p:sp>
        <p:nvSpPr>
          <p:cNvPr id="3" name="Content Placeholder 2"/>
          <p:cNvSpPr>
            <a:spLocks noGrp="1"/>
          </p:cNvSpPr>
          <p:nvPr>
            <p:ph idx="1"/>
          </p:nvPr>
        </p:nvSpPr>
        <p:spPr>
          <a:xfrm>
            <a:off x="822960" y="1930399"/>
            <a:ext cx="7543801" cy="4285673"/>
          </a:xfrm>
        </p:spPr>
        <p:txBody>
          <a:bodyPr>
            <a:normAutofit/>
          </a:bodyPr>
          <a:lstStyle/>
          <a:p>
            <a:pPr>
              <a:lnSpc>
                <a:spcPct val="100000"/>
              </a:lnSpc>
            </a:pPr>
            <a:r>
              <a:rPr lang="en-US" sz="2200" dirty="0">
                <a:solidFill>
                  <a:schemeClr val="tx1"/>
                </a:solidFill>
              </a:rPr>
              <a:t>Basically, the management involves the following activities: </a:t>
            </a:r>
          </a:p>
          <a:p>
            <a:pPr marL="749808" lvl="1" indent="-457200">
              <a:lnSpc>
                <a:spcPct val="100000"/>
              </a:lnSpc>
              <a:buFont typeface="+mj-lt"/>
              <a:buAutoNum type="arabicPeriod"/>
            </a:pPr>
            <a:r>
              <a:rPr lang="en-US" sz="2200" dirty="0">
                <a:solidFill>
                  <a:srgbClr val="002060"/>
                </a:solidFill>
              </a:rPr>
              <a:t>Planning- </a:t>
            </a:r>
            <a:r>
              <a:rPr lang="en-US" sz="2200" dirty="0">
                <a:solidFill>
                  <a:srgbClr val="FF0000"/>
                </a:solidFill>
              </a:rPr>
              <a:t>deciding what is to be done </a:t>
            </a:r>
          </a:p>
          <a:p>
            <a:pPr marL="749808" lvl="1" indent="-457200">
              <a:lnSpc>
                <a:spcPct val="100000"/>
              </a:lnSpc>
              <a:buFont typeface="+mj-lt"/>
              <a:buAutoNum type="arabicPeriod"/>
            </a:pPr>
            <a:r>
              <a:rPr lang="en-US" sz="2200" dirty="0">
                <a:solidFill>
                  <a:srgbClr val="002060"/>
                </a:solidFill>
              </a:rPr>
              <a:t>Organizing- </a:t>
            </a:r>
            <a:r>
              <a:rPr lang="en-US" sz="2200" dirty="0">
                <a:solidFill>
                  <a:srgbClr val="FF0000"/>
                </a:solidFill>
              </a:rPr>
              <a:t>making arrangements</a:t>
            </a:r>
          </a:p>
          <a:p>
            <a:pPr marL="749808" lvl="1" indent="-457200">
              <a:lnSpc>
                <a:spcPct val="100000"/>
              </a:lnSpc>
              <a:buFont typeface="+mj-lt"/>
              <a:buAutoNum type="arabicPeriod"/>
            </a:pPr>
            <a:r>
              <a:rPr lang="en-US" sz="2200" dirty="0">
                <a:solidFill>
                  <a:srgbClr val="002060"/>
                </a:solidFill>
              </a:rPr>
              <a:t>Staffing- </a:t>
            </a:r>
            <a:r>
              <a:rPr lang="en-US" sz="2200" dirty="0">
                <a:solidFill>
                  <a:srgbClr val="FF0000"/>
                </a:solidFill>
              </a:rPr>
              <a:t>selecting the right people for the job </a:t>
            </a:r>
          </a:p>
          <a:p>
            <a:pPr marL="749808" lvl="1" indent="-457200">
              <a:lnSpc>
                <a:spcPct val="100000"/>
              </a:lnSpc>
              <a:buFont typeface="+mj-lt"/>
              <a:buAutoNum type="arabicPeriod"/>
            </a:pPr>
            <a:r>
              <a:rPr lang="en-US" sz="2200" dirty="0">
                <a:solidFill>
                  <a:srgbClr val="002060"/>
                </a:solidFill>
              </a:rPr>
              <a:t>Directing- </a:t>
            </a:r>
            <a:r>
              <a:rPr lang="en-US" sz="2200" dirty="0">
                <a:solidFill>
                  <a:srgbClr val="FF0000"/>
                </a:solidFill>
              </a:rPr>
              <a:t>giving instructions </a:t>
            </a:r>
          </a:p>
          <a:p>
            <a:pPr marL="749808" lvl="1" indent="-457200">
              <a:lnSpc>
                <a:spcPct val="100000"/>
              </a:lnSpc>
              <a:buFont typeface="+mj-lt"/>
              <a:buAutoNum type="arabicPeriod"/>
            </a:pPr>
            <a:r>
              <a:rPr lang="en-US" sz="2200" dirty="0">
                <a:solidFill>
                  <a:srgbClr val="002060"/>
                </a:solidFill>
              </a:rPr>
              <a:t>Monitoring- </a:t>
            </a:r>
            <a:r>
              <a:rPr lang="en-US" sz="2200" dirty="0">
                <a:solidFill>
                  <a:srgbClr val="FF0000"/>
                </a:solidFill>
              </a:rPr>
              <a:t>checking on progress </a:t>
            </a:r>
          </a:p>
          <a:p>
            <a:pPr marL="749808" lvl="1" indent="-457200">
              <a:lnSpc>
                <a:spcPct val="100000"/>
              </a:lnSpc>
              <a:buFont typeface="+mj-lt"/>
              <a:buAutoNum type="arabicPeriod"/>
            </a:pPr>
            <a:r>
              <a:rPr lang="en-US" sz="2200" dirty="0">
                <a:solidFill>
                  <a:srgbClr val="002060"/>
                </a:solidFill>
              </a:rPr>
              <a:t>Controlling- </a:t>
            </a:r>
            <a:r>
              <a:rPr lang="en-US" sz="2200" dirty="0">
                <a:solidFill>
                  <a:srgbClr val="FF0000"/>
                </a:solidFill>
              </a:rPr>
              <a:t>taking action to remedy hold-ups </a:t>
            </a:r>
          </a:p>
          <a:p>
            <a:pPr marL="749808" lvl="1" indent="-457200">
              <a:lnSpc>
                <a:spcPct val="100000"/>
              </a:lnSpc>
              <a:buFont typeface="+mj-lt"/>
              <a:buAutoNum type="arabicPeriod"/>
            </a:pPr>
            <a:r>
              <a:rPr lang="en-US" sz="2200" dirty="0">
                <a:solidFill>
                  <a:srgbClr val="002060"/>
                </a:solidFill>
              </a:rPr>
              <a:t>Innovating- </a:t>
            </a:r>
            <a:r>
              <a:rPr lang="en-US" sz="2200" dirty="0">
                <a:solidFill>
                  <a:srgbClr val="FF0000"/>
                </a:solidFill>
              </a:rPr>
              <a:t>coming up with new solutions</a:t>
            </a:r>
          </a:p>
          <a:p>
            <a:pPr marL="749808" lvl="1" indent="-457200">
              <a:lnSpc>
                <a:spcPct val="100000"/>
              </a:lnSpc>
              <a:buFont typeface="+mj-lt"/>
              <a:buAutoNum type="arabicPeriod"/>
            </a:pPr>
            <a:r>
              <a:rPr lang="en-US" sz="2200" dirty="0">
                <a:solidFill>
                  <a:srgbClr val="002060"/>
                </a:solidFill>
              </a:rPr>
              <a:t>Representing- </a:t>
            </a:r>
            <a:r>
              <a:rPr lang="en-US" sz="2200" dirty="0">
                <a:solidFill>
                  <a:srgbClr val="FF0000"/>
                </a:solidFill>
              </a:rPr>
              <a:t>liaising with users, etc. </a:t>
            </a:r>
          </a:p>
        </p:txBody>
      </p:sp>
      <p:sp>
        <p:nvSpPr>
          <p:cNvPr id="5" name="Footer Placeholder 4"/>
          <p:cNvSpPr>
            <a:spLocks noGrp="1"/>
          </p:cNvSpPr>
          <p:nvPr>
            <p:ph type="ftr" sz="quarter" idx="11"/>
          </p:nvPr>
        </p:nvSpPr>
        <p:spPr/>
        <p:txBody>
          <a:bodyPr/>
          <a:lstStyle/>
          <a:p>
            <a:r>
              <a:rPr lang="en-US"/>
              <a:t>CS3009 - Software Engineering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31109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543800" cy="1255869"/>
          </a:xfrm>
        </p:spPr>
        <p:txBody>
          <a:bodyPr>
            <a:normAutofit/>
          </a:bodyPr>
          <a:lstStyle/>
          <a:p>
            <a:r>
              <a:rPr lang="en-IN" sz="3600" dirty="0">
                <a:solidFill>
                  <a:schemeClr val="tx1"/>
                </a:solidFill>
                <a:latin typeface="+mn-lt"/>
              </a:rPr>
              <a:t>Why we need Management</a:t>
            </a:r>
            <a:endParaRPr lang="en-US" sz="3600" dirty="0">
              <a:solidFill>
                <a:schemeClr val="tx1"/>
              </a:solidFill>
              <a:latin typeface="+mn-lt"/>
            </a:endParaRPr>
          </a:p>
        </p:txBody>
      </p:sp>
      <p:sp>
        <p:nvSpPr>
          <p:cNvPr id="3" name="Content Placeholder 2"/>
          <p:cNvSpPr>
            <a:spLocks noGrp="1"/>
          </p:cNvSpPr>
          <p:nvPr>
            <p:ph idx="1"/>
          </p:nvPr>
        </p:nvSpPr>
        <p:spPr/>
        <p:txBody>
          <a:bodyPr/>
          <a:lstStyle/>
          <a:p>
            <a:pPr marL="874146" indent="-342900">
              <a:buFont typeface="Arial" panose="020B0604020202020204" pitchFamily="34" charset="0"/>
              <a:buChar char="•"/>
              <a:tabLst>
                <a:tab pos="851771" algn="l"/>
              </a:tabLst>
            </a:pPr>
            <a:r>
              <a:rPr lang="en-US" sz="2400" spc="-200" dirty="0">
                <a:solidFill>
                  <a:schemeClr val="tx1"/>
                </a:solidFill>
                <a:cs typeface="Times New Roman" panose="02020603050405020304" pitchFamily="18" charset="0"/>
              </a:rPr>
              <a:t>T</a:t>
            </a:r>
            <a:r>
              <a:rPr lang="en-US" sz="2400" spc="-15" dirty="0">
                <a:solidFill>
                  <a:schemeClr val="tx1"/>
                </a:solidFill>
                <a:cs typeface="Times New Roman" panose="02020603050405020304" pitchFamily="18" charset="0"/>
              </a:rPr>
              <a:t>o</a:t>
            </a:r>
            <a:r>
              <a:rPr lang="en-US" sz="2400" spc="55" dirty="0">
                <a:solidFill>
                  <a:schemeClr val="tx1"/>
                </a:solidFill>
                <a:cs typeface="Times New Roman" panose="02020603050405020304" pitchFamily="18" charset="0"/>
              </a:rPr>
              <a:t> </a:t>
            </a:r>
            <a:r>
              <a:rPr lang="en-US" sz="2400" spc="-5" dirty="0">
                <a:solidFill>
                  <a:schemeClr val="tx1"/>
                </a:solidFill>
                <a:cs typeface="Times New Roman" panose="02020603050405020304" pitchFamily="18" charset="0"/>
              </a:rPr>
              <a:t>i</a:t>
            </a:r>
            <a:r>
              <a:rPr lang="en-US" sz="2400" spc="5" dirty="0">
                <a:solidFill>
                  <a:schemeClr val="tx1"/>
                </a:solidFill>
                <a:cs typeface="Times New Roman" panose="02020603050405020304" pitchFamily="18" charset="0"/>
              </a:rPr>
              <a:t>n</a:t>
            </a:r>
            <a:r>
              <a:rPr lang="en-US" sz="2400" spc="-15" dirty="0">
                <a:solidFill>
                  <a:schemeClr val="tx1"/>
                </a:solidFill>
                <a:cs typeface="Times New Roman" panose="02020603050405020304" pitchFamily="18" charset="0"/>
              </a:rPr>
              <a:t>crease</a:t>
            </a:r>
            <a:r>
              <a:rPr lang="en-US" sz="2400" spc="45" dirty="0">
                <a:solidFill>
                  <a:schemeClr val="tx1"/>
                </a:solidFill>
                <a:cs typeface="Times New Roman" panose="02020603050405020304" pitchFamily="18" charset="0"/>
              </a:rPr>
              <a:t> </a:t>
            </a:r>
            <a:r>
              <a:rPr lang="en-US" sz="2400" spc="-10" dirty="0">
                <a:solidFill>
                  <a:schemeClr val="tx1"/>
                </a:solidFill>
                <a:cs typeface="Times New Roman" panose="02020603050405020304" pitchFamily="18" charset="0"/>
              </a:rPr>
              <a:t>the</a:t>
            </a:r>
            <a:r>
              <a:rPr lang="en-US" sz="2400" spc="65" dirty="0">
                <a:solidFill>
                  <a:schemeClr val="tx1"/>
                </a:solidFill>
                <a:cs typeface="Times New Roman" panose="02020603050405020304" pitchFamily="18" charset="0"/>
              </a:rPr>
              <a:t> </a:t>
            </a:r>
            <a:r>
              <a:rPr lang="en-US" sz="2400" spc="-15" dirty="0">
                <a:solidFill>
                  <a:schemeClr val="tx1"/>
                </a:solidFill>
                <a:cs typeface="Times New Roman" panose="02020603050405020304" pitchFamily="18" charset="0"/>
              </a:rPr>
              <a:t>p</a:t>
            </a:r>
            <a:r>
              <a:rPr lang="en-US" sz="2400" spc="-60" dirty="0">
                <a:solidFill>
                  <a:schemeClr val="tx1"/>
                </a:solidFill>
                <a:cs typeface="Times New Roman" panose="02020603050405020304" pitchFamily="18" charset="0"/>
              </a:rPr>
              <a:t>r</a:t>
            </a:r>
            <a:r>
              <a:rPr lang="en-US" sz="2400" spc="-15" dirty="0">
                <a:solidFill>
                  <a:schemeClr val="tx1"/>
                </a:solidFill>
                <a:cs typeface="Times New Roman" panose="02020603050405020304" pitchFamily="18" charset="0"/>
              </a:rPr>
              <a:t>od</a:t>
            </a:r>
            <a:r>
              <a:rPr lang="en-US" sz="2400" spc="-10" dirty="0">
                <a:solidFill>
                  <a:schemeClr val="tx1"/>
                </a:solidFill>
                <a:cs typeface="Times New Roman" panose="02020603050405020304" pitchFamily="18" charset="0"/>
              </a:rPr>
              <a:t>uctiv</a:t>
            </a:r>
            <a:r>
              <a:rPr lang="en-US" sz="2400" spc="-5" dirty="0">
                <a:solidFill>
                  <a:schemeClr val="tx1"/>
                </a:solidFill>
                <a:cs typeface="Times New Roman" panose="02020603050405020304" pitchFamily="18" charset="0"/>
              </a:rPr>
              <a:t>ity</a:t>
            </a:r>
            <a:endParaRPr lang="en-US" sz="2400" dirty="0">
              <a:solidFill>
                <a:schemeClr val="tx1"/>
              </a:solidFill>
              <a:cs typeface="Times New Roman" panose="02020603050405020304" pitchFamily="18" charset="0"/>
            </a:endParaRPr>
          </a:p>
          <a:p>
            <a:pPr marL="874146" indent="-342900">
              <a:spcBef>
                <a:spcPts val="700"/>
              </a:spcBef>
              <a:buFont typeface="Arial" panose="020B0604020202020204" pitchFamily="34" charset="0"/>
              <a:buChar char="•"/>
              <a:tabLst>
                <a:tab pos="851771" algn="l"/>
              </a:tabLst>
            </a:pPr>
            <a:r>
              <a:rPr lang="en-US" sz="2400" spc="-190" dirty="0">
                <a:solidFill>
                  <a:schemeClr val="tx1"/>
                </a:solidFill>
                <a:cs typeface="Times New Roman" panose="02020603050405020304" pitchFamily="18" charset="0"/>
              </a:rPr>
              <a:t>T</a:t>
            </a:r>
            <a:r>
              <a:rPr lang="en-US" sz="2400" dirty="0">
                <a:solidFill>
                  <a:schemeClr val="tx1"/>
                </a:solidFill>
                <a:cs typeface="Times New Roman" panose="02020603050405020304" pitchFamily="18" charset="0"/>
              </a:rPr>
              <a:t>o</a:t>
            </a:r>
            <a:r>
              <a:rPr lang="en-US" sz="2400" spc="55"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save time</a:t>
            </a:r>
          </a:p>
          <a:p>
            <a:pPr marL="874146" indent="-342900">
              <a:spcBef>
                <a:spcPts val="695"/>
              </a:spcBef>
              <a:buFont typeface="Arial" panose="020B0604020202020204" pitchFamily="34" charset="0"/>
              <a:buChar char="•"/>
              <a:tabLst>
                <a:tab pos="851771" algn="l"/>
              </a:tabLst>
            </a:pPr>
            <a:r>
              <a:rPr lang="en-US" sz="2400" spc="-200" dirty="0">
                <a:solidFill>
                  <a:schemeClr val="tx1"/>
                </a:solidFill>
                <a:cs typeface="Times New Roman" panose="02020603050405020304" pitchFamily="18" charset="0"/>
              </a:rPr>
              <a:t>T</a:t>
            </a:r>
            <a:r>
              <a:rPr lang="en-US" sz="2400" spc="-15" dirty="0">
                <a:solidFill>
                  <a:schemeClr val="tx1"/>
                </a:solidFill>
                <a:cs typeface="Times New Roman" panose="02020603050405020304" pitchFamily="18" charset="0"/>
              </a:rPr>
              <a:t>o</a:t>
            </a:r>
            <a:r>
              <a:rPr lang="en-US" sz="2400" spc="55" dirty="0">
                <a:solidFill>
                  <a:schemeClr val="tx1"/>
                </a:solidFill>
                <a:cs typeface="Times New Roman" panose="02020603050405020304" pitchFamily="18" charset="0"/>
              </a:rPr>
              <a:t> </a:t>
            </a:r>
            <a:r>
              <a:rPr lang="en-US" sz="2400" spc="-10" dirty="0">
                <a:solidFill>
                  <a:schemeClr val="tx1"/>
                </a:solidFill>
                <a:cs typeface="Times New Roman" panose="02020603050405020304" pitchFamily="18" charset="0"/>
              </a:rPr>
              <a:t>or</a:t>
            </a:r>
            <a:r>
              <a:rPr lang="en-US" sz="2400" spc="-60" dirty="0">
                <a:solidFill>
                  <a:schemeClr val="tx1"/>
                </a:solidFill>
                <a:cs typeface="Times New Roman" panose="02020603050405020304" pitchFamily="18" charset="0"/>
              </a:rPr>
              <a:t>g</a:t>
            </a:r>
            <a:r>
              <a:rPr lang="en-US" sz="2400" spc="-15" dirty="0">
                <a:solidFill>
                  <a:schemeClr val="tx1"/>
                </a:solidFill>
                <a:cs typeface="Times New Roman" panose="02020603050405020304" pitchFamily="18" charset="0"/>
              </a:rPr>
              <a:t>anize</a:t>
            </a:r>
            <a:r>
              <a:rPr lang="en-US" sz="2400" spc="45" dirty="0">
                <a:solidFill>
                  <a:schemeClr val="tx1"/>
                </a:solidFill>
                <a:cs typeface="Times New Roman" panose="02020603050405020304" pitchFamily="18" charset="0"/>
              </a:rPr>
              <a:t> </a:t>
            </a:r>
            <a:r>
              <a:rPr lang="en-US" sz="2400" spc="-10" dirty="0">
                <a:solidFill>
                  <a:schemeClr val="tx1"/>
                </a:solidFill>
                <a:cs typeface="Times New Roman" panose="02020603050405020304" pitchFamily="18" charset="0"/>
              </a:rPr>
              <a:t>task</a:t>
            </a:r>
            <a:r>
              <a:rPr lang="en-US" sz="2400" spc="65"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in</a:t>
            </a:r>
            <a:r>
              <a:rPr lang="en-US" sz="2400" spc="60" dirty="0">
                <a:solidFill>
                  <a:schemeClr val="tx1"/>
                </a:solidFill>
                <a:cs typeface="Times New Roman" panose="02020603050405020304" pitchFamily="18" charset="0"/>
              </a:rPr>
              <a:t> </a:t>
            </a:r>
            <a:r>
              <a:rPr lang="en-US" sz="2400" spc="-10" dirty="0">
                <a:solidFill>
                  <a:schemeClr val="tx1"/>
                </a:solidFill>
                <a:cs typeface="Times New Roman" panose="02020603050405020304" pitchFamily="18" charset="0"/>
              </a:rPr>
              <a:t>daily</a:t>
            </a:r>
            <a:r>
              <a:rPr lang="en-US" sz="2400" spc="50" dirty="0">
                <a:solidFill>
                  <a:schemeClr val="tx1"/>
                </a:solidFill>
                <a:cs typeface="Times New Roman" panose="02020603050405020304" pitchFamily="18" charset="0"/>
              </a:rPr>
              <a:t> </a:t>
            </a:r>
            <a:r>
              <a:rPr lang="en-US" sz="2400" spc="-5" dirty="0">
                <a:solidFill>
                  <a:schemeClr val="tx1"/>
                </a:solidFill>
                <a:cs typeface="Times New Roman" panose="02020603050405020304" pitchFamily="18" charset="0"/>
              </a:rPr>
              <a:t>li</a:t>
            </a:r>
            <a:r>
              <a:rPr lang="en-US" sz="2400" spc="5" dirty="0">
                <a:solidFill>
                  <a:schemeClr val="tx1"/>
                </a:solidFill>
                <a:cs typeface="Times New Roman" panose="02020603050405020304" pitchFamily="18" charset="0"/>
              </a:rPr>
              <a:t>f</a:t>
            </a:r>
            <a:r>
              <a:rPr lang="en-US" sz="2400" dirty="0">
                <a:solidFill>
                  <a:schemeClr val="tx1"/>
                </a:solidFill>
                <a:cs typeface="Times New Roman" panose="02020603050405020304" pitchFamily="18" charset="0"/>
              </a:rPr>
              <a:t>e</a:t>
            </a:r>
          </a:p>
          <a:p>
            <a:pPr marL="874146" indent="-342900">
              <a:spcBef>
                <a:spcPts val="705"/>
              </a:spcBef>
              <a:buFont typeface="Arial" panose="020B0604020202020204" pitchFamily="34" charset="0"/>
              <a:buChar char="•"/>
              <a:tabLst>
                <a:tab pos="851771" algn="l"/>
              </a:tabLst>
            </a:pPr>
            <a:r>
              <a:rPr lang="en-US" sz="2400" spc="-200" dirty="0">
                <a:solidFill>
                  <a:schemeClr val="tx1"/>
                </a:solidFill>
                <a:cs typeface="Times New Roman" panose="02020603050405020304" pitchFamily="18" charset="0"/>
              </a:rPr>
              <a:t>T</a:t>
            </a:r>
            <a:r>
              <a:rPr lang="en-US" sz="2400" spc="-15" dirty="0">
                <a:solidFill>
                  <a:schemeClr val="tx1"/>
                </a:solidFill>
                <a:cs typeface="Times New Roman" panose="02020603050405020304" pitchFamily="18" charset="0"/>
              </a:rPr>
              <a:t>o</a:t>
            </a:r>
            <a:r>
              <a:rPr lang="en-US" sz="2400" spc="55" dirty="0">
                <a:solidFill>
                  <a:schemeClr val="tx1"/>
                </a:solidFill>
                <a:cs typeface="Times New Roman" panose="02020603050405020304" pitchFamily="18" charset="0"/>
              </a:rPr>
              <a:t> </a:t>
            </a:r>
            <a:r>
              <a:rPr lang="en-US" sz="2400" spc="-15" dirty="0">
                <a:solidFill>
                  <a:schemeClr val="tx1"/>
                </a:solidFill>
                <a:cs typeface="Times New Roman" panose="02020603050405020304" pitchFamily="18" charset="0"/>
              </a:rPr>
              <a:t>a</a:t>
            </a:r>
            <a:r>
              <a:rPr lang="en-US" sz="2400" spc="-60" dirty="0">
                <a:solidFill>
                  <a:schemeClr val="tx1"/>
                </a:solidFill>
                <a:cs typeface="Times New Roman" panose="02020603050405020304" pitchFamily="18" charset="0"/>
              </a:rPr>
              <a:t>v</a:t>
            </a:r>
            <a:r>
              <a:rPr lang="en-US" sz="2400" spc="-15" dirty="0">
                <a:solidFill>
                  <a:schemeClr val="tx1"/>
                </a:solidFill>
                <a:cs typeface="Times New Roman" panose="02020603050405020304" pitchFamily="18" charset="0"/>
              </a:rPr>
              <a:t>oid</a:t>
            </a:r>
            <a:r>
              <a:rPr lang="en-US" sz="2400" spc="50" dirty="0">
                <a:solidFill>
                  <a:schemeClr val="tx1"/>
                </a:solidFill>
                <a:cs typeface="Times New Roman" panose="02020603050405020304" pitchFamily="18" charset="0"/>
              </a:rPr>
              <a:t> </a:t>
            </a:r>
            <a:r>
              <a:rPr lang="en-US" sz="2400" spc="-120" dirty="0">
                <a:solidFill>
                  <a:schemeClr val="tx1"/>
                </a:solidFill>
                <a:cs typeface="Times New Roman" panose="02020603050405020304" pitchFamily="18" charset="0"/>
              </a:rPr>
              <a:t>w</a:t>
            </a:r>
            <a:r>
              <a:rPr lang="en-US" sz="2400" spc="-15" dirty="0">
                <a:solidFill>
                  <a:schemeClr val="tx1"/>
                </a:solidFill>
                <a:cs typeface="Times New Roman" panose="02020603050405020304" pitchFamily="18" charset="0"/>
              </a:rPr>
              <a:t>asta</a:t>
            </a:r>
            <a:r>
              <a:rPr lang="en-US" sz="2400" spc="-70" dirty="0">
                <a:solidFill>
                  <a:schemeClr val="tx1"/>
                </a:solidFill>
                <a:cs typeface="Times New Roman" panose="02020603050405020304" pitchFamily="18" charset="0"/>
              </a:rPr>
              <a:t>g</a:t>
            </a:r>
            <a:r>
              <a:rPr lang="en-US" sz="2400" dirty="0">
                <a:solidFill>
                  <a:schemeClr val="tx1"/>
                </a:solidFill>
                <a:cs typeface="Times New Roman" panose="02020603050405020304" pitchFamily="18" charset="0"/>
              </a:rPr>
              <a:t>e</a:t>
            </a:r>
            <a:r>
              <a:rPr lang="en-US" sz="2400" spc="75"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of</a:t>
            </a:r>
            <a:r>
              <a:rPr lang="en-US" sz="2400" spc="120"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reso</a:t>
            </a:r>
            <a:r>
              <a:rPr lang="en-US" sz="2400" spc="-15" dirty="0">
                <a:solidFill>
                  <a:schemeClr val="tx1"/>
                </a:solidFill>
                <a:cs typeface="Times New Roman" panose="02020603050405020304" pitchFamily="18" charset="0"/>
              </a:rPr>
              <a:t>u</a:t>
            </a:r>
            <a:r>
              <a:rPr lang="en-US" sz="2400" spc="-5" dirty="0">
                <a:solidFill>
                  <a:schemeClr val="tx1"/>
                </a:solidFill>
                <a:cs typeface="Times New Roman" panose="02020603050405020304" pitchFamily="18" charset="0"/>
              </a:rPr>
              <a:t>r</a:t>
            </a:r>
            <a:r>
              <a:rPr lang="en-US" sz="2400" spc="-10" dirty="0">
                <a:solidFill>
                  <a:schemeClr val="tx1"/>
                </a:solidFill>
                <a:cs typeface="Times New Roman" panose="02020603050405020304" pitchFamily="18" charset="0"/>
              </a:rPr>
              <a:t>ces</a:t>
            </a:r>
            <a:endParaRPr lang="en-US" sz="2400" dirty="0">
              <a:solidFill>
                <a:schemeClr val="tx1"/>
              </a:solidFill>
              <a:cs typeface="Times New Roman" panose="02020603050405020304" pitchFamily="18" charset="0"/>
            </a:endParaRPr>
          </a:p>
          <a:p>
            <a:endParaRPr lang="en-US" dirty="0"/>
          </a:p>
        </p:txBody>
      </p:sp>
      <p:sp>
        <p:nvSpPr>
          <p:cNvPr id="4" name="Footer Placeholder 3"/>
          <p:cNvSpPr>
            <a:spLocks noGrp="1"/>
          </p:cNvSpPr>
          <p:nvPr>
            <p:ph type="ftr" sz="quarter" idx="11"/>
          </p:nvPr>
        </p:nvSpPr>
        <p:spPr/>
        <p:txBody>
          <a:bodyPr/>
          <a:lstStyle/>
          <a:p>
            <a:r>
              <a:rPr lang="en-US"/>
              <a:t>CS3009 - Software Engineering</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1859536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solidFill>
                  <a:schemeClr val="tx1"/>
                </a:solidFill>
                <a:latin typeface="+mn-lt"/>
              </a:rPr>
              <a:t>Software Project Management</a:t>
            </a:r>
            <a:endParaRPr lang="en-US" sz="3600" dirty="0">
              <a:solidFill>
                <a:schemeClr val="tx1"/>
              </a:solidFill>
              <a:latin typeface="+mn-lt"/>
            </a:endParaRPr>
          </a:p>
        </p:txBody>
      </p:sp>
      <p:sp>
        <p:nvSpPr>
          <p:cNvPr id="3" name="Content Placeholder 2"/>
          <p:cNvSpPr>
            <a:spLocks noGrp="1"/>
          </p:cNvSpPr>
          <p:nvPr>
            <p:ph idx="1"/>
          </p:nvPr>
        </p:nvSpPr>
        <p:spPr/>
        <p:txBody>
          <a:bodyPr>
            <a:normAutofit/>
          </a:bodyPr>
          <a:lstStyle/>
          <a:p>
            <a:pPr algn="just">
              <a:lnSpc>
                <a:spcPct val="100000"/>
              </a:lnSpc>
            </a:pPr>
            <a:r>
              <a:rPr lang="en-MY" altLang="en-US" sz="2200" dirty="0">
                <a:solidFill>
                  <a:schemeClr val="tx1"/>
                </a:solidFill>
                <a:cs typeface="Times New Roman" panose="02020603050405020304" pitchFamily="18" charset="0"/>
              </a:rPr>
              <a:t>A </a:t>
            </a:r>
            <a:r>
              <a:rPr lang="en-MY" altLang="en-US" sz="2200" dirty="0">
                <a:solidFill>
                  <a:srgbClr val="002060"/>
                </a:solidFill>
                <a:cs typeface="Times New Roman" panose="02020603050405020304" pitchFamily="18" charset="0"/>
              </a:rPr>
              <a:t>goal of any software project management </a:t>
            </a:r>
            <a:r>
              <a:rPr lang="en-MY" altLang="en-US" sz="2200" dirty="0">
                <a:solidFill>
                  <a:schemeClr val="tx1"/>
                </a:solidFill>
                <a:cs typeface="Times New Roman" panose="02020603050405020304" pitchFamily="18" charset="0"/>
              </a:rPr>
              <a:t>is to develop/maintain a software product by applying good project management principles as well as software engineering principles so that the </a:t>
            </a:r>
            <a:r>
              <a:rPr lang="en-MY" altLang="en-US" sz="2200" dirty="0">
                <a:solidFill>
                  <a:srgbClr val="C00000"/>
                </a:solidFill>
                <a:cs typeface="Times New Roman" panose="02020603050405020304" pitchFamily="18" charset="0"/>
              </a:rPr>
              <a:t>software project is delivered at minimum cost, within minimum time, and with good product quality. </a:t>
            </a:r>
          </a:p>
          <a:p>
            <a:pPr algn="just">
              <a:lnSpc>
                <a:spcPct val="100000"/>
              </a:lnSpc>
            </a:pPr>
            <a:endParaRPr lang="en-MY" altLang="en-US" sz="2200" dirty="0">
              <a:solidFill>
                <a:schemeClr val="tx1"/>
              </a:solidFill>
              <a:cs typeface="Times New Roman" panose="02020603050405020304" pitchFamily="18" charset="0"/>
            </a:endParaRPr>
          </a:p>
          <a:p>
            <a:pPr algn="just">
              <a:lnSpc>
                <a:spcPct val="100000"/>
              </a:lnSpc>
            </a:pPr>
            <a:r>
              <a:rPr lang="en-MY" altLang="en-US" sz="2200" dirty="0">
                <a:solidFill>
                  <a:schemeClr val="tx1"/>
                </a:solidFill>
                <a:cs typeface="Times New Roman" panose="02020603050405020304" pitchFamily="18" charset="0"/>
              </a:rPr>
              <a:t>Good project management principles will ensure good productivity. Good productivity in turn will ensure that the project is delivered in minimum time at minimum cost.</a:t>
            </a:r>
          </a:p>
          <a:p>
            <a:pPr>
              <a:lnSpc>
                <a:spcPct val="100000"/>
              </a:lnSpc>
            </a:pPr>
            <a:endParaRPr lang="en-US" sz="2200" dirty="0"/>
          </a:p>
        </p:txBody>
      </p:sp>
      <p:sp>
        <p:nvSpPr>
          <p:cNvPr id="6" name="Footer Placeholder 5"/>
          <p:cNvSpPr>
            <a:spLocks noGrp="1"/>
          </p:cNvSpPr>
          <p:nvPr>
            <p:ph type="ftr" sz="quarter" idx="11"/>
          </p:nvPr>
        </p:nvSpPr>
        <p:spPr/>
        <p:txBody>
          <a:bodyPr/>
          <a:lstStyle/>
          <a:p>
            <a:r>
              <a:rPr lang="en-US"/>
              <a:t>CS3009 - Software Engineering</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1548313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spc="-120" dirty="0"/>
              <a:t>o</a:t>
            </a:r>
            <a:r>
              <a:rPr lang="en-US" dirty="0"/>
              <a:t>w</a:t>
            </a:r>
            <a:r>
              <a:rPr lang="en-US" spc="114" dirty="0">
                <a:latin typeface="Times New Roman"/>
                <a:cs typeface="Times New Roman"/>
              </a:rPr>
              <a:t> </a:t>
            </a:r>
            <a:r>
              <a:rPr lang="en-US" spc="-20" dirty="0"/>
              <a:t>t</a:t>
            </a:r>
            <a:r>
              <a:rPr lang="en-US" dirty="0"/>
              <a:t>o</a:t>
            </a:r>
            <a:r>
              <a:rPr lang="en-US" spc="114" dirty="0">
                <a:latin typeface="Times New Roman"/>
                <a:cs typeface="Times New Roman"/>
              </a:rPr>
              <a:t> </a:t>
            </a:r>
            <a:r>
              <a:rPr lang="en-US" spc="-15" dirty="0"/>
              <a:t>a</a:t>
            </a:r>
            <a:r>
              <a:rPr lang="en-US" spc="-80" dirty="0"/>
              <a:t>v</a:t>
            </a:r>
            <a:r>
              <a:rPr lang="en-US" dirty="0"/>
              <a:t>oid</a:t>
            </a:r>
            <a:r>
              <a:rPr lang="en-US" spc="90" dirty="0">
                <a:latin typeface="Times New Roman"/>
                <a:cs typeface="Times New Roman"/>
              </a:rPr>
              <a:t> </a:t>
            </a:r>
            <a:r>
              <a:rPr lang="en-US" dirty="0"/>
              <a:t>p</a:t>
            </a:r>
            <a:r>
              <a:rPr lang="en-US" spc="-95" dirty="0"/>
              <a:t>r</a:t>
            </a:r>
            <a:r>
              <a:rPr lang="en-US" dirty="0"/>
              <a:t>oblems?</a:t>
            </a:r>
          </a:p>
        </p:txBody>
      </p:sp>
      <p:sp>
        <p:nvSpPr>
          <p:cNvPr id="3" name="Content Placeholder 2"/>
          <p:cNvSpPr>
            <a:spLocks noGrp="1"/>
          </p:cNvSpPr>
          <p:nvPr>
            <p:ph idx="1"/>
          </p:nvPr>
        </p:nvSpPr>
        <p:spPr>
          <a:xfrm>
            <a:off x="335941" y="1737361"/>
            <a:ext cx="6253702" cy="4527357"/>
          </a:xfrm>
        </p:spPr>
        <p:txBody>
          <a:bodyPr>
            <a:normAutofit fontScale="92500"/>
          </a:bodyPr>
          <a:lstStyle/>
          <a:p>
            <a:pPr marL="527949" lvl="1" indent="0">
              <a:lnSpc>
                <a:spcPts val="2790"/>
              </a:lnSpc>
              <a:spcBef>
                <a:spcPts val="865"/>
              </a:spcBef>
              <a:spcAft>
                <a:spcPts val="200"/>
              </a:spcAft>
              <a:buSzPct val="100000"/>
              <a:buNone/>
              <a:tabLst>
                <a:tab pos="871878" algn="l"/>
              </a:tabLst>
            </a:pPr>
            <a:r>
              <a:rPr lang="en-US" altLang="en-US" sz="2400" dirty="0"/>
              <a:t>Reel’s five step approach for successful projects</a:t>
            </a:r>
          </a:p>
          <a:p>
            <a:pPr marL="871243" indent="-343294">
              <a:lnSpc>
                <a:spcPts val="2790"/>
              </a:lnSpc>
              <a:spcBef>
                <a:spcPts val="865"/>
              </a:spcBef>
              <a:buFont typeface="Arial" panose="020B0604020202020204" pitchFamily="34" charset="0"/>
              <a:buChar char="•"/>
              <a:tabLst>
                <a:tab pos="871878" algn="l"/>
              </a:tabLst>
            </a:pPr>
            <a:r>
              <a:rPr lang="en-US" spc="-10" dirty="0">
                <a:solidFill>
                  <a:srgbClr val="002060"/>
                </a:solidFill>
                <a:cs typeface="Tw Cen MT"/>
              </a:rPr>
              <a:t>St</a:t>
            </a:r>
            <a:r>
              <a:rPr lang="en-US" spc="-25" dirty="0">
                <a:solidFill>
                  <a:srgbClr val="002060"/>
                </a:solidFill>
                <a:cs typeface="Tw Cen MT"/>
              </a:rPr>
              <a:t>a</a:t>
            </a:r>
            <a:r>
              <a:rPr lang="en-US" spc="50" dirty="0">
                <a:solidFill>
                  <a:srgbClr val="002060"/>
                </a:solidFill>
                <a:cs typeface="Tw Cen MT"/>
              </a:rPr>
              <a:t>r</a:t>
            </a:r>
            <a:r>
              <a:rPr lang="en-US" spc="-10" dirty="0">
                <a:solidFill>
                  <a:srgbClr val="002060"/>
                </a:solidFill>
                <a:cs typeface="Tw Cen MT"/>
              </a:rPr>
              <a:t>t</a:t>
            </a:r>
            <a:r>
              <a:rPr lang="en-US" spc="70" dirty="0">
                <a:solidFill>
                  <a:srgbClr val="002060"/>
                </a:solidFill>
                <a:cs typeface="Times New Roman"/>
              </a:rPr>
              <a:t> </a:t>
            </a:r>
            <a:r>
              <a:rPr lang="en-US" spc="-15" dirty="0">
                <a:solidFill>
                  <a:srgbClr val="002060"/>
                </a:solidFill>
                <a:cs typeface="Tw Cen MT"/>
              </a:rPr>
              <a:t>on</a:t>
            </a:r>
            <a:r>
              <a:rPr lang="en-US" spc="50" dirty="0">
                <a:solidFill>
                  <a:srgbClr val="002060"/>
                </a:solidFill>
                <a:cs typeface="Times New Roman"/>
              </a:rPr>
              <a:t> </a:t>
            </a:r>
            <a:r>
              <a:rPr lang="en-US" spc="-10" dirty="0">
                <a:solidFill>
                  <a:srgbClr val="002060"/>
                </a:solidFill>
                <a:cs typeface="Tw Cen MT"/>
              </a:rPr>
              <a:t>the</a:t>
            </a:r>
            <a:r>
              <a:rPr lang="en-US" spc="60" dirty="0">
                <a:solidFill>
                  <a:srgbClr val="002060"/>
                </a:solidFill>
                <a:cs typeface="Times New Roman"/>
              </a:rPr>
              <a:t> </a:t>
            </a:r>
            <a:r>
              <a:rPr lang="en-US" dirty="0">
                <a:solidFill>
                  <a:srgbClr val="002060"/>
                </a:solidFill>
                <a:cs typeface="Tw Cen MT"/>
              </a:rPr>
              <a:t>ri</a:t>
            </a:r>
            <a:r>
              <a:rPr lang="en-US" spc="-10" dirty="0">
                <a:solidFill>
                  <a:srgbClr val="002060"/>
                </a:solidFill>
                <a:cs typeface="Tw Cen MT"/>
              </a:rPr>
              <a:t>ght</a:t>
            </a:r>
            <a:r>
              <a:rPr lang="en-US" spc="60" dirty="0">
                <a:solidFill>
                  <a:srgbClr val="002060"/>
                </a:solidFill>
                <a:cs typeface="Times New Roman"/>
              </a:rPr>
              <a:t> </a:t>
            </a:r>
            <a:r>
              <a:rPr lang="en-US" spc="-45" dirty="0">
                <a:solidFill>
                  <a:srgbClr val="002060"/>
                </a:solidFill>
                <a:cs typeface="Tw Cen MT"/>
              </a:rPr>
              <a:t>f</a:t>
            </a:r>
            <a:r>
              <a:rPr lang="en-US" spc="-15" dirty="0">
                <a:solidFill>
                  <a:srgbClr val="002060"/>
                </a:solidFill>
                <a:cs typeface="Tw Cen MT"/>
              </a:rPr>
              <a:t>oot</a:t>
            </a:r>
            <a:endParaRPr lang="en-US" dirty="0">
              <a:solidFill>
                <a:srgbClr val="002060"/>
              </a:solidFill>
              <a:cs typeface="Tw Cen MT"/>
            </a:endParaRPr>
          </a:p>
          <a:p>
            <a:pPr marL="1511003" marR="5715" lvl="2" indent="-342659">
              <a:lnSpc>
                <a:spcPts val="1937"/>
              </a:lnSpc>
              <a:spcBef>
                <a:spcPts val="155"/>
              </a:spcBef>
              <a:buSzPct val="58333"/>
              <a:buFont typeface="Wingdings" panose="05000000000000000000" pitchFamily="2" charset="2"/>
              <a:buChar char="§"/>
              <a:tabLst>
                <a:tab pos="1328758" algn="l"/>
              </a:tabLst>
            </a:pPr>
            <a:r>
              <a:rPr lang="en-US" sz="2000" spc="-5" dirty="0">
                <a:solidFill>
                  <a:srgbClr val="C00000"/>
                </a:solidFill>
                <a:cs typeface="Tw Cen MT"/>
              </a:rPr>
              <a:t>I</a:t>
            </a:r>
            <a:r>
              <a:rPr lang="en-US" sz="2000" dirty="0">
                <a:solidFill>
                  <a:srgbClr val="C00000"/>
                </a:solidFill>
                <a:cs typeface="Tw Cen MT"/>
              </a:rPr>
              <a:t>n</a:t>
            </a:r>
            <a:r>
              <a:rPr lang="en-US" sz="2000" spc="-45" dirty="0">
                <a:solidFill>
                  <a:srgbClr val="C00000"/>
                </a:solidFill>
                <a:cs typeface="Tw Cen MT"/>
              </a:rPr>
              <a:t>v</a:t>
            </a:r>
            <a:r>
              <a:rPr lang="en-US" sz="2000" dirty="0">
                <a:solidFill>
                  <a:srgbClr val="C00000"/>
                </a:solidFill>
                <a:cs typeface="Tw Cen MT"/>
              </a:rPr>
              <a:t>ol</a:t>
            </a:r>
            <a:r>
              <a:rPr lang="en-US" sz="2000" spc="-35" dirty="0">
                <a:solidFill>
                  <a:srgbClr val="C00000"/>
                </a:solidFill>
                <a:cs typeface="Tw Cen MT"/>
              </a:rPr>
              <a:t>v</a:t>
            </a:r>
            <a:r>
              <a:rPr lang="en-US" sz="2000" dirty="0">
                <a:solidFill>
                  <a:srgbClr val="C00000"/>
                </a:solidFill>
                <a:cs typeface="Tw Cen MT"/>
              </a:rPr>
              <a:t>es</a:t>
            </a:r>
            <a:r>
              <a:rPr lang="en-US" sz="2000" dirty="0">
                <a:solidFill>
                  <a:srgbClr val="C00000"/>
                </a:solidFill>
                <a:cs typeface="Times New Roman"/>
              </a:rPr>
              <a:t>  </a:t>
            </a:r>
            <a:r>
              <a:rPr lang="en-US" sz="2000" spc="-10" dirty="0">
                <a:solidFill>
                  <a:srgbClr val="C00000"/>
                </a:solidFill>
                <a:cs typeface="Tw Cen MT"/>
              </a:rPr>
              <a:t>de</a:t>
            </a:r>
            <a:r>
              <a:rPr lang="en-US" sz="2000" dirty="0">
                <a:solidFill>
                  <a:srgbClr val="C00000"/>
                </a:solidFill>
                <a:cs typeface="Tw Cen MT"/>
              </a:rPr>
              <a:t>tail</a:t>
            </a:r>
            <a:r>
              <a:rPr lang="en-US" sz="2000" spc="-15" dirty="0">
                <a:solidFill>
                  <a:srgbClr val="C00000"/>
                </a:solidFill>
                <a:cs typeface="Tw Cen MT"/>
              </a:rPr>
              <a:t>e</a:t>
            </a:r>
            <a:r>
              <a:rPr lang="en-US" sz="2000" spc="-10" dirty="0">
                <a:solidFill>
                  <a:srgbClr val="C00000"/>
                </a:solidFill>
                <a:cs typeface="Tw Cen MT"/>
              </a:rPr>
              <a:t>d</a:t>
            </a:r>
            <a:r>
              <a:rPr lang="en-US" sz="2000" dirty="0">
                <a:solidFill>
                  <a:srgbClr val="C00000"/>
                </a:solidFill>
                <a:cs typeface="Times New Roman"/>
              </a:rPr>
              <a:t> </a:t>
            </a:r>
            <a:r>
              <a:rPr lang="en-US" sz="2000" spc="10" dirty="0">
                <a:solidFill>
                  <a:srgbClr val="C00000"/>
                </a:solidFill>
                <a:cs typeface="Times New Roman"/>
              </a:rPr>
              <a:t> </a:t>
            </a:r>
            <a:r>
              <a:rPr lang="en-US" sz="2000" spc="-10" dirty="0">
                <a:solidFill>
                  <a:srgbClr val="C00000"/>
                </a:solidFill>
                <a:cs typeface="Tw Cen MT"/>
              </a:rPr>
              <a:t>u</a:t>
            </a:r>
            <a:r>
              <a:rPr lang="en-US" sz="2000" spc="-5" dirty="0">
                <a:solidFill>
                  <a:srgbClr val="C00000"/>
                </a:solidFill>
                <a:cs typeface="Tw Cen MT"/>
              </a:rPr>
              <a:t>n</a:t>
            </a:r>
            <a:r>
              <a:rPr lang="en-US" sz="2000" spc="-10" dirty="0">
                <a:solidFill>
                  <a:srgbClr val="C00000"/>
                </a:solidFill>
                <a:cs typeface="Tw Cen MT"/>
              </a:rPr>
              <a:t>der</a:t>
            </a:r>
            <a:r>
              <a:rPr lang="en-US" sz="2000" spc="-20" dirty="0">
                <a:solidFill>
                  <a:srgbClr val="C00000"/>
                </a:solidFill>
                <a:cs typeface="Tw Cen MT"/>
              </a:rPr>
              <a:t>s</a:t>
            </a:r>
            <a:r>
              <a:rPr lang="en-US" sz="2000" spc="-10" dirty="0">
                <a:solidFill>
                  <a:srgbClr val="C00000"/>
                </a:solidFill>
                <a:cs typeface="Tw Cen MT"/>
              </a:rPr>
              <a:t>tandi</a:t>
            </a:r>
            <a:r>
              <a:rPr lang="en-US" sz="2000" spc="-15" dirty="0">
                <a:solidFill>
                  <a:srgbClr val="C00000"/>
                </a:solidFill>
                <a:cs typeface="Tw Cen MT"/>
              </a:rPr>
              <a:t>n</a:t>
            </a:r>
            <a:r>
              <a:rPr lang="en-US" sz="2000" spc="-10" dirty="0">
                <a:solidFill>
                  <a:srgbClr val="C00000"/>
                </a:solidFill>
                <a:cs typeface="Tw Cen MT"/>
              </a:rPr>
              <a:t>g</a:t>
            </a:r>
            <a:r>
              <a:rPr lang="en-US" sz="2000" spc="-5" dirty="0">
                <a:solidFill>
                  <a:srgbClr val="C00000"/>
                </a:solidFill>
                <a:cs typeface="Times New Roman"/>
              </a:rPr>
              <a:t> </a:t>
            </a:r>
            <a:r>
              <a:rPr lang="en-US" sz="2000" dirty="0">
                <a:solidFill>
                  <a:srgbClr val="C00000"/>
                </a:solidFill>
                <a:cs typeface="Tw Cen MT"/>
              </a:rPr>
              <a:t>of</a:t>
            </a:r>
            <a:r>
              <a:rPr lang="en-US" sz="2000" spc="100" dirty="0">
                <a:solidFill>
                  <a:srgbClr val="C00000"/>
                </a:solidFill>
                <a:cs typeface="Times New Roman"/>
              </a:rPr>
              <a:t> </a:t>
            </a:r>
            <a:r>
              <a:rPr lang="en-US" sz="2000" spc="-10" dirty="0">
                <a:solidFill>
                  <a:srgbClr val="C00000"/>
                </a:solidFill>
                <a:cs typeface="Tw Cen MT"/>
              </a:rPr>
              <a:t>p</a:t>
            </a:r>
            <a:r>
              <a:rPr lang="en-US" sz="2000" spc="-45" dirty="0">
                <a:solidFill>
                  <a:srgbClr val="C00000"/>
                </a:solidFill>
                <a:cs typeface="Tw Cen MT"/>
              </a:rPr>
              <a:t>r</a:t>
            </a:r>
            <a:r>
              <a:rPr lang="en-US" sz="2000" dirty="0">
                <a:solidFill>
                  <a:srgbClr val="C00000"/>
                </a:solidFill>
                <a:cs typeface="Tw Cen MT"/>
              </a:rPr>
              <a:t>oject</a:t>
            </a:r>
          </a:p>
          <a:p>
            <a:pPr marL="1511003" marR="5077" lvl="2" indent="-342659">
              <a:lnSpc>
                <a:spcPts val="1937"/>
              </a:lnSpc>
              <a:spcBef>
                <a:spcPts val="5"/>
              </a:spcBef>
              <a:buSzPct val="58333"/>
              <a:buFont typeface="Wingdings" panose="05000000000000000000" pitchFamily="2" charset="2"/>
              <a:buChar char="§"/>
              <a:tabLst>
                <a:tab pos="1328758" algn="l"/>
                <a:tab pos="2134643" algn="l"/>
                <a:tab pos="3044594" algn="l"/>
                <a:tab pos="4153160" algn="l"/>
              </a:tabLst>
            </a:pPr>
            <a:r>
              <a:rPr lang="en-US" sz="2000" dirty="0">
                <a:solidFill>
                  <a:srgbClr val="C00000"/>
                </a:solidFill>
                <a:cs typeface="Tw Cen MT"/>
              </a:rPr>
              <a:t>Set</a:t>
            </a:r>
            <a:r>
              <a:rPr lang="en-US" sz="2000" spc="5" dirty="0">
                <a:solidFill>
                  <a:srgbClr val="C00000"/>
                </a:solidFill>
                <a:cs typeface="Tw Cen MT"/>
              </a:rPr>
              <a:t>t</a:t>
            </a:r>
            <a:r>
              <a:rPr lang="en-US" sz="2000" spc="-5" dirty="0">
                <a:solidFill>
                  <a:srgbClr val="C00000"/>
                </a:solidFill>
                <a:cs typeface="Tw Cen MT"/>
              </a:rPr>
              <a:t>i</a:t>
            </a:r>
            <a:r>
              <a:rPr lang="en-US" sz="2000" spc="-10" dirty="0">
                <a:solidFill>
                  <a:srgbClr val="C00000"/>
                </a:solidFill>
                <a:cs typeface="Tw Cen MT"/>
              </a:rPr>
              <a:t>ng</a:t>
            </a:r>
            <a:r>
              <a:rPr lang="en-US" sz="2000" dirty="0">
                <a:solidFill>
                  <a:srgbClr val="C00000"/>
                </a:solidFill>
                <a:cs typeface="Times New Roman"/>
              </a:rPr>
              <a:t> </a:t>
            </a:r>
            <a:r>
              <a:rPr lang="en-US" sz="2000" dirty="0">
                <a:solidFill>
                  <a:srgbClr val="C00000"/>
                </a:solidFill>
                <a:cs typeface="Tw Cen MT"/>
              </a:rPr>
              <a:t>real</a:t>
            </a:r>
            <a:r>
              <a:rPr lang="en-US" sz="2000" spc="5" dirty="0">
                <a:solidFill>
                  <a:srgbClr val="C00000"/>
                </a:solidFill>
                <a:cs typeface="Tw Cen MT"/>
              </a:rPr>
              <a:t>i</a:t>
            </a:r>
            <a:r>
              <a:rPr lang="en-US" sz="2000" dirty="0">
                <a:solidFill>
                  <a:srgbClr val="C00000"/>
                </a:solidFill>
                <a:cs typeface="Tw Cen MT"/>
              </a:rPr>
              <a:t>st</a:t>
            </a:r>
            <a:r>
              <a:rPr lang="en-US" sz="2000" spc="5" dirty="0">
                <a:solidFill>
                  <a:srgbClr val="C00000"/>
                </a:solidFill>
                <a:cs typeface="Tw Cen MT"/>
              </a:rPr>
              <a:t>i</a:t>
            </a:r>
            <a:r>
              <a:rPr lang="en-US" sz="2000" spc="-10" dirty="0">
                <a:solidFill>
                  <a:srgbClr val="C00000"/>
                </a:solidFill>
                <a:cs typeface="Tw Cen MT"/>
              </a:rPr>
              <a:t>c</a:t>
            </a:r>
            <a:r>
              <a:rPr lang="en-US" sz="2000" dirty="0">
                <a:solidFill>
                  <a:srgbClr val="C00000"/>
                </a:solidFill>
                <a:cs typeface="Times New Roman"/>
              </a:rPr>
              <a:t>	</a:t>
            </a:r>
            <a:r>
              <a:rPr lang="en-US" sz="2000" spc="-10" dirty="0">
                <a:solidFill>
                  <a:srgbClr val="C00000"/>
                </a:solidFill>
                <a:cs typeface="Tw Cen MT"/>
              </a:rPr>
              <a:t>obje</a:t>
            </a:r>
            <a:r>
              <a:rPr lang="en-US" sz="2000" spc="-5" dirty="0">
                <a:solidFill>
                  <a:srgbClr val="C00000"/>
                </a:solidFill>
                <a:cs typeface="Tw Cen MT"/>
              </a:rPr>
              <a:t>c</a:t>
            </a:r>
            <a:r>
              <a:rPr lang="en-US" sz="2000" dirty="0">
                <a:solidFill>
                  <a:srgbClr val="C00000"/>
                </a:solidFill>
                <a:cs typeface="Tw Cen MT"/>
              </a:rPr>
              <a:t>ti</a:t>
            </a:r>
            <a:r>
              <a:rPr lang="en-US" sz="2000" spc="-45" dirty="0">
                <a:solidFill>
                  <a:srgbClr val="C00000"/>
                </a:solidFill>
                <a:cs typeface="Tw Cen MT"/>
              </a:rPr>
              <a:t>v</a:t>
            </a:r>
            <a:r>
              <a:rPr lang="en-US" sz="2000" dirty="0">
                <a:solidFill>
                  <a:srgbClr val="C00000"/>
                </a:solidFill>
                <a:cs typeface="Tw Cen MT"/>
              </a:rPr>
              <a:t>es</a:t>
            </a:r>
            <a:r>
              <a:rPr lang="en-US" sz="2000" dirty="0">
                <a:solidFill>
                  <a:srgbClr val="C00000"/>
                </a:solidFill>
                <a:cs typeface="Times New Roman"/>
              </a:rPr>
              <a:t>	</a:t>
            </a:r>
            <a:r>
              <a:rPr lang="en-US" sz="2000" spc="-15" dirty="0">
                <a:solidFill>
                  <a:srgbClr val="C00000"/>
                </a:solidFill>
                <a:cs typeface="Tw Cen MT"/>
              </a:rPr>
              <a:t>&amp;</a:t>
            </a:r>
            <a:r>
              <a:rPr lang="en-US" sz="2000" spc="-5" dirty="0">
                <a:solidFill>
                  <a:srgbClr val="C00000"/>
                </a:solidFill>
                <a:cs typeface="Times New Roman"/>
              </a:rPr>
              <a:t> </a:t>
            </a:r>
            <a:r>
              <a:rPr lang="en-US" sz="2000" spc="-50" dirty="0">
                <a:solidFill>
                  <a:srgbClr val="C00000"/>
                </a:solidFill>
                <a:cs typeface="Tw Cen MT"/>
              </a:rPr>
              <a:t>e</a:t>
            </a:r>
            <a:r>
              <a:rPr lang="en-US" sz="2000" spc="-10" dirty="0">
                <a:solidFill>
                  <a:srgbClr val="C00000"/>
                </a:solidFill>
                <a:cs typeface="Tw Cen MT"/>
              </a:rPr>
              <a:t>xpec</a:t>
            </a:r>
            <a:r>
              <a:rPr lang="en-US" sz="2000" dirty="0">
                <a:solidFill>
                  <a:srgbClr val="C00000"/>
                </a:solidFill>
                <a:cs typeface="Tw Cen MT"/>
              </a:rPr>
              <a:t>t</a:t>
            </a:r>
            <a:r>
              <a:rPr lang="en-US" sz="2000" spc="-10" dirty="0">
                <a:solidFill>
                  <a:srgbClr val="C00000"/>
                </a:solidFill>
                <a:cs typeface="Tw Cen MT"/>
              </a:rPr>
              <a:t>a</a:t>
            </a:r>
            <a:r>
              <a:rPr lang="en-US" sz="2000" dirty="0">
                <a:solidFill>
                  <a:srgbClr val="C00000"/>
                </a:solidFill>
                <a:cs typeface="Tw Cen MT"/>
              </a:rPr>
              <a:t>t</a:t>
            </a:r>
            <a:r>
              <a:rPr lang="en-US" sz="2000" spc="-5" dirty="0">
                <a:solidFill>
                  <a:srgbClr val="C00000"/>
                </a:solidFill>
                <a:cs typeface="Tw Cen MT"/>
              </a:rPr>
              <a:t>io</a:t>
            </a:r>
            <a:r>
              <a:rPr lang="en-US" sz="2000" dirty="0">
                <a:solidFill>
                  <a:srgbClr val="C00000"/>
                </a:solidFill>
                <a:cs typeface="Tw Cen MT"/>
              </a:rPr>
              <a:t>ns</a:t>
            </a:r>
          </a:p>
          <a:p>
            <a:pPr marL="1511003" lvl="2" indent="-342659">
              <a:lnSpc>
                <a:spcPts val="1810"/>
              </a:lnSpc>
              <a:buSzPct val="58333"/>
              <a:buFont typeface="Wingdings" panose="05000000000000000000" pitchFamily="2" charset="2"/>
              <a:buChar char="§"/>
              <a:tabLst>
                <a:tab pos="1328758" algn="l"/>
              </a:tabLst>
            </a:pPr>
            <a:r>
              <a:rPr lang="en-US" sz="2000" dirty="0">
                <a:solidFill>
                  <a:srgbClr val="C00000"/>
                </a:solidFill>
                <a:cs typeface="Tw Cen MT"/>
              </a:rPr>
              <a:t>Selecti</a:t>
            </a:r>
            <a:r>
              <a:rPr lang="en-US" sz="2000" spc="5" dirty="0">
                <a:solidFill>
                  <a:srgbClr val="C00000"/>
                </a:solidFill>
                <a:cs typeface="Tw Cen MT"/>
              </a:rPr>
              <a:t>n</a:t>
            </a:r>
            <a:r>
              <a:rPr lang="en-US" sz="2000" dirty="0">
                <a:solidFill>
                  <a:srgbClr val="C00000"/>
                </a:solidFill>
                <a:cs typeface="Tw Cen MT"/>
              </a:rPr>
              <a:t>g</a:t>
            </a:r>
            <a:r>
              <a:rPr lang="en-US" sz="2000" spc="30" dirty="0">
                <a:solidFill>
                  <a:srgbClr val="C00000"/>
                </a:solidFill>
                <a:cs typeface="Times New Roman"/>
              </a:rPr>
              <a:t> </a:t>
            </a:r>
            <a:r>
              <a:rPr lang="en-US" sz="2000" dirty="0">
                <a:solidFill>
                  <a:srgbClr val="C00000"/>
                </a:solidFill>
                <a:cs typeface="Tw Cen MT"/>
              </a:rPr>
              <a:t>the</a:t>
            </a:r>
            <a:r>
              <a:rPr lang="en-US" sz="2000" spc="45" dirty="0">
                <a:solidFill>
                  <a:srgbClr val="C00000"/>
                </a:solidFill>
                <a:cs typeface="Times New Roman"/>
              </a:rPr>
              <a:t> </a:t>
            </a:r>
            <a:r>
              <a:rPr lang="en-US" sz="2000" dirty="0">
                <a:solidFill>
                  <a:srgbClr val="C00000"/>
                </a:solidFill>
                <a:cs typeface="Tw Cen MT"/>
              </a:rPr>
              <a:t>right</a:t>
            </a:r>
            <a:r>
              <a:rPr lang="en-US" sz="2000" spc="50" dirty="0">
                <a:solidFill>
                  <a:srgbClr val="C00000"/>
                </a:solidFill>
                <a:cs typeface="Times New Roman"/>
              </a:rPr>
              <a:t> </a:t>
            </a:r>
            <a:r>
              <a:rPr lang="en-US" sz="2000" dirty="0">
                <a:solidFill>
                  <a:srgbClr val="C00000"/>
                </a:solidFill>
                <a:cs typeface="Tw Cen MT"/>
              </a:rPr>
              <a:t>team</a:t>
            </a:r>
          </a:p>
          <a:p>
            <a:pPr marL="1511003" lvl="2" indent="-342659">
              <a:lnSpc>
                <a:spcPts val="2050"/>
              </a:lnSpc>
              <a:buSzPct val="58333"/>
              <a:buFont typeface="Wingdings" panose="05000000000000000000" pitchFamily="2" charset="2"/>
              <a:buChar char="§"/>
              <a:tabLst>
                <a:tab pos="1328758" algn="l"/>
              </a:tabLst>
            </a:pPr>
            <a:r>
              <a:rPr lang="en-US" sz="2000" spc="-20" dirty="0">
                <a:solidFill>
                  <a:srgbClr val="C00000"/>
                </a:solidFill>
                <a:cs typeface="Tw Cen MT"/>
              </a:rPr>
              <a:t>F</a:t>
            </a:r>
            <a:r>
              <a:rPr lang="en-US" sz="2000" spc="-10" dirty="0">
                <a:solidFill>
                  <a:srgbClr val="C00000"/>
                </a:solidFill>
                <a:cs typeface="Tw Cen MT"/>
              </a:rPr>
              <a:t>ac</a:t>
            </a:r>
            <a:r>
              <a:rPr lang="en-US" sz="2000" spc="-5" dirty="0">
                <a:solidFill>
                  <a:srgbClr val="C00000"/>
                </a:solidFill>
                <a:cs typeface="Tw Cen MT"/>
              </a:rPr>
              <a:t>il</a:t>
            </a:r>
            <a:r>
              <a:rPr lang="en-US" sz="2000" dirty="0">
                <a:solidFill>
                  <a:srgbClr val="C00000"/>
                </a:solidFill>
                <a:cs typeface="Tw Cen MT"/>
              </a:rPr>
              <a:t>i</a:t>
            </a:r>
            <a:r>
              <a:rPr lang="en-US" sz="2000" spc="-5" dirty="0">
                <a:solidFill>
                  <a:srgbClr val="C00000"/>
                </a:solidFill>
                <a:cs typeface="Tw Cen MT"/>
              </a:rPr>
              <a:t>ta</a:t>
            </a:r>
            <a:r>
              <a:rPr lang="en-US" sz="2000" dirty="0">
                <a:solidFill>
                  <a:srgbClr val="C00000"/>
                </a:solidFill>
                <a:cs typeface="Tw Cen MT"/>
              </a:rPr>
              <a:t>ti</a:t>
            </a:r>
            <a:r>
              <a:rPr lang="en-US" sz="2000" spc="-10" dirty="0">
                <a:solidFill>
                  <a:srgbClr val="C00000"/>
                </a:solidFill>
                <a:cs typeface="Tw Cen MT"/>
              </a:rPr>
              <a:t>ng</a:t>
            </a:r>
            <a:r>
              <a:rPr lang="en-US" sz="2000" spc="20" dirty="0">
                <a:solidFill>
                  <a:srgbClr val="C00000"/>
                </a:solidFill>
                <a:cs typeface="Times New Roman"/>
              </a:rPr>
              <a:t> </a:t>
            </a:r>
            <a:r>
              <a:rPr lang="en-US" sz="2000" spc="-10" dirty="0">
                <a:solidFill>
                  <a:srgbClr val="C00000"/>
                </a:solidFill>
                <a:cs typeface="Tw Cen MT"/>
              </a:rPr>
              <a:t>the</a:t>
            </a:r>
            <a:r>
              <a:rPr lang="en-US" sz="2000" spc="40" dirty="0">
                <a:solidFill>
                  <a:srgbClr val="C00000"/>
                </a:solidFill>
                <a:cs typeface="Times New Roman"/>
              </a:rPr>
              <a:t> </a:t>
            </a:r>
            <a:r>
              <a:rPr lang="en-US" sz="2000" spc="-10" dirty="0">
                <a:solidFill>
                  <a:srgbClr val="C00000"/>
                </a:solidFill>
                <a:cs typeface="Tw Cen MT"/>
              </a:rPr>
              <a:t>te</a:t>
            </a:r>
            <a:r>
              <a:rPr lang="en-US" sz="2000" spc="-5" dirty="0">
                <a:solidFill>
                  <a:srgbClr val="C00000"/>
                </a:solidFill>
                <a:cs typeface="Tw Cen MT"/>
              </a:rPr>
              <a:t>a</a:t>
            </a:r>
            <a:r>
              <a:rPr lang="en-US" sz="2000" spc="-15" dirty="0">
                <a:solidFill>
                  <a:srgbClr val="C00000"/>
                </a:solidFill>
                <a:cs typeface="Tw Cen MT"/>
              </a:rPr>
              <a:t>m</a:t>
            </a:r>
            <a:endParaRPr lang="en-US" sz="2000" dirty="0">
              <a:solidFill>
                <a:srgbClr val="C00000"/>
              </a:solidFill>
              <a:cs typeface="Times New Roman"/>
            </a:endParaRPr>
          </a:p>
          <a:p>
            <a:pPr marL="871243" indent="-343294">
              <a:lnSpc>
                <a:spcPts val="2790"/>
              </a:lnSpc>
              <a:buFont typeface="Arial" panose="020B0604020202020204" pitchFamily="34" charset="0"/>
              <a:buChar char="•"/>
              <a:tabLst>
                <a:tab pos="871878" algn="l"/>
              </a:tabLst>
            </a:pPr>
            <a:r>
              <a:rPr lang="en-US" spc="-15" dirty="0">
                <a:solidFill>
                  <a:srgbClr val="002060"/>
                </a:solidFill>
                <a:cs typeface="Tw Cen MT"/>
              </a:rPr>
              <a:t>Maintain</a:t>
            </a:r>
            <a:r>
              <a:rPr lang="en-US" spc="55" dirty="0">
                <a:solidFill>
                  <a:srgbClr val="002060"/>
                </a:solidFill>
                <a:cs typeface="Times New Roman"/>
              </a:rPr>
              <a:t> </a:t>
            </a:r>
            <a:r>
              <a:rPr lang="en-US" spc="-15" dirty="0">
                <a:solidFill>
                  <a:srgbClr val="002060"/>
                </a:solidFill>
                <a:cs typeface="Tw Cen MT"/>
              </a:rPr>
              <a:t>Momentum</a:t>
            </a:r>
            <a:endParaRPr lang="en-US" dirty="0">
              <a:solidFill>
                <a:srgbClr val="002060"/>
              </a:solidFill>
              <a:cs typeface="Tw Cen MT"/>
            </a:endParaRPr>
          </a:p>
          <a:p>
            <a:pPr marL="1511003" lvl="2" indent="-342659">
              <a:lnSpc>
                <a:spcPts val="1964"/>
              </a:lnSpc>
              <a:buSzPct val="58333"/>
              <a:buFont typeface="Wingdings" panose="05000000000000000000" pitchFamily="2" charset="2"/>
              <a:buChar char="§"/>
              <a:tabLst>
                <a:tab pos="1328758" algn="l"/>
              </a:tabLst>
            </a:pPr>
            <a:r>
              <a:rPr lang="en-US" sz="1900" dirty="0">
                <a:solidFill>
                  <a:srgbClr val="C00000"/>
                </a:solidFill>
                <a:cs typeface="Tw Cen MT"/>
              </a:rPr>
              <a:t>P</a:t>
            </a:r>
            <a:r>
              <a:rPr lang="en-US" sz="1900" spc="-40" dirty="0">
                <a:solidFill>
                  <a:srgbClr val="C00000"/>
                </a:solidFill>
                <a:cs typeface="Tw Cen MT"/>
              </a:rPr>
              <a:t>r</a:t>
            </a:r>
            <a:r>
              <a:rPr lang="en-US" sz="1900" dirty="0">
                <a:solidFill>
                  <a:srgbClr val="C00000"/>
                </a:solidFill>
                <a:cs typeface="Tw Cen MT"/>
              </a:rPr>
              <a:t>ovi</a:t>
            </a:r>
            <a:r>
              <a:rPr lang="en-US" sz="1900" spc="-10" dirty="0">
                <a:solidFill>
                  <a:srgbClr val="C00000"/>
                </a:solidFill>
                <a:cs typeface="Tw Cen MT"/>
              </a:rPr>
              <a:t>de</a:t>
            </a:r>
            <a:r>
              <a:rPr lang="en-US" sz="1900" spc="45" dirty="0">
                <a:solidFill>
                  <a:srgbClr val="C00000"/>
                </a:solidFill>
                <a:cs typeface="Times New Roman"/>
              </a:rPr>
              <a:t> </a:t>
            </a:r>
            <a:r>
              <a:rPr lang="en-US" sz="1900" spc="-5" dirty="0">
                <a:solidFill>
                  <a:srgbClr val="C00000"/>
                </a:solidFill>
                <a:cs typeface="Tw Cen MT"/>
              </a:rPr>
              <a:t>i</a:t>
            </a:r>
            <a:r>
              <a:rPr lang="en-US" sz="1900" dirty="0">
                <a:solidFill>
                  <a:srgbClr val="C00000"/>
                </a:solidFill>
                <a:cs typeface="Tw Cen MT"/>
              </a:rPr>
              <a:t>n</a:t>
            </a:r>
            <a:r>
              <a:rPr lang="en-US" sz="1900" spc="-10" dirty="0">
                <a:solidFill>
                  <a:srgbClr val="C00000"/>
                </a:solidFill>
                <a:cs typeface="Tw Cen MT"/>
              </a:rPr>
              <a:t>ce</a:t>
            </a:r>
            <a:r>
              <a:rPr lang="en-US" sz="1900" spc="-5" dirty="0">
                <a:solidFill>
                  <a:srgbClr val="C00000"/>
                </a:solidFill>
                <a:cs typeface="Tw Cen MT"/>
              </a:rPr>
              <a:t>n</a:t>
            </a:r>
            <a:r>
              <a:rPr lang="en-US" sz="1900" dirty="0">
                <a:solidFill>
                  <a:srgbClr val="C00000"/>
                </a:solidFill>
                <a:cs typeface="Tw Cen MT"/>
              </a:rPr>
              <a:t>ti</a:t>
            </a:r>
            <a:r>
              <a:rPr lang="en-US" sz="1900" spc="-45" dirty="0">
                <a:solidFill>
                  <a:srgbClr val="C00000"/>
                </a:solidFill>
                <a:cs typeface="Tw Cen MT"/>
              </a:rPr>
              <a:t>v</a:t>
            </a:r>
            <a:r>
              <a:rPr lang="en-US" sz="1900" dirty="0">
                <a:solidFill>
                  <a:srgbClr val="C00000"/>
                </a:solidFill>
                <a:cs typeface="Tw Cen MT"/>
              </a:rPr>
              <a:t>es</a:t>
            </a:r>
          </a:p>
          <a:p>
            <a:pPr marL="1511003" marR="5077" lvl="2" indent="-342659" algn="just">
              <a:lnSpc>
                <a:spcPts val="1937"/>
              </a:lnSpc>
              <a:spcBef>
                <a:spcPts val="140"/>
              </a:spcBef>
              <a:buSzPct val="58333"/>
              <a:buFont typeface="Wingdings" panose="05000000000000000000" pitchFamily="2" charset="2"/>
              <a:buChar char="§"/>
              <a:tabLst>
                <a:tab pos="1328758" algn="l"/>
              </a:tabLst>
            </a:pPr>
            <a:r>
              <a:rPr lang="en-US" sz="1900" spc="-50" dirty="0">
                <a:solidFill>
                  <a:srgbClr val="C00000"/>
                </a:solidFill>
                <a:cs typeface="Tw Cen MT"/>
              </a:rPr>
              <a:t>R</a:t>
            </a:r>
            <a:r>
              <a:rPr lang="en-US" sz="1900" dirty="0">
                <a:solidFill>
                  <a:srgbClr val="C00000"/>
                </a:solidFill>
                <a:cs typeface="Tw Cen MT"/>
              </a:rPr>
              <a:t>e</a:t>
            </a:r>
            <a:r>
              <a:rPr lang="en-US" sz="1900" spc="-15" dirty="0">
                <a:solidFill>
                  <a:srgbClr val="C00000"/>
                </a:solidFill>
                <a:cs typeface="Tw Cen MT"/>
              </a:rPr>
              <a:t>d</a:t>
            </a:r>
            <a:r>
              <a:rPr lang="en-US" sz="1900" dirty="0">
                <a:solidFill>
                  <a:srgbClr val="C00000"/>
                </a:solidFill>
                <a:cs typeface="Tw Cen MT"/>
              </a:rPr>
              <a:t>uce</a:t>
            </a:r>
            <a:r>
              <a:rPr lang="en-US" sz="1900" dirty="0">
                <a:solidFill>
                  <a:srgbClr val="C00000"/>
                </a:solidFill>
                <a:cs typeface="Times New Roman"/>
              </a:rPr>
              <a:t>  </a:t>
            </a:r>
            <a:r>
              <a:rPr lang="en-US" sz="1900" spc="-150" dirty="0">
                <a:solidFill>
                  <a:srgbClr val="C00000"/>
                </a:solidFill>
                <a:cs typeface="Times New Roman"/>
              </a:rPr>
              <a:t> </a:t>
            </a:r>
            <a:r>
              <a:rPr lang="en-US" sz="1900" spc="-15" dirty="0">
                <a:solidFill>
                  <a:srgbClr val="C00000"/>
                </a:solidFill>
                <a:cs typeface="Tw Cen MT"/>
              </a:rPr>
              <a:t>b</a:t>
            </a:r>
            <a:r>
              <a:rPr lang="en-US" sz="1900" dirty="0">
                <a:solidFill>
                  <a:srgbClr val="C00000"/>
                </a:solidFill>
                <a:cs typeface="Tw Cen MT"/>
              </a:rPr>
              <a:t>ure</a:t>
            </a:r>
            <a:r>
              <a:rPr lang="en-US" sz="1900" spc="-10" dirty="0">
                <a:solidFill>
                  <a:srgbClr val="C00000"/>
                </a:solidFill>
                <a:cs typeface="Tw Cen MT"/>
              </a:rPr>
              <a:t>a</a:t>
            </a:r>
            <a:r>
              <a:rPr lang="en-US" sz="1900" dirty="0">
                <a:solidFill>
                  <a:srgbClr val="C00000"/>
                </a:solidFill>
                <a:cs typeface="Tw Cen MT"/>
              </a:rPr>
              <a:t>u</a:t>
            </a:r>
            <a:r>
              <a:rPr lang="en-US" sz="1900" spc="-10" dirty="0">
                <a:solidFill>
                  <a:srgbClr val="C00000"/>
                </a:solidFill>
                <a:cs typeface="Tw Cen MT"/>
              </a:rPr>
              <a:t>c</a:t>
            </a:r>
            <a:r>
              <a:rPr lang="en-US" sz="1900" spc="-15" dirty="0">
                <a:solidFill>
                  <a:srgbClr val="C00000"/>
                </a:solidFill>
                <a:cs typeface="Tw Cen MT"/>
              </a:rPr>
              <a:t>r</a:t>
            </a:r>
            <a:r>
              <a:rPr lang="en-US" sz="1900" dirty="0">
                <a:solidFill>
                  <a:srgbClr val="C00000"/>
                </a:solidFill>
                <a:cs typeface="Tw Cen MT"/>
              </a:rPr>
              <a:t>a</a:t>
            </a:r>
            <a:r>
              <a:rPr lang="en-US" sz="1900" spc="10" dirty="0">
                <a:solidFill>
                  <a:srgbClr val="C00000"/>
                </a:solidFill>
                <a:cs typeface="Tw Cen MT"/>
              </a:rPr>
              <a:t>c</a:t>
            </a:r>
            <a:r>
              <a:rPr lang="en-US" sz="1900" dirty="0">
                <a:solidFill>
                  <a:srgbClr val="C00000"/>
                </a:solidFill>
                <a:cs typeface="Tw Cen MT"/>
              </a:rPr>
              <a:t>y</a:t>
            </a:r>
            <a:r>
              <a:rPr lang="en-US" sz="1900" dirty="0">
                <a:solidFill>
                  <a:srgbClr val="C00000"/>
                </a:solidFill>
                <a:cs typeface="Times New Roman"/>
              </a:rPr>
              <a:t>  </a:t>
            </a:r>
            <a:r>
              <a:rPr lang="en-US" sz="1900" spc="-150" dirty="0">
                <a:solidFill>
                  <a:srgbClr val="C00000"/>
                </a:solidFill>
                <a:cs typeface="Times New Roman"/>
              </a:rPr>
              <a:t> </a:t>
            </a:r>
            <a:r>
              <a:rPr lang="en-US" sz="1900" spc="-15" dirty="0">
                <a:solidFill>
                  <a:srgbClr val="C00000"/>
                </a:solidFill>
                <a:cs typeface="Tw Cen MT"/>
              </a:rPr>
              <a:t>a</a:t>
            </a:r>
            <a:r>
              <a:rPr lang="en-US" sz="1900" dirty="0">
                <a:solidFill>
                  <a:srgbClr val="C00000"/>
                </a:solidFill>
                <a:cs typeface="Tw Cen MT"/>
              </a:rPr>
              <a:t>nd</a:t>
            </a:r>
            <a:r>
              <a:rPr lang="en-US" sz="1900" dirty="0">
                <a:solidFill>
                  <a:srgbClr val="C00000"/>
                </a:solidFill>
                <a:cs typeface="Times New Roman"/>
              </a:rPr>
              <a:t>  </a:t>
            </a:r>
            <a:r>
              <a:rPr lang="en-US" sz="1900" spc="-150" dirty="0">
                <a:solidFill>
                  <a:srgbClr val="C00000"/>
                </a:solidFill>
                <a:cs typeface="Times New Roman"/>
              </a:rPr>
              <a:t> </a:t>
            </a:r>
            <a:r>
              <a:rPr lang="en-US" sz="1900" dirty="0">
                <a:solidFill>
                  <a:srgbClr val="C00000"/>
                </a:solidFill>
                <a:cs typeface="Tw Cen MT"/>
              </a:rPr>
              <a:t>gi</a:t>
            </a:r>
            <a:r>
              <a:rPr lang="en-US" sz="1900" spc="-45" dirty="0">
                <a:solidFill>
                  <a:srgbClr val="C00000"/>
                </a:solidFill>
                <a:cs typeface="Tw Cen MT"/>
              </a:rPr>
              <a:t>v</a:t>
            </a:r>
            <a:r>
              <a:rPr lang="en-US" sz="1900" dirty="0">
                <a:solidFill>
                  <a:srgbClr val="C00000"/>
                </a:solidFill>
                <a:cs typeface="Tw Cen MT"/>
              </a:rPr>
              <a:t>e</a:t>
            </a:r>
            <a:r>
              <a:rPr lang="en-US" sz="1900" dirty="0">
                <a:solidFill>
                  <a:srgbClr val="C00000"/>
                </a:solidFill>
                <a:cs typeface="Times New Roman"/>
              </a:rPr>
              <a:t> </a:t>
            </a:r>
            <a:r>
              <a:rPr lang="en-US" sz="1900" spc="-10" dirty="0">
                <a:solidFill>
                  <a:srgbClr val="C00000"/>
                </a:solidFill>
                <a:cs typeface="Tw Cen MT"/>
              </a:rPr>
              <a:t>aut</a:t>
            </a:r>
            <a:r>
              <a:rPr lang="en-US" sz="1900" spc="-20" dirty="0">
                <a:solidFill>
                  <a:srgbClr val="C00000"/>
                </a:solidFill>
                <a:cs typeface="Tw Cen MT"/>
              </a:rPr>
              <a:t>o</a:t>
            </a:r>
            <a:r>
              <a:rPr lang="en-US" sz="1900" spc="-10" dirty="0">
                <a:solidFill>
                  <a:srgbClr val="C00000"/>
                </a:solidFill>
                <a:cs typeface="Tw Cen MT"/>
              </a:rPr>
              <a:t>no</a:t>
            </a:r>
            <a:r>
              <a:rPr lang="en-US" sz="1900" spc="-50" dirty="0">
                <a:solidFill>
                  <a:srgbClr val="C00000"/>
                </a:solidFill>
                <a:cs typeface="Tw Cen MT"/>
              </a:rPr>
              <a:t>m</a:t>
            </a:r>
            <a:r>
              <a:rPr lang="en-US" sz="1900" dirty="0">
                <a:solidFill>
                  <a:srgbClr val="C00000"/>
                </a:solidFill>
                <a:cs typeface="Tw Cen MT"/>
              </a:rPr>
              <a:t>y</a:t>
            </a:r>
            <a:r>
              <a:rPr lang="en-US" sz="1900" dirty="0">
                <a:solidFill>
                  <a:srgbClr val="C00000"/>
                </a:solidFill>
                <a:cs typeface="Times New Roman"/>
              </a:rPr>
              <a:t> </a:t>
            </a:r>
            <a:r>
              <a:rPr lang="en-US" sz="1900" spc="-180" dirty="0">
                <a:solidFill>
                  <a:srgbClr val="C00000"/>
                </a:solidFill>
                <a:cs typeface="Times New Roman"/>
              </a:rPr>
              <a:t> </a:t>
            </a:r>
            <a:r>
              <a:rPr lang="en-US" sz="1900" spc="-10" dirty="0">
                <a:solidFill>
                  <a:srgbClr val="C00000"/>
                </a:solidFill>
                <a:cs typeface="Tw Cen MT"/>
              </a:rPr>
              <a:t>to</a:t>
            </a:r>
            <a:r>
              <a:rPr lang="en-US" sz="1900" dirty="0">
                <a:solidFill>
                  <a:srgbClr val="C00000"/>
                </a:solidFill>
                <a:cs typeface="Times New Roman"/>
              </a:rPr>
              <a:t> </a:t>
            </a:r>
            <a:r>
              <a:rPr lang="en-US" sz="1900" spc="-180" dirty="0">
                <a:solidFill>
                  <a:srgbClr val="C00000"/>
                </a:solidFill>
                <a:cs typeface="Times New Roman"/>
              </a:rPr>
              <a:t> </a:t>
            </a:r>
            <a:r>
              <a:rPr lang="en-US" sz="1900" spc="-10" dirty="0">
                <a:solidFill>
                  <a:srgbClr val="C00000"/>
                </a:solidFill>
                <a:cs typeface="Tw Cen MT"/>
              </a:rPr>
              <a:t>te</a:t>
            </a:r>
            <a:r>
              <a:rPr lang="en-US" sz="1900" spc="-15" dirty="0">
                <a:solidFill>
                  <a:srgbClr val="C00000"/>
                </a:solidFill>
                <a:cs typeface="Tw Cen MT"/>
              </a:rPr>
              <a:t>am</a:t>
            </a:r>
            <a:r>
              <a:rPr lang="en-US" sz="1900" dirty="0">
                <a:solidFill>
                  <a:srgbClr val="C00000"/>
                </a:solidFill>
                <a:cs typeface="Times New Roman"/>
              </a:rPr>
              <a:t> </a:t>
            </a:r>
            <a:r>
              <a:rPr lang="en-US" sz="1900" spc="-185" dirty="0">
                <a:solidFill>
                  <a:srgbClr val="C00000"/>
                </a:solidFill>
                <a:cs typeface="Times New Roman"/>
              </a:rPr>
              <a:t> </a:t>
            </a:r>
            <a:r>
              <a:rPr lang="en-US" sz="1900" spc="-10" dirty="0">
                <a:solidFill>
                  <a:srgbClr val="C00000"/>
                </a:solidFill>
                <a:cs typeface="Tw Cen MT"/>
              </a:rPr>
              <a:t>members</a:t>
            </a:r>
            <a:r>
              <a:rPr lang="en-US" sz="1900" dirty="0">
                <a:solidFill>
                  <a:srgbClr val="C00000"/>
                </a:solidFill>
                <a:cs typeface="Times New Roman"/>
              </a:rPr>
              <a:t> </a:t>
            </a:r>
            <a:r>
              <a:rPr lang="en-US" sz="1900" spc="-180" dirty="0">
                <a:solidFill>
                  <a:srgbClr val="C00000"/>
                </a:solidFill>
                <a:cs typeface="Times New Roman"/>
              </a:rPr>
              <a:t> </a:t>
            </a:r>
            <a:r>
              <a:rPr lang="en-US" sz="1900" spc="-10" dirty="0">
                <a:solidFill>
                  <a:srgbClr val="C00000"/>
                </a:solidFill>
                <a:cs typeface="Tw Cen MT"/>
              </a:rPr>
              <a:t>but</a:t>
            </a:r>
            <a:r>
              <a:rPr lang="en-US" sz="1900" spc="-5" dirty="0">
                <a:solidFill>
                  <a:srgbClr val="C00000"/>
                </a:solidFill>
                <a:cs typeface="Times New Roman"/>
              </a:rPr>
              <a:t> </a:t>
            </a:r>
            <a:r>
              <a:rPr lang="en-US" sz="1900" dirty="0">
                <a:solidFill>
                  <a:srgbClr val="C00000"/>
                </a:solidFill>
                <a:cs typeface="Tw Cen MT"/>
              </a:rPr>
              <a:t>wit</a:t>
            </a:r>
            <a:r>
              <a:rPr lang="en-US" sz="1900" spc="-10" dirty="0">
                <a:solidFill>
                  <a:srgbClr val="C00000"/>
                </a:solidFill>
                <a:cs typeface="Tw Cen MT"/>
              </a:rPr>
              <a:t>h</a:t>
            </a:r>
            <a:r>
              <a:rPr lang="en-US" sz="1900" spc="45" dirty="0">
                <a:solidFill>
                  <a:srgbClr val="C00000"/>
                </a:solidFill>
                <a:cs typeface="Times New Roman"/>
              </a:rPr>
              <a:t> </a:t>
            </a:r>
            <a:r>
              <a:rPr lang="en-US" sz="1900" spc="-10" dirty="0">
                <a:solidFill>
                  <a:srgbClr val="C00000"/>
                </a:solidFill>
                <a:cs typeface="Tw Cen MT"/>
              </a:rPr>
              <a:t>su</a:t>
            </a:r>
            <a:r>
              <a:rPr lang="en-US" sz="1900" spc="-5" dirty="0">
                <a:solidFill>
                  <a:srgbClr val="C00000"/>
                </a:solidFill>
                <a:cs typeface="Tw Cen MT"/>
              </a:rPr>
              <a:t>p</a:t>
            </a:r>
            <a:r>
              <a:rPr lang="en-US" sz="1900" dirty="0">
                <a:solidFill>
                  <a:srgbClr val="C00000"/>
                </a:solidFill>
                <a:cs typeface="Tw Cen MT"/>
              </a:rPr>
              <a:t>e</a:t>
            </a:r>
            <a:r>
              <a:rPr lang="en-US" sz="1900" spc="70" dirty="0">
                <a:solidFill>
                  <a:srgbClr val="C00000"/>
                </a:solidFill>
                <a:cs typeface="Tw Cen MT"/>
              </a:rPr>
              <a:t>r</a:t>
            </a:r>
            <a:r>
              <a:rPr lang="en-US" sz="1900" dirty="0">
                <a:solidFill>
                  <a:srgbClr val="C00000"/>
                </a:solidFill>
                <a:cs typeface="Tw Cen MT"/>
              </a:rPr>
              <a:t>vision</a:t>
            </a:r>
            <a:endParaRPr lang="en-US" sz="1900" dirty="0">
              <a:solidFill>
                <a:srgbClr val="C00000"/>
              </a:solidFill>
              <a:cs typeface="Times New Roman"/>
            </a:endParaRPr>
          </a:p>
          <a:p>
            <a:pPr marL="871243" indent="-343294">
              <a:buFont typeface="Arial" panose="020B0604020202020204" pitchFamily="34" charset="0"/>
              <a:buChar char="•"/>
              <a:tabLst>
                <a:tab pos="871878" algn="l"/>
              </a:tabLst>
            </a:pPr>
            <a:r>
              <a:rPr lang="en-US" spc="-135" dirty="0">
                <a:solidFill>
                  <a:srgbClr val="002060"/>
                </a:solidFill>
                <a:cs typeface="Tw Cen MT"/>
              </a:rPr>
              <a:t>T</a:t>
            </a:r>
            <a:r>
              <a:rPr lang="en-US" spc="-20" dirty="0">
                <a:solidFill>
                  <a:srgbClr val="002060"/>
                </a:solidFill>
                <a:cs typeface="Tw Cen MT"/>
              </a:rPr>
              <a:t>r</a:t>
            </a:r>
            <a:r>
              <a:rPr lang="en-US" spc="-15" dirty="0">
                <a:solidFill>
                  <a:srgbClr val="002060"/>
                </a:solidFill>
                <a:cs typeface="Tw Cen MT"/>
              </a:rPr>
              <a:t>a</a:t>
            </a:r>
            <a:r>
              <a:rPr lang="en-US" spc="25" dirty="0">
                <a:solidFill>
                  <a:srgbClr val="002060"/>
                </a:solidFill>
                <a:cs typeface="Tw Cen MT"/>
              </a:rPr>
              <a:t>c</a:t>
            </a:r>
            <a:r>
              <a:rPr lang="en-US" spc="-15" dirty="0">
                <a:solidFill>
                  <a:srgbClr val="002060"/>
                </a:solidFill>
                <a:cs typeface="Tw Cen MT"/>
              </a:rPr>
              <a:t>k</a:t>
            </a:r>
            <a:r>
              <a:rPr lang="en-US" spc="50" dirty="0">
                <a:solidFill>
                  <a:srgbClr val="002060"/>
                </a:solidFill>
                <a:cs typeface="Times New Roman"/>
              </a:rPr>
              <a:t> </a:t>
            </a:r>
            <a:r>
              <a:rPr lang="en-US" dirty="0">
                <a:solidFill>
                  <a:srgbClr val="002060"/>
                </a:solidFill>
                <a:cs typeface="Tw Cen MT"/>
              </a:rPr>
              <a:t>P</a:t>
            </a:r>
            <a:r>
              <a:rPr lang="en-US" spc="-45" dirty="0">
                <a:solidFill>
                  <a:srgbClr val="002060"/>
                </a:solidFill>
                <a:cs typeface="Tw Cen MT"/>
              </a:rPr>
              <a:t>r</a:t>
            </a:r>
            <a:r>
              <a:rPr lang="en-US" spc="-15" dirty="0">
                <a:solidFill>
                  <a:srgbClr val="002060"/>
                </a:solidFill>
                <a:cs typeface="Tw Cen MT"/>
              </a:rPr>
              <a:t>ogress</a:t>
            </a:r>
            <a:endParaRPr lang="en-US" dirty="0">
              <a:solidFill>
                <a:srgbClr val="002060"/>
              </a:solidFill>
              <a:cs typeface="Tw Cen MT"/>
            </a:endParaRPr>
          </a:p>
          <a:p>
            <a:pPr lvl="7" algn="just">
              <a:buFont typeface="Wingdings" panose="05000000000000000000" pitchFamily="2" charset="2"/>
              <a:buChar char="§"/>
            </a:pPr>
            <a:r>
              <a:rPr lang="en-US" sz="1900" dirty="0">
                <a:solidFill>
                  <a:srgbClr val="C00000"/>
                </a:solidFill>
                <a:cs typeface="Tw Cen MT"/>
              </a:rPr>
              <a:t>Assess</a:t>
            </a:r>
            <a:r>
              <a:rPr lang="en-US" sz="1900" dirty="0">
                <a:solidFill>
                  <a:srgbClr val="C00000"/>
                </a:solidFill>
                <a:cs typeface="Times New Roman"/>
              </a:rPr>
              <a:t> </a:t>
            </a:r>
            <a:r>
              <a:rPr lang="en-US" sz="1900" dirty="0">
                <a:solidFill>
                  <a:srgbClr val="C00000"/>
                </a:solidFill>
                <a:cs typeface="Tw Cen MT"/>
              </a:rPr>
              <a:t>p</a:t>
            </a:r>
            <a:r>
              <a:rPr lang="en-US" sz="1900" spc="-35" dirty="0">
                <a:solidFill>
                  <a:srgbClr val="C00000"/>
                </a:solidFill>
                <a:cs typeface="Tw Cen MT"/>
              </a:rPr>
              <a:t>r</a:t>
            </a:r>
            <a:r>
              <a:rPr lang="en-US" sz="1900" dirty="0">
                <a:solidFill>
                  <a:srgbClr val="C00000"/>
                </a:solidFill>
                <a:cs typeface="Tw Cen MT"/>
              </a:rPr>
              <a:t>ogr</a:t>
            </a:r>
            <a:r>
              <a:rPr lang="en-US" sz="1900" spc="-15" dirty="0">
                <a:solidFill>
                  <a:srgbClr val="C00000"/>
                </a:solidFill>
                <a:cs typeface="Tw Cen MT"/>
              </a:rPr>
              <a:t>e</a:t>
            </a:r>
            <a:r>
              <a:rPr lang="en-US" sz="1900" dirty="0">
                <a:solidFill>
                  <a:srgbClr val="C00000"/>
                </a:solidFill>
                <a:cs typeface="Tw Cen MT"/>
              </a:rPr>
              <a:t>ss as work products are produced</a:t>
            </a:r>
          </a:p>
          <a:p>
            <a:endParaRPr lang="en-US" dirty="0"/>
          </a:p>
        </p:txBody>
      </p:sp>
      <p:sp>
        <p:nvSpPr>
          <p:cNvPr id="4" name="object 8"/>
          <p:cNvSpPr/>
          <p:nvPr/>
        </p:nvSpPr>
        <p:spPr>
          <a:xfrm>
            <a:off x="6926753" y="2509897"/>
            <a:ext cx="1981200" cy="1302848"/>
          </a:xfrm>
          <a:prstGeom prst="rect">
            <a:avLst/>
          </a:prstGeom>
          <a:blipFill>
            <a:blip r:embed="rId2" cstate="print"/>
            <a:stretch>
              <a:fillRect/>
            </a:stretch>
          </a:blipFill>
        </p:spPr>
        <p:txBody>
          <a:bodyPr wrap="square" lIns="0" tIns="0" rIns="0" bIns="0" rtlCol="0"/>
          <a:lstStyle/>
          <a:p>
            <a:endParaRPr/>
          </a:p>
        </p:txBody>
      </p:sp>
      <p:sp>
        <p:nvSpPr>
          <p:cNvPr id="5" name="object 9"/>
          <p:cNvSpPr/>
          <p:nvPr/>
        </p:nvSpPr>
        <p:spPr>
          <a:xfrm>
            <a:off x="7015018" y="4001039"/>
            <a:ext cx="1981200" cy="972761"/>
          </a:xfrm>
          <a:prstGeom prst="rect">
            <a:avLst/>
          </a:prstGeom>
          <a:blipFill>
            <a:blip r:embed="rId3" cstate="print"/>
            <a:stretch>
              <a:fillRect/>
            </a:stretch>
          </a:blipFill>
        </p:spPr>
        <p:txBody>
          <a:bodyPr wrap="square" lIns="0" tIns="0" rIns="0" bIns="0" rtlCol="0"/>
          <a:lstStyle/>
          <a:p>
            <a:endParaRPr/>
          </a:p>
        </p:txBody>
      </p:sp>
      <p:sp>
        <p:nvSpPr>
          <p:cNvPr id="6" name="object 10"/>
          <p:cNvSpPr/>
          <p:nvPr/>
        </p:nvSpPr>
        <p:spPr>
          <a:xfrm>
            <a:off x="7015018" y="5317435"/>
            <a:ext cx="1981200" cy="954057"/>
          </a:xfrm>
          <a:prstGeom prst="rect">
            <a:avLst/>
          </a:prstGeom>
          <a:blipFill>
            <a:blip r:embed="rId4" cstate="print"/>
            <a:stretch>
              <a:fillRect/>
            </a:stretch>
          </a:blipFill>
        </p:spPr>
        <p:txBody>
          <a:bodyPr wrap="square" lIns="0" tIns="0" rIns="0" bIns="0" rtlCol="0"/>
          <a:lstStyle/>
          <a:p>
            <a:endParaRPr/>
          </a:p>
        </p:txBody>
      </p:sp>
      <p:sp>
        <p:nvSpPr>
          <p:cNvPr id="7" name="Footer Placeholder 6"/>
          <p:cNvSpPr>
            <a:spLocks noGrp="1"/>
          </p:cNvSpPr>
          <p:nvPr>
            <p:ph type="ftr" sz="quarter" idx="11"/>
          </p:nvPr>
        </p:nvSpPr>
        <p:spPr/>
        <p:txBody>
          <a:bodyPr/>
          <a:lstStyle/>
          <a:p>
            <a:r>
              <a:rPr lang="en-US"/>
              <a:t>CS3009 - Software Engineering</a:t>
            </a:r>
          </a:p>
        </p:txBody>
      </p:sp>
      <p:sp>
        <p:nvSpPr>
          <p:cNvPr id="8" name="Slide Number Placeholder 7"/>
          <p:cNvSpPr>
            <a:spLocks noGrp="1"/>
          </p:cNvSpPr>
          <p:nvPr>
            <p:ph type="sldNum" sz="quarter" idx="12"/>
          </p:nvPr>
        </p:nvSpPr>
        <p:spPr/>
        <p:txBody>
          <a:bodyPr/>
          <a:lstStyle/>
          <a:p>
            <a:fld id="{57283981-E83C-4760-8D0B-16AC9D57FC39}" type="slidenum">
              <a:rPr lang="en-US" smtClean="0"/>
              <a:t>9</a:t>
            </a:fld>
            <a:endParaRPr lang="en-US"/>
          </a:p>
        </p:txBody>
      </p:sp>
    </p:spTree>
    <p:extLst>
      <p:ext uri="{BB962C8B-B14F-4D97-AF65-F5344CB8AC3E}">
        <p14:creationId xmlns:p14="http://schemas.microsoft.com/office/powerpoint/2010/main" val="3066766356"/>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387</TotalTime>
  <Words>1889</Words>
  <Application>Microsoft Office PowerPoint</Application>
  <PresentationFormat>On-screen Show (4:3)</PresentationFormat>
  <Paragraphs>238</Paragraphs>
  <Slides>30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Cambria Math</vt:lpstr>
      <vt:lpstr>Carlito</vt:lpstr>
      <vt:lpstr>Courier New</vt:lpstr>
      <vt:lpstr>Times New Roman</vt:lpstr>
      <vt:lpstr>Wingdings</vt:lpstr>
      <vt:lpstr>Retrospect</vt:lpstr>
      <vt:lpstr>Software Project Management</vt:lpstr>
      <vt:lpstr>Importance of Software Project Management</vt:lpstr>
      <vt:lpstr>What is Software ?</vt:lpstr>
      <vt:lpstr>What is Project?</vt:lpstr>
      <vt:lpstr>Project</vt:lpstr>
      <vt:lpstr>What is Management?</vt:lpstr>
      <vt:lpstr>Why we need Management</vt:lpstr>
      <vt:lpstr>Software Project Management</vt:lpstr>
      <vt:lpstr>How to avoid problems?</vt:lpstr>
      <vt:lpstr>How to avoid problems?</vt:lpstr>
      <vt:lpstr>The Quadruple Constraints of Software Project Management</vt:lpstr>
      <vt:lpstr>W^5HH Principle</vt:lpstr>
      <vt:lpstr>W^5HH Principle</vt:lpstr>
      <vt:lpstr>PowerPoint Presentation</vt:lpstr>
      <vt:lpstr>PMBOK(Project Management Body of Knowledge)</vt:lpstr>
      <vt:lpstr>PMI Process Groups</vt:lpstr>
      <vt:lpstr>PMI Framework </vt:lpstr>
      <vt:lpstr>Configuration Management</vt:lpstr>
      <vt:lpstr>Configuration management</vt:lpstr>
      <vt:lpstr>CM activities</vt:lpstr>
      <vt:lpstr>The change management process</vt:lpstr>
      <vt:lpstr>Change request form (a)</vt:lpstr>
      <vt:lpstr>Change request form (b)</vt:lpstr>
      <vt:lpstr>PowerPoint Presentation</vt:lpstr>
      <vt:lpstr>PowerPoint Presentation</vt:lpstr>
      <vt:lpstr>PowerPoint Presentation</vt:lpstr>
      <vt:lpstr>Version management systems</vt:lpstr>
      <vt:lpstr>PowerPoint Presentation</vt:lpstr>
      <vt:lpstr>System building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Ms.Tehreem Aslam</cp:lastModifiedBy>
  <cp:revision>43</cp:revision>
  <dcterms:created xsi:type="dcterms:W3CDTF">2018-04-16T06:39:38Z</dcterms:created>
  <dcterms:modified xsi:type="dcterms:W3CDTF">2023-12-01T06:51:21Z</dcterms:modified>
</cp:coreProperties>
</file>