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6.jpg" ContentType="image/jpeg"/>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7" r:id="rId2"/>
    <p:sldId id="258" r:id="rId3"/>
    <p:sldId id="436" r:id="rId4"/>
    <p:sldId id="304" r:id="rId5"/>
    <p:sldId id="438" r:id="rId6"/>
    <p:sldId id="440" r:id="rId7"/>
    <p:sldId id="447" r:id="rId8"/>
    <p:sldId id="448" r:id="rId9"/>
    <p:sldId id="449" r:id="rId10"/>
    <p:sldId id="451" r:id="rId11"/>
    <p:sldId id="299" r:id="rId12"/>
    <p:sldId id="300" r:id="rId13"/>
    <p:sldId id="302" r:id="rId14"/>
    <p:sldId id="303" r:id="rId15"/>
    <p:sldId id="452" r:id="rId16"/>
    <p:sldId id="269" r:id="rId17"/>
    <p:sldId id="461" r:id="rId18"/>
    <p:sldId id="454" r:id="rId19"/>
    <p:sldId id="455" r:id="rId20"/>
    <p:sldId id="457" r:id="rId21"/>
    <p:sldId id="337" r:id="rId22"/>
    <p:sldId id="458" r:id="rId23"/>
    <p:sldId id="264" r:id="rId24"/>
    <p:sldId id="459" r:id="rId25"/>
    <p:sldId id="340" r:id="rId26"/>
    <p:sldId id="460" r:id="rId27"/>
    <p:sldId id="267" r:id="rId28"/>
    <p:sldId id="409" r:id="rId29"/>
    <p:sldId id="268" r:id="rId30"/>
    <p:sldId id="355" r:id="rId31"/>
    <p:sldId id="356" r:id="rId32"/>
    <p:sldId id="357" r:id="rId33"/>
    <p:sldId id="358" r:id="rId34"/>
    <p:sldId id="359" r:id="rId35"/>
    <p:sldId id="360" r:id="rId36"/>
    <p:sldId id="364" r:id="rId37"/>
    <p:sldId id="365" r:id="rId38"/>
    <p:sldId id="366" r:id="rId39"/>
    <p:sldId id="367" r:id="rId40"/>
    <p:sldId id="368" r:id="rId41"/>
    <p:sldId id="369" r:id="rId42"/>
    <p:sldId id="270" r:id="rId43"/>
    <p:sldId id="262" r:id="rId44"/>
    <p:sldId id="263"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2222" autoAdjust="0"/>
  </p:normalViewPr>
  <p:slideViewPr>
    <p:cSldViewPr snapToGrid="0">
      <p:cViewPr varScale="1">
        <p:scale>
          <a:sx n="45" d="100"/>
          <a:sy n="45" d="100"/>
        </p:scale>
        <p:origin x="1496" y="6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0F82B1-45D3-4116-8EE0-49E0600AACD8}" type="datetimeFigureOut">
              <a:rPr lang="en-US" smtClean="0"/>
              <a:t>2/10/2025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6033D8-71E4-4984-BBB4-29A58B86F495}" type="slidenum">
              <a:rPr lang="en-US" smtClean="0"/>
              <a:t>‹#›</a:t>
            </a:fld>
            <a:endParaRPr lang="en-US"/>
          </a:p>
        </p:txBody>
      </p:sp>
    </p:spTree>
    <p:extLst>
      <p:ext uri="{BB962C8B-B14F-4D97-AF65-F5344CB8AC3E}">
        <p14:creationId xmlns:p14="http://schemas.microsoft.com/office/powerpoint/2010/main" val="38315104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1" dirty="0">
              <a:latin typeface="Arial" pitchFamily="34" charset="0"/>
              <a:cs typeface="Arial" pitchFamily="34" charset="0"/>
            </a:endParaRPr>
          </a:p>
        </p:txBody>
      </p:sp>
      <p:sp>
        <p:nvSpPr>
          <p:cNvPr id="4" name="Slide Number Placeholder 3"/>
          <p:cNvSpPr>
            <a:spLocks noGrp="1"/>
          </p:cNvSpPr>
          <p:nvPr>
            <p:ph type="sldNum" sz="quarter" idx="10"/>
          </p:nvPr>
        </p:nvSpPr>
        <p:spPr/>
        <p:txBody>
          <a:bodyPr/>
          <a:lstStyle/>
          <a:p>
            <a:fld id="{0A3C37BE-C303-496D-B5CD-85F2937540FC}" type="slidenum">
              <a:rPr lang="en-US" smtClean="0"/>
              <a:t>1</a:t>
            </a:fld>
            <a:endParaRPr lang="en-US"/>
          </a:p>
        </p:txBody>
      </p:sp>
    </p:spTree>
    <p:extLst>
      <p:ext uri="{BB962C8B-B14F-4D97-AF65-F5344CB8AC3E}">
        <p14:creationId xmlns:p14="http://schemas.microsoft.com/office/powerpoint/2010/main" val="31441183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EXTERNAL REQUIREMENT The system shall implement patient privacy provisions as set out in HStan-03-2006-priv</a:t>
            </a:r>
            <a:endParaRPr lang="en-PK" dirty="0"/>
          </a:p>
          <a:p>
            <a:endParaRPr lang="en-PK" dirty="0"/>
          </a:p>
        </p:txBody>
      </p:sp>
      <p:sp>
        <p:nvSpPr>
          <p:cNvPr id="4" name="Slide Number Placeholder 3"/>
          <p:cNvSpPr>
            <a:spLocks noGrp="1"/>
          </p:cNvSpPr>
          <p:nvPr>
            <p:ph type="sldNum" sz="quarter" idx="5"/>
          </p:nvPr>
        </p:nvSpPr>
        <p:spPr/>
        <p:txBody>
          <a:bodyPr/>
          <a:lstStyle/>
          <a:p>
            <a:fld id="{3A6033D8-71E4-4984-BBB4-29A58B86F495}" type="slidenum">
              <a:rPr lang="en-US" smtClean="0"/>
              <a:t>34</a:t>
            </a:fld>
            <a:endParaRPr lang="en-US"/>
          </a:p>
        </p:txBody>
      </p:sp>
    </p:spTree>
    <p:extLst>
      <p:ext uri="{BB962C8B-B14F-4D97-AF65-F5344CB8AC3E}">
        <p14:creationId xmlns:p14="http://schemas.microsoft.com/office/powerpoint/2010/main" val="42841444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Arial" panose="020B0604020202020204" pitchFamily="34" charset="0"/>
              </a:rPr>
              <a:t>The system safety shall be assured according to standard IEC 60601-1:Medical Electrical Equipment – Part 1:General Requirements for Basic Safety and Essential Performance.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Arial" panose="020B0604020202020204" pitchFamily="34" charset="0"/>
              </a:rPr>
              <a:t>The system safety shall be assured according to standard IEC 60601-1:Medical Electrical Equipment – Part 1:General Requirements for Basic Safety and Essential Performance.</a:t>
            </a:r>
          </a:p>
          <a:p>
            <a:endParaRPr lang="en-PK" dirty="0"/>
          </a:p>
        </p:txBody>
      </p:sp>
      <p:sp>
        <p:nvSpPr>
          <p:cNvPr id="4" name="Slide Number Placeholder 3"/>
          <p:cNvSpPr>
            <a:spLocks noGrp="1"/>
          </p:cNvSpPr>
          <p:nvPr>
            <p:ph type="sldNum" sz="quarter" idx="5"/>
          </p:nvPr>
        </p:nvSpPr>
        <p:spPr/>
        <p:txBody>
          <a:bodyPr/>
          <a:lstStyle/>
          <a:p>
            <a:fld id="{3A6033D8-71E4-4984-BBB4-29A58B86F495}" type="slidenum">
              <a:rPr lang="en-US" smtClean="0"/>
              <a:t>38</a:t>
            </a:fld>
            <a:endParaRPr lang="en-US"/>
          </a:p>
        </p:txBody>
      </p:sp>
    </p:spTree>
    <p:extLst>
      <p:ext uri="{BB962C8B-B14F-4D97-AF65-F5344CB8AC3E}">
        <p14:creationId xmlns:p14="http://schemas.microsoft.com/office/powerpoint/2010/main" val="20277170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clients expect developers to </a:t>
            </a:r>
            <a:r>
              <a:rPr lang="en-US" b="1" dirty="0"/>
              <a:t>read their minds</a:t>
            </a:r>
            <a:r>
              <a:rPr lang="en-US" dirty="0"/>
              <a:t> instead of providing clear project specifications.</a:t>
            </a:r>
          </a:p>
        </p:txBody>
      </p:sp>
      <p:sp>
        <p:nvSpPr>
          <p:cNvPr id="4" name="Slide Number Placeholder 3"/>
          <p:cNvSpPr>
            <a:spLocks noGrp="1"/>
          </p:cNvSpPr>
          <p:nvPr>
            <p:ph type="sldNum" sz="quarter" idx="5"/>
          </p:nvPr>
        </p:nvSpPr>
        <p:spPr/>
        <p:txBody>
          <a:bodyPr/>
          <a:lstStyle/>
          <a:p>
            <a:fld id="{3A6033D8-71E4-4984-BBB4-29A58B86F495}" type="slidenum">
              <a:rPr lang="en-US" smtClean="0"/>
              <a:t>4</a:t>
            </a:fld>
            <a:endParaRPr lang="en-US"/>
          </a:p>
        </p:txBody>
      </p:sp>
    </p:spTree>
    <p:extLst>
      <p:ext uri="{BB962C8B-B14F-4D97-AF65-F5344CB8AC3E}">
        <p14:creationId xmlns:p14="http://schemas.microsoft.com/office/powerpoint/2010/main" val="2806783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an example applying the </a:t>
            </a:r>
            <a:r>
              <a:rPr lang="en-US" b="1" dirty="0"/>
              <a:t>W⁴H framework</a:t>
            </a:r>
            <a:r>
              <a:rPr lang="en-US" dirty="0"/>
              <a:t> to a </a:t>
            </a:r>
            <a:r>
              <a:rPr lang="en-US" b="1" dirty="0"/>
              <a:t>library management system</a:t>
            </a:r>
            <a:r>
              <a:rPr lang="en-US" dirty="0"/>
              <a:t>:</a:t>
            </a:r>
          </a:p>
          <a:p>
            <a:pPr>
              <a:buFont typeface="Arial" panose="020B0604020202020204" pitchFamily="34" charset="0"/>
              <a:buChar char="•"/>
            </a:pPr>
            <a:r>
              <a:rPr lang="en-US" b="1" dirty="0"/>
              <a:t>What</a:t>
            </a:r>
            <a:r>
              <a:rPr lang="en-US" dirty="0"/>
              <a:t> → The system should allow users to </a:t>
            </a:r>
            <a:r>
              <a:rPr lang="en-US" b="1" dirty="0"/>
              <a:t>borrow, return, and search for books</a:t>
            </a:r>
            <a:r>
              <a:rPr lang="en-US" dirty="0"/>
              <a:t>.</a:t>
            </a:r>
          </a:p>
          <a:p>
            <a:pPr>
              <a:buFont typeface="Arial" panose="020B0604020202020204" pitchFamily="34" charset="0"/>
              <a:buChar char="•"/>
            </a:pPr>
            <a:r>
              <a:rPr lang="en-US" b="1" dirty="0"/>
              <a:t>Why</a:t>
            </a:r>
            <a:r>
              <a:rPr lang="en-US" dirty="0"/>
              <a:t> → To improve </a:t>
            </a:r>
            <a:r>
              <a:rPr lang="en-US" b="1" dirty="0"/>
              <a:t>efficiency</a:t>
            </a:r>
            <a:r>
              <a:rPr lang="en-US" dirty="0"/>
              <a:t> in book management, reduce manual work, and enhance the user experience.</a:t>
            </a:r>
          </a:p>
          <a:p>
            <a:pPr>
              <a:buFont typeface="Arial" panose="020B0604020202020204" pitchFamily="34" charset="0"/>
              <a:buChar char="•"/>
            </a:pPr>
            <a:r>
              <a:rPr lang="en-US" b="1" dirty="0"/>
              <a:t>Who</a:t>
            </a:r>
            <a:r>
              <a:rPr lang="en-US" dirty="0"/>
              <a:t> → Stakeholders include </a:t>
            </a:r>
            <a:r>
              <a:rPr lang="en-US" b="1" dirty="0"/>
              <a:t>librarians, students, faculty, and IT administrators</a:t>
            </a:r>
            <a:r>
              <a:rPr lang="en-US" dirty="0"/>
              <a:t>.</a:t>
            </a:r>
          </a:p>
          <a:p>
            <a:pPr>
              <a:buFont typeface="Arial" panose="020B0604020202020204" pitchFamily="34" charset="0"/>
              <a:buChar char="•"/>
            </a:pPr>
            <a:r>
              <a:rPr lang="en-US" b="1" dirty="0"/>
              <a:t>When</a:t>
            </a:r>
            <a:r>
              <a:rPr lang="en-US" dirty="0"/>
              <a:t> → Requirement gathering happens </a:t>
            </a:r>
            <a:r>
              <a:rPr lang="en-US" b="1" dirty="0"/>
              <a:t>before development</a:t>
            </a:r>
            <a:r>
              <a:rPr lang="en-US" dirty="0"/>
              <a:t>, with updates during the software lifecycle.</a:t>
            </a:r>
          </a:p>
          <a:p>
            <a:pPr>
              <a:buFont typeface="Arial" panose="020B0604020202020204" pitchFamily="34" charset="0"/>
              <a:buChar char="•"/>
            </a:pPr>
            <a:r>
              <a:rPr lang="en-US" b="1" dirty="0"/>
              <a:t>How</a:t>
            </a:r>
            <a:r>
              <a:rPr lang="en-US" dirty="0"/>
              <a:t> → Techniques like </a:t>
            </a:r>
            <a:r>
              <a:rPr lang="en-US" b="1" dirty="0"/>
              <a:t>interviews, surveys, and prototyping</a:t>
            </a:r>
            <a:r>
              <a:rPr lang="en-US" dirty="0"/>
              <a:t> help define, analyze, and validate the requirements.</a:t>
            </a:r>
          </a:p>
          <a:p>
            <a:endParaRPr lang="en-US" dirty="0"/>
          </a:p>
        </p:txBody>
      </p:sp>
      <p:sp>
        <p:nvSpPr>
          <p:cNvPr id="4" name="Slide Number Placeholder 3"/>
          <p:cNvSpPr>
            <a:spLocks noGrp="1"/>
          </p:cNvSpPr>
          <p:nvPr>
            <p:ph type="sldNum" sz="quarter" idx="5"/>
          </p:nvPr>
        </p:nvSpPr>
        <p:spPr/>
        <p:txBody>
          <a:bodyPr/>
          <a:lstStyle/>
          <a:p>
            <a:fld id="{3A6033D8-71E4-4984-BBB4-29A58B86F495}" type="slidenum">
              <a:rPr lang="en-US" smtClean="0"/>
              <a:t>10</a:t>
            </a:fld>
            <a:endParaRPr lang="en-US"/>
          </a:p>
        </p:txBody>
      </p:sp>
    </p:spTree>
    <p:extLst>
      <p:ext uri="{BB962C8B-B14F-4D97-AF65-F5344CB8AC3E}">
        <p14:creationId xmlns:p14="http://schemas.microsoft.com/office/powerpoint/2010/main" val="2226822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User requirements</a:t>
            </a:r>
            <a:r>
              <a:rPr lang="en-US" dirty="0"/>
              <a:t> describe </a:t>
            </a:r>
            <a:r>
              <a:rPr lang="en-US" b="1" dirty="0"/>
              <a:t>what</a:t>
            </a:r>
            <a:r>
              <a:rPr lang="en-US" dirty="0"/>
              <a:t> the user needs.</a:t>
            </a:r>
            <a:br>
              <a:rPr lang="en-US" dirty="0"/>
            </a:br>
            <a:r>
              <a:rPr lang="en-US" dirty="0"/>
              <a:t>🔹 </a:t>
            </a:r>
            <a:r>
              <a:rPr lang="en-US" b="1" dirty="0"/>
              <a:t>System requirements</a:t>
            </a:r>
            <a:r>
              <a:rPr lang="en-US" dirty="0"/>
              <a:t> explain </a:t>
            </a:r>
            <a:r>
              <a:rPr lang="en-US" b="1" dirty="0"/>
              <a:t>how</a:t>
            </a:r>
            <a:r>
              <a:rPr lang="en-US" dirty="0"/>
              <a:t> the system will meet those needs.</a:t>
            </a:r>
          </a:p>
        </p:txBody>
      </p:sp>
      <p:sp>
        <p:nvSpPr>
          <p:cNvPr id="4" name="Slide Number Placeholder 3"/>
          <p:cNvSpPr>
            <a:spLocks noGrp="1"/>
          </p:cNvSpPr>
          <p:nvPr>
            <p:ph type="sldNum" sz="quarter" idx="5"/>
          </p:nvPr>
        </p:nvSpPr>
        <p:spPr/>
        <p:txBody>
          <a:bodyPr/>
          <a:lstStyle/>
          <a:p>
            <a:fld id="{3A6033D8-71E4-4984-BBB4-29A58B86F495}" type="slidenum">
              <a:rPr lang="en-US" smtClean="0"/>
              <a:t>16</a:t>
            </a:fld>
            <a:endParaRPr lang="en-US"/>
          </a:p>
        </p:txBody>
      </p:sp>
    </p:spTree>
    <p:extLst>
      <p:ext uri="{BB962C8B-B14F-4D97-AF65-F5344CB8AC3E}">
        <p14:creationId xmlns:p14="http://schemas.microsoft.com/office/powerpoint/2010/main" val="39346035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Stakeholder </a:t>
            </a:r>
            <a:r>
              <a:rPr lang="en-US" sz="1200" dirty="0"/>
              <a:t>refers to, “a person, group or company that is directly or indirectly involved in the project and who may affect or get affected by the outcome of the project”. </a:t>
            </a:r>
            <a:endParaRPr lang="en-PK" dirty="0"/>
          </a:p>
        </p:txBody>
      </p:sp>
      <p:sp>
        <p:nvSpPr>
          <p:cNvPr id="4" name="Slide Number Placeholder 3"/>
          <p:cNvSpPr>
            <a:spLocks noGrp="1"/>
          </p:cNvSpPr>
          <p:nvPr>
            <p:ph type="sldNum" sz="quarter" idx="5"/>
          </p:nvPr>
        </p:nvSpPr>
        <p:spPr/>
        <p:txBody>
          <a:bodyPr/>
          <a:lstStyle/>
          <a:p>
            <a:fld id="{3A6033D8-71E4-4984-BBB4-29A58B86F495}" type="slidenum">
              <a:rPr lang="en-US" smtClean="0"/>
              <a:t>20</a:t>
            </a:fld>
            <a:endParaRPr lang="en-US"/>
          </a:p>
        </p:txBody>
      </p:sp>
    </p:spTree>
    <p:extLst>
      <p:ext uri="{BB962C8B-B14F-4D97-AF65-F5344CB8AC3E}">
        <p14:creationId xmlns:p14="http://schemas.microsoft.com/office/powerpoint/2010/main" val="2402498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Business → Why?</a:t>
            </a:r>
          </a:p>
          <a:p>
            <a:r>
              <a:rPr lang="en-US" dirty="0"/>
              <a:t>User → What?</a:t>
            </a:r>
          </a:p>
          <a:p>
            <a:r>
              <a:rPr lang="en-US" dirty="0"/>
              <a:t>Functional → How?</a:t>
            </a:r>
          </a:p>
          <a:p>
            <a:r>
              <a:rPr lang="en-US" dirty="0"/>
              <a:t>Non-Functional → How well?</a:t>
            </a:r>
          </a:p>
        </p:txBody>
      </p:sp>
      <p:sp>
        <p:nvSpPr>
          <p:cNvPr id="4" name="Slide Number Placeholder 3"/>
          <p:cNvSpPr>
            <a:spLocks noGrp="1"/>
          </p:cNvSpPr>
          <p:nvPr>
            <p:ph type="sldNum" sz="quarter" idx="5"/>
          </p:nvPr>
        </p:nvSpPr>
        <p:spPr/>
        <p:txBody>
          <a:bodyPr/>
          <a:lstStyle/>
          <a:p>
            <a:fld id="{3A6033D8-71E4-4984-BBB4-29A58B86F495}" type="slidenum">
              <a:rPr lang="en-US" smtClean="0"/>
              <a:t>23</a:t>
            </a:fld>
            <a:endParaRPr lang="en-US"/>
          </a:p>
        </p:txBody>
      </p:sp>
    </p:spTree>
    <p:extLst>
      <p:ext uri="{BB962C8B-B14F-4D97-AF65-F5344CB8AC3E}">
        <p14:creationId xmlns:p14="http://schemas.microsoft.com/office/powerpoint/2010/main" val="24913067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3A6033D8-71E4-4984-BBB4-29A58B86F495}" type="slidenum">
              <a:rPr lang="en-US" smtClean="0"/>
              <a:t>30</a:t>
            </a:fld>
            <a:endParaRPr lang="en-US"/>
          </a:p>
        </p:txBody>
      </p:sp>
    </p:spTree>
    <p:extLst>
      <p:ext uri="{BB962C8B-B14F-4D97-AF65-F5344CB8AC3E}">
        <p14:creationId xmlns:p14="http://schemas.microsoft.com/office/powerpoint/2010/main" val="25378905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PRODUCT REQUIREMENT The MHC-PMS shall be available to all clinics during normal working hours (Mon–Fri, 08.30–17.30). Downtime within normal working hours shall not exceed five seconds in any one day. </a:t>
            </a:r>
          </a:p>
          <a:p>
            <a:endParaRPr lang="en-PK" dirty="0"/>
          </a:p>
        </p:txBody>
      </p:sp>
      <p:sp>
        <p:nvSpPr>
          <p:cNvPr id="4" name="Slide Number Placeholder 3"/>
          <p:cNvSpPr>
            <a:spLocks noGrp="1"/>
          </p:cNvSpPr>
          <p:nvPr>
            <p:ph type="sldNum" sz="quarter" idx="5"/>
          </p:nvPr>
        </p:nvSpPr>
        <p:spPr/>
        <p:txBody>
          <a:bodyPr/>
          <a:lstStyle/>
          <a:p>
            <a:fld id="{3A6033D8-71E4-4984-BBB4-29A58B86F495}" type="slidenum">
              <a:rPr lang="en-US" smtClean="0"/>
              <a:t>31</a:t>
            </a:fld>
            <a:endParaRPr lang="en-US"/>
          </a:p>
        </p:txBody>
      </p:sp>
    </p:spTree>
    <p:extLst>
      <p:ext uri="{BB962C8B-B14F-4D97-AF65-F5344CB8AC3E}">
        <p14:creationId xmlns:p14="http://schemas.microsoft.com/office/powerpoint/2010/main" val="16050746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ORGANIZATIONAL REQUIREMENT Users of the MHC-PMS system shall authenticate themselves using their health authority identity card. </a:t>
            </a:r>
          </a:p>
          <a:p>
            <a:endParaRPr lang="en-PK" dirty="0"/>
          </a:p>
        </p:txBody>
      </p:sp>
      <p:sp>
        <p:nvSpPr>
          <p:cNvPr id="4" name="Slide Number Placeholder 3"/>
          <p:cNvSpPr>
            <a:spLocks noGrp="1"/>
          </p:cNvSpPr>
          <p:nvPr>
            <p:ph type="sldNum" sz="quarter" idx="5"/>
          </p:nvPr>
        </p:nvSpPr>
        <p:spPr/>
        <p:txBody>
          <a:bodyPr/>
          <a:lstStyle/>
          <a:p>
            <a:fld id="{3A6033D8-71E4-4984-BBB4-29A58B86F495}" type="slidenum">
              <a:rPr lang="en-US" smtClean="0"/>
              <a:t>33</a:t>
            </a:fld>
            <a:endParaRPr lang="en-US"/>
          </a:p>
        </p:txBody>
      </p:sp>
    </p:spTree>
    <p:extLst>
      <p:ext uri="{BB962C8B-B14F-4D97-AF65-F5344CB8AC3E}">
        <p14:creationId xmlns:p14="http://schemas.microsoft.com/office/powerpoint/2010/main" val="16221045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4D6EC2B-1C37-4BAC-B662-B806C0505A6F}" type="datetime1">
              <a:rPr lang="en-US" smtClean="0"/>
              <a:t>2/10/2025</a:t>
            </a:fld>
            <a:endParaRPr lang="en-US"/>
          </a:p>
        </p:txBody>
      </p:sp>
      <p:sp>
        <p:nvSpPr>
          <p:cNvPr id="5" name="Footer Placeholder 4"/>
          <p:cNvSpPr>
            <a:spLocks noGrp="1"/>
          </p:cNvSpPr>
          <p:nvPr>
            <p:ph type="ftr" sz="quarter" idx="11"/>
          </p:nvPr>
        </p:nvSpPr>
        <p:spPr/>
        <p:txBody>
          <a:bodyPr/>
          <a:lstStyle/>
          <a:p>
            <a:r>
              <a:rPr lang="en-US"/>
              <a:t>Software Engineering</a:t>
            </a:r>
          </a:p>
        </p:txBody>
      </p:sp>
      <p:sp>
        <p:nvSpPr>
          <p:cNvPr id="6" name="Slide Number Placeholder 5"/>
          <p:cNvSpPr>
            <a:spLocks noGrp="1"/>
          </p:cNvSpPr>
          <p:nvPr>
            <p:ph type="sldNum" sz="quarter" idx="12"/>
          </p:nvPr>
        </p:nvSpPr>
        <p:spPr/>
        <p:txBody>
          <a:bodyPr/>
          <a:lstStyle/>
          <a:p>
            <a:fld id="{B12280B9-D2CE-4D2F-9836-68D0AD48D9E8}" type="slidenum">
              <a:rPr lang="en-US" smtClean="0"/>
              <a:t>‹#›</a:t>
            </a:fld>
            <a:endParaRPr lang="en-US"/>
          </a:p>
        </p:txBody>
      </p:sp>
    </p:spTree>
    <p:extLst>
      <p:ext uri="{BB962C8B-B14F-4D97-AF65-F5344CB8AC3E}">
        <p14:creationId xmlns:p14="http://schemas.microsoft.com/office/powerpoint/2010/main" val="426346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9E5132-DFBB-4CFD-A0C2-B49D4974CA9A}" type="datetime1">
              <a:rPr lang="en-US" smtClean="0"/>
              <a:t>2/10/2025</a:t>
            </a:fld>
            <a:endParaRPr lang="en-US"/>
          </a:p>
        </p:txBody>
      </p:sp>
      <p:sp>
        <p:nvSpPr>
          <p:cNvPr id="5" name="Footer Placeholder 4"/>
          <p:cNvSpPr>
            <a:spLocks noGrp="1"/>
          </p:cNvSpPr>
          <p:nvPr>
            <p:ph type="ftr" sz="quarter" idx="11"/>
          </p:nvPr>
        </p:nvSpPr>
        <p:spPr/>
        <p:txBody>
          <a:bodyPr/>
          <a:lstStyle/>
          <a:p>
            <a:r>
              <a:rPr lang="en-US"/>
              <a:t>Software Engineering</a:t>
            </a:r>
          </a:p>
        </p:txBody>
      </p:sp>
      <p:sp>
        <p:nvSpPr>
          <p:cNvPr id="6" name="Slide Number Placeholder 5"/>
          <p:cNvSpPr>
            <a:spLocks noGrp="1"/>
          </p:cNvSpPr>
          <p:nvPr>
            <p:ph type="sldNum" sz="quarter" idx="12"/>
          </p:nvPr>
        </p:nvSpPr>
        <p:spPr/>
        <p:txBody>
          <a:bodyPr/>
          <a:lstStyle/>
          <a:p>
            <a:fld id="{B12280B9-D2CE-4D2F-9836-68D0AD48D9E8}" type="slidenum">
              <a:rPr lang="en-US" smtClean="0"/>
              <a:t>‹#›</a:t>
            </a:fld>
            <a:endParaRPr lang="en-US"/>
          </a:p>
        </p:txBody>
      </p:sp>
    </p:spTree>
    <p:extLst>
      <p:ext uri="{BB962C8B-B14F-4D97-AF65-F5344CB8AC3E}">
        <p14:creationId xmlns:p14="http://schemas.microsoft.com/office/powerpoint/2010/main" val="2757555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B00A697-8B5C-4B66-A483-518BBA16E6FE}" type="datetime1">
              <a:rPr lang="en-US" smtClean="0"/>
              <a:t>2/10/2025</a:t>
            </a:fld>
            <a:endParaRPr lang="en-US"/>
          </a:p>
        </p:txBody>
      </p:sp>
      <p:sp>
        <p:nvSpPr>
          <p:cNvPr id="5" name="Footer Placeholder 4"/>
          <p:cNvSpPr>
            <a:spLocks noGrp="1"/>
          </p:cNvSpPr>
          <p:nvPr>
            <p:ph type="ftr" sz="quarter" idx="11"/>
          </p:nvPr>
        </p:nvSpPr>
        <p:spPr/>
        <p:txBody>
          <a:bodyPr/>
          <a:lstStyle/>
          <a:p>
            <a:r>
              <a:rPr lang="en-US"/>
              <a:t>Software Engineering</a:t>
            </a:r>
          </a:p>
        </p:txBody>
      </p:sp>
      <p:sp>
        <p:nvSpPr>
          <p:cNvPr id="6" name="Slide Number Placeholder 5"/>
          <p:cNvSpPr>
            <a:spLocks noGrp="1"/>
          </p:cNvSpPr>
          <p:nvPr>
            <p:ph type="sldNum" sz="quarter" idx="12"/>
          </p:nvPr>
        </p:nvSpPr>
        <p:spPr/>
        <p:txBody>
          <a:bodyPr/>
          <a:lstStyle/>
          <a:p>
            <a:fld id="{B12280B9-D2CE-4D2F-9836-68D0AD48D9E8}" type="slidenum">
              <a:rPr lang="en-US" smtClean="0"/>
              <a:t>‹#›</a:t>
            </a:fld>
            <a:endParaRPr lang="en-US"/>
          </a:p>
        </p:txBody>
      </p:sp>
    </p:spTree>
    <p:extLst>
      <p:ext uri="{BB962C8B-B14F-4D97-AF65-F5344CB8AC3E}">
        <p14:creationId xmlns:p14="http://schemas.microsoft.com/office/powerpoint/2010/main" val="25048829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r>
              <a:rPr lang="en-US"/>
              <a:t>Click icon to add picture</a:t>
            </a:r>
            <a:endParaRPr/>
          </a:p>
        </p:txBody>
      </p:sp>
      <p:sp>
        <p:nvSpPr>
          <p:cNvPr id="8" name="Rectangle 7"/>
          <p:cNvSpPr/>
          <p:nvPr/>
        </p:nvSpPr>
        <p:spPr>
          <a:xfrm>
            <a:off x="0" y="0"/>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4" name="Group 13"/>
          <p:cNvGrpSpPr/>
          <p:nvPr/>
        </p:nvGrpSpPr>
        <p:grpSpPr>
          <a:xfrm>
            <a:off x="0" y="1143000"/>
            <a:ext cx="12192000" cy="63125"/>
            <a:chOff x="507492" y="1501519"/>
            <a:chExt cx="8129016" cy="63125"/>
          </a:xfrm>
        </p:grpSpPr>
        <p:cxnSp>
          <p:nvCxnSpPr>
            <p:cNvPr id="15" name="Straight Connector 14"/>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10" name="Picture 9"/>
          <p:cNvPicPr>
            <a:picLocks noChangeAspect="1"/>
          </p:cNvPicPr>
          <p:nvPr/>
        </p:nvPicPr>
        <p:blipFill rotWithShape="1">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saturation sat="30000"/>
                    </a14:imgEffect>
                  </a14:imgLayer>
                </a14:imgProps>
              </a:ext>
              <a:ext uri="{28A0092B-C50C-407E-A947-70E740481C1C}">
                <a14:useLocalDpi xmlns:a14="http://schemas.microsoft.com/office/drawing/2010/main" val="0"/>
              </a:ext>
            </a:extLst>
          </a:blip>
          <a:srcRect/>
          <a:stretch/>
        </p:blipFill>
        <p:spPr>
          <a:xfrm>
            <a:off x="1325880" y="0"/>
            <a:ext cx="1747524" cy="2292094"/>
          </a:xfrm>
          <a:prstGeom prst="rect">
            <a:avLst/>
          </a:prstGeom>
        </p:spPr>
      </p:pic>
      <p:grpSp>
        <p:nvGrpSpPr>
          <p:cNvPr id="13" name="Group 12"/>
          <p:cNvGrpSpPr/>
          <p:nvPr/>
        </p:nvGrpSpPr>
        <p:grpSpPr>
          <a:xfrm rot="10800000">
            <a:off x="0" y="5645510"/>
            <a:ext cx="12192000" cy="63125"/>
            <a:chOff x="507492" y="1501519"/>
            <a:chExt cx="8129016" cy="63125"/>
          </a:xfrm>
        </p:grpSpPr>
        <p:cxnSp>
          <p:nvCxnSpPr>
            <p:cNvPr id="17" name="Straight Connector 16"/>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7" name="Rectangle 6"/>
          <p:cNvSpPr/>
          <p:nvPr/>
        </p:nvSpPr>
        <p:spPr>
          <a:xfrm>
            <a:off x="0" y="5778124"/>
            <a:ext cx="12192000" cy="107987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2477307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a:t>Click to edit Master title style</a:t>
            </a:r>
          </a:p>
        </p:txBody>
      </p:sp>
      <p:sp>
        <p:nvSpPr>
          <p:cNvPr id="3" name="Content Placeholder 2"/>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F92073-498C-4867-A3E8-4BDC363642AF}" type="datetime1">
              <a:rPr lang="en-US" smtClean="0"/>
              <a:t>2/10/2025</a:t>
            </a:fld>
            <a:endParaRPr lang="en-US"/>
          </a:p>
        </p:txBody>
      </p:sp>
      <p:sp>
        <p:nvSpPr>
          <p:cNvPr id="5" name="Footer Placeholder 4"/>
          <p:cNvSpPr>
            <a:spLocks noGrp="1"/>
          </p:cNvSpPr>
          <p:nvPr>
            <p:ph type="ftr" sz="quarter" idx="11"/>
          </p:nvPr>
        </p:nvSpPr>
        <p:spPr/>
        <p:txBody>
          <a:bodyPr/>
          <a:lstStyle/>
          <a:p>
            <a:r>
              <a:rPr lang="en-US"/>
              <a:t>Software Engineering</a:t>
            </a:r>
          </a:p>
        </p:txBody>
      </p:sp>
      <p:sp>
        <p:nvSpPr>
          <p:cNvPr id="6" name="Slide Number Placeholder 5"/>
          <p:cNvSpPr>
            <a:spLocks noGrp="1"/>
          </p:cNvSpPr>
          <p:nvPr>
            <p:ph type="sldNum" sz="quarter" idx="12"/>
          </p:nvPr>
        </p:nvSpPr>
        <p:spPr/>
        <p:txBody>
          <a:bodyPr/>
          <a:lstStyle/>
          <a:p>
            <a:fld id="{B12280B9-D2CE-4D2F-9836-68D0AD48D9E8}" type="slidenum">
              <a:rPr lang="en-US" smtClean="0"/>
              <a:t>‹#›</a:t>
            </a:fld>
            <a:endParaRPr lang="en-US"/>
          </a:p>
        </p:txBody>
      </p:sp>
    </p:spTree>
    <p:extLst>
      <p:ext uri="{BB962C8B-B14F-4D97-AF65-F5344CB8AC3E}">
        <p14:creationId xmlns:p14="http://schemas.microsoft.com/office/powerpoint/2010/main" val="3951118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CEB676-BE29-4ABC-8415-0C946DCC981B}" type="datetime1">
              <a:rPr lang="en-US" smtClean="0"/>
              <a:t>2/10/2025</a:t>
            </a:fld>
            <a:endParaRPr lang="en-US"/>
          </a:p>
        </p:txBody>
      </p:sp>
      <p:sp>
        <p:nvSpPr>
          <p:cNvPr id="5" name="Footer Placeholder 4"/>
          <p:cNvSpPr>
            <a:spLocks noGrp="1"/>
          </p:cNvSpPr>
          <p:nvPr>
            <p:ph type="ftr" sz="quarter" idx="11"/>
          </p:nvPr>
        </p:nvSpPr>
        <p:spPr/>
        <p:txBody>
          <a:bodyPr/>
          <a:lstStyle/>
          <a:p>
            <a:r>
              <a:rPr lang="en-US"/>
              <a:t>Software Engineering</a:t>
            </a:r>
          </a:p>
        </p:txBody>
      </p:sp>
      <p:sp>
        <p:nvSpPr>
          <p:cNvPr id="6" name="Slide Number Placeholder 5"/>
          <p:cNvSpPr>
            <a:spLocks noGrp="1"/>
          </p:cNvSpPr>
          <p:nvPr>
            <p:ph type="sldNum" sz="quarter" idx="12"/>
          </p:nvPr>
        </p:nvSpPr>
        <p:spPr/>
        <p:txBody>
          <a:bodyPr/>
          <a:lstStyle/>
          <a:p>
            <a:fld id="{B12280B9-D2CE-4D2F-9836-68D0AD48D9E8}" type="slidenum">
              <a:rPr lang="en-US" smtClean="0"/>
              <a:t>‹#›</a:t>
            </a:fld>
            <a:endParaRPr lang="en-US"/>
          </a:p>
        </p:txBody>
      </p:sp>
    </p:spTree>
    <p:extLst>
      <p:ext uri="{BB962C8B-B14F-4D97-AF65-F5344CB8AC3E}">
        <p14:creationId xmlns:p14="http://schemas.microsoft.com/office/powerpoint/2010/main" val="401886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1758E6D-8E32-4D51-BA9A-3FB8E6566B75}" type="datetime1">
              <a:rPr lang="en-US" smtClean="0"/>
              <a:t>2/10/2025</a:t>
            </a:fld>
            <a:endParaRPr lang="en-US"/>
          </a:p>
        </p:txBody>
      </p:sp>
      <p:sp>
        <p:nvSpPr>
          <p:cNvPr id="6" name="Footer Placeholder 5"/>
          <p:cNvSpPr>
            <a:spLocks noGrp="1"/>
          </p:cNvSpPr>
          <p:nvPr>
            <p:ph type="ftr" sz="quarter" idx="11"/>
          </p:nvPr>
        </p:nvSpPr>
        <p:spPr/>
        <p:txBody>
          <a:bodyPr/>
          <a:lstStyle/>
          <a:p>
            <a:r>
              <a:rPr lang="en-US"/>
              <a:t>Software Engineering</a:t>
            </a:r>
          </a:p>
        </p:txBody>
      </p:sp>
      <p:sp>
        <p:nvSpPr>
          <p:cNvPr id="7" name="Slide Number Placeholder 6"/>
          <p:cNvSpPr>
            <a:spLocks noGrp="1"/>
          </p:cNvSpPr>
          <p:nvPr>
            <p:ph type="sldNum" sz="quarter" idx="12"/>
          </p:nvPr>
        </p:nvSpPr>
        <p:spPr/>
        <p:txBody>
          <a:bodyPr/>
          <a:lstStyle/>
          <a:p>
            <a:fld id="{B12280B9-D2CE-4D2F-9836-68D0AD48D9E8}" type="slidenum">
              <a:rPr lang="en-US" smtClean="0"/>
              <a:t>‹#›</a:t>
            </a:fld>
            <a:endParaRPr lang="en-US"/>
          </a:p>
        </p:txBody>
      </p:sp>
    </p:spTree>
    <p:extLst>
      <p:ext uri="{BB962C8B-B14F-4D97-AF65-F5344CB8AC3E}">
        <p14:creationId xmlns:p14="http://schemas.microsoft.com/office/powerpoint/2010/main" val="2506083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DF033CF-322B-4D36-B7C4-B6D8F5CDD9E9}" type="datetime1">
              <a:rPr lang="en-US" smtClean="0"/>
              <a:t>2/10/2025</a:t>
            </a:fld>
            <a:endParaRPr lang="en-US"/>
          </a:p>
        </p:txBody>
      </p:sp>
      <p:sp>
        <p:nvSpPr>
          <p:cNvPr id="8" name="Footer Placeholder 7"/>
          <p:cNvSpPr>
            <a:spLocks noGrp="1"/>
          </p:cNvSpPr>
          <p:nvPr>
            <p:ph type="ftr" sz="quarter" idx="11"/>
          </p:nvPr>
        </p:nvSpPr>
        <p:spPr/>
        <p:txBody>
          <a:bodyPr/>
          <a:lstStyle/>
          <a:p>
            <a:r>
              <a:rPr lang="en-US"/>
              <a:t>Software Engineering</a:t>
            </a:r>
          </a:p>
        </p:txBody>
      </p:sp>
      <p:sp>
        <p:nvSpPr>
          <p:cNvPr id="9" name="Slide Number Placeholder 8"/>
          <p:cNvSpPr>
            <a:spLocks noGrp="1"/>
          </p:cNvSpPr>
          <p:nvPr>
            <p:ph type="sldNum" sz="quarter" idx="12"/>
          </p:nvPr>
        </p:nvSpPr>
        <p:spPr/>
        <p:txBody>
          <a:bodyPr/>
          <a:lstStyle/>
          <a:p>
            <a:fld id="{B12280B9-D2CE-4D2F-9836-68D0AD48D9E8}" type="slidenum">
              <a:rPr lang="en-US" smtClean="0"/>
              <a:t>‹#›</a:t>
            </a:fld>
            <a:endParaRPr lang="en-US"/>
          </a:p>
        </p:txBody>
      </p:sp>
    </p:spTree>
    <p:extLst>
      <p:ext uri="{BB962C8B-B14F-4D97-AF65-F5344CB8AC3E}">
        <p14:creationId xmlns:p14="http://schemas.microsoft.com/office/powerpoint/2010/main" val="2136511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BE4BE73-B20D-4BC1-8F8B-DB5E151E7277}" type="datetime1">
              <a:rPr lang="en-US" smtClean="0"/>
              <a:t>2/10/2025</a:t>
            </a:fld>
            <a:endParaRPr lang="en-US"/>
          </a:p>
        </p:txBody>
      </p:sp>
      <p:sp>
        <p:nvSpPr>
          <p:cNvPr id="4" name="Footer Placeholder 3"/>
          <p:cNvSpPr>
            <a:spLocks noGrp="1"/>
          </p:cNvSpPr>
          <p:nvPr>
            <p:ph type="ftr" sz="quarter" idx="11"/>
          </p:nvPr>
        </p:nvSpPr>
        <p:spPr/>
        <p:txBody>
          <a:bodyPr/>
          <a:lstStyle/>
          <a:p>
            <a:r>
              <a:rPr lang="en-US"/>
              <a:t>Software Engineering</a:t>
            </a:r>
          </a:p>
        </p:txBody>
      </p:sp>
      <p:sp>
        <p:nvSpPr>
          <p:cNvPr id="5" name="Slide Number Placeholder 4"/>
          <p:cNvSpPr>
            <a:spLocks noGrp="1"/>
          </p:cNvSpPr>
          <p:nvPr>
            <p:ph type="sldNum" sz="quarter" idx="12"/>
          </p:nvPr>
        </p:nvSpPr>
        <p:spPr/>
        <p:txBody>
          <a:bodyPr/>
          <a:lstStyle/>
          <a:p>
            <a:fld id="{B12280B9-D2CE-4D2F-9836-68D0AD48D9E8}" type="slidenum">
              <a:rPr lang="en-US" smtClean="0"/>
              <a:t>‹#›</a:t>
            </a:fld>
            <a:endParaRPr lang="en-US"/>
          </a:p>
        </p:txBody>
      </p:sp>
    </p:spTree>
    <p:extLst>
      <p:ext uri="{BB962C8B-B14F-4D97-AF65-F5344CB8AC3E}">
        <p14:creationId xmlns:p14="http://schemas.microsoft.com/office/powerpoint/2010/main" val="3311540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35C1AF-D415-4610-BD57-A4F482AC2AEF}" type="datetime1">
              <a:rPr lang="en-US" smtClean="0"/>
              <a:t>2/10/2025</a:t>
            </a:fld>
            <a:endParaRPr lang="en-US"/>
          </a:p>
        </p:txBody>
      </p:sp>
      <p:sp>
        <p:nvSpPr>
          <p:cNvPr id="3" name="Footer Placeholder 2"/>
          <p:cNvSpPr>
            <a:spLocks noGrp="1"/>
          </p:cNvSpPr>
          <p:nvPr>
            <p:ph type="ftr" sz="quarter" idx="11"/>
          </p:nvPr>
        </p:nvSpPr>
        <p:spPr/>
        <p:txBody>
          <a:bodyPr/>
          <a:lstStyle/>
          <a:p>
            <a:r>
              <a:rPr lang="en-US"/>
              <a:t>Software Engineering</a:t>
            </a:r>
          </a:p>
        </p:txBody>
      </p:sp>
      <p:sp>
        <p:nvSpPr>
          <p:cNvPr id="4" name="Slide Number Placeholder 3"/>
          <p:cNvSpPr>
            <a:spLocks noGrp="1"/>
          </p:cNvSpPr>
          <p:nvPr>
            <p:ph type="sldNum" sz="quarter" idx="12"/>
          </p:nvPr>
        </p:nvSpPr>
        <p:spPr/>
        <p:txBody>
          <a:bodyPr/>
          <a:lstStyle/>
          <a:p>
            <a:fld id="{B12280B9-D2CE-4D2F-9836-68D0AD48D9E8}" type="slidenum">
              <a:rPr lang="en-US" smtClean="0"/>
              <a:t>‹#›</a:t>
            </a:fld>
            <a:endParaRPr lang="en-US"/>
          </a:p>
        </p:txBody>
      </p:sp>
    </p:spTree>
    <p:extLst>
      <p:ext uri="{BB962C8B-B14F-4D97-AF65-F5344CB8AC3E}">
        <p14:creationId xmlns:p14="http://schemas.microsoft.com/office/powerpoint/2010/main" val="2067282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FD16A6-2EAB-428D-B6E9-78F690296FB0}" type="datetime1">
              <a:rPr lang="en-US" smtClean="0"/>
              <a:t>2/10/2025</a:t>
            </a:fld>
            <a:endParaRPr lang="en-US"/>
          </a:p>
        </p:txBody>
      </p:sp>
      <p:sp>
        <p:nvSpPr>
          <p:cNvPr id="6" name="Footer Placeholder 5"/>
          <p:cNvSpPr>
            <a:spLocks noGrp="1"/>
          </p:cNvSpPr>
          <p:nvPr>
            <p:ph type="ftr" sz="quarter" idx="11"/>
          </p:nvPr>
        </p:nvSpPr>
        <p:spPr/>
        <p:txBody>
          <a:bodyPr/>
          <a:lstStyle/>
          <a:p>
            <a:r>
              <a:rPr lang="en-US"/>
              <a:t>Software Engineering</a:t>
            </a:r>
          </a:p>
        </p:txBody>
      </p:sp>
      <p:sp>
        <p:nvSpPr>
          <p:cNvPr id="7" name="Slide Number Placeholder 6"/>
          <p:cNvSpPr>
            <a:spLocks noGrp="1"/>
          </p:cNvSpPr>
          <p:nvPr>
            <p:ph type="sldNum" sz="quarter" idx="12"/>
          </p:nvPr>
        </p:nvSpPr>
        <p:spPr/>
        <p:txBody>
          <a:bodyPr/>
          <a:lstStyle/>
          <a:p>
            <a:fld id="{B12280B9-D2CE-4D2F-9836-68D0AD48D9E8}" type="slidenum">
              <a:rPr lang="en-US" smtClean="0"/>
              <a:t>‹#›</a:t>
            </a:fld>
            <a:endParaRPr lang="en-US"/>
          </a:p>
        </p:txBody>
      </p:sp>
    </p:spTree>
    <p:extLst>
      <p:ext uri="{BB962C8B-B14F-4D97-AF65-F5344CB8AC3E}">
        <p14:creationId xmlns:p14="http://schemas.microsoft.com/office/powerpoint/2010/main" val="1751400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6BF3A9B-366C-4EAD-9730-BDA178C6E73C}" type="datetime1">
              <a:rPr lang="en-US" smtClean="0"/>
              <a:t>2/10/2025</a:t>
            </a:fld>
            <a:endParaRPr lang="en-US"/>
          </a:p>
        </p:txBody>
      </p:sp>
      <p:sp>
        <p:nvSpPr>
          <p:cNvPr id="6" name="Footer Placeholder 5"/>
          <p:cNvSpPr>
            <a:spLocks noGrp="1"/>
          </p:cNvSpPr>
          <p:nvPr>
            <p:ph type="ftr" sz="quarter" idx="11"/>
          </p:nvPr>
        </p:nvSpPr>
        <p:spPr/>
        <p:txBody>
          <a:bodyPr/>
          <a:lstStyle/>
          <a:p>
            <a:r>
              <a:rPr lang="en-US"/>
              <a:t>Software Engineering</a:t>
            </a:r>
          </a:p>
        </p:txBody>
      </p:sp>
      <p:sp>
        <p:nvSpPr>
          <p:cNvPr id="7" name="Slide Number Placeholder 6"/>
          <p:cNvSpPr>
            <a:spLocks noGrp="1"/>
          </p:cNvSpPr>
          <p:nvPr>
            <p:ph type="sldNum" sz="quarter" idx="12"/>
          </p:nvPr>
        </p:nvSpPr>
        <p:spPr/>
        <p:txBody>
          <a:bodyPr/>
          <a:lstStyle/>
          <a:p>
            <a:fld id="{B12280B9-D2CE-4D2F-9836-68D0AD48D9E8}" type="slidenum">
              <a:rPr lang="en-US" smtClean="0"/>
              <a:t>‹#›</a:t>
            </a:fld>
            <a:endParaRPr lang="en-US"/>
          </a:p>
        </p:txBody>
      </p:sp>
    </p:spTree>
    <p:extLst>
      <p:ext uri="{BB962C8B-B14F-4D97-AF65-F5344CB8AC3E}">
        <p14:creationId xmlns:p14="http://schemas.microsoft.com/office/powerpoint/2010/main" val="3020722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312BE1-069F-445F-B60A-401DBBFCDDF2}" type="datetime1">
              <a:rPr lang="en-US" smtClean="0"/>
              <a:t>2/10/2025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Software Engineering</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2280B9-D2CE-4D2F-9836-68D0AD48D9E8}" type="slidenum">
              <a:rPr lang="en-US" smtClean="0"/>
              <a:t>‹#›</a:t>
            </a:fld>
            <a:endParaRPr lang="en-US"/>
          </a:p>
        </p:txBody>
      </p:sp>
    </p:spTree>
    <p:extLst>
      <p:ext uri="{BB962C8B-B14F-4D97-AF65-F5344CB8AC3E}">
        <p14:creationId xmlns:p14="http://schemas.microsoft.com/office/powerpoint/2010/main" val="28053696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622854" y="2311097"/>
            <a:ext cx="5734050" cy="1111763"/>
          </a:xfrm>
          <a:ln>
            <a:solidFill>
              <a:srgbClr val="0070C0"/>
            </a:solidFill>
          </a:ln>
        </p:spPr>
        <p:txBody>
          <a:bodyPr anchor="ctr">
            <a:normAutofit/>
          </a:bodyPr>
          <a:lstStyle/>
          <a:p>
            <a:r>
              <a:rPr lang="en-US" cap="none">
                <a:latin typeface="Times New Roman" panose="02020603050405020304" pitchFamily="18" charset="0"/>
                <a:cs typeface="Times New Roman" panose="02020603050405020304" pitchFamily="18" charset="0"/>
              </a:rPr>
              <a:t>Software </a:t>
            </a:r>
            <a:r>
              <a:rPr lang="en-US" cap="none" dirty="0">
                <a:latin typeface="Times New Roman" panose="02020603050405020304" pitchFamily="18" charset="0"/>
                <a:cs typeface="Times New Roman" panose="02020603050405020304" pitchFamily="18" charset="0"/>
              </a:rPr>
              <a:t>Engineering</a:t>
            </a:r>
          </a:p>
        </p:txBody>
      </p:sp>
      <p:pic>
        <p:nvPicPr>
          <p:cNvPr id="4" name="Picture Placeholder 3" descr="Open book on table, blurred shelves of books in background"/>
          <p:cNvPicPr>
            <a:picLocks noGrp="1" noChangeAspect="1"/>
          </p:cNvPicPr>
          <p:nvPr>
            <p:ph type="pic" sz="quarter" idx="13"/>
          </p:nvPr>
        </p:nvPicPr>
        <p:blipFill>
          <a:blip r:embed="rId3" cstate="print">
            <a:extLst>
              <a:ext uri="{28A0092B-C50C-407E-A947-70E740481C1C}">
                <a14:useLocalDpi xmlns:a14="http://schemas.microsoft.com/office/drawing/2010/main" val="0"/>
              </a:ext>
            </a:extLst>
          </a:blip>
          <a:srcRect l="8890" r="8890"/>
          <a:stretch>
            <a:fillRect/>
          </a:stretch>
        </p:blipFill>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848" y="2071602"/>
            <a:ext cx="1585871" cy="1590751"/>
          </a:xfrm>
          <a:prstGeom prst="rect">
            <a:avLst/>
          </a:prstGeom>
          <a:ln>
            <a:solidFill>
              <a:srgbClr val="0070C0"/>
            </a:solidFill>
          </a:ln>
        </p:spPr>
      </p:pic>
    </p:spTree>
    <p:extLst>
      <p:ext uri="{BB962C8B-B14F-4D97-AF65-F5344CB8AC3E}">
        <p14:creationId xmlns:p14="http://schemas.microsoft.com/office/powerpoint/2010/main" val="647255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t>
            </a:r>
            <a:r>
              <a:rPr lang="en-US" baseline="40000" dirty="0"/>
              <a:t>4</a:t>
            </a:r>
            <a:r>
              <a:rPr lang="en-US" dirty="0"/>
              <a:t> H of Requirements</a:t>
            </a:r>
          </a:p>
        </p:txBody>
      </p:sp>
      <p:sp>
        <p:nvSpPr>
          <p:cNvPr id="3" name="Content Placeholder 2"/>
          <p:cNvSpPr>
            <a:spLocks noGrp="1"/>
          </p:cNvSpPr>
          <p:nvPr>
            <p:ph idx="1"/>
          </p:nvPr>
        </p:nvSpPr>
        <p:spPr>
          <a:xfrm>
            <a:off x="1013791" y="1845734"/>
            <a:ext cx="10058399" cy="4471939"/>
          </a:xfrm>
        </p:spPr>
        <p:txBody>
          <a:bodyPr>
            <a:normAutofit fontScale="92500" lnSpcReduction="10000"/>
          </a:bodyPr>
          <a:lstStyle/>
          <a:p>
            <a:pPr algn="just"/>
            <a:r>
              <a:rPr lang="en-US" sz="2400" dirty="0">
                <a:solidFill>
                  <a:srgbClr val="002060"/>
                </a:solidFill>
              </a:rPr>
              <a:t>What: </a:t>
            </a:r>
          </a:p>
          <a:p>
            <a:pPr lvl="1" algn="just"/>
            <a:r>
              <a:rPr lang="en-US" dirty="0">
                <a:solidFill>
                  <a:srgbClr val="C00000"/>
                </a:solidFill>
              </a:rPr>
              <a:t>The various levels and types of requirements that need to be defined </a:t>
            </a:r>
          </a:p>
          <a:p>
            <a:pPr algn="just"/>
            <a:r>
              <a:rPr lang="en-US" sz="2400" dirty="0">
                <a:solidFill>
                  <a:srgbClr val="002060"/>
                </a:solidFill>
              </a:rPr>
              <a:t>Why: </a:t>
            </a:r>
          </a:p>
          <a:p>
            <a:pPr lvl="1" algn="just"/>
            <a:r>
              <a:rPr lang="en-US" dirty="0">
                <a:solidFill>
                  <a:srgbClr val="C00000"/>
                </a:solidFill>
              </a:rPr>
              <a:t>The benefits of having the right software requirements </a:t>
            </a:r>
          </a:p>
          <a:p>
            <a:pPr algn="just"/>
            <a:r>
              <a:rPr lang="en-US" sz="2400" dirty="0">
                <a:solidFill>
                  <a:srgbClr val="002060"/>
                </a:solidFill>
              </a:rPr>
              <a:t>Who: </a:t>
            </a:r>
          </a:p>
          <a:p>
            <a:pPr lvl="1" algn="just"/>
            <a:r>
              <a:rPr lang="en-US" dirty="0">
                <a:solidFill>
                  <a:srgbClr val="C00000"/>
                </a:solidFill>
              </a:rPr>
              <a:t>The stakeholders of the software requirements and getting them involved in the process </a:t>
            </a:r>
          </a:p>
          <a:p>
            <a:pPr algn="just"/>
            <a:r>
              <a:rPr lang="en-US" sz="2400" dirty="0">
                <a:solidFill>
                  <a:srgbClr val="002060"/>
                </a:solidFill>
              </a:rPr>
              <a:t>When: </a:t>
            </a:r>
          </a:p>
          <a:p>
            <a:pPr lvl="1" algn="just"/>
            <a:r>
              <a:rPr lang="en-US" dirty="0">
                <a:solidFill>
                  <a:srgbClr val="C00000"/>
                </a:solidFill>
              </a:rPr>
              <a:t>Requirements activities throughout the software development life cycle </a:t>
            </a:r>
          </a:p>
          <a:p>
            <a:pPr algn="just"/>
            <a:r>
              <a:rPr lang="en-US" sz="2400" dirty="0">
                <a:solidFill>
                  <a:srgbClr val="002060"/>
                </a:solidFill>
              </a:rPr>
              <a:t>How: </a:t>
            </a:r>
          </a:p>
          <a:p>
            <a:pPr lvl="1" algn="just"/>
            <a:r>
              <a:rPr lang="en-US" dirty="0">
                <a:solidFill>
                  <a:srgbClr val="C00000"/>
                </a:solidFill>
              </a:rPr>
              <a:t>Techniques for eliciting, analyzing, specifying, and validating software requirements</a:t>
            </a:r>
          </a:p>
          <a:p>
            <a:endParaRPr lang="en-US" dirty="0"/>
          </a:p>
        </p:txBody>
      </p:sp>
      <p:sp>
        <p:nvSpPr>
          <p:cNvPr id="4" name="Footer Placeholder 3"/>
          <p:cNvSpPr>
            <a:spLocks noGrp="1"/>
          </p:cNvSpPr>
          <p:nvPr>
            <p:ph type="ftr" sz="quarter" idx="11"/>
          </p:nvPr>
        </p:nvSpPr>
        <p:spPr/>
        <p:txBody>
          <a:bodyPr/>
          <a:lstStyle/>
          <a:p>
            <a:r>
              <a:rPr lang="en-US"/>
              <a:t>Software Engineering</a:t>
            </a:r>
          </a:p>
        </p:txBody>
      </p:sp>
      <p:sp>
        <p:nvSpPr>
          <p:cNvPr id="5" name="Slide Number Placeholder 4"/>
          <p:cNvSpPr>
            <a:spLocks noGrp="1"/>
          </p:cNvSpPr>
          <p:nvPr>
            <p:ph type="sldNum" sz="quarter" idx="12"/>
          </p:nvPr>
        </p:nvSpPr>
        <p:spPr/>
        <p:txBody>
          <a:bodyPr/>
          <a:lstStyle/>
          <a:p>
            <a:fld id="{1B1BB987-6F91-45E4-B4B8-36CB3CA273A8}" type="slidenum">
              <a:rPr lang="en-US" smtClean="0"/>
              <a:t>10</a:t>
            </a:fld>
            <a:endParaRPr lang="en-US"/>
          </a:p>
        </p:txBody>
      </p:sp>
    </p:spTree>
    <p:extLst>
      <p:ext uri="{BB962C8B-B14F-4D97-AF65-F5344CB8AC3E}">
        <p14:creationId xmlns:p14="http://schemas.microsoft.com/office/powerpoint/2010/main" val="2555408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patient information system for mental health care</a:t>
            </a:r>
          </a:p>
        </p:txBody>
      </p:sp>
      <p:sp>
        <p:nvSpPr>
          <p:cNvPr id="3" name="Content Placeholder 2"/>
          <p:cNvSpPr>
            <a:spLocks noGrp="1"/>
          </p:cNvSpPr>
          <p:nvPr>
            <p:ph idx="1"/>
          </p:nvPr>
        </p:nvSpPr>
        <p:spPr>
          <a:xfrm>
            <a:off x="0" y="2187574"/>
            <a:ext cx="11353800" cy="4351338"/>
          </a:xfrm>
        </p:spPr>
        <p:txBody>
          <a:bodyPr>
            <a:normAutofit/>
          </a:bodyPr>
          <a:lstStyle/>
          <a:p>
            <a:pPr lvl="2" algn="just">
              <a:lnSpc>
                <a:spcPct val="100000"/>
              </a:lnSpc>
              <a:buFont typeface="Arial" panose="020B0604020202020204" pitchFamily="34" charset="0"/>
              <a:buChar char="•"/>
            </a:pPr>
            <a:r>
              <a:rPr lang="en-US" sz="2200" dirty="0"/>
              <a:t>A patient information system to support mental health care (the Mentcare system) is a medical information system that maintains information about patients suffering from mental health problems and the treatments that they have received. </a:t>
            </a:r>
          </a:p>
          <a:p>
            <a:pPr marL="384048" lvl="2" indent="0" algn="just">
              <a:lnSpc>
                <a:spcPct val="100000"/>
              </a:lnSpc>
              <a:buNone/>
            </a:pPr>
            <a:endParaRPr lang="en-US" sz="2200" dirty="0"/>
          </a:p>
          <a:p>
            <a:pPr lvl="2" algn="just">
              <a:lnSpc>
                <a:spcPct val="100000"/>
              </a:lnSpc>
              <a:buFont typeface="Arial" panose="020B0604020202020204" pitchFamily="34" charset="0"/>
              <a:buChar char="•"/>
            </a:pPr>
            <a:r>
              <a:rPr lang="en-US" sz="2200" dirty="0"/>
              <a:t>To make it easier for patients to attend, these clinics are not just run in hospitals. They may also be held in local medical practices or community centers. </a:t>
            </a:r>
          </a:p>
          <a:p>
            <a:pPr algn="just">
              <a:lnSpc>
                <a:spcPct val="100000"/>
              </a:lnSpc>
            </a:pPr>
            <a:endParaRPr lang="en-US" dirty="0"/>
          </a:p>
        </p:txBody>
      </p:sp>
      <p:sp>
        <p:nvSpPr>
          <p:cNvPr id="4" name="Footer Placeholder 3"/>
          <p:cNvSpPr>
            <a:spLocks noGrp="1"/>
          </p:cNvSpPr>
          <p:nvPr>
            <p:ph type="ftr" sz="quarter" idx="11"/>
          </p:nvPr>
        </p:nvSpPr>
        <p:spPr/>
        <p:txBody>
          <a:bodyPr/>
          <a:lstStyle/>
          <a:p>
            <a:r>
              <a:rPr lang="en-US"/>
              <a:t>Software Engineering</a:t>
            </a:r>
          </a:p>
        </p:txBody>
      </p:sp>
      <p:sp>
        <p:nvSpPr>
          <p:cNvPr id="5" name="Slide Number Placeholder 4"/>
          <p:cNvSpPr>
            <a:spLocks noGrp="1"/>
          </p:cNvSpPr>
          <p:nvPr>
            <p:ph type="sldNum" sz="quarter" idx="12"/>
          </p:nvPr>
        </p:nvSpPr>
        <p:spPr/>
        <p:txBody>
          <a:bodyPr/>
          <a:lstStyle/>
          <a:p>
            <a:fld id="{1B1BB987-6F91-45E4-B4B8-36CB3CA273A8}" type="slidenum">
              <a:rPr lang="en-US" smtClean="0"/>
              <a:t>11</a:t>
            </a:fld>
            <a:endParaRPr lang="en-US"/>
          </a:p>
        </p:txBody>
      </p:sp>
    </p:spTree>
    <p:extLst>
      <p:ext uri="{BB962C8B-B14F-4D97-AF65-F5344CB8AC3E}">
        <p14:creationId xmlns:p14="http://schemas.microsoft.com/office/powerpoint/2010/main" val="3815695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patient information system for mental health care</a:t>
            </a:r>
          </a:p>
        </p:txBody>
      </p:sp>
      <p:sp>
        <p:nvSpPr>
          <p:cNvPr id="3" name="Content Placeholder 2"/>
          <p:cNvSpPr>
            <a:spLocks noGrp="1"/>
          </p:cNvSpPr>
          <p:nvPr>
            <p:ph idx="1"/>
          </p:nvPr>
        </p:nvSpPr>
        <p:spPr>
          <a:xfrm>
            <a:off x="838201" y="2019470"/>
            <a:ext cx="10144538" cy="4023360"/>
          </a:xfrm>
        </p:spPr>
        <p:txBody>
          <a:bodyPr>
            <a:normAutofit/>
          </a:bodyPr>
          <a:lstStyle/>
          <a:p>
            <a:pPr algn="just">
              <a:lnSpc>
                <a:spcPct val="100000"/>
              </a:lnSpc>
            </a:pPr>
            <a:r>
              <a:rPr lang="en-US" sz="2200" dirty="0">
                <a:solidFill>
                  <a:srgbClr val="002060"/>
                </a:solidFill>
              </a:rPr>
              <a:t>This system has two purposes:</a:t>
            </a:r>
          </a:p>
          <a:p>
            <a:pPr algn="just">
              <a:lnSpc>
                <a:spcPct val="100000"/>
              </a:lnSpc>
            </a:pPr>
            <a:endParaRPr lang="en-US" sz="2200" dirty="0">
              <a:solidFill>
                <a:srgbClr val="002060"/>
              </a:solidFill>
            </a:endParaRPr>
          </a:p>
          <a:p>
            <a:pPr marL="658368" lvl="1" indent="-457200" algn="just">
              <a:lnSpc>
                <a:spcPct val="100000"/>
              </a:lnSpc>
              <a:buAutoNum type="arabicPeriod"/>
            </a:pPr>
            <a:r>
              <a:rPr lang="en-US" sz="2200" dirty="0">
                <a:solidFill>
                  <a:srgbClr val="C00000"/>
                </a:solidFill>
              </a:rPr>
              <a:t>To generate management information that allows health service managers to assess performance against local and government targets.</a:t>
            </a:r>
          </a:p>
          <a:p>
            <a:pPr marL="658368" lvl="1" indent="-457200" algn="just">
              <a:lnSpc>
                <a:spcPct val="100000"/>
              </a:lnSpc>
              <a:buAutoNum type="arabicPeriod"/>
            </a:pPr>
            <a:endParaRPr lang="en-US" sz="2200" dirty="0">
              <a:solidFill>
                <a:srgbClr val="C00000"/>
              </a:solidFill>
            </a:endParaRPr>
          </a:p>
          <a:p>
            <a:pPr marL="658368" lvl="1" indent="-457200" algn="just">
              <a:lnSpc>
                <a:spcPct val="100000"/>
              </a:lnSpc>
              <a:buAutoNum type="arabicPeriod"/>
            </a:pPr>
            <a:r>
              <a:rPr lang="en-US" sz="2200" dirty="0">
                <a:solidFill>
                  <a:srgbClr val="C00000"/>
                </a:solidFill>
              </a:rPr>
              <a:t>To provide medical staff with timely information to support the treatment of patients.</a:t>
            </a:r>
          </a:p>
          <a:p>
            <a:pPr algn="just">
              <a:lnSpc>
                <a:spcPct val="100000"/>
              </a:lnSpc>
            </a:pPr>
            <a:endParaRPr lang="en-US" dirty="0"/>
          </a:p>
        </p:txBody>
      </p:sp>
      <p:sp>
        <p:nvSpPr>
          <p:cNvPr id="4" name="Footer Placeholder 3"/>
          <p:cNvSpPr>
            <a:spLocks noGrp="1"/>
          </p:cNvSpPr>
          <p:nvPr>
            <p:ph type="ftr" sz="quarter" idx="11"/>
          </p:nvPr>
        </p:nvSpPr>
        <p:spPr/>
        <p:txBody>
          <a:bodyPr/>
          <a:lstStyle/>
          <a:p>
            <a:r>
              <a:rPr lang="en-US"/>
              <a:t>Software Engineering</a:t>
            </a:r>
          </a:p>
        </p:txBody>
      </p:sp>
      <p:sp>
        <p:nvSpPr>
          <p:cNvPr id="5" name="Slide Number Placeholder 4"/>
          <p:cNvSpPr>
            <a:spLocks noGrp="1"/>
          </p:cNvSpPr>
          <p:nvPr>
            <p:ph type="sldNum" sz="quarter" idx="12"/>
          </p:nvPr>
        </p:nvSpPr>
        <p:spPr/>
        <p:txBody>
          <a:bodyPr/>
          <a:lstStyle/>
          <a:p>
            <a:fld id="{1B1BB987-6F91-45E4-B4B8-36CB3CA273A8}" type="slidenum">
              <a:rPr lang="en-US" smtClean="0"/>
              <a:t>12</a:t>
            </a:fld>
            <a:endParaRPr lang="en-US"/>
          </a:p>
        </p:txBody>
      </p:sp>
    </p:spTree>
    <p:extLst>
      <p:ext uri="{BB962C8B-B14F-4D97-AF65-F5344CB8AC3E}">
        <p14:creationId xmlns:p14="http://schemas.microsoft.com/office/powerpoint/2010/main" val="33351060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Key Features</a:t>
            </a:r>
            <a:endParaRPr lang="en-US" dirty="0"/>
          </a:p>
        </p:txBody>
      </p:sp>
      <p:sp>
        <p:nvSpPr>
          <p:cNvPr id="3" name="Content Placeholder 2"/>
          <p:cNvSpPr>
            <a:spLocks noGrp="1"/>
          </p:cNvSpPr>
          <p:nvPr>
            <p:ph idx="1"/>
          </p:nvPr>
        </p:nvSpPr>
        <p:spPr>
          <a:xfrm>
            <a:off x="934278" y="1845734"/>
            <a:ext cx="10419522" cy="4536778"/>
          </a:xfrm>
        </p:spPr>
        <p:txBody>
          <a:bodyPr>
            <a:normAutofit/>
          </a:bodyPr>
          <a:lstStyle/>
          <a:p>
            <a:pPr algn="just"/>
            <a:r>
              <a:rPr lang="en-US" sz="2100" dirty="0"/>
              <a:t>The key features of the system are:</a:t>
            </a:r>
          </a:p>
          <a:p>
            <a:pPr algn="just"/>
            <a:r>
              <a:rPr lang="en-US" sz="2100" dirty="0">
                <a:solidFill>
                  <a:srgbClr val="002060"/>
                </a:solidFill>
              </a:rPr>
              <a:t>1. Individual care management </a:t>
            </a:r>
            <a:r>
              <a:rPr lang="en-US" sz="2100" dirty="0">
                <a:solidFill>
                  <a:srgbClr val="C00000"/>
                </a:solidFill>
              </a:rPr>
              <a:t>Clinicians can create records for patients, edit the information in the system, view patient history, and so on. The system supports data summaries so that doctors who have not previously met a patient can quickly learn about the key problems and treatments that have been prescribed. </a:t>
            </a:r>
          </a:p>
          <a:p>
            <a:pPr algn="just"/>
            <a:r>
              <a:rPr lang="en-US" sz="2100" dirty="0">
                <a:solidFill>
                  <a:srgbClr val="002060"/>
                </a:solidFill>
              </a:rPr>
              <a:t>2. Patient monitoring </a:t>
            </a:r>
            <a:r>
              <a:rPr lang="en-US" sz="2100" dirty="0">
                <a:solidFill>
                  <a:srgbClr val="C00000"/>
                </a:solidFill>
              </a:rPr>
              <a:t>The system regularly monitors the records of patients that are involved in treatment and issues warnings if possible problems are detected. Therefore, if a patient has not seen a doctor for some time, a warning may be issued. One of the most important elements of the monitoring system is to keep track of patients who have been sectioned and to ensure that the legally required checks are carried out at the right time.</a:t>
            </a:r>
          </a:p>
        </p:txBody>
      </p:sp>
      <p:sp>
        <p:nvSpPr>
          <p:cNvPr id="4" name="Footer Placeholder 3"/>
          <p:cNvSpPr>
            <a:spLocks noGrp="1"/>
          </p:cNvSpPr>
          <p:nvPr>
            <p:ph type="ftr" sz="quarter" idx="11"/>
          </p:nvPr>
        </p:nvSpPr>
        <p:spPr/>
        <p:txBody>
          <a:bodyPr/>
          <a:lstStyle/>
          <a:p>
            <a:r>
              <a:rPr lang="en-US"/>
              <a:t>Software Engineering</a:t>
            </a:r>
          </a:p>
        </p:txBody>
      </p:sp>
      <p:sp>
        <p:nvSpPr>
          <p:cNvPr id="5" name="Slide Number Placeholder 4"/>
          <p:cNvSpPr>
            <a:spLocks noGrp="1"/>
          </p:cNvSpPr>
          <p:nvPr>
            <p:ph type="sldNum" sz="quarter" idx="12"/>
          </p:nvPr>
        </p:nvSpPr>
        <p:spPr/>
        <p:txBody>
          <a:bodyPr/>
          <a:lstStyle/>
          <a:p>
            <a:fld id="{1B1BB987-6F91-45E4-B4B8-36CB3CA273A8}" type="slidenum">
              <a:rPr lang="en-US" smtClean="0"/>
              <a:t>13</a:t>
            </a:fld>
            <a:endParaRPr lang="en-US"/>
          </a:p>
        </p:txBody>
      </p:sp>
    </p:spTree>
    <p:extLst>
      <p:ext uri="{BB962C8B-B14F-4D97-AF65-F5344CB8AC3E}">
        <p14:creationId xmlns:p14="http://schemas.microsoft.com/office/powerpoint/2010/main" val="3114912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Key Features</a:t>
            </a:r>
            <a:endParaRPr lang="en-US" dirty="0"/>
          </a:p>
        </p:txBody>
      </p:sp>
      <p:sp>
        <p:nvSpPr>
          <p:cNvPr id="3" name="Content Placeholder 2"/>
          <p:cNvSpPr>
            <a:spLocks noGrp="1"/>
          </p:cNvSpPr>
          <p:nvPr>
            <p:ph idx="1"/>
          </p:nvPr>
        </p:nvSpPr>
        <p:spPr>
          <a:xfrm>
            <a:off x="838200" y="2284646"/>
            <a:ext cx="10515599" cy="4023360"/>
          </a:xfrm>
        </p:spPr>
        <p:txBody>
          <a:bodyPr>
            <a:normAutofit/>
          </a:bodyPr>
          <a:lstStyle/>
          <a:p>
            <a:pPr marL="457200" indent="-457200" algn="just">
              <a:buFont typeface="+mj-lt"/>
              <a:buAutoNum type="arabicPeriod" startAt="3"/>
            </a:pPr>
            <a:r>
              <a:rPr lang="en-US" sz="2200" dirty="0">
                <a:solidFill>
                  <a:srgbClr val="002060"/>
                </a:solidFill>
              </a:rPr>
              <a:t>Administrative reporting </a:t>
            </a:r>
            <a:r>
              <a:rPr lang="en-US" sz="2200" dirty="0">
                <a:solidFill>
                  <a:srgbClr val="C00000"/>
                </a:solidFill>
              </a:rPr>
              <a:t>The system generates monthly management reports showing the number of patients treated at each clinic, the number of patients who have entered and left the care system, the number of patients sectioned, the drugs prescribed and their costs, etc.</a:t>
            </a:r>
          </a:p>
        </p:txBody>
      </p:sp>
      <p:sp>
        <p:nvSpPr>
          <p:cNvPr id="4" name="Footer Placeholder 3"/>
          <p:cNvSpPr>
            <a:spLocks noGrp="1"/>
          </p:cNvSpPr>
          <p:nvPr>
            <p:ph type="ftr" sz="quarter" idx="11"/>
          </p:nvPr>
        </p:nvSpPr>
        <p:spPr/>
        <p:txBody>
          <a:bodyPr/>
          <a:lstStyle/>
          <a:p>
            <a:r>
              <a:rPr lang="en-US"/>
              <a:t>Software Engineering</a:t>
            </a:r>
          </a:p>
        </p:txBody>
      </p:sp>
      <p:sp>
        <p:nvSpPr>
          <p:cNvPr id="5" name="Slide Number Placeholder 4"/>
          <p:cNvSpPr>
            <a:spLocks noGrp="1"/>
          </p:cNvSpPr>
          <p:nvPr>
            <p:ph type="sldNum" sz="quarter" idx="12"/>
          </p:nvPr>
        </p:nvSpPr>
        <p:spPr/>
        <p:txBody>
          <a:bodyPr/>
          <a:lstStyle/>
          <a:p>
            <a:fld id="{1B1BB987-6F91-45E4-B4B8-36CB3CA273A8}" type="slidenum">
              <a:rPr lang="en-US" smtClean="0"/>
              <a:t>14</a:t>
            </a:fld>
            <a:endParaRPr lang="en-US"/>
          </a:p>
        </p:txBody>
      </p:sp>
    </p:spTree>
    <p:extLst>
      <p:ext uri="{BB962C8B-B14F-4D97-AF65-F5344CB8AC3E}">
        <p14:creationId xmlns:p14="http://schemas.microsoft.com/office/powerpoint/2010/main" val="12340480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Requirements Classification</a:t>
            </a:r>
            <a:endParaRPr lang="en-US" dirty="0"/>
          </a:p>
        </p:txBody>
      </p:sp>
      <p:sp>
        <p:nvSpPr>
          <p:cNvPr id="3" name="Content Placeholder 2"/>
          <p:cNvSpPr>
            <a:spLocks noGrp="1"/>
          </p:cNvSpPr>
          <p:nvPr>
            <p:ph idx="1"/>
          </p:nvPr>
        </p:nvSpPr>
        <p:spPr>
          <a:xfrm>
            <a:off x="838201" y="2205952"/>
            <a:ext cx="9052562" cy="4023360"/>
          </a:xfrm>
        </p:spPr>
        <p:txBody>
          <a:bodyPr>
            <a:normAutofit/>
          </a:bodyPr>
          <a:lstStyle/>
          <a:p>
            <a:pPr lvl="2">
              <a:buFont typeface="Arial" panose="020B0604020202020204" pitchFamily="34" charset="0"/>
              <a:buChar char="•"/>
            </a:pPr>
            <a:r>
              <a:rPr lang="en-IN" sz="2400" dirty="0"/>
              <a:t>User Requirements</a:t>
            </a:r>
          </a:p>
          <a:p>
            <a:pPr lvl="2">
              <a:buFont typeface="Arial" panose="020B0604020202020204" pitchFamily="34" charset="0"/>
              <a:buChar char="•"/>
            </a:pPr>
            <a:endParaRPr lang="en-IN" sz="2400" dirty="0"/>
          </a:p>
          <a:p>
            <a:pPr lvl="2">
              <a:buFont typeface="Arial" panose="020B0604020202020204" pitchFamily="34" charset="0"/>
              <a:buChar char="•"/>
            </a:pPr>
            <a:r>
              <a:rPr lang="en-IN" sz="2400" dirty="0"/>
              <a:t>System Requirements </a:t>
            </a:r>
            <a:endParaRPr lang="en-US" sz="2400" dirty="0"/>
          </a:p>
        </p:txBody>
      </p:sp>
      <p:sp>
        <p:nvSpPr>
          <p:cNvPr id="4" name="Footer Placeholder 3"/>
          <p:cNvSpPr>
            <a:spLocks noGrp="1"/>
          </p:cNvSpPr>
          <p:nvPr>
            <p:ph type="ftr" sz="quarter" idx="11"/>
          </p:nvPr>
        </p:nvSpPr>
        <p:spPr/>
        <p:txBody>
          <a:bodyPr/>
          <a:lstStyle/>
          <a:p>
            <a:r>
              <a:rPr lang="en-US"/>
              <a:t>Software Engineering</a:t>
            </a:r>
          </a:p>
        </p:txBody>
      </p:sp>
      <p:sp>
        <p:nvSpPr>
          <p:cNvPr id="5" name="Slide Number Placeholder 4"/>
          <p:cNvSpPr>
            <a:spLocks noGrp="1"/>
          </p:cNvSpPr>
          <p:nvPr>
            <p:ph type="sldNum" sz="quarter" idx="12"/>
          </p:nvPr>
        </p:nvSpPr>
        <p:spPr/>
        <p:txBody>
          <a:bodyPr/>
          <a:lstStyle/>
          <a:p>
            <a:fld id="{1B1BB987-6F91-45E4-B4B8-36CB3CA273A8}" type="slidenum">
              <a:rPr lang="en-US" smtClean="0"/>
              <a:t>15</a:t>
            </a:fld>
            <a:endParaRPr lang="en-US"/>
          </a:p>
        </p:txBody>
      </p:sp>
    </p:spTree>
    <p:extLst>
      <p:ext uri="{BB962C8B-B14F-4D97-AF65-F5344CB8AC3E}">
        <p14:creationId xmlns:p14="http://schemas.microsoft.com/office/powerpoint/2010/main" val="16875661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User Requirements</a:t>
            </a:r>
            <a:endParaRPr lang="en-US" dirty="0"/>
          </a:p>
        </p:txBody>
      </p:sp>
      <p:sp>
        <p:nvSpPr>
          <p:cNvPr id="3" name="Content Placeholder 2"/>
          <p:cNvSpPr>
            <a:spLocks noGrp="1"/>
          </p:cNvSpPr>
          <p:nvPr>
            <p:ph idx="1"/>
          </p:nvPr>
        </p:nvSpPr>
        <p:spPr/>
        <p:txBody>
          <a:bodyPr>
            <a:normAutofit/>
          </a:bodyPr>
          <a:lstStyle/>
          <a:p>
            <a:pPr algn="just">
              <a:lnSpc>
                <a:spcPct val="100000"/>
              </a:lnSpc>
            </a:pPr>
            <a:r>
              <a:rPr lang="en-US" sz="2200" spc="-5" dirty="0">
                <a:solidFill>
                  <a:srgbClr val="002060"/>
                </a:solidFill>
                <a:cs typeface="Times New Roman"/>
              </a:rPr>
              <a:t>User </a:t>
            </a:r>
            <a:r>
              <a:rPr lang="en-US" sz="2200" spc="-15" dirty="0">
                <a:solidFill>
                  <a:srgbClr val="002060"/>
                </a:solidFill>
                <a:cs typeface="Times New Roman"/>
              </a:rPr>
              <a:t>requirements  </a:t>
            </a:r>
            <a:r>
              <a:rPr lang="en-US" sz="2200" spc="-5" dirty="0">
                <a:solidFill>
                  <a:srgbClr val="221F1F"/>
                </a:solidFill>
                <a:cs typeface="Times New Roman"/>
              </a:rPr>
              <a:t>are statements, </a:t>
            </a:r>
            <a:r>
              <a:rPr lang="en-US" sz="2200" dirty="0">
                <a:solidFill>
                  <a:srgbClr val="221F1F"/>
                </a:solidFill>
                <a:cs typeface="Times New Roman"/>
              </a:rPr>
              <a:t>in </a:t>
            </a:r>
            <a:r>
              <a:rPr lang="en-US" sz="2200" spc="-5" dirty="0">
                <a:solidFill>
                  <a:srgbClr val="221F1F"/>
                </a:solidFill>
                <a:cs typeface="Times New Roman"/>
              </a:rPr>
              <a:t>a natural language plus diagrams  (conceptual models), of what services the system is expected </a:t>
            </a:r>
            <a:r>
              <a:rPr lang="en-US" sz="2200" spc="-10" dirty="0">
                <a:solidFill>
                  <a:srgbClr val="221F1F"/>
                </a:solidFill>
                <a:cs typeface="Times New Roman"/>
              </a:rPr>
              <a:t>to </a:t>
            </a:r>
            <a:r>
              <a:rPr lang="en-US" sz="2200" dirty="0">
                <a:solidFill>
                  <a:srgbClr val="221F1F"/>
                </a:solidFill>
                <a:cs typeface="Times New Roman"/>
              </a:rPr>
              <a:t>provide </a:t>
            </a:r>
            <a:r>
              <a:rPr lang="en-US" sz="2200" spc="-5" dirty="0">
                <a:solidFill>
                  <a:srgbClr val="221F1F"/>
                </a:solidFill>
                <a:cs typeface="Times New Roman"/>
              </a:rPr>
              <a:t>to system  users and the constraints under which it must operate. </a:t>
            </a:r>
            <a:r>
              <a:rPr lang="en-US" sz="2200" spc="-5" dirty="0">
                <a:solidFill>
                  <a:srgbClr val="C00000"/>
                </a:solidFill>
                <a:uFill>
                  <a:solidFill>
                    <a:srgbClr val="221F1F"/>
                  </a:solidFill>
                </a:uFill>
                <a:cs typeface="Times New Roman"/>
              </a:rPr>
              <a:t>The user requirements </a:t>
            </a:r>
            <a:r>
              <a:rPr lang="en-US" sz="2200" spc="-10" dirty="0">
                <a:solidFill>
                  <a:srgbClr val="C00000"/>
                </a:solidFill>
                <a:uFill>
                  <a:solidFill>
                    <a:srgbClr val="221F1F"/>
                  </a:solidFill>
                </a:uFill>
                <a:cs typeface="Times New Roman"/>
              </a:rPr>
              <a:t>may </a:t>
            </a:r>
            <a:r>
              <a:rPr lang="en-US" sz="2200" spc="-10" dirty="0">
                <a:solidFill>
                  <a:srgbClr val="C00000"/>
                </a:solidFill>
                <a:cs typeface="Times New Roman"/>
              </a:rPr>
              <a:t> </a:t>
            </a:r>
            <a:r>
              <a:rPr lang="en-US" sz="2200" spc="-5" dirty="0">
                <a:solidFill>
                  <a:srgbClr val="C00000"/>
                </a:solidFill>
                <a:uFill>
                  <a:solidFill>
                    <a:srgbClr val="221F1F"/>
                  </a:solidFill>
                </a:uFill>
                <a:cs typeface="Times New Roman"/>
              </a:rPr>
              <a:t>vary from broad </a:t>
            </a:r>
            <a:r>
              <a:rPr lang="en-US" sz="2200" spc="-10" dirty="0">
                <a:solidFill>
                  <a:srgbClr val="C00000"/>
                </a:solidFill>
                <a:uFill>
                  <a:solidFill>
                    <a:srgbClr val="221F1F"/>
                  </a:solidFill>
                </a:uFill>
                <a:cs typeface="Times New Roman"/>
              </a:rPr>
              <a:t>statements </a:t>
            </a:r>
            <a:r>
              <a:rPr lang="en-US" sz="2200" dirty="0">
                <a:solidFill>
                  <a:srgbClr val="C00000"/>
                </a:solidFill>
                <a:uFill>
                  <a:solidFill>
                    <a:srgbClr val="221F1F"/>
                  </a:solidFill>
                </a:uFill>
                <a:cs typeface="Times New Roman"/>
              </a:rPr>
              <a:t>of the </a:t>
            </a:r>
            <a:r>
              <a:rPr lang="en-US" sz="2200" spc="-5" dirty="0">
                <a:solidFill>
                  <a:srgbClr val="C00000"/>
                </a:solidFill>
                <a:uFill>
                  <a:solidFill>
                    <a:srgbClr val="221F1F"/>
                  </a:solidFill>
                </a:uFill>
                <a:cs typeface="Times New Roman"/>
              </a:rPr>
              <a:t>system features required to detailed, precise </a:t>
            </a:r>
            <a:r>
              <a:rPr lang="en-US" sz="2200" spc="-5" dirty="0">
                <a:solidFill>
                  <a:srgbClr val="C00000"/>
                </a:solidFill>
                <a:cs typeface="Times New Roman"/>
              </a:rPr>
              <a:t> </a:t>
            </a:r>
            <a:r>
              <a:rPr lang="en-US" sz="2200" dirty="0">
                <a:solidFill>
                  <a:srgbClr val="C00000"/>
                </a:solidFill>
                <a:uFill>
                  <a:solidFill>
                    <a:srgbClr val="221F1F"/>
                  </a:solidFill>
                </a:uFill>
                <a:cs typeface="Times New Roman"/>
              </a:rPr>
              <a:t>descriptions </a:t>
            </a:r>
            <a:r>
              <a:rPr lang="en-US" sz="2200" spc="-5" dirty="0">
                <a:solidFill>
                  <a:srgbClr val="C00000"/>
                </a:solidFill>
                <a:uFill>
                  <a:solidFill>
                    <a:srgbClr val="221F1F"/>
                  </a:solidFill>
                </a:uFill>
                <a:cs typeface="Times New Roman"/>
              </a:rPr>
              <a:t>of the system</a:t>
            </a:r>
            <a:r>
              <a:rPr lang="en-US" sz="2200" spc="-60" dirty="0">
                <a:solidFill>
                  <a:srgbClr val="C00000"/>
                </a:solidFill>
                <a:uFill>
                  <a:solidFill>
                    <a:srgbClr val="221F1F"/>
                  </a:solidFill>
                </a:uFill>
                <a:cs typeface="Times New Roman"/>
              </a:rPr>
              <a:t> </a:t>
            </a:r>
            <a:r>
              <a:rPr lang="en-US" sz="2200" spc="-15" dirty="0">
                <a:solidFill>
                  <a:srgbClr val="C00000"/>
                </a:solidFill>
                <a:uFill>
                  <a:solidFill>
                    <a:srgbClr val="221F1F"/>
                  </a:solidFill>
                </a:uFill>
                <a:cs typeface="Times New Roman"/>
              </a:rPr>
              <a:t>functionality.</a:t>
            </a:r>
            <a:endParaRPr lang="en-US" sz="2200" dirty="0">
              <a:solidFill>
                <a:srgbClr val="C00000"/>
              </a:solidFill>
              <a:cs typeface="Times New Roman"/>
            </a:endParaRPr>
          </a:p>
          <a:p>
            <a:pPr algn="just">
              <a:lnSpc>
                <a:spcPct val="100000"/>
              </a:lnSpc>
            </a:pPr>
            <a:endParaRPr lang="en-US" sz="2200" dirty="0"/>
          </a:p>
          <a:p>
            <a:pPr algn="just">
              <a:lnSpc>
                <a:spcPct val="100000"/>
              </a:lnSpc>
            </a:pPr>
            <a:r>
              <a:rPr lang="en-US" sz="2200" spc="-5" dirty="0">
                <a:solidFill>
                  <a:srgbClr val="002060"/>
                </a:solidFill>
                <a:cs typeface="Times New Roman"/>
              </a:rPr>
              <a:t>System </a:t>
            </a:r>
            <a:r>
              <a:rPr lang="en-US" sz="2200" spc="-15" dirty="0">
                <a:solidFill>
                  <a:srgbClr val="002060"/>
                </a:solidFill>
                <a:cs typeface="Times New Roman"/>
              </a:rPr>
              <a:t>requirements </a:t>
            </a:r>
            <a:r>
              <a:rPr lang="en-US" sz="2200" spc="-5" dirty="0">
                <a:solidFill>
                  <a:srgbClr val="221F1F"/>
                </a:solidFill>
                <a:cs typeface="Times New Roman"/>
              </a:rPr>
              <a:t>are </a:t>
            </a:r>
            <a:r>
              <a:rPr lang="en-US" sz="2200" spc="-15" dirty="0">
                <a:solidFill>
                  <a:srgbClr val="C00000"/>
                </a:solidFill>
                <a:cs typeface="Times New Roman"/>
              </a:rPr>
              <a:t>more </a:t>
            </a:r>
            <a:r>
              <a:rPr lang="en-US" sz="2200" spc="-5" dirty="0">
                <a:solidFill>
                  <a:srgbClr val="C00000"/>
                </a:solidFill>
                <a:cs typeface="Times New Roman"/>
              </a:rPr>
              <a:t>detailed </a:t>
            </a:r>
            <a:r>
              <a:rPr lang="en-US" sz="2200" spc="-5" dirty="0">
                <a:solidFill>
                  <a:srgbClr val="221F1F"/>
                </a:solidFill>
                <a:cs typeface="Times New Roman"/>
              </a:rPr>
              <a:t>descriptions </a:t>
            </a:r>
            <a:r>
              <a:rPr lang="en-US" sz="2200" dirty="0">
                <a:solidFill>
                  <a:srgbClr val="221F1F"/>
                </a:solidFill>
                <a:cs typeface="Times New Roman"/>
              </a:rPr>
              <a:t>of </a:t>
            </a:r>
            <a:r>
              <a:rPr lang="en-US" sz="2200" spc="-5" dirty="0">
                <a:solidFill>
                  <a:srgbClr val="221F1F"/>
                </a:solidFill>
                <a:cs typeface="Times New Roman"/>
              </a:rPr>
              <a:t>the software </a:t>
            </a:r>
            <a:r>
              <a:rPr lang="en-US" sz="2200" spc="-25" dirty="0">
                <a:solidFill>
                  <a:srgbClr val="221F1F"/>
                </a:solidFill>
                <a:cs typeface="Times New Roman"/>
              </a:rPr>
              <a:t>system’s  </a:t>
            </a:r>
            <a:r>
              <a:rPr lang="en-US" sz="2200" dirty="0">
                <a:solidFill>
                  <a:srgbClr val="C00000"/>
                </a:solidFill>
                <a:cs typeface="Times New Roman"/>
              </a:rPr>
              <a:t>functions, </a:t>
            </a:r>
            <a:r>
              <a:rPr lang="en-US" sz="2200" spc="-5" dirty="0">
                <a:solidFill>
                  <a:srgbClr val="C00000"/>
                </a:solidFill>
                <a:cs typeface="Times New Roman"/>
              </a:rPr>
              <a:t>services</a:t>
            </a:r>
            <a:r>
              <a:rPr lang="en-US" sz="2200" spc="-5" dirty="0">
                <a:solidFill>
                  <a:srgbClr val="221F1F"/>
                </a:solidFill>
                <a:cs typeface="Times New Roman"/>
              </a:rPr>
              <a:t>, and operational </a:t>
            </a:r>
            <a:r>
              <a:rPr lang="en-US" sz="2200" spc="-5" dirty="0">
                <a:solidFill>
                  <a:srgbClr val="C00000"/>
                </a:solidFill>
                <a:cs typeface="Times New Roman"/>
              </a:rPr>
              <a:t>constraints</a:t>
            </a:r>
            <a:r>
              <a:rPr lang="en-US" sz="2200" spc="-5" dirty="0">
                <a:solidFill>
                  <a:srgbClr val="221F1F"/>
                </a:solidFill>
                <a:cs typeface="Times New Roman"/>
              </a:rPr>
              <a:t>. The system requirements  document (sometimes called a functional specification) should </a:t>
            </a:r>
            <a:r>
              <a:rPr lang="en-US" sz="2200" dirty="0">
                <a:solidFill>
                  <a:srgbClr val="221F1F"/>
                </a:solidFill>
                <a:cs typeface="Times New Roman"/>
              </a:rPr>
              <a:t>define </a:t>
            </a:r>
            <a:r>
              <a:rPr lang="en-US" sz="2200" spc="-5" dirty="0">
                <a:solidFill>
                  <a:srgbClr val="221F1F"/>
                </a:solidFill>
                <a:cs typeface="Times New Roman"/>
              </a:rPr>
              <a:t>exactly what  is to </a:t>
            </a:r>
            <a:r>
              <a:rPr lang="en-US" sz="2200" dirty="0">
                <a:solidFill>
                  <a:srgbClr val="221F1F"/>
                </a:solidFill>
                <a:cs typeface="Times New Roman"/>
              </a:rPr>
              <a:t>be </a:t>
            </a:r>
            <a:r>
              <a:rPr lang="en-US" sz="2200" spc="-5" dirty="0">
                <a:solidFill>
                  <a:srgbClr val="221F1F"/>
                </a:solidFill>
                <a:cs typeface="Times New Roman"/>
              </a:rPr>
              <a:t>implemented. </a:t>
            </a:r>
            <a:r>
              <a:rPr lang="en-US" sz="2200" spc="-5" dirty="0">
                <a:solidFill>
                  <a:srgbClr val="C00000"/>
                </a:solidFill>
                <a:cs typeface="Times New Roman"/>
              </a:rPr>
              <a:t>It may </a:t>
            </a:r>
            <a:r>
              <a:rPr lang="en-US" sz="2200" spc="5" dirty="0">
                <a:solidFill>
                  <a:srgbClr val="C00000"/>
                </a:solidFill>
                <a:cs typeface="Times New Roman"/>
              </a:rPr>
              <a:t>be </a:t>
            </a:r>
            <a:r>
              <a:rPr lang="en-US" sz="2200" spc="-5" dirty="0">
                <a:solidFill>
                  <a:srgbClr val="C00000"/>
                </a:solidFill>
                <a:cs typeface="Times New Roman"/>
              </a:rPr>
              <a:t>part </a:t>
            </a:r>
            <a:r>
              <a:rPr lang="en-US" sz="2200" dirty="0">
                <a:solidFill>
                  <a:srgbClr val="C00000"/>
                </a:solidFill>
                <a:cs typeface="Times New Roman"/>
              </a:rPr>
              <a:t>of the </a:t>
            </a:r>
            <a:r>
              <a:rPr lang="en-US" sz="2200" spc="-5" dirty="0">
                <a:solidFill>
                  <a:srgbClr val="C00000"/>
                </a:solidFill>
                <a:cs typeface="Times New Roman"/>
              </a:rPr>
              <a:t>contract between the system buyer  </a:t>
            </a:r>
            <a:r>
              <a:rPr lang="en-US" sz="2200" dirty="0">
                <a:solidFill>
                  <a:srgbClr val="C00000"/>
                </a:solidFill>
                <a:cs typeface="Times New Roman"/>
              </a:rPr>
              <a:t>and </a:t>
            </a:r>
            <a:r>
              <a:rPr lang="en-US" sz="2200" spc="-5" dirty="0">
                <a:solidFill>
                  <a:srgbClr val="C00000"/>
                </a:solidFill>
                <a:cs typeface="Times New Roman"/>
              </a:rPr>
              <a:t>the </a:t>
            </a:r>
            <a:r>
              <a:rPr lang="en-US" sz="2200" spc="-15" dirty="0">
                <a:solidFill>
                  <a:srgbClr val="C00000"/>
                </a:solidFill>
                <a:cs typeface="Times New Roman"/>
              </a:rPr>
              <a:t>software</a:t>
            </a:r>
            <a:r>
              <a:rPr lang="en-US" sz="2200" spc="35" dirty="0">
                <a:solidFill>
                  <a:srgbClr val="C00000"/>
                </a:solidFill>
                <a:cs typeface="Times New Roman"/>
              </a:rPr>
              <a:t> </a:t>
            </a:r>
            <a:r>
              <a:rPr lang="en-US" sz="2200" spc="-5" dirty="0">
                <a:solidFill>
                  <a:srgbClr val="C00000"/>
                </a:solidFill>
                <a:cs typeface="Times New Roman"/>
              </a:rPr>
              <a:t>developers.</a:t>
            </a:r>
            <a:endParaRPr lang="en-US" sz="2200" dirty="0">
              <a:solidFill>
                <a:srgbClr val="C00000"/>
              </a:solidFill>
              <a:cs typeface="Times New Roman"/>
            </a:endParaRPr>
          </a:p>
          <a:p>
            <a:pPr algn="just">
              <a:lnSpc>
                <a:spcPct val="100000"/>
              </a:lnSpc>
            </a:pPr>
            <a:endParaRPr lang="en-US" sz="2200" dirty="0"/>
          </a:p>
          <a:p>
            <a:pPr algn="just">
              <a:lnSpc>
                <a:spcPct val="100000"/>
              </a:lnSpc>
            </a:pPr>
            <a:endParaRPr lang="en-US" sz="2200" dirty="0"/>
          </a:p>
        </p:txBody>
      </p:sp>
      <p:sp>
        <p:nvSpPr>
          <p:cNvPr id="4" name="Footer Placeholder 3"/>
          <p:cNvSpPr>
            <a:spLocks noGrp="1"/>
          </p:cNvSpPr>
          <p:nvPr>
            <p:ph type="ftr" sz="quarter" idx="11"/>
          </p:nvPr>
        </p:nvSpPr>
        <p:spPr/>
        <p:txBody>
          <a:bodyPr/>
          <a:lstStyle/>
          <a:p>
            <a:r>
              <a:rPr lang="en-US"/>
              <a:t>Software Engineering</a:t>
            </a:r>
          </a:p>
        </p:txBody>
      </p:sp>
      <p:sp>
        <p:nvSpPr>
          <p:cNvPr id="5" name="Slide Number Placeholder 4"/>
          <p:cNvSpPr>
            <a:spLocks noGrp="1"/>
          </p:cNvSpPr>
          <p:nvPr>
            <p:ph type="sldNum" sz="quarter" idx="12"/>
          </p:nvPr>
        </p:nvSpPr>
        <p:spPr/>
        <p:txBody>
          <a:bodyPr/>
          <a:lstStyle/>
          <a:p>
            <a:fld id="{1B1BB987-6F91-45E4-B4B8-36CB3CA273A8}" type="slidenum">
              <a:rPr lang="en-US" smtClean="0"/>
              <a:t>16</a:t>
            </a:fld>
            <a:endParaRPr lang="en-US"/>
          </a:p>
        </p:txBody>
      </p:sp>
    </p:spTree>
    <p:extLst>
      <p:ext uri="{BB962C8B-B14F-4D97-AF65-F5344CB8AC3E}">
        <p14:creationId xmlns:p14="http://schemas.microsoft.com/office/powerpoint/2010/main" val="24474266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ooter Placeholder 3">
            <a:extLst>
              <a:ext uri="{FF2B5EF4-FFF2-40B4-BE49-F238E27FC236}">
                <a16:creationId xmlns:a16="http://schemas.microsoft.com/office/drawing/2014/main" id="{B3CCBDDD-D7A2-46EC-5B18-23142771C5F0}"/>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Software Engineering</a:t>
            </a:r>
          </a:p>
        </p:txBody>
      </p:sp>
      <p:sp>
        <p:nvSpPr>
          <p:cNvPr id="5" name="Slide Number Placeholder 4">
            <a:extLst>
              <a:ext uri="{FF2B5EF4-FFF2-40B4-BE49-F238E27FC236}">
                <a16:creationId xmlns:a16="http://schemas.microsoft.com/office/drawing/2014/main" id="{5D3C169B-555B-4A94-5116-628E21ED3714}"/>
              </a:ext>
            </a:extLst>
          </p:cNvPr>
          <p:cNvSpPr>
            <a:spLocks noGrp="1"/>
          </p:cNvSpPr>
          <p:nvPr>
            <p:ph type="sldNum" sz="quarter" idx="12"/>
          </p:nvPr>
        </p:nvSpPr>
        <p:spPr>
          <a:xfrm>
            <a:off x="8805333" y="6356350"/>
            <a:ext cx="2743200" cy="365125"/>
          </a:xfrm>
        </p:spPr>
        <p:txBody>
          <a:bodyPr vert="horz" lIns="91440" tIns="45720" rIns="91440" bIns="45720" rtlCol="0" anchor="ctr">
            <a:normAutofit/>
          </a:bodyPr>
          <a:lstStyle/>
          <a:p>
            <a:pPr>
              <a:spcAft>
                <a:spcPts val="600"/>
              </a:spcAft>
            </a:pPr>
            <a:fld id="{B12280B9-D2CE-4D2F-9836-68D0AD48D9E8}" type="slidenum">
              <a:rPr lang="en-US" smtClean="0"/>
              <a:pPr>
                <a:spcAft>
                  <a:spcPts val="600"/>
                </a:spcAft>
              </a:pPr>
              <a:t>17</a:t>
            </a:fld>
            <a:endParaRPr lang="en-US"/>
          </a:p>
        </p:txBody>
      </p:sp>
      <p:sp>
        <p:nvSpPr>
          <p:cNvPr id="22" name="Isosceles Triangle 21">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screenshot of a computer screen&#10;&#10;AI-generated content may be incorrect.">
            <a:extLst>
              <a:ext uri="{FF2B5EF4-FFF2-40B4-BE49-F238E27FC236}">
                <a16:creationId xmlns:a16="http://schemas.microsoft.com/office/drawing/2014/main" id="{118C304E-BCDE-E7EF-5F40-D8000A272948}"/>
              </a:ext>
            </a:extLst>
          </p:cNvPr>
          <p:cNvPicPr>
            <a:picLocks noGrp="1" noChangeAspect="1"/>
          </p:cNvPicPr>
          <p:nvPr>
            <p:ph idx="1"/>
          </p:nvPr>
        </p:nvPicPr>
        <p:blipFill>
          <a:blip r:embed="rId2"/>
          <a:stretch>
            <a:fillRect/>
          </a:stretch>
        </p:blipFill>
        <p:spPr>
          <a:xfrm>
            <a:off x="643467" y="1302512"/>
            <a:ext cx="10905066" cy="4252975"/>
          </a:xfrm>
          <a:prstGeom prst="rect">
            <a:avLst/>
          </a:prstGeom>
          <a:ln>
            <a:noFill/>
          </a:ln>
        </p:spPr>
      </p:pic>
      <p:sp>
        <p:nvSpPr>
          <p:cNvPr id="24" name="Isosceles Triangle 23">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565122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u="heavy" dirty="0">
                <a:solidFill>
                  <a:srgbClr val="221F1F"/>
                </a:solidFill>
                <a:uFill>
                  <a:solidFill>
                    <a:srgbClr val="221F1F"/>
                  </a:solidFill>
                </a:uFill>
                <a:cs typeface="Times New Roman"/>
              </a:rPr>
              <a:t>Mental health </a:t>
            </a:r>
            <a:r>
              <a:rPr lang="en-US" sz="4000" u="heavy" spc="-10" dirty="0">
                <a:solidFill>
                  <a:srgbClr val="221F1F"/>
                </a:solidFill>
                <a:uFill>
                  <a:solidFill>
                    <a:srgbClr val="221F1F"/>
                  </a:solidFill>
                </a:uFill>
                <a:cs typeface="Times New Roman"/>
              </a:rPr>
              <a:t>care </a:t>
            </a:r>
            <a:r>
              <a:rPr lang="en-US" sz="4000" u="heavy" spc="-5" dirty="0">
                <a:solidFill>
                  <a:srgbClr val="221F1F"/>
                </a:solidFill>
                <a:uFill>
                  <a:solidFill>
                    <a:srgbClr val="221F1F"/>
                  </a:solidFill>
                </a:uFill>
                <a:cs typeface="Times New Roman"/>
              </a:rPr>
              <a:t>patient </a:t>
            </a:r>
            <a:r>
              <a:rPr lang="en-US" sz="4000" u="heavy" dirty="0">
                <a:solidFill>
                  <a:srgbClr val="221F1F"/>
                </a:solidFill>
                <a:uFill>
                  <a:solidFill>
                    <a:srgbClr val="221F1F"/>
                  </a:solidFill>
                </a:uFill>
                <a:cs typeface="Times New Roman"/>
              </a:rPr>
              <a:t>information system</a:t>
            </a:r>
            <a:r>
              <a:rPr lang="en-US" sz="4000" u="heavy" spc="-35" dirty="0">
                <a:solidFill>
                  <a:srgbClr val="221F1F"/>
                </a:solidFill>
                <a:uFill>
                  <a:solidFill>
                    <a:srgbClr val="221F1F"/>
                  </a:solidFill>
                </a:uFill>
                <a:cs typeface="Times New Roman"/>
              </a:rPr>
              <a:t> </a:t>
            </a:r>
            <a:r>
              <a:rPr lang="en-US" sz="4000" u="heavy" spc="-5" dirty="0">
                <a:solidFill>
                  <a:srgbClr val="221F1F"/>
                </a:solidFill>
                <a:uFill>
                  <a:solidFill>
                    <a:srgbClr val="221F1F"/>
                  </a:solidFill>
                </a:uFill>
                <a:cs typeface="Times New Roman"/>
              </a:rPr>
              <a:t>(Mentcare)</a:t>
            </a:r>
            <a:endParaRPr lang="en-US" sz="4000" dirty="0"/>
          </a:p>
        </p:txBody>
      </p:sp>
      <p:sp>
        <p:nvSpPr>
          <p:cNvPr id="6" name="object 2"/>
          <p:cNvSpPr/>
          <p:nvPr/>
        </p:nvSpPr>
        <p:spPr>
          <a:xfrm>
            <a:off x="1374913" y="1690688"/>
            <a:ext cx="9442173" cy="4707947"/>
          </a:xfrm>
          <a:prstGeom prst="rect">
            <a:avLst/>
          </a:prstGeom>
          <a:blipFill>
            <a:blip r:embed="rId2" cstate="print"/>
            <a:stretch>
              <a:fillRect/>
            </a:stretch>
          </a:blipFill>
        </p:spPr>
        <p:txBody>
          <a:bodyPr wrap="square" lIns="0" tIns="0" rIns="0" bIns="0" rtlCol="0"/>
          <a:lstStyle/>
          <a:p>
            <a:endParaRPr/>
          </a:p>
        </p:txBody>
      </p:sp>
      <p:sp>
        <p:nvSpPr>
          <p:cNvPr id="7" name="Footer Placeholder 6"/>
          <p:cNvSpPr>
            <a:spLocks noGrp="1"/>
          </p:cNvSpPr>
          <p:nvPr>
            <p:ph type="ftr" sz="quarter" idx="11"/>
          </p:nvPr>
        </p:nvSpPr>
        <p:spPr/>
        <p:txBody>
          <a:bodyPr/>
          <a:lstStyle/>
          <a:p>
            <a:r>
              <a:rPr lang="en-US"/>
              <a:t>Software Engineering</a:t>
            </a:r>
          </a:p>
        </p:txBody>
      </p:sp>
      <p:sp>
        <p:nvSpPr>
          <p:cNvPr id="8" name="Slide Number Placeholder 7"/>
          <p:cNvSpPr>
            <a:spLocks noGrp="1"/>
          </p:cNvSpPr>
          <p:nvPr>
            <p:ph type="sldNum" sz="quarter" idx="12"/>
          </p:nvPr>
        </p:nvSpPr>
        <p:spPr/>
        <p:txBody>
          <a:bodyPr/>
          <a:lstStyle/>
          <a:p>
            <a:fld id="{1B1BB987-6F91-45E4-B4B8-36CB3CA273A8}" type="slidenum">
              <a:rPr lang="en-US" smtClean="0"/>
              <a:t>18</a:t>
            </a:fld>
            <a:endParaRPr lang="en-US"/>
          </a:p>
        </p:txBody>
      </p:sp>
    </p:spTree>
    <p:extLst>
      <p:ext uri="{BB962C8B-B14F-4D97-AF65-F5344CB8AC3E}">
        <p14:creationId xmlns:p14="http://schemas.microsoft.com/office/powerpoint/2010/main" val="9133313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71048"/>
            <a:ext cx="10515600" cy="1325563"/>
          </a:xfrm>
        </p:spPr>
        <p:txBody>
          <a:bodyPr/>
          <a:lstStyle/>
          <a:p>
            <a:r>
              <a:rPr lang="en-IN" dirty="0"/>
              <a:t>Requirements</a:t>
            </a:r>
            <a:endParaRPr lang="en-US" dirty="0"/>
          </a:p>
        </p:txBody>
      </p:sp>
      <p:sp>
        <p:nvSpPr>
          <p:cNvPr id="3" name="Content Placeholder 2"/>
          <p:cNvSpPr>
            <a:spLocks noGrp="1"/>
          </p:cNvSpPr>
          <p:nvPr>
            <p:ph idx="1"/>
          </p:nvPr>
        </p:nvSpPr>
        <p:spPr>
          <a:xfrm>
            <a:off x="-76200" y="960823"/>
            <a:ext cx="12192000" cy="4508884"/>
          </a:xfrm>
        </p:spPr>
        <p:txBody>
          <a:bodyPr>
            <a:noAutofit/>
          </a:bodyPr>
          <a:lstStyle/>
          <a:p>
            <a:pPr marL="355600" indent="-342900" algn="just">
              <a:lnSpc>
                <a:spcPct val="100000"/>
              </a:lnSpc>
              <a:spcBef>
                <a:spcPts val="105"/>
              </a:spcBef>
              <a:buFont typeface="Arial"/>
              <a:buChar char="•"/>
              <a:tabLst>
                <a:tab pos="354965" algn="l"/>
                <a:tab pos="355600" algn="l"/>
              </a:tabLst>
            </a:pPr>
            <a:r>
              <a:rPr lang="en-US" sz="2200" dirty="0">
                <a:solidFill>
                  <a:srgbClr val="221F1F"/>
                </a:solidFill>
                <a:cs typeface="Times New Roman"/>
              </a:rPr>
              <a:t>You need to write requirements at </a:t>
            </a:r>
            <a:r>
              <a:rPr lang="en-US" sz="2200" spc="-5" dirty="0">
                <a:solidFill>
                  <a:srgbClr val="221F1F"/>
                </a:solidFill>
                <a:cs typeface="Times New Roman"/>
              </a:rPr>
              <a:t>different </a:t>
            </a:r>
            <a:r>
              <a:rPr lang="en-US" sz="2200" dirty="0">
                <a:solidFill>
                  <a:srgbClr val="221F1F"/>
                </a:solidFill>
                <a:cs typeface="Times New Roman"/>
              </a:rPr>
              <a:t>levels of detail because </a:t>
            </a:r>
            <a:r>
              <a:rPr lang="en-US" sz="2200" spc="-5" dirty="0">
                <a:solidFill>
                  <a:srgbClr val="221F1F"/>
                </a:solidFill>
                <a:cs typeface="Times New Roman"/>
              </a:rPr>
              <a:t>different types </a:t>
            </a:r>
            <a:r>
              <a:rPr lang="en-US" sz="2200" dirty="0">
                <a:solidFill>
                  <a:srgbClr val="221F1F"/>
                </a:solidFill>
                <a:cs typeface="Times New Roman"/>
              </a:rPr>
              <a:t>of readers use them</a:t>
            </a:r>
            <a:r>
              <a:rPr lang="en-US" sz="2200" spc="-315" dirty="0">
                <a:solidFill>
                  <a:srgbClr val="221F1F"/>
                </a:solidFill>
                <a:cs typeface="Times New Roman"/>
              </a:rPr>
              <a:t>  </a:t>
            </a:r>
            <a:r>
              <a:rPr lang="en-US" sz="2200" dirty="0">
                <a:solidFill>
                  <a:srgbClr val="221F1F"/>
                </a:solidFill>
                <a:cs typeface="Times New Roman"/>
              </a:rPr>
              <a:t>in</a:t>
            </a:r>
            <a:r>
              <a:rPr lang="en-US" sz="2200" dirty="0">
                <a:cs typeface="Times New Roman"/>
              </a:rPr>
              <a:t> </a:t>
            </a:r>
            <a:r>
              <a:rPr lang="en-US" sz="2200" spc="-5" dirty="0">
                <a:solidFill>
                  <a:srgbClr val="221F1F"/>
                </a:solidFill>
                <a:cs typeface="Times New Roman"/>
              </a:rPr>
              <a:t>different</a:t>
            </a:r>
            <a:r>
              <a:rPr lang="en-US" sz="2200" spc="-45" dirty="0">
                <a:solidFill>
                  <a:srgbClr val="221F1F"/>
                </a:solidFill>
                <a:cs typeface="Times New Roman"/>
              </a:rPr>
              <a:t> </a:t>
            </a:r>
            <a:r>
              <a:rPr lang="en-US" sz="2200" dirty="0">
                <a:solidFill>
                  <a:srgbClr val="221F1F"/>
                </a:solidFill>
                <a:cs typeface="Times New Roman"/>
              </a:rPr>
              <a:t>ways.</a:t>
            </a:r>
            <a:endParaRPr lang="en-US" sz="2200" dirty="0">
              <a:cs typeface="Times New Roman"/>
            </a:endParaRPr>
          </a:p>
          <a:p>
            <a:pPr marL="355600" indent="-342900" algn="just">
              <a:lnSpc>
                <a:spcPct val="100000"/>
              </a:lnSpc>
              <a:buFont typeface="Arial"/>
              <a:buChar char="•"/>
              <a:tabLst>
                <a:tab pos="354965" algn="l"/>
                <a:tab pos="355600" algn="l"/>
              </a:tabLst>
            </a:pPr>
            <a:r>
              <a:rPr lang="en-US" sz="2200" dirty="0">
                <a:cs typeface="Times New Roman"/>
              </a:rPr>
              <a:t>The </a:t>
            </a:r>
            <a:r>
              <a:rPr lang="en-US" sz="2200" spc="-5" dirty="0">
                <a:solidFill>
                  <a:srgbClr val="FF0000"/>
                </a:solidFill>
                <a:cs typeface="Times New Roman"/>
              </a:rPr>
              <a:t>readers </a:t>
            </a:r>
            <a:r>
              <a:rPr lang="en-US" sz="2200" dirty="0">
                <a:solidFill>
                  <a:srgbClr val="FF0000"/>
                </a:solidFill>
                <a:cs typeface="Times New Roman"/>
              </a:rPr>
              <a:t>of the user </a:t>
            </a:r>
            <a:r>
              <a:rPr lang="en-US" sz="2200" spc="-10" dirty="0">
                <a:solidFill>
                  <a:srgbClr val="FF0000"/>
                </a:solidFill>
                <a:cs typeface="Times New Roman"/>
              </a:rPr>
              <a:t>requirements </a:t>
            </a:r>
            <a:r>
              <a:rPr lang="en-US" sz="2200" dirty="0">
                <a:cs typeface="Times New Roman"/>
              </a:rPr>
              <a:t>are not usually concerned with how the </a:t>
            </a:r>
            <a:r>
              <a:rPr lang="en-US" sz="2200" spc="-5" dirty="0">
                <a:cs typeface="Times New Roman"/>
              </a:rPr>
              <a:t>system </a:t>
            </a:r>
            <a:r>
              <a:rPr lang="en-US" sz="2200" dirty="0">
                <a:cs typeface="Times New Roman"/>
              </a:rPr>
              <a:t>will be </a:t>
            </a:r>
            <a:r>
              <a:rPr lang="en-US" sz="2200" spc="-5" dirty="0">
                <a:cs typeface="Times New Roman"/>
              </a:rPr>
              <a:t>implemented</a:t>
            </a:r>
            <a:r>
              <a:rPr lang="en-US" sz="2200" spc="-195" dirty="0">
                <a:cs typeface="Times New Roman"/>
              </a:rPr>
              <a:t> </a:t>
            </a:r>
            <a:r>
              <a:rPr lang="en-US" sz="2200" spc="-5" dirty="0">
                <a:cs typeface="Times New Roman"/>
              </a:rPr>
              <a:t>and</a:t>
            </a:r>
            <a:r>
              <a:rPr lang="en-US" sz="2200" dirty="0">
                <a:cs typeface="Times New Roman"/>
              </a:rPr>
              <a:t> </a:t>
            </a:r>
            <a:r>
              <a:rPr lang="en-US" sz="2200" spc="-10" dirty="0">
                <a:cs typeface="Times New Roman"/>
              </a:rPr>
              <a:t>may </a:t>
            </a:r>
            <a:r>
              <a:rPr lang="en-US" sz="2200" dirty="0">
                <a:cs typeface="Times New Roman"/>
              </a:rPr>
              <a:t>be managers </a:t>
            </a:r>
            <a:r>
              <a:rPr lang="en-US" sz="2200" spc="5" dirty="0">
                <a:cs typeface="Times New Roman"/>
              </a:rPr>
              <a:t>who </a:t>
            </a:r>
            <a:r>
              <a:rPr lang="en-US" sz="2200" dirty="0">
                <a:cs typeface="Times New Roman"/>
              </a:rPr>
              <a:t>are </a:t>
            </a:r>
            <a:r>
              <a:rPr lang="en-US" sz="2200" spc="5" dirty="0">
                <a:cs typeface="Times New Roman"/>
              </a:rPr>
              <a:t>not </a:t>
            </a:r>
            <a:r>
              <a:rPr lang="en-US" sz="2200" dirty="0">
                <a:cs typeface="Times New Roman"/>
              </a:rPr>
              <a:t>interested in the </a:t>
            </a:r>
            <a:r>
              <a:rPr lang="en-US" sz="2200" spc="-5" dirty="0">
                <a:cs typeface="Times New Roman"/>
              </a:rPr>
              <a:t>detailed facilities </a:t>
            </a:r>
            <a:r>
              <a:rPr lang="en-US" sz="2200" dirty="0">
                <a:cs typeface="Times New Roman"/>
              </a:rPr>
              <a:t>of the</a:t>
            </a:r>
            <a:r>
              <a:rPr lang="en-US" sz="2200" spc="-200" dirty="0">
                <a:cs typeface="Times New Roman"/>
              </a:rPr>
              <a:t> </a:t>
            </a:r>
            <a:r>
              <a:rPr lang="en-US" sz="2200" spc="-5" dirty="0">
                <a:cs typeface="Times New Roman"/>
              </a:rPr>
              <a:t>system.</a:t>
            </a:r>
            <a:endParaRPr lang="en-US" sz="2200" dirty="0">
              <a:cs typeface="Times New Roman"/>
            </a:endParaRPr>
          </a:p>
          <a:p>
            <a:pPr marL="299085" marR="5080" indent="-287020" algn="just">
              <a:lnSpc>
                <a:spcPct val="100000"/>
              </a:lnSpc>
              <a:buFont typeface="Arial"/>
              <a:buChar char="•"/>
              <a:tabLst>
                <a:tab pos="299720" algn="l"/>
              </a:tabLst>
            </a:pPr>
            <a:r>
              <a:rPr lang="en-US" sz="2200" dirty="0">
                <a:cs typeface="Times New Roman"/>
              </a:rPr>
              <a:t>The </a:t>
            </a:r>
            <a:r>
              <a:rPr lang="en-US" sz="2200" spc="-10" dirty="0">
                <a:solidFill>
                  <a:srgbClr val="FF0000"/>
                </a:solidFill>
                <a:cs typeface="Times New Roman"/>
              </a:rPr>
              <a:t>readers </a:t>
            </a:r>
            <a:r>
              <a:rPr lang="en-US" sz="2200" spc="-5" dirty="0">
                <a:solidFill>
                  <a:srgbClr val="FF0000"/>
                </a:solidFill>
                <a:cs typeface="Times New Roman"/>
              </a:rPr>
              <a:t>of the system </a:t>
            </a:r>
            <a:r>
              <a:rPr lang="en-US" sz="2200" spc="-10" dirty="0">
                <a:solidFill>
                  <a:srgbClr val="FF0000"/>
                </a:solidFill>
                <a:cs typeface="Times New Roman"/>
              </a:rPr>
              <a:t>requirements </a:t>
            </a:r>
            <a:r>
              <a:rPr lang="en-US" sz="2200" spc="-5" dirty="0">
                <a:cs typeface="Times New Roman"/>
              </a:rPr>
              <a:t>need to </a:t>
            </a:r>
            <a:r>
              <a:rPr lang="en-US" sz="2200" dirty="0">
                <a:cs typeface="Times New Roman"/>
              </a:rPr>
              <a:t>know </a:t>
            </a:r>
            <a:r>
              <a:rPr lang="en-US" sz="2200" spc="-10" dirty="0">
                <a:cs typeface="Times New Roman"/>
              </a:rPr>
              <a:t>more precisely </a:t>
            </a:r>
            <a:r>
              <a:rPr lang="en-US" sz="2200" dirty="0">
                <a:cs typeface="Times New Roman"/>
              </a:rPr>
              <a:t>what </a:t>
            </a:r>
            <a:r>
              <a:rPr lang="en-US" sz="2200" spc="-5" dirty="0">
                <a:cs typeface="Times New Roman"/>
              </a:rPr>
              <a:t>the system </a:t>
            </a:r>
            <a:r>
              <a:rPr lang="en-US" sz="2200" dirty="0">
                <a:cs typeface="Times New Roman"/>
              </a:rPr>
              <a:t>will do because </a:t>
            </a:r>
            <a:r>
              <a:rPr lang="en-US" sz="2200" spc="-5" dirty="0">
                <a:cs typeface="Times New Roman"/>
              </a:rPr>
              <a:t>they  </a:t>
            </a:r>
            <a:r>
              <a:rPr lang="en-US" sz="2200" dirty="0">
                <a:cs typeface="Times New Roman"/>
              </a:rPr>
              <a:t>are </a:t>
            </a:r>
            <a:r>
              <a:rPr lang="en-US" sz="2200" spc="-5" dirty="0">
                <a:cs typeface="Times New Roman"/>
              </a:rPr>
              <a:t>concerned </a:t>
            </a:r>
            <a:r>
              <a:rPr lang="en-US" sz="2200" dirty="0">
                <a:cs typeface="Times New Roman"/>
              </a:rPr>
              <a:t>with how </a:t>
            </a:r>
            <a:r>
              <a:rPr lang="en-US" sz="2200" spc="-10" dirty="0">
                <a:cs typeface="Times New Roman"/>
              </a:rPr>
              <a:t>it </a:t>
            </a:r>
            <a:r>
              <a:rPr lang="en-US" sz="2200" spc="-5" dirty="0">
                <a:cs typeface="Times New Roman"/>
              </a:rPr>
              <a:t>will support the business processes or because </a:t>
            </a:r>
            <a:r>
              <a:rPr lang="en-US" sz="2200" dirty="0">
                <a:cs typeface="Times New Roman"/>
              </a:rPr>
              <a:t>they </a:t>
            </a:r>
            <a:r>
              <a:rPr lang="en-US" sz="2200" spc="-5" dirty="0">
                <a:cs typeface="Times New Roman"/>
              </a:rPr>
              <a:t>are involved </a:t>
            </a:r>
            <a:r>
              <a:rPr lang="en-US" sz="2200" spc="-10" dirty="0">
                <a:cs typeface="Times New Roman"/>
              </a:rPr>
              <a:t>in </a:t>
            </a:r>
            <a:r>
              <a:rPr lang="en-US" sz="2200" spc="-5" dirty="0">
                <a:cs typeface="Times New Roman"/>
              </a:rPr>
              <a:t>the system  implementation.</a:t>
            </a:r>
          </a:p>
          <a:p>
            <a:pPr marL="299085" marR="5080" indent="-287020" algn="just">
              <a:lnSpc>
                <a:spcPct val="100000"/>
              </a:lnSpc>
              <a:buFont typeface="Arial"/>
              <a:buChar char="•"/>
              <a:tabLst>
                <a:tab pos="299720" algn="l"/>
              </a:tabLst>
            </a:pPr>
            <a:r>
              <a:rPr lang="en-US" sz="2200" dirty="0">
                <a:solidFill>
                  <a:srgbClr val="221F1F"/>
                </a:solidFill>
                <a:cs typeface="Times New Roman"/>
              </a:rPr>
              <a:t>In figure there are examples of system stakeholders. Many stakeholders like </a:t>
            </a:r>
            <a:r>
              <a:rPr lang="en-US" sz="2200" spc="-5" dirty="0">
                <a:solidFill>
                  <a:srgbClr val="221F1F"/>
                </a:solidFill>
                <a:cs typeface="Times New Roman"/>
              </a:rPr>
              <a:t>end-user,</a:t>
            </a:r>
            <a:r>
              <a:rPr lang="en-US" sz="2200" spc="-110" dirty="0">
                <a:solidFill>
                  <a:srgbClr val="221F1F"/>
                </a:solidFill>
                <a:cs typeface="Times New Roman"/>
              </a:rPr>
              <a:t> </a:t>
            </a:r>
            <a:r>
              <a:rPr lang="en-US" sz="2200" spc="-10" dirty="0">
                <a:solidFill>
                  <a:srgbClr val="221F1F"/>
                </a:solidFill>
                <a:cs typeface="Times New Roman"/>
              </a:rPr>
              <a:t>manager,</a:t>
            </a:r>
            <a:endParaRPr lang="en-US" sz="2200" dirty="0">
              <a:cs typeface="Times New Roman"/>
            </a:endParaRPr>
          </a:p>
          <a:p>
            <a:pPr marL="299085" marR="5080" indent="-287020" algn="just">
              <a:lnSpc>
                <a:spcPct val="100000"/>
              </a:lnSpc>
              <a:buFont typeface="Arial"/>
              <a:buChar char="•"/>
              <a:tabLst>
                <a:tab pos="299720" algn="l"/>
              </a:tabLst>
            </a:pPr>
            <a:endParaRPr lang="en-US" sz="2200" dirty="0">
              <a:cs typeface="Times New Roman"/>
            </a:endParaRPr>
          </a:p>
          <a:p>
            <a:pPr algn="just">
              <a:lnSpc>
                <a:spcPct val="100000"/>
              </a:lnSpc>
            </a:pPr>
            <a:endParaRPr lang="en-US" sz="2200" dirty="0">
              <a:cs typeface="Times New Roman"/>
            </a:endParaRPr>
          </a:p>
          <a:p>
            <a:pPr algn="just">
              <a:lnSpc>
                <a:spcPct val="100000"/>
              </a:lnSpc>
              <a:spcBef>
                <a:spcPts val="40"/>
              </a:spcBef>
            </a:pPr>
            <a:endParaRPr lang="en-US" sz="2200" dirty="0">
              <a:cs typeface="Times New Roman"/>
            </a:endParaRPr>
          </a:p>
          <a:p>
            <a:pPr algn="just"/>
            <a:endParaRPr lang="en-US" sz="2200" dirty="0"/>
          </a:p>
        </p:txBody>
      </p:sp>
      <p:sp>
        <p:nvSpPr>
          <p:cNvPr id="4" name="Footer Placeholder 3"/>
          <p:cNvSpPr>
            <a:spLocks noGrp="1"/>
          </p:cNvSpPr>
          <p:nvPr>
            <p:ph type="ftr" sz="quarter" idx="11"/>
          </p:nvPr>
        </p:nvSpPr>
        <p:spPr/>
        <p:txBody>
          <a:bodyPr/>
          <a:lstStyle/>
          <a:p>
            <a:r>
              <a:rPr lang="en-US"/>
              <a:t>Software Engineering</a:t>
            </a:r>
          </a:p>
        </p:txBody>
      </p:sp>
      <p:sp>
        <p:nvSpPr>
          <p:cNvPr id="5" name="Slide Number Placeholder 4"/>
          <p:cNvSpPr>
            <a:spLocks noGrp="1"/>
          </p:cNvSpPr>
          <p:nvPr>
            <p:ph type="sldNum" sz="quarter" idx="12"/>
          </p:nvPr>
        </p:nvSpPr>
        <p:spPr/>
        <p:txBody>
          <a:bodyPr/>
          <a:lstStyle/>
          <a:p>
            <a:fld id="{1B1BB987-6F91-45E4-B4B8-36CB3CA273A8}" type="slidenum">
              <a:rPr lang="en-US" smtClean="0"/>
              <a:t>19</a:t>
            </a:fld>
            <a:endParaRPr lang="en-US"/>
          </a:p>
        </p:txBody>
      </p:sp>
      <p:sp>
        <p:nvSpPr>
          <p:cNvPr id="6" name="object 2">
            <a:extLst>
              <a:ext uri="{FF2B5EF4-FFF2-40B4-BE49-F238E27FC236}">
                <a16:creationId xmlns:a16="http://schemas.microsoft.com/office/drawing/2014/main" id="{ABC92B5A-F91D-4B3B-A94F-11DB99CF2B81}"/>
              </a:ext>
            </a:extLst>
          </p:cNvPr>
          <p:cNvSpPr/>
          <p:nvPr/>
        </p:nvSpPr>
        <p:spPr>
          <a:xfrm>
            <a:off x="7282406" y="4583064"/>
            <a:ext cx="4071394" cy="2274936"/>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266288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2953" y="1899365"/>
            <a:ext cx="9711952" cy="3162031"/>
          </a:xfrm>
          <a:prstGeom prst="rect">
            <a:avLst/>
          </a:prstGeom>
        </p:spPr>
      </p:pic>
      <p:sp>
        <p:nvSpPr>
          <p:cNvPr id="3" name="Footer Placeholder 2">
            <a:extLst>
              <a:ext uri="{FF2B5EF4-FFF2-40B4-BE49-F238E27FC236}">
                <a16:creationId xmlns:a16="http://schemas.microsoft.com/office/drawing/2014/main" id="{20EEC174-4A30-4024-885D-92DCBD434DFA}"/>
              </a:ext>
            </a:extLst>
          </p:cNvPr>
          <p:cNvSpPr>
            <a:spLocks noGrp="1"/>
          </p:cNvSpPr>
          <p:nvPr>
            <p:ph type="ftr" sz="quarter" idx="11"/>
          </p:nvPr>
        </p:nvSpPr>
        <p:spPr/>
        <p:txBody>
          <a:bodyPr/>
          <a:lstStyle/>
          <a:p>
            <a:r>
              <a:rPr lang="en-US"/>
              <a:t>Software Engineering</a:t>
            </a:r>
          </a:p>
        </p:txBody>
      </p:sp>
      <p:sp>
        <p:nvSpPr>
          <p:cNvPr id="4" name="Slide Number Placeholder 3">
            <a:extLst>
              <a:ext uri="{FF2B5EF4-FFF2-40B4-BE49-F238E27FC236}">
                <a16:creationId xmlns:a16="http://schemas.microsoft.com/office/drawing/2014/main" id="{755469D0-EA22-487B-8F25-8EC4C66DB17B}"/>
              </a:ext>
            </a:extLst>
          </p:cNvPr>
          <p:cNvSpPr>
            <a:spLocks noGrp="1"/>
          </p:cNvSpPr>
          <p:nvPr>
            <p:ph type="sldNum" sz="quarter" idx="12"/>
          </p:nvPr>
        </p:nvSpPr>
        <p:spPr/>
        <p:txBody>
          <a:bodyPr/>
          <a:lstStyle/>
          <a:p>
            <a:fld id="{B12280B9-D2CE-4D2F-9836-68D0AD48D9E8}" type="slidenum">
              <a:rPr lang="en-US" smtClean="0"/>
              <a:t>2</a:t>
            </a:fld>
            <a:endParaRPr lang="en-US"/>
          </a:p>
        </p:txBody>
      </p:sp>
    </p:spTree>
    <p:extLst>
      <p:ext uri="{BB962C8B-B14F-4D97-AF65-F5344CB8AC3E}">
        <p14:creationId xmlns:p14="http://schemas.microsoft.com/office/powerpoint/2010/main" val="3438683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183" y="0"/>
            <a:ext cx="10515600" cy="1325563"/>
          </a:xfrm>
        </p:spPr>
        <p:txBody>
          <a:bodyPr/>
          <a:lstStyle/>
          <a:p>
            <a:r>
              <a:rPr lang="en-US" dirty="0">
                <a:solidFill>
                  <a:srgbClr val="221F1F"/>
                </a:solidFill>
              </a:rPr>
              <a:t>System stakeholders for the Mentcare system</a:t>
            </a:r>
            <a:endParaRPr lang="en-US" dirty="0"/>
          </a:p>
        </p:txBody>
      </p:sp>
      <p:sp>
        <p:nvSpPr>
          <p:cNvPr id="3" name="Content Placeholder 2"/>
          <p:cNvSpPr>
            <a:spLocks noGrp="1"/>
          </p:cNvSpPr>
          <p:nvPr>
            <p:ph idx="1"/>
          </p:nvPr>
        </p:nvSpPr>
        <p:spPr>
          <a:xfrm>
            <a:off x="609600" y="1418121"/>
            <a:ext cx="10515600" cy="4351338"/>
          </a:xfrm>
        </p:spPr>
        <p:txBody>
          <a:bodyPr>
            <a:noAutofit/>
          </a:bodyPr>
          <a:lstStyle/>
          <a:p>
            <a:pPr marL="12700" algn="just">
              <a:lnSpc>
                <a:spcPct val="100000"/>
              </a:lnSpc>
              <a:spcBef>
                <a:spcPts val="600"/>
              </a:spcBef>
              <a:spcAft>
                <a:spcPts val="600"/>
              </a:spcAft>
            </a:pPr>
            <a:r>
              <a:rPr lang="en-US" sz="2000" dirty="0">
                <a:solidFill>
                  <a:srgbClr val="221F1F"/>
                </a:solidFill>
                <a:cs typeface="Times New Roman"/>
              </a:rPr>
              <a:t>Mental health </a:t>
            </a:r>
            <a:r>
              <a:rPr lang="en-US" sz="2000" spc="-15" dirty="0">
                <a:solidFill>
                  <a:srgbClr val="221F1F"/>
                </a:solidFill>
                <a:cs typeface="Times New Roman"/>
              </a:rPr>
              <a:t>care </a:t>
            </a:r>
            <a:r>
              <a:rPr lang="en-US" sz="2000" spc="-5" dirty="0">
                <a:solidFill>
                  <a:srgbClr val="221F1F"/>
                </a:solidFill>
                <a:cs typeface="Times New Roman"/>
              </a:rPr>
              <a:t>patient </a:t>
            </a:r>
            <a:r>
              <a:rPr lang="en-US" sz="2000" dirty="0">
                <a:solidFill>
                  <a:srgbClr val="221F1F"/>
                </a:solidFill>
                <a:cs typeface="Times New Roman"/>
              </a:rPr>
              <a:t>information system</a:t>
            </a:r>
            <a:r>
              <a:rPr lang="en-US" sz="2000" spc="-50" dirty="0">
                <a:solidFill>
                  <a:srgbClr val="221F1F"/>
                </a:solidFill>
                <a:cs typeface="Times New Roman"/>
              </a:rPr>
              <a:t> </a:t>
            </a:r>
            <a:r>
              <a:rPr lang="en-US" sz="2000" spc="-5" dirty="0">
                <a:solidFill>
                  <a:srgbClr val="221F1F"/>
                </a:solidFill>
                <a:cs typeface="Times New Roman"/>
              </a:rPr>
              <a:t>(Mentcare)</a:t>
            </a:r>
            <a:endParaRPr lang="en-US" sz="2000" dirty="0">
              <a:cs typeface="Times New Roman"/>
            </a:endParaRPr>
          </a:p>
          <a:p>
            <a:pPr marL="355600" indent="-342900" algn="just">
              <a:lnSpc>
                <a:spcPct val="100000"/>
              </a:lnSpc>
              <a:spcBef>
                <a:spcPts val="600"/>
              </a:spcBef>
              <a:spcAft>
                <a:spcPts val="600"/>
              </a:spcAft>
              <a:buClr>
                <a:schemeClr val="tx1"/>
              </a:buClr>
              <a:buAutoNum type="arabicPeriod"/>
              <a:tabLst>
                <a:tab pos="354965" algn="l"/>
                <a:tab pos="355600" algn="l"/>
              </a:tabLst>
            </a:pPr>
            <a:r>
              <a:rPr lang="en-US" sz="2000" dirty="0">
                <a:solidFill>
                  <a:srgbClr val="002060"/>
                </a:solidFill>
                <a:cs typeface="Times New Roman"/>
              </a:rPr>
              <a:t>Patients</a:t>
            </a:r>
            <a:r>
              <a:rPr lang="en-US" sz="2000" dirty="0">
                <a:solidFill>
                  <a:srgbClr val="C00000"/>
                </a:solidFill>
                <a:cs typeface="Times New Roman"/>
              </a:rPr>
              <a:t> </a:t>
            </a:r>
            <a:r>
              <a:rPr lang="en-US" sz="2000" spc="-5" dirty="0">
                <a:solidFill>
                  <a:srgbClr val="C00000"/>
                </a:solidFill>
                <a:cs typeface="Times New Roman"/>
              </a:rPr>
              <a:t>whose </a:t>
            </a:r>
            <a:r>
              <a:rPr lang="en-US" sz="2000" dirty="0">
                <a:solidFill>
                  <a:srgbClr val="C00000"/>
                </a:solidFill>
                <a:cs typeface="Times New Roman"/>
              </a:rPr>
              <a:t>information is recorded in the system and relatives </a:t>
            </a:r>
            <a:r>
              <a:rPr lang="en-US" sz="2000" spc="-5" dirty="0">
                <a:solidFill>
                  <a:srgbClr val="C00000"/>
                </a:solidFill>
                <a:cs typeface="Times New Roman"/>
              </a:rPr>
              <a:t>of </a:t>
            </a:r>
            <a:r>
              <a:rPr lang="en-US" sz="2000" dirty="0">
                <a:solidFill>
                  <a:srgbClr val="C00000"/>
                </a:solidFill>
                <a:cs typeface="Times New Roman"/>
              </a:rPr>
              <a:t>these</a:t>
            </a:r>
            <a:r>
              <a:rPr lang="en-US" sz="2000" spc="-95" dirty="0">
                <a:solidFill>
                  <a:srgbClr val="C00000"/>
                </a:solidFill>
                <a:cs typeface="Times New Roman"/>
              </a:rPr>
              <a:t> </a:t>
            </a:r>
            <a:r>
              <a:rPr lang="en-US" sz="2000" dirty="0">
                <a:solidFill>
                  <a:srgbClr val="C00000"/>
                </a:solidFill>
                <a:cs typeface="Times New Roman"/>
              </a:rPr>
              <a:t>patients.</a:t>
            </a:r>
          </a:p>
          <a:p>
            <a:pPr marL="411480" indent="-399415" algn="just">
              <a:lnSpc>
                <a:spcPct val="100000"/>
              </a:lnSpc>
              <a:spcBef>
                <a:spcPts val="600"/>
              </a:spcBef>
              <a:spcAft>
                <a:spcPts val="600"/>
              </a:spcAft>
              <a:buClr>
                <a:schemeClr val="tx1"/>
              </a:buClr>
              <a:buFont typeface="Times New Roman"/>
              <a:buAutoNum type="arabicPeriod"/>
              <a:tabLst>
                <a:tab pos="411480" algn="l"/>
                <a:tab pos="412115" algn="l"/>
              </a:tabLst>
            </a:pPr>
            <a:r>
              <a:rPr lang="en-US" sz="2000" dirty="0">
                <a:solidFill>
                  <a:srgbClr val="002060"/>
                </a:solidFill>
                <a:cs typeface="Times New Roman"/>
              </a:rPr>
              <a:t>Doctors</a:t>
            </a:r>
            <a:r>
              <a:rPr lang="en-US" sz="2000" dirty="0">
                <a:solidFill>
                  <a:srgbClr val="C00000"/>
                </a:solidFill>
                <a:cs typeface="Times New Roman"/>
              </a:rPr>
              <a:t> who are responsible for </a:t>
            </a:r>
            <a:r>
              <a:rPr lang="en-US" sz="2000" spc="-5" dirty="0">
                <a:solidFill>
                  <a:srgbClr val="C00000"/>
                </a:solidFill>
                <a:cs typeface="Times New Roman"/>
              </a:rPr>
              <a:t>assessing </a:t>
            </a:r>
            <a:r>
              <a:rPr lang="en-US" sz="2000" dirty="0">
                <a:solidFill>
                  <a:srgbClr val="C00000"/>
                </a:solidFill>
                <a:cs typeface="Times New Roman"/>
              </a:rPr>
              <a:t>and treating</a:t>
            </a:r>
            <a:r>
              <a:rPr lang="en-US" sz="2000" spc="-15" dirty="0">
                <a:solidFill>
                  <a:srgbClr val="C00000"/>
                </a:solidFill>
                <a:cs typeface="Times New Roman"/>
              </a:rPr>
              <a:t> </a:t>
            </a:r>
            <a:r>
              <a:rPr lang="en-US" sz="2000" dirty="0">
                <a:solidFill>
                  <a:srgbClr val="C00000"/>
                </a:solidFill>
                <a:cs typeface="Times New Roman"/>
              </a:rPr>
              <a:t>patients.</a:t>
            </a:r>
          </a:p>
          <a:p>
            <a:pPr marL="411480" indent="-399415" algn="just">
              <a:lnSpc>
                <a:spcPct val="100000"/>
              </a:lnSpc>
              <a:spcBef>
                <a:spcPts val="600"/>
              </a:spcBef>
              <a:spcAft>
                <a:spcPts val="600"/>
              </a:spcAft>
              <a:buClr>
                <a:schemeClr val="tx1"/>
              </a:buClr>
              <a:buFont typeface="Times New Roman"/>
              <a:buAutoNum type="arabicPeriod"/>
              <a:tabLst>
                <a:tab pos="411480" algn="l"/>
                <a:tab pos="412115" algn="l"/>
              </a:tabLst>
            </a:pPr>
            <a:r>
              <a:rPr lang="en-US" sz="2000" spc="-5" dirty="0">
                <a:solidFill>
                  <a:srgbClr val="002060"/>
                </a:solidFill>
                <a:cs typeface="Times New Roman"/>
              </a:rPr>
              <a:t>Nurses</a:t>
            </a:r>
            <a:r>
              <a:rPr lang="en-US" sz="2000" spc="-5" dirty="0">
                <a:solidFill>
                  <a:srgbClr val="C00000"/>
                </a:solidFill>
                <a:cs typeface="Times New Roman"/>
              </a:rPr>
              <a:t> </a:t>
            </a:r>
            <a:r>
              <a:rPr lang="en-US" sz="2000" dirty="0">
                <a:solidFill>
                  <a:srgbClr val="C00000"/>
                </a:solidFill>
                <a:cs typeface="Times New Roman"/>
              </a:rPr>
              <a:t>who coordinate the consultations with doctors and administer </a:t>
            </a:r>
            <a:r>
              <a:rPr lang="en-US" sz="2000" spc="-5" dirty="0">
                <a:solidFill>
                  <a:srgbClr val="C00000"/>
                </a:solidFill>
                <a:cs typeface="Times New Roman"/>
              </a:rPr>
              <a:t>some</a:t>
            </a:r>
            <a:r>
              <a:rPr lang="en-US" sz="2000" spc="-25" dirty="0">
                <a:solidFill>
                  <a:srgbClr val="C00000"/>
                </a:solidFill>
                <a:cs typeface="Times New Roman"/>
              </a:rPr>
              <a:t> </a:t>
            </a:r>
            <a:r>
              <a:rPr lang="en-US" sz="2000" dirty="0">
                <a:solidFill>
                  <a:srgbClr val="C00000"/>
                </a:solidFill>
                <a:cs typeface="Times New Roman"/>
              </a:rPr>
              <a:t>treatments.</a:t>
            </a:r>
          </a:p>
          <a:p>
            <a:pPr marL="411480" indent="-399415" algn="just">
              <a:lnSpc>
                <a:spcPct val="100000"/>
              </a:lnSpc>
              <a:spcBef>
                <a:spcPts val="600"/>
              </a:spcBef>
              <a:spcAft>
                <a:spcPts val="600"/>
              </a:spcAft>
              <a:buClr>
                <a:schemeClr val="tx1"/>
              </a:buClr>
              <a:buFont typeface="Times New Roman"/>
              <a:buAutoNum type="arabicPeriod"/>
              <a:tabLst>
                <a:tab pos="411480" algn="l"/>
                <a:tab pos="412115" algn="l"/>
              </a:tabLst>
            </a:pPr>
            <a:r>
              <a:rPr lang="en-US" sz="2000" dirty="0">
                <a:solidFill>
                  <a:srgbClr val="002060"/>
                </a:solidFill>
                <a:cs typeface="Times New Roman"/>
              </a:rPr>
              <a:t>Medical </a:t>
            </a:r>
            <a:r>
              <a:rPr lang="en-US" sz="2000" spc="-5" dirty="0">
                <a:solidFill>
                  <a:srgbClr val="002060"/>
                </a:solidFill>
                <a:cs typeface="Times New Roman"/>
              </a:rPr>
              <a:t>receptionists </a:t>
            </a:r>
            <a:r>
              <a:rPr lang="en-US" sz="2000" dirty="0">
                <a:solidFill>
                  <a:srgbClr val="C00000"/>
                </a:solidFill>
                <a:cs typeface="Times New Roman"/>
              </a:rPr>
              <a:t>who </a:t>
            </a:r>
            <a:r>
              <a:rPr lang="en-US" sz="2000" spc="-5" dirty="0">
                <a:solidFill>
                  <a:srgbClr val="C00000"/>
                </a:solidFill>
                <a:cs typeface="Times New Roman"/>
              </a:rPr>
              <a:t>manage </a:t>
            </a:r>
            <a:r>
              <a:rPr lang="en-US" sz="2000" dirty="0">
                <a:solidFill>
                  <a:srgbClr val="C00000"/>
                </a:solidFill>
                <a:cs typeface="Times New Roman"/>
              </a:rPr>
              <a:t>patients’</a:t>
            </a:r>
            <a:r>
              <a:rPr lang="en-US" sz="2000" spc="-145" dirty="0">
                <a:solidFill>
                  <a:srgbClr val="C00000"/>
                </a:solidFill>
                <a:cs typeface="Times New Roman"/>
              </a:rPr>
              <a:t> </a:t>
            </a:r>
            <a:r>
              <a:rPr lang="en-US" sz="2000" dirty="0">
                <a:solidFill>
                  <a:srgbClr val="C00000"/>
                </a:solidFill>
                <a:cs typeface="Times New Roman"/>
              </a:rPr>
              <a:t>appointments.</a:t>
            </a:r>
          </a:p>
          <a:p>
            <a:pPr marL="469265" indent="-457200" algn="just">
              <a:lnSpc>
                <a:spcPct val="100000"/>
              </a:lnSpc>
              <a:spcBef>
                <a:spcPts val="600"/>
              </a:spcBef>
              <a:spcAft>
                <a:spcPts val="600"/>
              </a:spcAft>
              <a:buClr>
                <a:srgbClr val="221F1F"/>
              </a:buClr>
              <a:buFont typeface="+mj-lt"/>
              <a:buAutoNum type="arabicPeriod" startAt="5"/>
              <a:tabLst>
                <a:tab pos="411480" algn="l"/>
                <a:tab pos="412115" algn="l"/>
              </a:tabLst>
            </a:pPr>
            <a:r>
              <a:rPr lang="en-US" sz="2000" spc="-5" dirty="0">
                <a:solidFill>
                  <a:srgbClr val="002060"/>
                </a:solidFill>
                <a:cs typeface="Times New Roman"/>
              </a:rPr>
              <a:t>IT </a:t>
            </a:r>
            <a:r>
              <a:rPr lang="en-US" sz="2000" dirty="0">
                <a:solidFill>
                  <a:srgbClr val="002060"/>
                </a:solidFill>
                <a:cs typeface="Times New Roman"/>
              </a:rPr>
              <a:t>staff </a:t>
            </a:r>
            <a:r>
              <a:rPr lang="en-US" sz="2000" dirty="0">
                <a:solidFill>
                  <a:srgbClr val="C00000"/>
                </a:solidFill>
                <a:cs typeface="Times New Roman"/>
              </a:rPr>
              <a:t>who are responsible for installing and maintaining the</a:t>
            </a:r>
            <a:r>
              <a:rPr lang="en-US" sz="2000" spc="-70" dirty="0">
                <a:solidFill>
                  <a:srgbClr val="C00000"/>
                </a:solidFill>
                <a:cs typeface="Times New Roman"/>
              </a:rPr>
              <a:t> </a:t>
            </a:r>
            <a:r>
              <a:rPr lang="en-US" sz="2000" dirty="0">
                <a:solidFill>
                  <a:srgbClr val="C00000"/>
                </a:solidFill>
                <a:cs typeface="Times New Roman"/>
              </a:rPr>
              <a:t>system.</a:t>
            </a:r>
          </a:p>
          <a:p>
            <a:pPr marL="469265" indent="-457200" algn="just">
              <a:lnSpc>
                <a:spcPct val="100000"/>
              </a:lnSpc>
              <a:spcBef>
                <a:spcPts val="600"/>
              </a:spcBef>
              <a:spcAft>
                <a:spcPts val="600"/>
              </a:spcAft>
              <a:buClr>
                <a:srgbClr val="221F1F"/>
              </a:buClr>
              <a:buFont typeface="+mj-lt"/>
              <a:buAutoNum type="arabicPeriod" startAt="5"/>
              <a:tabLst>
                <a:tab pos="411480" algn="l"/>
                <a:tab pos="412115" algn="l"/>
              </a:tabLst>
            </a:pPr>
            <a:r>
              <a:rPr lang="en-US" sz="2000" spc="-5" dirty="0">
                <a:solidFill>
                  <a:srgbClr val="002060"/>
                </a:solidFill>
                <a:cs typeface="Times New Roman"/>
              </a:rPr>
              <a:t>A </a:t>
            </a:r>
            <a:r>
              <a:rPr lang="en-US" sz="2000" dirty="0">
                <a:solidFill>
                  <a:srgbClr val="002060"/>
                </a:solidFill>
                <a:cs typeface="Times New Roman"/>
              </a:rPr>
              <a:t>medical ethics manager </a:t>
            </a:r>
            <a:r>
              <a:rPr lang="en-US" sz="2000" dirty="0">
                <a:solidFill>
                  <a:srgbClr val="C00000"/>
                </a:solidFill>
                <a:cs typeface="Times New Roman"/>
              </a:rPr>
              <a:t>who </a:t>
            </a:r>
            <a:r>
              <a:rPr lang="en-US" sz="2000" spc="-5" dirty="0">
                <a:solidFill>
                  <a:srgbClr val="C00000"/>
                </a:solidFill>
                <a:cs typeface="Times New Roman"/>
              </a:rPr>
              <a:t>must </a:t>
            </a:r>
            <a:r>
              <a:rPr lang="en-US" sz="2000" dirty="0">
                <a:solidFill>
                  <a:srgbClr val="C00000"/>
                </a:solidFill>
                <a:cs typeface="Times New Roman"/>
              </a:rPr>
              <a:t>ensure that the system </a:t>
            </a:r>
            <a:r>
              <a:rPr lang="en-US" sz="2000" spc="-5" dirty="0">
                <a:solidFill>
                  <a:srgbClr val="C00000"/>
                </a:solidFill>
                <a:cs typeface="Times New Roman"/>
              </a:rPr>
              <a:t>meets </a:t>
            </a:r>
            <a:r>
              <a:rPr lang="en-US" sz="2000" dirty="0">
                <a:solidFill>
                  <a:srgbClr val="C00000"/>
                </a:solidFill>
                <a:cs typeface="Times New Roman"/>
              </a:rPr>
              <a:t>current ethical guidelines for patient</a:t>
            </a:r>
            <a:r>
              <a:rPr lang="en-US" sz="2000" spc="-215" dirty="0">
                <a:solidFill>
                  <a:srgbClr val="C00000"/>
                </a:solidFill>
                <a:cs typeface="Times New Roman"/>
              </a:rPr>
              <a:t> </a:t>
            </a:r>
            <a:r>
              <a:rPr lang="en-US" sz="2000" dirty="0">
                <a:solidFill>
                  <a:srgbClr val="C00000"/>
                </a:solidFill>
                <a:cs typeface="Times New Roman"/>
              </a:rPr>
              <a:t>care.</a:t>
            </a:r>
          </a:p>
          <a:p>
            <a:pPr marL="469265" indent="-457200" algn="just">
              <a:lnSpc>
                <a:spcPct val="100000"/>
              </a:lnSpc>
              <a:spcBef>
                <a:spcPts val="600"/>
              </a:spcBef>
              <a:spcAft>
                <a:spcPts val="600"/>
              </a:spcAft>
              <a:buClr>
                <a:srgbClr val="221F1F"/>
              </a:buClr>
              <a:buFont typeface="+mj-lt"/>
              <a:buAutoNum type="arabicPeriod" startAt="5"/>
              <a:tabLst>
                <a:tab pos="411480" algn="l"/>
                <a:tab pos="412115" algn="l"/>
              </a:tabLst>
            </a:pPr>
            <a:r>
              <a:rPr lang="en-US" sz="2000" dirty="0">
                <a:solidFill>
                  <a:srgbClr val="002060"/>
                </a:solidFill>
                <a:cs typeface="Times New Roman"/>
              </a:rPr>
              <a:t>Health </a:t>
            </a:r>
            <a:r>
              <a:rPr lang="en-US" sz="2000" spc="-10" dirty="0">
                <a:solidFill>
                  <a:srgbClr val="002060"/>
                </a:solidFill>
                <a:cs typeface="Times New Roman"/>
              </a:rPr>
              <a:t>care </a:t>
            </a:r>
            <a:r>
              <a:rPr lang="en-US" sz="2000" dirty="0">
                <a:solidFill>
                  <a:srgbClr val="002060"/>
                </a:solidFill>
                <a:cs typeface="Times New Roman"/>
              </a:rPr>
              <a:t>managers </a:t>
            </a:r>
            <a:r>
              <a:rPr lang="en-US" sz="2000" dirty="0">
                <a:solidFill>
                  <a:srgbClr val="C00000"/>
                </a:solidFill>
                <a:cs typeface="Times New Roman"/>
              </a:rPr>
              <a:t>who obtain </a:t>
            </a:r>
            <a:r>
              <a:rPr lang="en-US" sz="2000" spc="-5" dirty="0">
                <a:solidFill>
                  <a:srgbClr val="C00000"/>
                </a:solidFill>
                <a:cs typeface="Times New Roman"/>
              </a:rPr>
              <a:t>management </a:t>
            </a:r>
            <a:r>
              <a:rPr lang="en-US" sz="2000" dirty="0">
                <a:solidFill>
                  <a:srgbClr val="C00000"/>
                </a:solidFill>
                <a:cs typeface="Times New Roman"/>
              </a:rPr>
              <a:t>information from the</a:t>
            </a:r>
            <a:r>
              <a:rPr lang="en-US" sz="2000" spc="-20" dirty="0">
                <a:solidFill>
                  <a:srgbClr val="C00000"/>
                </a:solidFill>
                <a:cs typeface="Times New Roman"/>
              </a:rPr>
              <a:t> </a:t>
            </a:r>
            <a:r>
              <a:rPr lang="en-US" sz="2000" dirty="0">
                <a:solidFill>
                  <a:srgbClr val="C00000"/>
                </a:solidFill>
                <a:cs typeface="Times New Roman"/>
              </a:rPr>
              <a:t>system.</a:t>
            </a:r>
          </a:p>
          <a:p>
            <a:pPr marL="469900" marR="5080" indent="-457200" algn="just">
              <a:lnSpc>
                <a:spcPct val="100000"/>
              </a:lnSpc>
              <a:spcBef>
                <a:spcPts val="600"/>
              </a:spcBef>
              <a:spcAft>
                <a:spcPts val="600"/>
              </a:spcAft>
              <a:buClr>
                <a:srgbClr val="221F1F"/>
              </a:buClr>
              <a:buFont typeface="+mj-lt"/>
              <a:buAutoNum type="arabicPeriod" startAt="5"/>
              <a:tabLst>
                <a:tab pos="413384" algn="l"/>
                <a:tab pos="414020" algn="l"/>
              </a:tabLst>
            </a:pPr>
            <a:r>
              <a:rPr lang="en-US" sz="2000" spc="-5" dirty="0">
                <a:solidFill>
                  <a:srgbClr val="002060"/>
                </a:solidFill>
                <a:cs typeface="Times New Roman"/>
              </a:rPr>
              <a:t>Medical </a:t>
            </a:r>
            <a:r>
              <a:rPr lang="en-US" sz="2000" spc="-10" dirty="0">
                <a:solidFill>
                  <a:srgbClr val="002060"/>
                </a:solidFill>
                <a:cs typeface="Times New Roman"/>
              </a:rPr>
              <a:t>records </a:t>
            </a:r>
            <a:r>
              <a:rPr lang="en-US" sz="2000" dirty="0">
                <a:solidFill>
                  <a:srgbClr val="002060"/>
                </a:solidFill>
                <a:cs typeface="Times New Roman"/>
              </a:rPr>
              <a:t>staff </a:t>
            </a:r>
            <a:r>
              <a:rPr lang="en-US" sz="2000" dirty="0">
                <a:solidFill>
                  <a:srgbClr val="C00000"/>
                </a:solidFill>
                <a:cs typeface="Times New Roman"/>
              </a:rPr>
              <a:t>who are responsible for ensuring </a:t>
            </a:r>
            <a:r>
              <a:rPr lang="en-US" sz="2000" spc="-5" dirty="0">
                <a:solidFill>
                  <a:srgbClr val="C00000"/>
                </a:solidFill>
                <a:cs typeface="Times New Roman"/>
              </a:rPr>
              <a:t>that system information can </a:t>
            </a:r>
            <a:r>
              <a:rPr lang="en-US" sz="2000" spc="-10" dirty="0">
                <a:solidFill>
                  <a:srgbClr val="C00000"/>
                </a:solidFill>
                <a:cs typeface="Times New Roman"/>
              </a:rPr>
              <a:t>be </a:t>
            </a:r>
            <a:r>
              <a:rPr lang="en-US" sz="2000" spc="-5" dirty="0">
                <a:solidFill>
                  <a:srgbClr val="C00000"/>
                </a:solidFill>
                <a:cs typeface="Times New Roman"/>
              </a:rPr>
              <a:t>maintained and preserved, and </a:t>
            </a:r>
            <a:r>
              <a:rPr lang="en-US" sz="2000" dirty="0">
                <a:solidFill>
                  <a:srgbClr val="C00000"/>
                </a:solidFill>
                <a:cs typeface="Times New Roman"/>
              </a:rPr>
              <a:t>that record keeping </a:t>
            </a:r>
            <a:r>
              <a:rPr lang="en-US" sz="2000" spc="-5" dirty="0">
                <a:solidFill>
                  <a:srgbClr val="C00000"/>
                </a:solidFill>
                <a:cs typeface="Times New Roman"/>
              </a:rPr>
              <a:t>procedures </a:t>
            </a:r>
            <a:r>
              <a:rPr lang="en-US" sz="2000" dirty="0">
                <a:solidFill>
                  <a:srgbClr val="C00000"/>
                </a:solidFill>
                <a:cs typeface="Times New Roman"/>
              </a:rPr>
              <a:t>have been properly</a:t>
            </a:r>
            <a:r>
              <a:rPr lang="en-US" sz="2000" spc="-25" dirty="0">
                <a:solidFill>
                  <a:srgbClr val="C00000"/>
                </a:solidFill>
                <a:cs typeface="Times New Roman"/>
              </a:rPr>
              <a:t> </a:t>
            </a:r>
            <a:r>
              <a:rPr lang="en-US" sz="2000" dirty="0">
                <a:solidFill>
                  <a:srgbClr val="C00000"/>
                </a:solidFill>
                <a:cs typeface="Times New Roman"/>
              </a:rPr>
              <a:t>implemented.</a:t>
            </a:r>
          </a:p>
          <a:p>
            <a:pPr marL="411480" indent="-399415" algn="just">
              <a:lnSpc>
                <a:spcPct val="100000"/>
              </a:lnSpc>
              <a:spcBef>
                <a:spcPts val="600"/>
              </a:spcBef>
              <a:spcAft>
                <a:spcPts val="600"/>
              </a:spcAft>
              <a:buClr>
                <a:schemeClr val="tx1"/>
              </a:buClr>
              <a:buFont typeface="Times New Roman"/>
              <a:buAutoNum type="arabicPeriod"/>
              <a:tabLst>
                <a:tab pos="411480" algn="l"/>
                <a:tab pos="412115" algn="l"/>
              </a:tabLst>
            </a:pPr>
            <a:endParaRPr lang="en-US" sz="2000" dirty="0">
              <a:solidFill>
                <a:srgbClr val="C00000"/>
              </a:solidFill>
              <a:cs typeface="Times New Roman"/>
            </a:endParaRPr>
          </a:p>
          <a:p>
            <a:pPr algn="just">
              <a:lnSpc>
                <a:spcPct val="100000"/>
              </a:lnSpc>
              <a:spcBef>
                <a:spcPts val="600"/>
              </a:spcBef>
              <a:spcAft>
                <a:spcPts val="600"/>
              </a:spcAft>
              <a:buAutoNum type="arabicPeriod"/>
            </a:pPr>
            <a:endParaRPr lang="en-US" sz="2000" dirty="0">
              <a:cs typeface="Times New Roman"/>
            </a:endParaRPr>
          </a:p>
          <a:p>
            <a:pPr algn="just">
              <a:lnSpc>
                <a:spcPct val="100000"/>
              </a:lnSpc>
              <a:spcBef>
                <a:spcPts val="600"/>
              </a:spcBef>
              <a:spcAft>
                <a:spcPts val="600"/>
              </a:spcAft>
            </a:pPr>
            <a:endParaRPr lang="en-US" sz="2000" dirty="0"/>
          </a:p>
        </p:txBody>
      </p:sp>
      <p:sp>
        <p:nvSpPr>
          <p:cNvPr id="4" name="Footer Placeholder 3"/>
          <p:cNvSpPr>
            <a:spLocks noGrp="1"/>
          </p:cNvSpPr>
          <p:nvPr>
            <p:ph type="ftr" sz="quarter" idx="11"/>
          </p:nvPr>
        </p:nvSpPr>
        <p:spPr/>
        <p:txBody>
          <a:bodyPr/>
          <a:lstStyle/>
          <a:p>
            <a:r>
              <a:rPr lang="en-US"/>
              <a:t>Software Engineering</a:t>
            </a:r>
          </a:p>
        </p:txBody>
      </p:sp>
      <p:sp>
        <p:nvSpPr>
          <p:cNvPr id="5" name="Slide Number Placeholder 4"/>
          <p:cNvSpPr>
            <a:spLocks noGrp="1"/>
          </p:cNvSpPr>
          <p:nvPr>
            <p:ph type="sldNum" sz="quarter" idx="12"/>
          </p:nvPr>
        </p:nvSpPr>
        <p:spPr/>
        <p:txBody>
          <a:bodyPr/>
          <a:lstStyle/>
          <a:p>
            <a:fld id="{1B1BB987-6F91-45E4-B4B8-36CB3CA273A8}" type="slidenum">
              <a:rPr lang="en-US" smtClean="0"/>
              <a:t>20</a:t>
            </a:fld>
            <a:endParaRPr lang="en-US"/>
          </a:p>
        </p:txBody>
      </p:sp>
    </p:spTree>
    <p:extLst>
      <p:ext uri="{BB962C8B-B14F-4D97-AF65-F5344CB8AC3E}">
        <p14:creationId xmlns:p14="http://schemas.microsoft.com/office/powerpoint/2010/main" val="10899793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Activity</a:t>
            </a:r>
            <a:endParaRPr lang="en-US" dirty="0"/>
          </a:p>
        </p:txBody>
      </p:sp>
      <p:sp>
        <p:nvSpPr>
          <p:cNvPr id="3" name="Content Placeholder 2"/>
          <p:cNvSpPr>
            <a:spLocks noGrp="1"/>
          </p:cNvSpPr>
          <p:nvPr>
            <p:ph idx="1"/>
          </p:nvPr>
        </p:nvSpPr>
        <p:spPr>
          <a:xfrm>
            <a:off x="605822" y="1790079"/>
            <a:ext cx="10515599" cy="4843301"/>
          </a:xfrm>
        </p:spPr>
        <p:txBody>
          <a:bodyPr>
            <a:noAutofit/>
          </a:bodyPr>
          <a:lstStyle/>
          <a:p>
            <a:pPr algn="just"/>
            <a:r>
              <a:rPr lang="en-US" dirty="0">
                <a:solidFill>
                  <a:srgbClr val="002060"/>
                </a:solidFill>
              </a:rPr>
              <a:t>Question 1. Identify possible stakeholders in the following systems: </a:t>
            </a:r>
          </a:p>
          <a:p>
            <a:pPr algn="just"/>
            <a:r>
              <a:rPr lang="en-US" sz="2700" dirty="0">
                <a:solidFill>
                  <a:srgbClr val="C00000"/>
                </a:solidFill>
              </a:rPr>
              <a:t>(1) A stockholding system for oil companies which keeps track of the amount of petrol (gas) at each of its sales outlets and automatically reorders new stock</a:t>
            </a:r>
          </a:p>
          <a:p>
            <a:pPr algn="just"/>
            <a:r>
              <a:rPr lang="en-US" sz="2700" dirty="0">
                <a:solidFill>
                  <a:srgbClr val="C00000"/>
                </a:solidFill>
              </a:rPr>
              <a:t>(2) A train protection system which will automatically bring a train to a halt if it exceeds the speed limit for a track segment or if it goes through a red signal. when the tanks fall below a certain level.</a:t>
            </a:r>
          </a:p>
        </p:txBody>
      </p:sp>
      <p:sp>
        <p:nvSpPr>
          <p:cNvPr id="4" name="Footer Placeholder 3"/>
          <p:cNvSpPr>
            <a:spLocks noGrp="1"/>
          </p:cNvSpPr>
          <p:nvPr>
            <p:ph type="ftr" sz="quarter" idx="11"/>
          </p:nvPr>
        </p:nvSpPr>
        <p:spPr/>
        <p:txBody>
          <a:bodyPr/>
          <a:lstStyle/>
          <a:p>
            <a:r>
              <a:rPr lang="en-US"/>
              <a:t>Software Engineering</a:t>
            </a:r>
          </a:p>
        </p:txBody>
      </p:sp>
      <p:sp>
        <p:nvSpPr>
          <p:cNvPr id="5" name="Slide Number Placeholder 4"/>
          <p:cNvSpPr>
            <a:spLocks noGrp="1"/>
          </p:cNvSpPr>
          <p:nvPr>
            <p:ph type="sldNum" sz="quarter" idx="12"/>
          </p:nvPr>
        </p:nvSpPr>
        <p:spPr/>
        <p:txBody>
          <a:bodyPr/>
          <a:lstStyle/>
          <a:p>
            <a:fld id="{1B1BB987-6F91-45E4-B4B8-36CB3CA273A8}" type="slidenum">
              <a:rPr lang="en-US" smtClean="0"/>
              <a:t>21</a:t>
            </a:fld>
            <a:endParaRPr lang="en-US"/>
          </a:p>
        </p:txBody>
      </p:sp>
    </p:spTree>
    <p:extLst>
      <p:ext uri="{BB962C8B-B14F-4D97-AF65-F5344CB8AC3E}">
        <p14:creationId xmlns:p14="http://schemas.microsoft.com/office/powerpoint/2010/main" val="21818683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Activity</a:t>
            </a:r>
            <a:endParaRPr lang="en-US" dirty="0"/>
          </a:p>
        </p:txBody>
      </p:sp>
      <p:sp>
        <p:nvSpPr>
          <p:cNvPr id="3" name="Content Placeholder 2"/>
          <p:cNvSpPr>
            <a:spLocks noGrp="1"/>
          </p:cNvSpPr>
          <p:nvPr>
            <p:ph idx="1"/>
          </p:nvPr>
        </p:nvSpPr>
        <p:spPr>
          <a:xfrm>
            <a:off x="605822" y="1790079"/>
            <a:ext cx="10515599" cy="4843301"/>
          </a:xfrm>
        </p:spPr>
        <p:txBody>
          <a:bodyPr>
            <a:noAutofit/>
          </a:bodyPr>
          <a:lstStyle/>
          <a:p>
            <a:pPr marL="457200" algn="just">
              <a:lnSpc>
                <a:spcPct val="107000"/>
              </a:lnSpc>
              <a:spcAft>
                <a:spcPts val="800"/>
              </a:spcAft>
            </a:pPr>
            <a:r>
              <a:rPr lang="en-IN" sz="2000" b="1" dirty="0">
                <a:effectLst/>
                <a:latin typeface="Calibri" panose="020F0502020204030204" pitchFamily="34" charset="0"/>
                <a:ea typeface="Calibri" panose="020F0502020204030204" pitchFamily="34" charset="0"/>
                <a:cs typeface="Times New Roman" panose="02020603050405020304" pitchFamily="18" charset="0"/>
              </a:rPr>
              <a:t>(1) A stockholding system for oil companies which keeps track of the amount of petrol (gas) at each of its sales outlets and automatically reorders new stock when the tanks fall below a certain level.  </a:t>
            </a:r>
            <a:endParaRPr lang="en-PK"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800"/>
              </a:spcAft>
            </a:pPr>
            <a:r>
              <a:rPr lang="en-IN" sz="2000" b="1" dirty="0">
                <a:effectLst/>
                <a:latin typeface="Calibri" panose="020F0502020204030204" pitchFamily="34" charset="0"/>
                <a:ea typeface="Calibri" panose="020F0502020204030204" pitchFamily="34" charset="0"/>
                <a:cs typeface="Times New Roman" panose="02020603050405020304" pitchFamily="18" charset="0"/>
              </a:rPr>
              <a:t>Response:</a:t>
            </a:r>
            <a:r>
              <a:rPr lang="en-IN" sz="2000" dirty="0">
                <a:effectLst/>
                <a:latin typeface="Calibri" panose="020F0502020204030204" pitchFamily="34" charset="0"/>
                <a:ea typeface="Calibri" panose="020F0502020204030204" pitchFamily="34" charset="0"/>
                <a:cs typeface="Times New Roman" panose="02020603050405020304" pitchFamily="18" charset="0"/>
              </a:rPr>
              <a:t> Possible stakeholders are fuel delivery drivers, service station owners, service station sales staff, fuel supply operators, oil company management, oil company accountants, oil company buyers </a:t>
            </a:r>
            <a:endParaRPr lang="en-PK"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800"/>
              </a:spcAft>
            </a:pPr>
            <a:r>
              <a:rPr lang="en-IN" sz="2000" b="1" dirty="0">
                <a:effectLst/>
                <a:latin typeface="Calibri" panose="020F0502020204030204" pitchFamily="34" charset="0"/>
                <a:ea typeface="Calibri" panose="020F0502020204030204" pitchFamily="34" charset="0"/>
                <a:cs typeface="Times New Roman" panose="02020603050405020304" pitchFamily="18" charset="0"/>
              </a:rPr>
              <a:t>(2) A train protection system which will automatically bring a train to a halt if it exceeds the speed limit for a track segment or if it goes through a red signal.  </a:t>
            </a:r>
            <a:endParaRPr lang="en-PK" sz="20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07000"/>
              </a:lnSpc>
              <a:spcAft>
                <a:spcPts val="800"/>
              </a:spcAft>
            </a:pPr>
            <a:r>
              <a:rPr lang="en-IN" sz="2000" b="1" dirty="0">
                <a:effectLst/>
                <a:latin typeface="Calibri" panose="020F0502020204030204" pitchFamily="34" charset="0"/>
                <a:ea typeface="Calibri" panose="020F0502020204030204" pitchFamily="34" charset="0"/>
                <a:cs typeface="Times New Roman" panose="02020603050405020304" pitchFamily="18" charset="0"/>
              </a:rPr>
              <a:t>Response:</a:t>
            </a:r>
            <a:r>
              <a:rPr lang="en-IN" sz="2000" dirty="0">
                <a:effectLst/>
                <a:latin typeface="Calibri" panose="020F0502020204030204" pitchFamily="34" charset="0"/>
                <a:ea typeface="Calibri" panose="020F0502020204030204" pitchFamily="34" charset="0"/>
                <a:cs typeface="Times New Roman" panose="02020603050405020304" pitchFamily="18" charset="0"/>
              </a:rPr>
              <a:t> Possible stakeholders train passengers, train driver, signallers, train operating company management, railway safety authorities, training staff</a:t>
            </a:r>
            <a:endParaRPr lang="en-PK"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a:t>Software Engineering</a:t>
            </a:r>
          </a:p>
        </p:txBody>
      </p:sp>
      <p:sp>
        <p:nvSpPr>
          <p:cNvPr id="5" name="Slide Number Placeholder 4"/>
          <p:cNvSpPr>
            <a:spLocks noGrp="1"/>
          </p:cNvSpPr>
          <p:nvPr>
            <p:ph type="sldNum" sz="quarter" idx="12"/>
          </p:nvPr>
        </p:nvSpPr>
        <p:spPr/>
        <p:txBody>
          <a:bodyPr/>
          <a:lstStyle/>
          <a:p>
            <a:fld id="{1B1BB987-6F91-45E4-B4B8-36CB3CA273A8}" type="slidenum">
              <a:rPr lang="en-US" smtClean="0"/>
              <a:t>22</a:t>
            </a:fld>
            <a:endParaRPr lang="en-US"/>
          </a:p>
        </p:txBody>
      </p:sp>
    </p:spTree>
    <p:extLst>
      <p:ext uri="{BB962C8B-B14F-4D97-AF65-F5344CB8AC3E}">
        <p14:creationId xmlns:p14="http://schemas.microsoft.com/office/powerpoint/2010/main" val="18503855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31820" y="2508714"/>
            <a:ext cx="5550794" cy="74697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70457" y="3664141"/>
            <a:ext cx="5550794" cy="74697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231820" y="4819568"/>
            <a:ext cx="5550794" cy="74697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31820" y="1438784"/>
            <a:ext cx="5550794" cy="746974"/>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p:nvPr/>
        </p:nvSpPr>
        <p:spPr>
          <a:xfrm>
            <a:off x="0" y="1554694"/>
            <a:ext cx="7077272" cy="3895938"/>
          </a:xfrm>
          <a:prstGeom prst="rect">
            <a:avLst/>
          </a:prstGeom>
        </p:spPr>
        <p:txBody>
          <a:bodyPr vert="horz" wrap="square" lIns="0" tIns="0" rIns="0" bIns="0" rtlCol="0">
            <a:spAutoFit/>
          </a:bodyPr>
          <a:lstStyle/>
          <a:p>
            <a:pPr marL="355600" indent="-342900">
              <a:buFont typeface="Wingdings"/>
              <a:buChar char=""/>
              <a:tabLst>
                <a:tab pos="354965" algn="l"/>
                <a:tab pos="355600" algn="l"/>
              </a:tabLst>
            </a:pPr>
            <a:r>
              <a:rPr sz="3200" spc="-5" dirty="0">
                <a:solidFill>
                  <a:schemeClr val="accent1">
                    <a:lumMod val="75000"/>
                  </a:schemeClr>
                </a:solidFill>
                <a:latin typeface="Arial"/>
                <a:cs typeface="Arial"/>
              </a:rPr>
              <a:t>Business</a:t>
            </a:r>
            <a:r>
              <a:rPr sz="3200" spc="-20" dirty="0">
                <a:solidFill>
                  <a:schemeClr val="accent1">
                    <a:lumMod val="75000"/>
                  </a:schemeClr>
                </a:solidFill>
                <a:latin typeface="Arial"/>
                <a:cs typeface="Arial"/>
              </a:rPr>
              <a:t> </a:t>
            </a:r>
            <a:r>
              <a:rPr sz="3200" spc="-5" dirty="0">
                <a:solidFill>
                  <a:schemeClr val="accent1">
                    <a:lumMod val="75000"/>
                  </a:schemeClr>
                </a:solidFill>
                <a:latin typeface="Arial"/>
                <a:cs typeface="Arial"/>
              </a:rPr>
              <a:t>Requirements</a:t>
            </a:r>
            <a:endParaRPr lang="en-US" sz="3200" spc="-5" dirty="0">
              <a:solidFill>
                <a:schemeClr val="accent1">
                  <a:lumMod val="75000"/>
                </a:schemeClr>
              </a:solidFill>
              <a:latin typeface="Arial"/>
              <a:cs typeface="Arial"/>
            </a:endParaRPr>
          </a:p>
          <a:p>
            <a:pPr marL="355600" indent="-342900">
              <a:buFont typeface="Wingdings"/>
              <a:buChar char=""/>
              <a:tabLst>
                <a:tab pos="354965" algn="l"/>
                <a:tab pos="355600" algn="l"/>
              </a:tabLst>
            </a:pPr>
            <a:endParaRPr sz="3200" dirty="0">
              <a:solidFill>
                <a:schemeClr val="accent1">
                  <a:lumMod val="75000"/>
                </a:schemeClr>
              </a:solidFill>
              <a:latin typeface="Arial"/>
              <a:cs typeface="Arial"/>
            </a:endParaRPr>
          </a:p>
          <a:p>
            <a:pPr marL="355600" indent="-342900">
              <a:spcBef>
                <a:spcPts val="670"/>
              </a:spcBef>
              <a:buFont typeface="Wingdings"/>
              <a:buChar char=""/>
              <a:tabLst>
                <a:tab pos="354965" algn="l"/>
                <a:tab pos="355600" algn="l"/>
              </a:tabLst>
            </a:pPr>
            <a:r>
              <a:rPr sz="3200" spc="-5" dirty="0">
                <a:solidFill>
                  <a:schemeClr val="accent1">
                    <a:lumMod val="75000"/>
                  </a:schemeClr>
                </a:solidFill>
                <a:latin typeface="Arial"/>
                <a:cs typeface="Arial"/>
              </a:rPr>
              <a:t>User</a:t>
            </a:r>
            <a:r>
              <a:rPr sz="3200" spc="-35" dirty="0">
                <a:solidFill>
                  <a:schemeClr val="accent1">
                    <a:lumMod val="75000"/>
                  </a:schemeClr>
                </a:solidFill>
                <a:latin typeface="Arial"/>
                <a:cs typeface="Arial"/>
              </a:rPr>
              <a:t> </a:t>
            </a:r>
            <a:r>
              <a:rPr sz="3200" spc="-5" dirty="0">
                <a:solidFill>
                  <a:schemeClr val="accent1">
                    <a:lumMod val="75000"/>
                  </a:schemeClr>
                </a:solidFill>
                <a:latin typeface="Arial"/>
                <a:cs typeface="Arial"/>
              </a:rPr>
              <a:t>Requirements</a:t>
            </a:r>
            <a:endParaRPr lang="en-US" sz="3200" spc="-5" dirty="0">
              <a:solidFill>
                <a:schemeClr val="accent1">
                  <a:lumMod val="75000"/>
                </a:schemeClr>
              </a:solidFill>
              <a:latin typeface="Arial"/>
              <a:cs typeface="Arial"/>
            </a:endParaRPr>
          </a:p>
          <a:p>
            <a:pPr marL="355600" indent="-342900">
              <a:spcBef>
                <a:spcPts val="670"/>
              </a:spcBef>
              <a:buFont typeface="Wingdings"/>
              <a:buChar char=""/>
              <a:tabLst>
                <a:tab pos="354965" algn="l"/>
                <a:tab pos="355600" algn="l"/>
              </a:tabLst>
            </a:pPr>
            <a:endParaRPr sz="3200" dirty="0">
              <a:solidFill>
                <a:schemeClr val="accent1">
                  <a:lumMod val="75000"/>
                </a:schemeClr>
              </a:solidFill>
              <a:latin typeface="Arial"/>
              <a:cs typeface="Arial"/>
            </a:endParaRPr>
          </a:p>
          <a:p>
            <a:pPr marL="355600" indent="-342900">
              <a:spcBef>
                <a:spcPts val="670"/>
              </a:spcBef>
              <a:buFont typeface="Wingdings"/>
              <a:buChar char=""/>
              <a:tabLst>
                <a:tab pos="354965" algn="l"/>
                <a:tab pos="355600" algn="l"/>
              </a:tabLst>
            </a:pPr>
            <a:r>
              <a:rPr sz="3200" spc="-5" dirty="0">
                <a:solidFill>
                  <a:schemeClr val="accent1">
                    <a:lumMod val="75000"/>
                  </a:schemeClr>
                </a:solidFill>
                <a:latin typeface="Arial"/>
                <a:cs typeface="Arial"/>
              </a:rPr>
              <a:t>Functional</a:t>
            </a:r>
            <a:r>
              <a:rPr sz="3200" spc="10" dirty="0">
                <a:solidFill>
                  <a:schemeClr val="accent1">
                    <a:lumMod val="75000"/>
                  </a:schemeClr>
                </a:solidFill>
                <a:latin typeface="Arial"/>
                <a:cs typeface="Arial"/>
              </a:rPr>
              <a:t> </a:t>
            </a:r>
            <a:r>
              <a:rPr sz="3200" spc="-5" dirty="0">
                <a:solidFill>
                  <a:schemeClr val="accent1">
                    <a:lumMod val="75000"/>
                  </a:schemeClr>
                </a:solidFill>
                <a:latin typeface="Arial"/>
                <a:cs typeface="Arial"/>
              </a:rPr>
              <a:t>Requirements</a:t>
            </a:r>
            <a:endParaRPr lang="en-US" sz="3200" spc="-5" dirty="0">
              <a:solidFill>
                <a:schemeClr val="accent1">
                  <a:lumMod val="75000"/>
                </a:schemeClr>
              </a:solidFill>
              <a:latin typeface="Arial"/>
              <a:cs typeface="Arial"/>
            </a:endParaRPr>
          </a:p>
          <a:p>
            <a:pPr marL="355600" indent="-342900">
              <a:spcBef>
                <a:spcPts val="670"/>
              </a:spcBef>
              <a:buFont typeface="Wingdings"/>
              <a:buChar char=""/>
              <a:tabLst>
                <a:tab pos="354965" algn="l"/>
                <a:tab pos="355600" algn="l"/>
              </a:tabLst>
            </a:pPr>
            <a:endParaRPr sz="3200" dirty="0">
              <a:solidFill>
                <a:schemeClr val="accent1">
                  <a:lumMod val="75000"/>
                </a:schemeClr>
              </a:solidFill>
              <a:latin typeface="Arial"/>
              <a:cs typeface="Arial"/>
            </a:endParaRPr>
          </a:p>
          <a:p>
            <a:pPr marL="355600" indent="-342900">
              <a:spcBef>
                <a:spcPts val="670"/>
              </a:spcBef>
              <a:buFont typeface="Wingdings"/>
              <a:buChar char=""/>
              <a:tabLst>
                <a:tab pos="354965" algn="l"/>
                <a:tab pos="355600" algn="l"/>
              </a:tabLst>
            </a:pPr>
            <a:r>
              <a:rPr sz="3200" dirty="0">
                <a:solidFill>
                  <a:schemeClr val="accent1">
                    <a:lumMod val="75000"/>
                  </a:schemeClr>
                </a:solidFill>
                <a:latin typeface="Arial"/>
                <a:cs typeface="Arial"/>
              </a:rPr>
              <a:t>Non-Functional</a:t>
            </a:r>
            <a:r>
              <a:rPr sz="3200" spc="-20" dirty="0">
                <a:solidFill>
                  <a:schemeClr val="accent1">
                    <a:lumMod val="75000"/>
                  </a:schemeClr>
                </a:solidFill>
                <a:latin typeface="Arial"/>
                <a:cs typeface="Arial"/>
              </a:rPr>
              <a:t> </a:t>
            </a:r>
            <a:r>
              <a:rPr sz="3200" spc="-5" dirty="0">
                <a:solidFill>
                  <a:schemeClr val="accent1">
                    <a:lumMod val="75000"/>
                  </a:schemeClr>
                </a:solidFill>
                <a:latin typeface="Arial"/>
                <a:cs typeface="Arial"/>
              </a:rPr>
              <a:t>Requirements</a:t>
            </a:r>
            <a:endParaRPr sz="3200" dirty="0">
              <a:solidFill>
                <a:schemeClr val="accent1">
                  <a:lumMod val="75000"/>
                </a:schemeClr>
              </a:solidFill>
              <a:latin typeface="Arial"/>
              <a:cs typeface="Arial"/>
            </a:endParaRPr>
          </a:p>
        </p:txBody>
      </p:sp>
      <p:sp>
        <p:nvSpPr>
          <p:cNvPr id="8" name="object 8"/>
          <p:cNvSpPr txBox="1">
            <a:spLocks noGrp="1"/>
          </p:cNvSpPr>
          <p:nvPr>
            <p:ph type="title"/>
          </p:nvPr>
        </p:nvSpPr>
        <p:spPr>
          <a:xfrm>
            <a:off x="0" y="0"/>
            <a:ext cx="10515600" cy="677108"/>
          </a:xfrm>
          <a:prstGeom prst="rect">
            <a:avLst/>
          </a:prstGeom>
        </p:spPr>
        <p:txBody>
          <a:bodyPr vert="horz" wrap="square" lIns="0" tIns="0" rIns="0" bIns="0" rtlCol="0" anchor="ctr">
            <a:spAutoFit/>
          </a:bodyPr>
          <a:lstStyle/>
          <a:p>
            <a:pPr marL="12700">
              <a:lnSpc>
                <a:spcPct val="100000"/>
              </a:lnSpc>
            </a:pPr>
            <a:r>
              <a:rPr spc="-5" dirty="0">
                <a:latin typeface="Times New Roman" panose="02020603050405020304" pitchFamily="18" charset="0"/>
                <a:cs typeface="Times New Roman" panose="02020603050405020304" pitchFamily="18" charset="0"/>
              </a:rPr>
              <a:t>Levels of</a:t>
            </a:r>
            <a:r>
              <a:rPr spc="-45"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Requirements</a:t>
            </a:r>
          </a:p>
        </p:txBody>
      </p:sp>
      <p:sp>
        <p:nvSpPr>
          <p:cNvPr id="3" name="Footer Placeholder 2">
            <a:extLst>
              <a:ext uri="{FF2B5EF4-FFF2-40B4-BE49-F238E27FC236}">
                <a16:creationId xmlns:a16="http://schemas.microsoft.com/office/drawing/2014/main" id="{69BD13C2-7A9F-4986-9090-0C5656C28B7D}"/>
              </a:ext>
            </a:extLst>
          </p:cNvPr>
          <p:cNvSpPr>
            <a:spLocks noGrp="1"/>
          </p:cNvSpPr>
          <p:nvPr>
            <p:ph type="ftr" sz="quarter" idx="11"/>
          </p:nvPr>
        </p:nvSpPr>
        <p:spPr/>
        <p:txBody>
          <a:bodyPr/>
          <a:lstStyle/>
          <a:p>
            <a:r>
              <a:rPr lang="en-US"/>
              <a:t>Software Engineering</a:t>
            </a:r>
          </a:p>
        </p:txBody>
      </p:sp>
      <p:sp>
        <p:nvSpPr>
          <p:cNvPr id="4" name="Slide Number Placeholder 3">
            <a:extLst>
              <a:ext uri="{FF2B5EF4-FFF2-40B4-BE49-F238E27FC236}">
                <a16:creationId xmlns:a16="http://schemas.microsoft.com/office/drawing/2014/main" id="{D062A7D7-987D-4036-BED8-78BFAE5AB577}"/>
              </a:ext>
            </a:extLst>
          </p:cNvPr>
          <p:cNvSpPr>
            <a:spLocks noGrp="1"/>
          </p:cNvSpPr>
          <p:nvPr>
            <p:ph type="sldNum" sz="quarter" idx="12"/>
          </p:nvPr>
        </p:nvSpPr>
        <p:spPr/>
        <p:txBody>
          <a:bodyPr/>
          <a:lstStyle/>
          <a:p>
            <a:fld id="{B12280B9-D2CE-4D2F-9836-68D0AD48D9E8}" type="slidenum">
              <a:rPr lang="en-US" smtClean="0"/>
              <a:t>23</a:t>
            </a:fld>
            <a:endParaRPr lang="en-US"/>
          </a:p>
        </p:txBody>
      </p:sp>
    </p:spTree>
    <p:extLst>
      <p:ext uri="{BB962C8B-B14F-4D97-AF65-F5344CB8AC3E}">
        <p14:creationId xmlns:p14="http://schemas.microsoft.com/office/powerpoint/2010/main" val="1938560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1000"/>
                                        <p:tgtEl>
                                          <p:spTgt spid="13"/>
                                        </p:tgtEl>
                                      </p:cBhvr>
                                    </p:animEffect>
                                    <p:anim calcmode="lin" valueType="num">
                                      <p:cBhvr>
                                        <p:cTn id="29" dur="1000" fill="hold"/>
                                        <p:tgtEl>
                                          <p:spTgt spid="13"/>
                                        </p:tgtEl>
                                        <p:attrNameLst>
                                          <p:attrName>ppt_x</p:attrName>
                                        </p:attrNameLst>
                                      </p:cBhvr>
                                      <p:tavLst>
                                        <p:tav tm="0">
                                          <p:val>
                                            <p:strVal val="#ppt_x"/>
                                          </p:val>
                                        </p:tav>
                                        <p:tav tm="100000">
                                          <p:val>
                                            <p:strVal val="#ppt_x"/>
                                          </p:val>
                                        </p:tav>
                                      </p:tavLst>
                                    </p:anim>
                                    <p:anim calcmode="lin" valueType="num">
                                      <p:cBhvr>
                                        <p:cTn id="30"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Business Requirements</a:t>
            </a:r>
            <a:endParaRPr lang="en-US" dirty="0"/>
          </a:p>
        </p:txBody>
      </p:sp>
      <p:sp>
        <p:nvSpPr>
          <p:cNvPr id="3" name="Content Placeholder 2"/>
          <p:cNvSpPr>
            <a:spLocks noGrp="1"/>
          </p:cNvSpPr>
          <p:nvPr>
            <p:ph idx="1"/>
          </p:nvPr>
        </p:nvSpPr>
        <p:spPr/>
        <p:txBody>
          <a:bodyPr>
            <a:normAutofit/>
          </a:bodyPr>
          <a:lstStyle/>
          <a:p>
            <a:pPr marL="12700" marR="82550" indent="0" algn="just">
              <a:lnSpc>
                <a:spcPct val="100000"/>
              </a:lnSpc>
              <a:spcBef>
                <a:spcPts val="105"/>
              </a:spcBef>
              <a:buNone/>
              <a:tabLst>
                <a:tab pos="354965" algn="l"/>
                <a:tab pos="355600" algn="l"/>
                <a:tab pos="5037455" algn="l"/>
                <a:tab pos="9235440" algn="l"/>
              </a:tabLst>
            </a:pPr>
            <a:r>
              <a:rPr lang="en-US" sz="2400" dirty="0">
                <a:solidFill>
                  <a:srgbClr val="002060"/>
                </a:solidFill>
              </a:rPr>
              <a:t>WHY the Software Product is being developed”- Stated as “OBJECTIVES”.</a:t>
            </a:r>
          </a:p>
          <a:p>
            <a:pPr marL="12700" marR="82550" indent="0" algn="just">
              <a:lnSpc>
                <a:spcPct val="100000"/>
              </a:lnSpc>
              <a:spcBef>
                <a:spcPts val="105"/>
              </a:spcBef>
              <a:buNone/>
              <a:tabLst>
                <a:tab pos="354965" algn="l"/>
                <a:tab pos="355600" algn="l"/>
                <a:tab pos="5037455" algn="l"/>
                <a:tab pos="9235440" algn="l"/>
              </a:tabLst>
            </a:pPr>
            <a:endParaRPr lang="en-US" sz="2400" dirty="0">
              <a:cs typeface="Arial"/>
            </a:endParaRPr>
          </a:p>
          <a:p>
            <a:pPr marL="355600" marR="82550" indent="-342900" algn="just">
              <a:lnSpc>
                <a:spcPct val="100000"/>
              </a:lnSpc>
              <a:spcBef>
                <a:spcPts val="105"/>
              </a:spcBef>
              <a:buFont typeface="Wingdings"/>
              <a:buChar char=""/>
              <a:tabLst>
                <a:tab pos="354965" algn="l"/>
                <a:tab pos="355600" algn="l"/>
                <a:tab pos="5037455" algn="l"/>
                <a:tab pos="9235440" algn="l"/>
              </a:tabLst>
            </a:pPr>
            <a:r>
              <a:rPr lang="en-US" sz="2400" dirty="0">
                <a:cs typeface="Arial"/>
              </a:rPr>
              <a:t>These are used to state </a:t>
            </a:r>
            <a:r>
              <a:rPr lang="en-US" sz="2400" dirty="0">
                <a:solidFill>
                  <a:srgbClr val="C00000"/>
                </a:solidFill>
                <a:cs typeface="Arial"/>
              </a:rPr>
              <a:t>the  high-level business objective </a:t>
            </a:r>
            <a:r>
              <a:rPr lang="en-US" sz="2400" dirty="0">
                <a:cs typeface="Arial"/>
              </a:rPr>
              <a:t>of the organization or customer requesting the system or product</a:t>
            </a:r>
          </a:p>
          <a:p>
            <a:pPr algn="just">
              <a:lnSpc>
                <a:spcPct val="100000"/>
              </a:lnSpc>
              <a:spcBef>
                <a:spcPts val="5"/>
              </a:spcBef>
              <a:buClr>
                <a:srgbClr val="001F5F"/>
              </a:buClr>
              <a:buFont typeface="Wingdings"/>
              <a:buChar char=""/>
            </a:pPr>
            <a:endParaRPr lang="en-US" sz="2400" dirty="0">
              <a:cs typeface="Times New Roman"/>
            </a:endParaRPr>
          </a:p>
          <a:p>
            <a:pPr marL="355600" marR="445770" indent="-342900" algn="just">
              <a:lnSpc>
                <a:spcPct val="100000"/>
              </a:lnSpc>
              <a:buFont typeface="Wingdings"/>
              <a:buChar char=""/>
              <a:tabLst>
                <a:tab pos="354965" algn="l"/>
                <a:tab pos="355600" algn="l"/>
                <a:tab pos="1533525" algn="l"/>
                <a:tab pos="2395855" algn="l"/>
                <a:tab pos="3552825" algn="l"/>
                <a:tab pos="4170679" algn="l"/>
                <a:tab pos="6223000" algn="l"/>
                <a:tab pos="6297930" algn="l"/>
                <a:tab pos="7378700" algn="l"/>
                <a:tab pos="9218295" algn="l"/>
                <a:tab pos="10962005" algn="l"/>
              </a:tabLst>
            </a:pPr>
            <a:r>
              <a:rPr lang="en-US" sz="2400" dirty="0">
                <a:cs typeface="Arial"/>
              </a:rPr>
              <a:t>They are  used to document	 main</a:t>
            </a:r>
            <a:r>
              <a:rPr lang="en-US" sz="2400" dirty="0">
                <a:solidFill>
                  <a:srgbClr val="C00000"/>
                </a:solidFill>
                <a:cs typeface="Arial"/>
              </a:rPr>
              <a:t> system features and functionalities</a:t>
            </a:r>
            <a:r>
              <a:rPr lang="en-US" sz="2400" dirty="0">
                <a:cs typeface="Arial"/>
              </a:rPr>
              <a:t> without going into their nitty-gritty details</a:t>
            </a:r>
          </a:p>
          <a:p>
            <a:pPr algn="just">
              <a:lnSpc>
                <a:spcPct val="100000"/>
              </a:lnSpc>
              <a:spcBef>
                <a:spcPts val="5"/>
              </a:spcBef>
              <a:buClr>
                <a:srgbClr val="001F5F"/>
              </a:buClr>
              <a:buFont typeface="Wingdings"/>
              <a:buChar char=""/>
            </a:pPr>
            <a:endParaRPr lang="en-US" sz="2400" dirty="0">
              <a:cs typeface="Times New Roman"/>
            </a:endParaRPr>
          </a:p>
          <a:p>
            <a:pPr marL="355600" marR="5080" indent="-342900" algn="just">
              <a:lnSpc>
                <a:spcPct val="100000"/>
              </a:lnSpc>
              <a:buFont typeface="Wingdings"/>
              <a:buChar char=""/>
              <a:tabLst>
                <a:tab pos="354965" algn="l"/>
                <a:tab pos="355600" algn="l"/>
                <a:tab pos="9657715" algn="l"/>
              </a:tabLst>
            </a:pPr>
            <a:r>
              <a:rPr lang="en-US" sz="2400" dirty="0">
                <a:cs typeface="Arial"/>
              </a:rPr>
              <a:t>They are captured in a document describing </a:t>
            </a:r>
            <a:r>
              <a:rPr lang="en-US" sz="2400" dirty="0">
                <a:solidFill>
                  <a:srgbClr val="C00000"/>
                </a:solidFill>
                <a:cs typeface="Arial"/>
              </a:rPr>
              <a:t>the project vision  and scope</a:t>
            </a:r>
          </a:p>
          <a:p>
            <a:pPr algn="just"/>
            <a:endParaRPr lang="en-US" dirty="0"/>
          </a:p>
        </p:txBody>
      </p:sp>
      <p:sp>
        <p:nvSpPr>
          <p:cNvPr id="4" name="Footer Placeholder 3"/>
          <p:cNvSpPr>
            <a:spLocks noGrp="1"/>
          </p:cNvSpPr>
          <p:nvPr>
            <p:ph type="ftr" sz="quarter" idx="11"/>
          </p:nvPr>
        </p:nvSpPr>
        <p:spPr/>
        <p:txBody>
          <a:bodyPr/>
          <a:lstStyle/>
          <a:p>
            <a:r>
              <a:rPr lang="en-US"/>
              <a:t>Software Engineering</a:t>
            </a:r>
          </a:p>
        </p:txBody>
      </p:sp>
      <p:sp>
        <p:nvSpPr>
          <p:cNvPr id="5" name="Slide Number Placeholder 4"/>
          <p:cNvSpPr>
            <a:spLocks noGrp="1"/>
          </p:cNvSpPr>
          <p:nvPr>
            <p:ph type="sldNum" sz="quarter" idx="12"/>
          </p:nvPr>
        </p:nvSpPr>
        <p:spPr/>
        <p:txBody>
          <a:bodyPr/>
          <a:lstStyle/>
          <a:p>
            <a:fld id="{1B1BB987-6F91-45E4-B4B8-36CB3CA273A8}" type="slidenum">
              <a:rPr lang="en-US" smtClean="0"/>
              <a:t>24</a:t>
            </a:fld>
            <a:endParaRPr lang="en-US"/>
          </a:p>
        </p:txBody>
      </p:sp>
    </p:spTree>
    <p:extLst>
      <p:ext uri="{BB962C8B-B14F-4D97-AF65-F5344CB8AC3E}">
        <p14:creationId xmlns:p14="http://schemas.microsoft.com/office/powerpoint/2010/main" val="38537351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Business Requirements</a:t>
            </a:r>
            <a:endParaRPr lang="en-US" dirty="0"/>
          </a:p>
        </p:txBody>
      </p:sp>
      <p:sp>
        <p:nvSpPr>
          <p:cNvPr id="3" name="Content Placeholder 2"/>
          <p:cNvSpPr>
            <a:spLocks noGrp="1"/>
          </p:cNvSpPr>
          <p:nvPr>
            <p:ph idx="1"/>
          </p:nvPr>
        </p:nvSpPr>
        <p:spPr/>
        <p:txBody>
          <a:bodyPr>
            <a:normAutofit/>
          </a:bodyPr>
          <a:lstStyle/>
          <a:p>
            <a:pPr marL="12700" marR="82550" indent="0" algn="just">
              <a:lnSpc>
                <a:spcPct val="100000"/>
              </a:lnSpc>
              <a:spcBef>
                <a:spcPts val="105"/>
              </a:spcBef>
              <a:buNone/>
              <a:tabLst>
                <a:tab pos="354965" algn="l"/>
                <a:tab pos="355600" algn="l"/>
                <a:tab pos="5037455" algn="l"/>
                <a:tab pos="9235440" algn="l"/>
              </a:tabLst>
            </a:pPr>
            <a:r>
              <a:rPr lang="en-US" sz="2200" dirty="0"/>
              <a:t>For example, a web application is designed and developed to offer better parcel delivery services to customers.</a:t>
            </a:r>
          </a:p>
          <a:p>
            <a:pPr marL="12700" marR="82550" indent="0" algn="just">
              <a:lnSpc>
                <a:spcPct val="100000"/>
              </a:lnSpc>
              <a:spcBef>
                <a:spcPts val="105"/>
              </a:spcBef>
              <a:buNone/>
              <a:tabLst>
                <a:tab pos="354965" algn="l"/>
                <a:tab pos="355600" algn="l"/>
                <a:tab pos="5037455" algn="l"/>
                <a:tab pos="9235440" algn="l"/>
              </a:tabLst>
            </a:pPr>
            <a:endParaRPr lang="en-US" sz="2200" dirty="0"/>
          </a:p>
          <a:p>
            <a:pPr marL="12700" marR="82550" indent="0" algn="just">
              <a:lnSpc>
                <a:spcPct val="100000"/>
              </a:lnSpc>
              <a:spcBef>
                <a:spcPts val="105"/>
              </a:spcBef>
              <a:buNone/>
              <a:tabLst>
                <a:tab pos="354965" algn="l"/>
                <a:tab pos="355600" algn="l"/>
                <a:tab pos="5037455" algn="l"/>
                <a:tab pos="9235440" algn="l"/>
              </a:tabLst>
            </a:pPr>
            <a:r>
              <a:rPr lang="en-IN" sz="2200" dirty="0">
                <a:solidFill>
                  <a:srgbClr val="002060"/>
                </a:solidFill>
              </a:rPr>
              <a:t>What is the business requirement ?</a:t>
            </a:r>
            <a:endParaRPr lang="en-IN" sz="2200" dirty="0"/>
          </a:p>
          <a:p>
            <a:pPr marL="305308" marR="82550" lvl="1" indent="0" algn="just">
              <a:lnSpc>
                <a:spcPct val="100000"/>
              </a:lnSpc>
              <a:spcBef>
                <a:spcPts val="105"/>
              </a:spcBef>
              <a:buNone/>
              <a:tabLst>
                <a:tab pos="354965" algn="l"/>
                <a:tab pos="355600" algn="l"/>
                <a:tab pos="5037455" algn="l"/>
                <a:tab pos="9235440" algn="l"/>
              </a:tabLst>
            </a:pPr>
            <a:endParaRPr lang="en-IN" sz="2000" dirty="0">
              <a:solidFill>
                <a:srgbClr val="C00000"/>
              </a:solidFill>
            </a:endParaRPr>
          </a:p>
          <a:p>
            <a:pPr lvl="1" algn="just">
              <a:buFont typeface="Arial" panose="020B0604020202020204" pitchFamily="34" charset="0"/>
              <a:buChar char="•"/>
            </a:pPr>
            <a:r>
              <a:rPr lang="en-US" sz="2200" dirty="0"/>
              <a:t>Offer a smarter solution to measure, select, and ship parcels</a:t>
            </a:r>
          </a:p>
          <a:p>
            <a:pPr lvl="1" algn="just">
              <a:buFont typeface="Arial" panose="020B0604020202020204" pitchFamily="34" charset="0"/>
              <a:buChar char="•"/>
            </a:pPr>
            <a:r>
              <a:rPr lang="en-US" sz="2200" dirty="0"/>
              <a:t>Provide capabilities to track and manage their delivery and pick-up services</a:t>
            </a:r>
          </a:p>
          <a:p>
            <a:pPr lvl="1" algn="just">
              <a:buFont typeface="Arial" panose="020B0604020202020204" pitchFamily="34" charset="0"/>
              <a:buChar char="•"/>
            </a:pPr>
            <a:r>
              <a:rPr lang="en-US" sz="2200" dirty="0"/>
              <a:t>On-time delivery and customer feedback</a:t>
            </a:r>
          </a:p>
          <a:p>
            <a:pPr marL="12700" marR="82550" indent="0" algn="just">
              <a:lnSpc>
                <a:spcPct val="100000"/>
              </a:lnSpc>
              <a:spcBef>
                <a:spcPts val="105"/>
              </a:spcBef>
              <a:buNone/>
              <a:tabLst>
                <a:tab pos="354965" algn="l"/>
                <a:tab pos="355600" algn="l"/>
                <a:tab pos="5037455" algn="l"/>
                <a:tab pos="9235440" algn="l"/>
              </a:tabLst>
            </a:pPr>
            <a:endParaRPr lang="en-US" sz="2200" dirty="0"/>
          </a:p>
        </p:txBody>
      </p:sp>
      <p:sp>
        <p:nvSpPr>
          <p:cNvPr id="4" name="Footer Placeholder 3"/>
          <p:cNvSpPr>
            <a:spLocks noGrp="1"/>
          </p:cNvSpPr>
          <p:nvPr>
            <p:ph type="ftr" sz="quarter" idx="11"/>
          </p:nvPr>
        </p:nvSpPr>
        <p:spPr/>
        <p:txBody>
          <a:bodyPr/>
          <a:lstStyle/>
          <a:p>
            <a:r>
              <a:rPr lang="en-US"/>
              <a:t>Software Engineering</a:t>
            </a:r>
          </a:p>
        </p:txBody>
      </p:sp>
      <p:sp>
        <p:nvSpPr>
          <p:cNvPr id="5" name="Slide Number Placeholder 4"/>
          <p:cNvSpPr>
            <a:spLocks noGrp="1"/>
          </p:cNvSpPr>
          <p:nvPr>
            <p:ph type="sldNum" sz="quarter" idx="12"/>
          </p:nvPr>
        </p:nvSpPr>
        <p:spPr/>
        <p:txBody>
          <a:bodyPr/>
          <a:lstStyle/>
          <a:p>
            <a:fld id="{1B1BB987-6F91-45E4-B4B8-36CB3CA273A8}" type="slidenum">
              <a:rPr lang="en-US" smtClean="0"/>
              <a:t>25</a:t>
            </a:fld>
            <a:endParaRPr lang="en-US"/>
          </a:p>
        </p:txBody>
      </p:sp>
    </p:spTree>
    <p:extLst>
      <p:ext uri="{BB962C8B-B14F-4D97-AF65-F5344CB8AC3E}">
        <p14:creationId xmlns:p14="http://schemas.microsoft.com/office/powerpoint/2010/main" val="7364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User Requirements</a:t>
            </a:r>
            <a:endParaRPr lang="en-US" dirty="0"/>
          </a:p>
        </p:txBody>
      </p:sp>
      <p:sp>
        <p:nvSpPr>
          <p:cNvPr id="3" name="Content Placeholder 2"/>
          <p:cNvSpPr>
            <a:spLocks noGrp="1"/>
          </p:cNvSpPr>
          <p:nvPr>
            <p:ph idx="1"/>
          </p:nvPr>
        </p:nvSpPr>
        <p:spPr>
          <a:xfrm>
            <a:off x="1003852" y="2086893"/>
            <a:ext cx="10349948" cy="4023360"/>
          </a:xfrm>
        </p:spPr>
        <p:txBody>
          <a:bodyPr/>
          <a:lstStyle/>
          <a:p>
            <a:pPr marL="355600" marR="5080" indent="-342900">
              <a:lnSpc>
                <a:spcPct val="100000"/>
              </a:lnSpc>
              <a:spcBef>
                <a:spcPts val="105"/>
              </a:spcBef>
              <a:tabLst>
                <a:tab pos="354965" algn="l"/>
                <a:tab pos="355600" algn="l"/>
                <a:tab pos="1480185" algn="l"/>
                <a:tab pos="4115435" algn="l"/>
                <a:tab pos="5059045" algn="l"/>
                <a:tab pos="6501130" algn="l"/>
                <a:tab pos="7735570" algn="l"/>
                <a:tab pos="8343265" algn="l"/>
              </a:tabLst>
            </a:pPr>
            <a:r>
              <a:rPr lang="en-US" sz="2200" dirty="0">
                <a:cs typeface="Arial"/>
              </a:rPr>
              <a:t>Us</a:t>
            </a:r>
            <a:r>
              <a:rPr lang="en-US" sz="2200" spc="-20" dirty="0">
                <a:cs typeface="Arial"/>
              </a:rPr>
              <a:t>e</a:t>
            </a:r>
            <a:r>
              <a:rPr lang="en-US" sz="2200" dirty="0">
                <a:cs typeface="Arial"/>
              </a:rPr>
              <a:t>r r</a:t>
            </a:r>
            <a:r>
              <a:rPr lang="en-US" sz="2200" spc="-20" dirty="0">
                <a:cs typeface="Arial"/>
              </a:rPr>
              <a:t>e</a:t>
            </a:r>
            <a:r>
              <a:rPr lang="en-US" sz="2200" dirty="0">
                <a:cs typeface="Arial"/>
              </a:rPr>
              <a:t>q</a:t>
            </a:r>
            <a:r>
              <a:rPr lang="en-US" sz="2200" spc="-10" dirty="0">
                <a:cs typeface="Arial"/>
              </a:rPr>
              <a:t>u</a:t>
            </a:r>
            <a:r>
              <a:rPr lang="en-US" sz="2200" dirty="0">
                <a:cs typeface="Arial"/>
              </a:rPr>
              <a:t>ire</a:t>
            </a:r>
            <a:r>
              <a:rPr lang="en-US" sz="2200" spc="-15" dirty="0">
                <a:cs typeface="Arial"/>
              </a:rPr>
              <a:t>m</a:t>
            </a:r>
            <a:r>
              <a:rPr lang="en-US" sz="2200" spc="-20" dirty="0">
                <a:cs typeface="Arial"/>
              </a:rPr>
              <a:t>e</a:t>
            </a:r>
            <a:r>
              <a:rPr lang="en-US" sz="2200" dirty="0">
                <a:cs typeface="Arial"/>
              </a:rPr>
              <a:t>nts a</a:t>
            </a:r>
            <a:r>
              <a:rPr lang="en-US" sz="2200" spc="-25" dirty="0">
                <a:cs typeface="Arial"/>
              </a:rPr>
              <a:t>d</a:t>
            </a:r>
            <a:r>
              <a:rPr lang="en-US" sz="2200" dirty="0">
                <a:cs typeface="Arial"/>
              </a:rPr>
              <a:t>d fur</a:t>
            </a:r>
            <a:r>
              <a:rPr lang="en-US" sz="2200" spc="-10" dirty="0">
                <a:cs typeface="Arial"/>
              </a:rPr>
              <a:t>t</a:t>
            </a:r>
            <a:r>
              <a:rPr lang="en-US" sz="2200" dirty="0">
                <a:cs typeface="Arial"/>
              </a:rPr>
              <a:t>h</a:t>
            </a:r>
            <a:r>
              <a:rPr lang="en-US" sz="2200" spc="-10" dirty="0">
                <a:cs typeface="Arial"/>
              </a:rPr>
              <a:t>e</a:t>
            </a:r>
            <a:r>
              <a:rPr lang="en-US" sz="2200" dirty="0">
                <a:cs typeface="Arial"/>
              </a:rPr>
              <a:t>r d</a:t>
            </a:r>
            <a:r>
              <a:rPr lang="en-US" sz="2200" spc="-25" dirty="0">
                <a:cs typeface="Arial"/>
              </a:rPr>
              <a:t>e</a:t>
            </a:r>
            <a:r>
              <a:rPr lang="en-US" sz="2200" dirty="0">
                <a:cs typeface="Arial"/>
              </a:rPr>
              <a:t>ta</a:t>
            </a:r>
            <a:r>
              <a:rPr lang="en-US" sz="2200" spc="-15" dirty="0">
                <a:cs typeface="Arial"/>
              </a:rPr>
              <a:t>i</a:t>
            </a:r>
            <a:r>
              <a:rPr lang="en-US" sz="2200" dirty="0">
                <a:cs typeface="Arial"/>
              </a:rPr>
              <a:t>l </a:t>
            </a:r>
            <a:r>
              <a:rPr lang="en-US" sz="2200" spc="-5" dirty="0">
                <a:cs typeface="Arial"/>
              </a:rPr>
              <a:t>t</a:t>
            </a:r>
            <a:r>
              <a:rPr lang="en-US" sz="2200" dirty="0">
                <a:cs typeface="Arial"/>
              </a:rPr>
              <a:t>o t</a:t>
            </a:r>
            <a:r>
              <a:rPr lang="en-US" sz="2200" spc="-20" dirty="0">
                <a:cs typeface="Arial"/>
              </a:rPr>
              <a:t>h</a:t>
            </a:r>
            <a:r>
              <a:rPr lang="en-US" sz="2200" dirty="0">
                <a:cs typeface="Arial"/>
              </a:rPr>
              <a:t>e </a:t>
            </a:r>
            <a:r>
              <a:rPr lang="en-US" sz="2200" spc="-5" dirty="0">
                <a:cs typeface="Arial"/>
              </a:rPr>
              <a:t>requirements</a:t>
            </a:r>
          </a:p>
          <a:p>
            <a:pPr marL="355600" marR="5080" indent="-342900">
              <a:lnSpc>
                <a:spcPct val="100000"/>
              </a:lnSpc>
              <a:spcBef>
                <a:spcPts val="105"/>
              </a:spcBef>
              <a:tabLst>
                <a:tab pos="354965" algn="l"/>
                <a:tab pos="355600" algn="l"/>
                <a:tab pos="1480185" algn="l"/>
                <a:tab pos="4115435" algn="l"/>
                <a:tab pos="5059045" algn="l"/>
                <a:tab pos="6501130" algn="l"/>
                <a:tab pos="7735570" algn="l"/>
                <a:tab pos="8343265" algn="l"/>
              </a:tabLst>
            </a:pPr>
            <a:endParaRPr lang="en-US" sz="2200" dirty="0">
              <a:cs typeface="Arial"/>
            </a:endParaRPr>
          </a:p>
          <a:p>
            <a:pPr marL="355600" marR="5080" indent="-342900">
              <a:lnSpc>
                <a:spcPct val="100000"/>
              </a:lnSpc>
              <a:spcBef>
                <a:spcPts val="105"/>
              </a:spcBef>
              <a:tabLst>
                <a:tab pos="354965" algn="l"/>
                <a:tab pos="355600" algn="l"/>
                <a:tab pos="1480185" algn="l"/>
                <a:tab pos="4115435" algn="l"/>
                <a:tab pos="5059045" algn="l"/>
                <a:tab pos="6501130" algn="l"/>
                <a:tab pos="7735570" algn="l"/>
                <a:tab pos="8343265" algn="l"/>
              </a:tabLst>
            </a:pPr>
            <a:r>
              <a:rPr lang="en-US" sz="2200" spc="-5" dirty="0">
                <a:cs typeface="Arial"/>
              </a:rPr>
              <a:t>User requirements are statements of </a:t>
            </a:r>
            <a:r>
              <a:rPr lang="en-US" sz="2200" spc="-5" dirty="0">
                <a:solidFill>
                  <a:srgbClr val="C00000"/>
                </a:solidFill>
                <a:cs typeface="Arial"/>
              </a:rPr>
              <a:t>what </a:t>
            </a:r>
            <a:r>
              <a:rPr lang="en-US" sz="2200" spc="-10" dirty="0">
                <a:solidFill>
                  <a:srgbClr val="C00000"/>
                </a:solidFill>
                <a:cs typeface="Arial"/>
              </a:rPr>
              <a:t>services </a:t>
            </a:r>
            <a:r>
              <a:rPr lang="en-US" sz="2200" spc="-15" dirty="0">
                <a:solidFill>
                  <a:srgbClr val="C00000"/>
                </a:solidFill>
                <a:cs typeface="Arial"/>
              </a:rPr>
              <a:t>the </a:t>
            </a:r>
            <a:r>
              <a:rPr lang="en-US" sz="2200" spc="-10" dirty="0">
                <a:solidFill>
                  <a:srgbClr val="C00000"/>
                </a:solidFill>
                <a:cs typeface="Arial"/>
              </a:rPr>
              <a:t>system  </a:t>
            </a:r>
            <a:r>
              <a:rPr lang="en-US" sz="2200" spc="-5" dirty="0">
                <a:solidFill>
                  <a:srgbClr val="C00000"/>
                </a:solidFill>
                <a:cs typeface="Arial"/>
              </a:rPr>
              <a:t>is </a:t>
            </a:r>
            <a:r>
              <a:rPr lang="en-US" sz="2200" spc="-10" dirty="0">
                <a:solidFill>
                  <a:srgbClr val="C00000"/>
                </a:solidFill>
                <a:cs typeface="Arial"/>
              </a:rPr>
              <a:t>expected </a:t>
            </a:r>
            <a:r>
              <a:rPr lang="en-US" sz="2200" spc="-5" dirty="0">
                <a:solidFill>
                  <a:srgbClr val="C00000"/>
                </a:solidFill>
                <a:cs typeface="Arial"/>
              </a:rPr>
              <a:t>to </a:t>
            </a:r>
            <a:r>
              <a:rPr lang="en-US" sz="2200" dirty="0">
                <a:solidFill>
                  <a:srgbClr val="C00000"/>
                </a:solidFill>
                <a:cs typeface="Arial"/>
              </a:rPr>
              <a:t>provide</a:t>
            </a:r>
            <a:r>
              <a:rPr lang="en-US" sz="2200" dirty="0">
                <a:cs typeface="Arial"/>
              </a:rPr>
              <a:t> </a:t>
            </a:r>
            <a:r>
              <a:rPr lang="en-US" sz="2200" spc="-5" dirty="0">
                <a:cs typeface="Arial"/>
              </a:rPr>
              <a:t>to system </a:t>
            </a:r>
            <a:r>
              <a:rPr lang="en-US" sz="2200" spc="-10" dirty="0">
                <a:cs typeface="Arial"/>
              </a:rPr>
              <a:t>users </a:t>
            </a:r>
            <a:r>
              <a:rPr lang="en-US" sz="2200" spc="-5" dirty="0">
                <a:cs typeface="Arial"/>
              </a:rPr>
              <a:t>and the constraints  </a:t>
            </a:r>
            <a:r>
              <a:rPr lang="en-US" sz="2200" spc="-10" dirty="0">
                <a:cs typeface="Arial"/>
              </a:rPr>
              <a:t>under </a:t>
            </a:r>
            <a:r>
              <a:rPr lang="en-US" sz="2200" dirty="0">
                <a:cs typeface="Arial"/>
              </a:rPr>
              <a:t>which </a:t>
            </a:r>
            <a:r>
              <a:rPr lang="en-US" sz="2200" spc="-5" dirty="0">
                <a:cs typeface="Arial"/>
              </a:rPr>
              <a:t>it must</a:t>
            </a:r>
            <a:r>
              <a:rPr lang="en-US" sz="2200" spc="-150" dirty="0">
                <a:cs typeface="Arial"/>
              </a:rPr>
              <a:t> </a:t>
            </a:r>
            <a:r>
              <a:rPr lang="en-US" sz="2200" spc="-5" dirty="0">
                <a:cs typeface="Arial"/>
              </a:rPr>
              <a:t>operate.</a:t>
            </a:r>
            <a:endParaRPr lang="en-US" sz="2200" dirty="0">
              <a:cs typeface="Arial"/>
            </a:endParaRPr>
          </a:p>
          <a:p>
            <a:endParaRPr lang="en-US" dirty="0"/>
          </a:p>
        </p:txBody>
      </p:sp>
      <p:sp>
        <p:nvSpPr>
          <p:cNvPr id="4" name="Footer Placeholder 3"/>
          <p:cNvSpPr>
            <a:spLocks noGrp="1"/>
          </p:cNvSpPr>
          <p:nvPr>
            <p:ph type="ftr" sz="quarter" idx="11"/>
          </p:nvPr>
        </p:nvSpPr>
        <p:spPr/>
        <p:txBody>
          <a:bodyPr/>
          <a:lstStyle/>
          <a:p>
            <a:r>
              <a:rPr lang="en-US"/>
              <a:t>Software Engineering</a:t>
            </a:r>
          </a:p>
        </p:txBody>
      </p:sp>
      <p:sp>
        <p:nvSpPr>
          <p:cNvPr id="5" name="Slide Number Placeholder 4"/>
          <p:cNvSpPr>
            <a:spLocks noGrp="1"/>
          </p:cNvSpPr>
          <p:nvPr>
            <p:ph type="sldNum" sz="quarter" idx="12"/>
          </p:nvPr>
        </p:nvSpPr>
        <p:spPr/>
        <p:txBody>
          <a:bodyPr/>
          <a:lstStyle/>
          <a:p>
            <a:fld id="{1B1BB987-6F91-45E4-B4B8-36CB3CA273A8}" type="slidenum">
              <a:rPr lang="en-US" smtClean="0"/>
              <a:t>26</a:t>
            </a:fld>
            <a:endParaRPr lang="en-US"/>
          </a:p>
        </p:txBody>
      </p:sp>
    </p:spTree>
    <p:extLst>
      <p:ext uri="{BB962C8B-B14F-4D97-AF65-F5344CB8AC3E}">
        <p14:creationId xmlns:p14="http://schemas.microsoft.com/office/powerpoint/2010/main" val="29872202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0616" y="5708103"/>
            <a:ext cx="12010768" cy="9873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55600" marR="5080" indent="-342900" algn="just">
              <a:spcBef>
                <a:spcPts val="670"/>
              </a:spcBef>
              <a:buFont typeface="Wingdings"/>
              <a:buChar char=""/>
              <a:tabLst>
                <a:tab pos="354965" algn="l"/>
                <a:tab pos="355600" algn="l"/>
              </a:tabLst>
            </a:pPr>
            <a:r>
              <a:rPr lang="en-US" sz="28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latin typeface="Arial"/>
                <a:cs typeface="Arial"/>
              </a:rPr>
              <a:t>In some cases, the functional requirements may  also explicitly state what the system should not  do</a:t>
            </a:r>
          </a:p>
        </p:txBody>
      </p:sp>
      <p:sp>
        <p:nvSpPr>
          <p:cNvPr id="2" name="object 2"/>
          <p:cNvSpPr txBox="1"/>
          <p:nvPr/>
        </p:nvSpPr>
        <p:spPr>
          <a:xfrm>
            <a:off x="-90616" y="852607"/>
            <a:ext cx="12192000" cy="1723549"/>
          </a:xfrm>
          <a:prstGeom prst="rect">
            <a:avLst/>
          </a:prstGeom>
        </p:spPr>
        <p:txBody>
          <a:bodyPr vert="horz" wrap="square" lIns="0" tIns="0" rIns="0" bIns="0" rtlCol="0">
            <a:spAutoFit/>
          </a:bodyPr>
          <a:lstStyle/>
          <a:p>
            <a:pPr marL="355600" marR="135255" indent="-342900" algn="just">
              <a:buFont typeface="Wingdings"/>
              <a:buChar char=""/>
              <a:tabLst>
                <a:tab pos="354965" algn="l"/>
                <a:tab pos="355600" algn="l"/>
              </a:tabLst>
            </a:pPr>
            <a:r>
              <a:rPr sz="2800" spc="-5" dirty="0">
                <a:solidFill>
                  <a:srgbClr val="001F5F"/>
                </a:solidFill>
                <a:latin typeface="Arial"/>
                <a:cs typeface="Arial"/>
              </a:rPr>
              <a:t>These are </a:t>
            </a:r>
            <a:r>
              <a:rPr sz="2800" dirty="0">
                <a:solidFill>
                  <a:srgbClr val="001F5F"/>
                </a:solidFill>
                <a:latin typeface="Arial"/>
                <a:cs typeface="Arial"/>
              </a:rPr>
              <a:t>statements </a:t>
            </a:r>
            <a:r>
              <a:rPr sz="2800" spc="-5" dirty="0">
                <a:solidFill>
                  <a:srgbClr val="001F5F"/>
                </a:solidFill>
                <a:latin typeface="Arial"/>
                <a:cs typeface="Arial"/>
              </a:rPr>
              <a:t>of </a:t>
            </a:r>
            <a:r>
              <a:rPr sz="2800" spc="-5" dirty="0">
                <a:solidFill>
                  <a:srgbClr val="FF0000"/>
                </a:solidFill>
                <a:latin typeface="Arial"/>
                <a:cs typeface="Arial"/>
              </a:rPr>
              <a:t>services </a:t>
            </a:r>
            <a:r>
              <a:rPr sz="2800" spc="-5" dirty="0">
                <a:solidFill>
                  <a:srgbClr val="001F5F"/>
                </a:solidFill>
                <a:latin typeface="Arial"/>
                <a:cs typeface="Arial"/>
              </a:rPr>
              <a:t>the system  should </a:t>
            </a:r>
            <a:r>
              <a:rPr sz="2800" dirty="0">
                <a:solidFill>
                  <a:srgbClr val="001F5F"/>
                </a:solidFill>
                <a:latin typeface="Arial"/>
                <a:cs typeface="Arial"/>
              </a:rPr>
              <a:t>provide, </a:t>
            </a:r>
            <a:r>
              <a:rPr sz="2800" b="1" spc="-5" dirty="0">
                <a:solidFill>
                  <a:srgbClr val="00B050"/>
                </a:solidFill>
                <a:latin typeface="Arial"/>
                <a:cs typeface="Arial"/>
              </a:rPr>
              <a:t>how the system should </a:t>
            </a:r>
            <a:r>
              <a:rPr sz="2800" b="1" dirty="0">
                <a:solidFill>
                  <a:srgbClr val="00B050"/>
                </a:solidFill>
                <a:latin typeface="Arial"/>
                <a:cs typeface="Arial"/>
              </a:rPr>
              <a:t>react </a:t>
            </a:r>
            <a:r>
              <a:rPr sz="2800" b="1" spc="-5" dirty="0">
                <a:solidFill>
                  <a:srgbClr val="00B050"/>
                </a:solidFill>
                <a:latin typeface="Arial"/>
                <a:cs typeface="Arial"/>
              </a:rPr>
              <a:t>to  </a:t>
            </a:r>
            <a:r>
              <a:rPr sz="2800" b="1" dirty="0">
                <a:solidFill>
                  <a:srgbClr val="00B050"/>
                </a:solidFill>
                <a:latin typeface="Arial"/>
                <a:cs typeface="Arial"/>
              </a:rPr>
              <a:t>particular inputs</a:t>
            </a:r>
            <a:r>
              <a:rPr sz="2800" dirty="0">
                <a:solidFill>
                  <a:srgbClr val="001F5F"/>
                </a:solidFill>
                <a:latin typeface="Arial"/>
                <a:cs typeface="Arial"/>
              </a:rPr>
              <a:t>, </a:t>
            </a:r>
            <a:r>
              <a:rPr sz="2800" spc="-5" dirty="0">
                <a:solidFill>
                  <a:srgbClr val="001F5F"/>
                </a:solidFill>
                <a:latin typeface="Arial"/>
                <a:cs typeface="Arial"/>
              </a:rPr>
              <a:t>and </a:t>
            </a:r>
            <a:r>
              <a:rPr sz="2800" b="1" dirty="0">
                <a:solidFill>
                  <a:srgbClr val="00B050"/>
                </a:solidFill>
                <a:latin typeface="Arial"/>
                <a:cs typeface="Arial"/>
              </a:rPr>
              <a:t>how </a:t>
            </a:r>
            <a:r>
              <a:rPr sz="2800" b="1" spc="-5" dirty="0">
                <a:solidFill>
                  <a:srgbClr val="00B050"/>
                </a:solidFill>
                <a:latin typeface="Arial"/>
                <a:cs typeface="Arial"/>
              </a:rPr>
              <a:t>the system should  behave in </a:t>
            </a:r>
            <a:r>
              <a:rPr sz="2800" b="1" dirty="0">
                <a:solidFill>
                  <a:srgbClr val="00B050"/>
                </a:solidFill>
                <a:latin typeface="Arial"/>
                <a:cs typeface="Arial"/>
              </a:rPr>
              <a:t>particular</a:t>
            </a:r>
            <a:r>
              <a:rPr sz="2800" b="1" spc="-15" dirty="0">
                <a:solidFill>
                  <a:srgbClr val="00B050"/>
                </a:solidFill>
                <a:latin typeface="Arial"/>
                <a:cs typeface="Arial"/>
              </a:rPr>
              <a:t> </a:t>
            </a:r>
            <a:r>
              <a:rPr sz="2800" b="1" dirty="0">
                <a:solidFill>
                  <a:srgbClr val="00B050"/>
                </a:solidFill>
                <a:latin typeface="Arial"/>
                <a:cs typeface="Arial"/>
              </a:rPr>
              <a:t>situations</a:t>
            </a:r>
            <a:endParaRPr lang="en-US" sz="2800" b="1" dirty="0">
              <a:solidFill>
                <a:srgbClr val="00B050"/>
              </a:solidFill>
              <a:latin typeface="Arial"/>
              <a:cs typeface="Arial"/>
            </a:endParaRPr>
          </a:p>
          <a:p>
            <a:pPr marL="355600" marR="135255" indent="-342900" algn="just">
              <a:buFont typeface="Wingdings"/>
              <a:buChar char=""/>
              <a:tabLst>
                <a:tab pos="354965" algn="l"/>
                <a:tab pos="355600" algn="l"/>
              </a:tabLst>
            </a:pPr>
            <a:endParaRPr sz="2800" b="1" dirty="0">
              <a:solidFill>
                <a:srgbClr val="00B050"/>
              </a:solidFill>
              <a:latin typeface="Arial"/>
              <a:cs typeface="Arial"/>
            </a:endParaRPr>
          </a:p>
        </p:txBody>
      </p:sp>
      <p:sp>
        <p:nvSpPr>
          <p:cNvPr id="8" name="object 8"/>
          <p:cNvSpPr txBox="1">
            <a:spLocks noGrp="1"/>
          </p:cNvSpPr>
          <p:nvPr>
            <p:ph type="title"/>
          </p:nvPr>
        </p:nvSpPr>
        <p:spPr>
          <a:xfrm>
            <a:off x="0" y="0"/>
            <a:ext cx="10515600" cy="677108"/>
          </a:xfrm>
          <a:prstGeom prst="rect">
            <a:avLst/>
          </a:prstGeom>
        </p:spPr>
        <p:txBody>
          <a:bodyPr vert="horz" wrap="square" lIns="0" tIns="0" rIns="0" bIns="0" rtlCol="0" anchor="ctr">
            <a:spAutoFit/>
          </a:bodyPr>
          <a:lstStyle/>
          <a:p>
            <a:pPr marL="12700">
              <a:lnSpc>
                <a:spcPct val="100000"/>
              </a:lnSpc>
            </a:pPr>
            <a:r>
              <a:rPr spc="-5" dirty="0"/>
              <a:t>Functional</a:t>
            </a:r>
            <a:r>
              <a:rPr spc="-55" dirty="0"/>
              <a:t> </a:t>
            </a:r>
            <a:r>
              <a:rPr spc="-5" dirty="0"/>
              <a:t>Requirements</a:t>
            </a:r>
          </a:p>
        </p:txBody>
      </p:sp>
      <p:sp>
        <p:nvSpPr>
          <p:cNvPr id="4" name="Rectangle 3">
            <a:extLst>
              <a:ext uri="{FF2B5EF4-FFF2-40B4-BE49-F238E27FC236}">
                <a16:creationId xmlns:a16="http://schemas.microsoft.com/office/drawing/2014/main" id="{C9039B5A-F3E0-4738-9F5A-45999610458C}"/>
              </a:ext>
            </a:extLst>
          </p:cNvPr>
          <p:cNvSpPr/>
          <p:nvPr/>
        </p:nvSpPr>
        <p:spPr>
          <a:xfrm>
            <a:off x="90616" y="2424516"/>
            <a:ext cx="6442789" cy="461665"/>
          </a:xfrm>
          <a:prstGeom prst="rect">
            <a:avLst/>
          </a:prstGeom>
        </p:spPr>
        <p:txBody>
          <a:bodyPr wrap="none">
            <a:spAutoFit/>
          </a:bodyPr>
          <a:lstStyle/>
          <a:p>
            <a:pPr marL="285750" indent="-285750" algn="just">
              <a:buFont typeface="Arial" panose="020B0604020202020204" pitchFamily="34" charset="0"/>
              <a:buChar char="•"/>
            </a:pPr>
            <a:r>
              <a:rPr lang="en-US" sz="2400" dirty="0">
                <a:solidFill>
                  <a:srgbClr val="231F20"/>
                </a:solidFill>
                <a:latin typeface="TimesLTStd-Roman"/>
              </a:rPr>
              <a:t>Depend on the type of software being developed</a:t>
            </a:r>
            <a:endParaRPr lang="en-US" sz="2400" dirty="0"/>
          </a:p>
        </p:txBody>
      </p:sp>
      <p:sp>
        <p:nvSpPr>
          <p:cNvPr id="5" name="Rectangle 4">
            <a:extLst>
              <a:ext uri="{FF2B5EF4-FFF2-40B4-BE49-F238E27FC236}">
                <a16:creationId xmlns:a16="http://schemas.microsoft.com/office/drawing/2014/main" id="{85D5C348-8A52-4D54-9868-0D8AC94C066E}"/>
              </a:ext>
            </a:extLst>
          </p:cNvPr>
          <p:cNvSpPr/>
          <p:nvPr/>
        </p:nvSpPr>
        <p:spPr>
          <a:xfrm>
            <a:off x="90616" y="3072811"/>
            <a:ext cx="12101384" cy="830997"/>
          </a:xfrm>
          <a:prstGeom prst="rect">
            <a:avLst/>
          </a:prstGeom>
        </p:spPr>
        <p:txBody>
          <a:bodyPr wrap="square">
            <a:spAutoFit/>
          </a:bodyPr>
          <a:lstStyle/>
          <a:p>
            <a:pPr marL="285750" indent="-285750" algn="just">
              <a:buFont typeface="Arial" panose="020B0604020202020204" pitchFamily="34" charset="0"/>
              <a:buChar char="•"/>
            </a:pPr>
            <a:r>
              <a:rPr lang="en-US" sz="2400" dirty="0">
                <a:solidFill>
                  <a:srgbClr val="231F20"/>
                </a:solidFill>
                <a:latin typeface="TimesLTStd-Roman"/>
              </a:rPr>
              <a:t>When expressed as user requirements, functional requirements should be written in natural language so that system users and managers can understand them.</a:t>
            </a:r>
            <a:endParaRPr lang="en-US" sz="2400" dirty="0"/>
          </a:p>
        </p:txBody>
      </p:sp>
      <p:sp>
        <p:nvSpPr>
          <p:cNvPr id="6" name="Rectangle 5">
            <a:extLst>
              <a:ext uri="{FF2B5EF4-FFF2-40B4-BE49-F238E27FC236}">
                <a16:creationId xmlns:a16="http://schemas.microsoft.com/office/drawing/2014/main" id="{D9A0FB05-0068-4583-9C2B-1B9B43EFDE4C}"/>
              </a:ext>
            </a:extLst>
          </p:cNvPr>
          <p:cNvSpPr/>
          <p:nvPr/>
        </p:nvSpPr>
        <p:spPr>
          <a:xfrm>
            <a:off x="90616" y="4062193"/>
            <a:ext cx="11778829" cy="1200329"/>
          </a:xfrm>
          <a:prstGeom prst="rect">
            <a:avLst/>
          </a:prstGeom>
        </p:spPr>
        <p:txBody>
          <a:bodyPr wrap="square">
            <a:spAutoFit/>
          </a:bodyPr>
          <a:lstStyle/>
          <a:p>
            <a:pPr marL="285750" indent="-285750" algn="just">
              <a:buFont typeface="Arial" panose="020B0604020202020204" pitchFamily="34" charset="0"/>
              <a:buChar char="•"/>
            </a:pPr>
            <a:r>
              <a:rPr lang="en-US" sz="2400" dirty="0">
                <a:solidFill>
                  <a:srgbClr val="231F20"/>
                </a:solidFill>
                <a:latin typeface="TimesLTStd-Roman"/>
              </a:rPr>
              <a:t>Functional system requirements expand the user requirements and are written for system developers. They should describe the system functions, their inputs and outputs, and exceptions in detail.</a:t>
            </a:r>
            <a:endParaRPr lang="en-US" sz="2400" dirty="0"/>
          </a:p>
        </p:txBody>
      </p:sp>
      <p:sp>
        <p:nvSpPr>
          <p:cNvPr id="7" name="Footer Placeholder 6">
            <a:extLst>
              <a:ext uri="{FF2B5EF4-FFF2-40B4-BE49-F238E27FC236}">
                <a16:creationId xmlns:a16="http://schemas.microsoft.com/office/drawing/2014/main" id="{E68E6DC5-39CC-4254-903A-73A361276FE8}"/>
              </a:ext>
            </a:extLst>
          </p:cNvPr>
          <p:cNvSpPr>
            <a:spLocks noGrp="1"/>
          </p:cNvSpPr>
          <p:nvPr>
            <p:ph type="ftr" sz="quarter" idx="11"/>
          </p:nvPr>
        </p:nvSpPr>
        <p:spPr/>
        <p:txBody>
          <a:bodyPr/>
          <a:lstStyle/>
          <a:p>
            <a:r>
              <a:rPr lang="en-US"/>
              <a:t>Software Engineering</a:t>
            </a:r>
          </a:p>
        </p:txBody>
      </p:sp>
      <p:sp>
        <p:nvSpPr>
          <p:cNvPr id="9" name="Slide Number Placeholder 8">
            <a:extLst>
              <a:ext uri="{FF2B5EF4-FFF2-40B4-BE49-F238E27FC236}">
                <a16:creationId xmlns:a16="http://schemas.microsoft.com/office/drawing/2014/main" id="{610EDE1F-C7A6-4DA9-99AE-CC689F646E3F}"/>
              </a:ext>
            </a:extLst>
          </p:cNvPr>
          <p:cNvSpPr>
            <a:spLocks noGrp="1"/>
          </p:cNvSpPr>
          <p:nvPr>
            <p:ph type="sldNum" sz="quarter" idx="12"/>
          </p:nvPr>
        </p:nvSpPr>
        <p:spPr/>
        <p:txBody>
          <a:bodyPr/>
          <a:lstStyle/>
          <a:p>
            <a:fld id="{B12280B9-D2CE-4D2F-9836-68D0AD48D9E8}" type="slidenum">
              <a:rPr lang="en-US" smtClean="0"/>
              <a:t>27</a:t>
            </a:fld>
            <a:endParaRPr lang="en-US"/>
          </a:p>
        </p:txBody>
      </p:sp>
    </p:spTree>
    <p:extLst>
      <p:ext uri="{BB962C8B-B14F-4D97-AF65-F5344CB8AC3E}">
        <p14:creationId xmlns:p14="http://schemas.microsoft.com/office/powerpoint/2010/main" val="2099270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751E5-607F-4F87-98E9-E5BB4ABF5B65}"/>
              </a:ext>
            </a:extLst>
          </p:cNvPr>
          <p:cNvSpPr>
            <a:spLocks noGrp="1"/>
          </p:cNvSpPr>
          <p:nvPr>
            <p:ph type="title"/>
          </p:nvPr>
        </p:nvSpPr>
        <p:spPr>
          <a:xfrm>
            <a:off x="0" y="107672"/>
            <a:ext cx="10515600" cy="717951"/>
          </a:xfrm>
        </p:spPr>
        <p:txBody>
          <a:bodyPr/>
          <a:lstStyle/>
          <a:p>
            <a:r>
              <a:rPr lang="en-US" dirty="0" err="1">
                <a:solidFill>
                  <a:srgbClr val="231F20"/>
                </a:solidFill>
                <a:latin typeface="TimesLTStd-Roman"/>
              </a:rPr>
              <a:t>Mentcare</a:t>
            </a:r>
            <a:r>
              <a:rPr lang="en-US" dirty="0">
                <a:solidFill>
                  <a:srgbClr val="231F20"/>
                </a:solidFill>
                <a:latin typeface="TimesLTStd-Roman"/>
              </a:rPr>
              <a:t> (Example)</a:t>
            </a:r>
            <a:endParaRPr lang="en-US" dirty="0"/>
          </a:p>
        </p:txBody>
      </p:sp>
      <p:sp>
        <p:nvSpPr>
          <p:cNvPr id="3" name="Content Placeholder 2">
            <a:extLst>
              <a:ext uri="{FF2B5EF4-FFF2-40B4-BE49-F238E27FC236}">
                <a16:creationId xmlns:a16="http://schemas.microsoft.com/office/drawing/2014/main" id="{1EABA2A2-8118-4495-B7C0-4B77689B4F70}"/>
              </a:ext>
            </a:extLst>
          </p:cNvPr>
          <p:cNvSpPr>
            <a:spLocks noGrp="1"/>
          </p:cNvSpPr>
          <p:nvPr>
            <p:ph idx="1"/>
          </p:nvPr>
        </p:nvSpPr>
        <p:spPr>
          <a:xfrm>
            <a:off x="31072" y="1253331"/>
            <a:ext cx="12129856" cy="2351003"/>
          </a:xfrm>
        </p:spPr>
        <p:txBody>
          <a:bodyPr/>
          <a:lstStyle/>
          <a:p>
            <a:pPr marL="514350" indent="-514350" algn="just">
              <a:buFont typeface="+mj-lt"/>
              <a:buAutoNum type="arabicPeriod"/>
            </a:pPr>
            <a:r>
              <a:rPr lang="en-US" dirty="0">
                <a:latin typeface="Times New Roman" panose="02020603050405020304" pitchFamily="18" charset="0"/>
                <a:cs typeface="Times New Roman" panose="02020603050405020304" pitchFamily="18" charset="0"/>
              </a:rPr>
              <a:t>A user shall be able to search the appointments lists for all clinics.</a:t>
            </a:r>
          </a:p>
          <a:p>
            <a:pPr marL="514350" indent="-514350" algn="just">
              <a:buFont typeface="+mj-lt"/>
              <a:buAutoNum type="arabicPeriod"/>
            </a:pPr>
            <a:r>
              <a:rPr lang="en-US" dirty="0">
                <a:latin typeface="Times New Roman" panose="02020603050405020304" pitchFamily="18" charset="0"/>
                <a:cs typeface="Times New Roman" panose="02020603050405020304" pitchFamily="18" charset="0"/>
              </a:rPr>
              <a:t> The system shall generate each day, for each clinic, a list of patients who are expected to attend appointments that day.</a:t>
            </a:r>
          </a:p>
          <a:p>
            <a:pPr marL="514350" indent="-514350" algn="just">
              <a:buFont typeface="+mj-lt"/>
              <a:buAutoNum type="arabicPeriod"/>
            </a:pPr>
            <a:r>
              <a:rPr lang="en-US" dirty="0">
                <a:latin typeface="Times New Roman" panose="02020603050405020304" pitchFamily="18" charset="0"/>
                <a:cs typeface="Times New Roman" panose="02020603050405020304" pitchFamily="18" charset="0"/>
              </a:rPr>
              <a:t>Each staff member using the system shall be uniquely identified by his or her eight-digit employee number.</a:t>
            </a:r>
          </a:p>
        </p:txBody>
      </p:sp>
      <p:sp>
        <p:nvSpPr>
          <p:cNvPr id="4" name="Footer Placeholder 3">
            <a:extLst>
              <a:ext uri="{FF2B5EF4-FFF2-40B4-BE49-F238E27FC236}">
                <a16:creationId xmlns:a16="http://schemas.microsoft.com/office/drawing/2014/main" id="{96D00F4A-3806-4166-97B0-E7BD89C30523}"/>
              </a:ext>
            </a:extLst>
          </p:cNvPr>
          <p:cNvSpPr>
            <a:spLocks noGrp="1"/>
          </p:cNvSpPr>
          <p:nvPr>
            <p:ph type="ftr" sz="quarter" idx="11"/>
          </p:nvPr>
        </p:nvSpPr>
        <p:spPr/>
        <p:txBody>
          <a:bodyPr/>
          <a:lstStyle/>
          <a:p>
            <a:r>
              <a:rPr lang="en-US"/>
              <a:t>Software Engineering</a:t>
            </a:r>
          </a:p>
        </p:txBody>
      </p:sp>
      <p:sp>
        <p:nvSpPr>
          <p:cNvPr id="5" name="Slide Number Placeholder 4">
            <a:extLst>
              <a:ext uri="{FF2B5EF4-FFF2-40B4-BE49-F238E27FC236}">
                <a16:creationId xmlns:a16="http://schemas.microsoft.com/office/drawing/2014/main" id="{57AE6308-0ECF-464D-B3D3-8101E62314BD}"/>
              </a:ext>
            </a:extLst>
          </p:cNvPr>
          <p:cNvSpPr>
            <a:spLocks noGrp="1"/>
          </p:cNvSpPr>
          <p:nvPr>
            <p:ph type="sldNum" sz="quarter" idx="12"/>
          </p:nvPr>
        </p:nvSpPr>
        <p:spPr/>
        <p:txBody>
          <a:bodyPr/>
          <a:lstStyle/>
          <a:p>
            <a:fld id="{B12280B9-D2CE-4D2F-9836-68D0AD48D9E8}" type="slidenum">
              <a:rPr lang="en-US" smtClean="0"/>
              <a:t>28</a:t>
            </a:fld>
            <a:endParaRPr lang="en-US"/>
          </a:p>
        </p:txBody>
      </p:sp>
    </p:spTree>
    <p:extLst>
      <p:ext uri="{BB962C8B-B14F-4D97-AF65-F5344CB8AC3E}">
        <p14:creationId xmlns:p14="http://schemas.microsoft.com/office/powerpoint/2010/main" val="11074904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 y="781835"/>
            <a:ext cx="12191999" cy="2423740"/>
          </a:xfrm>
          <a:prstGeom prst="rect">
            <a:avLst/>
          </a:prstGeom>
        </p:spPr>
        <p:txBody>
          <a:bodyPr vert="horz" wrap="square" lIns="0" tIns="0" rIns="0" bIns="0" rtlCol="0">
            <a:spAutoFit/>
          </a:bodyPr>
          <a:lstStyle/>
          <a:p>
            <a:pPr marL="355600" marR="1327785" indent="-342900" algn="just">
              <a:buFont typeface="Wingdings"/>
              <a:buChar char=""/>
              <a:tabLst>
                <a:tab pos="354965" algn="l"/>
                <a:tab pos="355600" algn="l"/>
              </a:tabLst>
            </a:pPr>
            <a:r>
              <a:rPr sz="2000" spc="-5" dirty="0">
                <a:latin typeface="Arial"/>
                <a:cs typeface="Arial"/>
              </a:rPr>
              <a:t>These are </a:t>
            </a:r>
            <a:r>
              <a:rPr sz="2000" b="1" dirty="0">
                <a:solidFill>
                  <a:srgbClr val="FF0000"/>
                </a:solidFill>
                <a:latin typeface="Arial"/>
                <a:cs typeface="Arial"/>
              </a:rPr>
              <a:t>constraints</a:t>
            </a:r>
            <a:r>
              <a:rPr sz="2000" dirty="0">
                <a:latin typeface="Arial"/>
                <a:cs typeface="Arial"/>
              </a:rPr>
              <a:t> </a:t>
            </a:r>
            <a:r>
              <a:rPr sz="2000" spc="-5" dirty="0">
                <a:latin typeface="Arial"/>
                <a:cs typeface="Arial"/>
              </a:rPr>
              <a:t>on the services or  </a:t>
            </a:r>
            <a:r>
              <a:rPr sz="2000" dirty="0">
                <a:latin typeface="Arial"/>
                <a:cs typeface="Arial"/>
              </a:rPr>
              <a:t>functions </a:t>
            </a:r>
            <a:r>
              <a:rPr sz="2000" spc="-10" dirty="0">
                <a:latin typeface="Arial"/>
                <a:cs typeface="Arial"/>
              </a:rPr>
              <a:t>offered </a:t>
            </a:r>
            <a:r>
              <a:rPr sz="2000" spc="-5" dirty="0">
                <a:latin typeface="Arial"/>
                <a:cs typeface="Arial"/>
              </a:rPr>
              <a:t>by the</a:t>
            </a:r>
            <a:r>
              <a:rPr sz="2000" spc="20" dirty="0">
                <a:latin typeface="Arial"/>
                <a:cs typeface="Arial"/>
              </a:rPr>
              <a:t> </a:t>
            </a:r>
            <a:r>
              <a:rPr sz="2000" spc="-5" dirty="0">
                <a:latin typeface="Arial"/>
                <a:cs typeface="Arial"/>
              </a:rPr>
              <a:t>system</a:t>
            </a:r>
            <a:endParaRPr lang="en-US" sz="2000" spc="-5" dirty="0">
              <a:latin typeface="Arial"/>
              <a:cs typeface="Arial"/>
            </a:endParaRPr>
          </a:p>
          <a:p>
            <a:pPr marL="355600" marR="1327785" indent="-342900" algn="just">
              <a:buFont typeface="Wingdings"/>
              <a:buChar char=""/>
              <a:tabLst>
                <a:tab pos="354965" algn="l"/>
                <a:tab pos="355600" algn="l"/>
              </a:tabLst>
            </a:pPr>
            <a:endParaRPr sz="2000" dirty="0">
              <a:latin typeface="Arial"/>
              <a:cs typeface="Arial"/>
            </a:endParaRPr>
          </a:p>
          <a:p>
            <a:pPr marL="355600" marR="363220" indent="-342900" algn="just">
              <a:spcBef>
                <a:spcPts val="670"/>
              </a:spcBef>
              <a:buFont typeface="Wingdings"/>
              <a:buChar char=""/>
              <a:tabLst>
                <a:tab pos="354965" algn="l"/>
                <a:tab pos="355600" algn="l"/>
              </a:tabLst>
            </a:pPr>
            <a:r>
              <a:rPr sz="2000" spc="-5" dirty="0">
                <a:latin typeface="Arial"/>
                <a:cs typeface="Arial"/>
              </a:rPr>
              <a:t>They </a:t>
            </a:r>
            <a:r>
              <a:rPr sz="2000" dirty="0">
                <a:latin typeface="Arial"/>
                <a:cs typeface="Arial"/>
              </a:rPr>
              <a:t>include </a:t>
            </a:r>
            <a:r>
              <a:rPr sz="2000" b="1" spc="-5" dirty="0">
                <a:latin typeface="Arial"/>
                <a:cs typeface="Arial"/>
              </a:rPr>
              <a:t>timing </a:t>
            </a:r>
            <a:r>
              <a:rPr sz="2000" b="1" dirty="0">
                <a:latin typeface="Arial"/>
                <a:cs typeface="Arial"/>
              </a:rPr>
              <a:t>constraints</a:t>
            </a:r>
            <a:r>
              <a:rPr sz="2000" dirty="0">
                <a:latin typeface="Arial"/>
                <a:cs typeface="Arial"/>
              </a:rPr>
              <a:t>, constraints </a:t>
            </a:r>
            <a:r>
              <a:rPr sz="2000" spc="-5" dirty="0">
                <a:latin typeface="Arial"/>
                <a:cs typeface="Arial"/>
              </a:rPr>
              <a:t>on  the </a:t>
            </a:r>
            <a:r>
              <a:rPr sz="2000" b="1" dirty="0">
                <a:latin typeface="Arial"/>
                <a:cs typeface="Arial"/>
              </a:rPr>
              <a:t>development</a:t>
            </a:r>
            <a:r>
              <a:rPr sz="2000" dirty="0">
                <a:latin typeface="Arial"/>
                <a:cs typeface="Arial"/>
              </a:rPr>
              <a:t> </a:t>
            </a:r>
            <a:r>
              <a:rPr sz="2000" b="1" spc="-5" dirty="0">
                <a:latin typeface="Arial"/>
                <a:cs typeface="Arial"/>
              </a:rPr>
              <a:t>process</a:t>
            </a:r>
            <a:r>
              <a:rPr sz="2000" spc="-5" dirty="0">
                <a:latin typeface="Arial"/>
                <a:cs typeface="Arial"/>
              </a:rPr>
              <a:t>, and </a:t>
            </a:r>
            <a:r>
              <a:rPr sz="2000" dirty="0">
                <a:latin typeface="Arial"/>
                <a:cs typeface="Arial"/>
              </a:rPr>
              <a:t>constraints  </a:t>
            </a:r>
            <a:r>
              <a:rPr sz="2000" spc="-5" dirty="0">
                <a:latin typeface="Arial"/>
                <a:cs typeface="Arial"/>
              </a:rPr>
              <a:t>imposed by</a:t>
            </a:r>
            <a:r>
              <a:rPr sz="2000" spc="-35" dirty="0">
                <a:latin typeface="Arial"/>
                <a:cs typeface="Arial"/>
              </a:rPr>
              <a:t> </a:t>
            </a:r>
            <a:r>
              <a:rPr sz="2000" b="1" dirty="0">
                <a:latin typeface="Arial"/>
                <a:cs typeface="Arial"/>
              </a:rPr>
              <a:t>standards</a:t>
            </a:r>
            <a:endParaRPr lang="en-US" sz="2000" b="1" dirty="0">
              <a:latin typeface="Arial"/>
              <a:cs typeface="Arial"/>
            </a:endParaRPr>
          </a:p>
          <a:p>
            <a:pPr marL="355600" marR="363220" indent="-342900" algn="just">
              <a:spcBef>
                <a:spcPts val="670"/>
              </a:spcBef>
              <a:buFont typeface="Wingdings"/>
              <a:buChar char=""/>
              <a:tabLst>
                <a:tab pos="354965" algn="l"/>
                <a:tab pos="355600" algn="l"/>
              </a:tabLst>
            </a:pPr>
            <a:endParaRPr sz="2000" dirty="0">
              <a:latin typeface="Arial"/>
              <a:cs typeface="Arial"/>
            </a:endParaRPr>
          </a:p>
          <a:p>
            <a:pPr marL="355600" marR="5080" indent="-342900" algn="just">
              <a:spcBef>
                <a:spcPts val="675"/>
              </a:spcBef>
              <a:buFont typeface="Wingdings"/>
              <a:buChar char=""/>
              <a:tabLst>
                <a:tab pos="354965" algn="l"/>
                <a:tab pos="355600" algn="l"/>
              </a:tabLst>
            </a:pPr>
            <a:r>
              <a:rPr sz="2000" dirty="0">
                <a:latin typeface="Arial"/>
                <a:cs typeface="Arial"/>
              </a:rPr>
              <a:t>Non-functional requirements often apply </a:t>
            </a:r>
            <a:r>
              <a:rPr sz="2000" spc="-5" dirty="0">
                <a:latin typeface="Arial"/>
                <a:cs typeface="Arial"/>
              </a:rPr>
              <a:t>to </a:t>
            </a:r>
            <a:r>
              <a:rPr sz="2000" dirty="0">
                <a:latin typeface="Arial"/>
                <a:cs typeface="Arial"/>
              </a:rPr>
              <a:t>the  </a:t>
            </a:r>
            <a:r>
              <a:rPr sz="2000" spc="-5" dirty="0">
                <a:latin typeface="Arial"/>
                <a:cs typeface="Arial"/>
              </a:rPr>
              <a:t>system as a whole, </a:t>
            </a:r>
            <a:r>
              <a:rPr sz="2000" dirty="0">
                <a:latin typeface="Arial"/>
                <a:cs typeface="Arial"/>
              </a:rPr>
              <a:t>rather than individual </a:t>
            </a:r>
            <a:r>
              <a:rPr sz="2000" spc="-5" dirty="0">
                <a:latin typeface="Arial"/>
                <a:cs typeface="Arial"/>
              </a:rPr>
              <a:t>system  </a:t>
            </a:r>
            <a:r>
              <a:rPr sz="2000" dirty="0">
                <a:latin typeface="Arial"/>
                <a:cs typeface="Arial"/>
              </a:rPr>
              <a:t>features </a:t>
            </a:r>
            <a:r>
              <a:rPr sz="2000" spc="-5" dirty="0">
                <a:latin typeface="Arial"/>
                <a:cs typeface="Arial"/>
              </a:rPr>
              <a:t>or</a:t>
            </a:r>
            <a:r>
              <a:rPr sz="2000" spc="-40" dirty="0">
                <a:latin typeface="Arial"/>
                <a:cs typeface="Arial"/>
              </a:rPr>
              <a:t> </a:t>
            </a:r>
            <a:r>
              <a:rPr sz="2000" spc="-5" dirty="0">
                <a:latin typeface="Arial"/>
                <a:cs typeface="Arial"/>
              </a:rPr>
              <a:t>services</a:t>
            </a:r>
            <a:endParaRPr sz="2000" dirty="0">
              <a:latin typeface="Arial"/>
              <a:cs typeface="Arial"/>
            </a:endParaRPr>
          </a:p>
        </p:txBody>
      </p:sp>
      <p:sp>
        <p:nvSpPr>
          <p:cNvPr id="8" name="object 8"/>
          <p:cNvSpPr txBox="1">
            <a:spLocks noGrp="1"/>
          </p:cNvSpPr>
          <p:nvPr>
            <p:ph type="title"/>
          </p:nvPr>
        </p:nvSpPr>
        <p:spPr>
          <a:xfrm>
            <a:off x="0" y="0"/>
            <a:ext cx="10515600" cy="677108"/>
          </a:xfrm>
          <a:prstGeom prst="rect">
            <a:avLst/>
          </a:prstGeom>
        </p:spPr>
        <p:txBody>
          <a:bodyPr vert="horz" wrap="square" lIns="0" tIns="0" rIns="0" bIns="0" rtlCol="0" anchor="ctr">
            <a:spAutoFit/>
          </a:bodyPr>
          <a:lstStyle/>
          <a:p>
            <a:pPr marL="12700">
              <a:lnSpc>
                <a:spcPct val="100000"/>
              </a:lnSpc>
            </a:pPr>
            <a:r>
              <a:rPr spc="-5" dirty="0"/>
              <a:t>Non-Functional</a:t>
            </a:r>
            <a:r>
              <a:rPr spc="-25" dirty="0"/>
              <a:t> </a:t>
            </a:r>
            <a:r>
              <a:rPr spc="-5" dirty="0"/>
              <a:t>Requirements</a:t>
            </a:r>
          </a:p>
        </p:txBody>
      </p:sp>
      <p:sp>
        <p:nvSpPr>
          <p:cNvPr id="4" name="Rectangle 3">
            <a:extLst>
              <a:ext uri="{FF2B5EF4-FFF2-40B4-BE49-F238E27FC236}">
                <a16:creationId xmlns:a16="http://schemas.microsoft.com/office/drawing/2014/main" id="{BD9F75D1-C22B-4046-B9F9-98FA36AEEAF9}"/>
              </a:ext>
            </a:extLst>
          </p:cNvPr>
          <p:cNvSpPr/>
          <p:nvPr/>
        </p:nvSpPr>
        <p:spPr>
          <a:xfrm>
            <a:off x="-76939" y="3922541"/>
            <a:ext cx="11937506" cy="769441"/>
          </a:xfrm>
          <a:prstGeom prst="rect">
            <a:avLst/>
          </a:prstGeom>
        </p:spPr>
        <p:txBody>
          <a:bodyPr wrap="square">
            <a:spAutoFit/>
          </a:bodyPr>
          <a:lstStyle/>
          <a:p>
            <a:pPr marL="457200" indent="-457200" algn="just">
              <a:buFont typeface="Wingdings" panose="05000000000000000000" pitchFamily="2" charset="2"/>
              <a:buChar char="§"/>
            </a:pPr>
            <a:r>
              <a:rPr lang="en-US" sz="2000" dirty="0">
                <a:solidFill>
                  <a:srgbClr val="231F20"/>
                </a:solidFill>
                <a:latin typeface="Arial" panose="020B0604020202020204" pitchFamily="34" charset="0"/>
                <a:cs typeface="Arial" panose="020B0604020202020204" pitchFamily="34" charset="0"/>
              </a:rPr>
              <a:t>For example, to ensure that </a:t>
            </a:r>
            <a:r>
              <a:rPr lang="en-US" sz="2400" b="1" dirty="0">
                <a:solidFill>
                  <a:srgbClr val="231F20"/>
                </a:solidFill>
                <a:latin typeface="Arial" panose="020B0604020202020204" pitchFamily="34" charset="0"/>
                <a:cs typeface="Arial" panose="020B0604020202020204" pitchFamily="34" charset="0"/>
              </a:rPr>
              <a:t>performance requirements </a:t>
            </a:r>
            <a:r>
              <a:rPr lang="en-US" sz="2000" dirty="0">
                <a:solidFill>
                  <a:srgbClr val="231F20"/>
                </a:solidFill>
                <a:latin typeface="Arial" panose="020B0604020202020204" pitchFamily="34" charset="0"/>
                <a:cs typeface="Arial" panose="020B0604020202020204" pitchFamily="34" charset="0"/>
              </a:rPr>
              <a:t>are met in an </a:t>
            </a:r>
            <a:r>
              <a:rPr lang="en-US" sz="2000" b="1" dirty="0">
                <a:solidFill>
                  <a:srgbClr val="231F20"/>
                </a:solidFill>
                <a:latin typeface="Arial" panose="020B0604020202020204" pitchFamily="34" charset="0"/>
                <a:cs typeface="Arial" panose="020B0604020202020204" pitchFamily="34" charset="0"/>
              </a:rPr>
              <a:t>embedded system</a:t>
            </a:r>
            <a:r>
              <a:rPr lang="en-US" sz="2000" dirty="0">
                <a:solidFill>
                  <a:srgbClr val="231F20"/>
                </a:solidFill>
                <a:latin typeface="Arial" panose="020B0604020202020204" pitchFamily="34" charset="0"/>
                <a:cs typeface="Arial" panose="020B0604020202020204" pitchFamily="34" charset="0"/>
              </a:rPr>
              <a:t>, you may have to organize the system to </a:t>
            </a:r>
            <a:r>
              <a:rPr lang="en-US" sz="2000" b="1" dirty="0">
                <a:solidFill>
                  <a:srgbClr val="231F20"/>
                </a:solidFill>
                <a:latin typeface="Arial" panose="020B0604020202020204" pitchFamily="34" charset="0"/>
                <a:cs typeface="Arial" panose="020B0604020202020204" pitchFamily="34" charset="0"/>
              </a:rPr>
              <a:t>minimize communications</a:t>
            </a:r>
            <a:r>
              <a:rPr lang="en-US" sz="2000" dirty="0">
                <a:solidFill>
                  <a:srgbClr val="231F20"/>
                </a:solidFill>
                <a:latin typeface="Arial" panose="020B0604020202020204" pitchFamily="34" charset="0"/>
                <a:cs typeface="Arial" panose="020B0604020202020204" pitchFamily="34" charset="0"/>
              </a:rPr>
              <a:t> between components.</a:t>
            </a:r>
            <a:endParaRPr lang="en-US" sz="2000" dirty="0">
              <a:latin typeface="Arial" panose="020B0604020202020204" pitchFamily="34" charset="0"/>
              <a:cs typeface="Arial" panose="020B0604020202020204" pitchFamily="34" charset="0"/>
            </a:endParaRPr>
          </a:p>
        </p:txBody>
      </p:sp>
      <p:sp>
        <p:nvSpPr>
          <p:cNvPr id="3" name="Footer Placeholder 2">
            <a:extLst>
              <a:ext uri="{FF2B5EF4-FFF2-40B4-BE49-F238E27FC236}">
                <a16:creationId xmlns:a16="http://schemas.microsoft.com/office/drawing/2014/main" id="{BA387A7A-003D-4EB7-A758-2ECB5AB6AF5E}"/>
              </a:ext>
            </a:extLst>
          </p:cNvPr>
          <p:cNvSpPr>
            <a:spLocks noGrp="1"/>
          </p:cNvSpPr>
          <p:nvPr>
            <p:ph type="ftr" sz="quarter" idx="11"/>
          </p:nvPr>
        </p:nvSpPr>
        <p:spPr/>
        <p:txBody>
          <a:bodyPr/>
          <a:lstStyle/>
          <a:p>
            <a:r>
              <a:rPr lang="en-US"/>
              <a:t>Software Engineering</a:t>
            </a:r>
          </a:p>
        </p:txBody>
      </p:sp>
      <p:sp>
        <p:nvSpPr>
          <p:cNvPr id="5" name="Slide Number Placeholder 4">
            <a:extLst>
              <a:ext uri="{FF2B5EF4-FFF2-40B4-BE49-F238E27FC236}">
                <a16:creationId xmlns:a16="http://schemas.microsoft.com/office/drawing/2014/main" id="{CCF85FA5-B07E-44C2-ACA9-10D65E43C83A}"/>
              </a:ext>
            </a:extLst>
          </p:cNvPr>
          <p:cNvSpPr>
            <a:spLocks noGrp="1"/>
          </p:cNvSpPr>
          <p:nvPr>
            <p:ph type="sldNum" sz="quarter" idx="12"/>
          </p:nvPr>
        </p:nvSpPr>
        <p:spPr/>
        <p:txBody>
          <a:bodyPr/>
          <a:lstStyle/>
          <a:p>
            <a:fld id="{B12280B9-D2CE-4D2F-9836-68D0AD48D9E8}" type="slidenum">
              <a:rPr lang="en-US" smtClean="0"/>
              <a:t>29</a:t>
            </a:fld>
            <a:endParaRPr lang="en-US"/>
          </a:p>
        </p:txBody>
      </p:sp>
    </p:spTree>
    <p:extLst>
      <p:ext uri="{BB962C8B-B14F-4D97-AF65-F5344CB8AC3E}">
        <p14:creationId xmlns:p14="http://schemas.microsoft.com/office/powerpoint/2010/main" val="166784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25" dirty="0"/>
              <a:t>The </a:t>
            </a:r>
            <a:r>
              <a:rPr lang="en-US" spc="30" dirty="0"/>
              <a:t>Root Causes </a:t>
            </a:r>
            <a:r>
              <a:rPr lang="en-US" spc="20" dirty="0"/>
              <a:t>of </a:t>
            </a:r>
            <a:r>
              <a:rPr lang="en-US" spc="30" dirty="0"/>
              <a:t>Project Success </a:t>
            </a:r>
            <a:r>
              <a:rPr lang="en-US" spc="25" dirty="0"/>
              <a:t>and  </a:t>
            </a:r>
            <a:r>
              <a:rPr lang="en-US" spc="30" dirty="0"/>
              <a:t>Failure</a:t>
            </a:r>
            <a:endParaRPr lang="en-US" dirty="0"/>
          </a:p>
        </p:txBody>
      </p:sp>
      <p:sp>
        <p:nvSpPr>
          <p:cNvPr id="3" name="Content Placeholder 2"/>
          <p:cNvSpPr>
            <a:spLocks noGrp="1"/>
          </p:cNvSpPr>
          <p:nvPr>
            <p:ph idx="1"/>
          </p:nvPr>
        </p:nvSpPr>
        <p:spPr/>
        <p:txBody>
          <a:bodyPr>
            <a:normAutofit/>
          </a:bodyPr>
          <a:lstStyle/>
          <a:p>
            <a:pPr>
              <a:lnSpc>
                <a:spcPct val="100000"/>
              </a:lnSpc>
            </a:pPr>
            <a:r>
              <a:rPr lang="en-US" sz="2200" spc="30" dirty="0">
                <a:cs typeface="Arial"/>
              </a:rPr>
              <a:t>The </a:t>
            </a:r>
            <a:r>
              <a:rPr lang="en-US" sz="2200" spc="35" dirty="0">
                <a:cs typeface="Arial"/>
              </a:rPr>
              <a:t>first step </a:t>
            </a:r>
            <a:r>
              <a:rPr lang="en-US" sz="2200" spc="20" dirty="0">
                <a:cs typeface="Arial"/>
              </a:rPr>
              <a:t>in </a:t>
            </a:r>
            <a:r>
              <a:rPr lang="en-US" sz="2200" spc="40" dirty="0">
                <a:cs typeface="Arial"/>
              </a:rPr>
              <a:t>resolving </a:t>
            </a:r>
            <a:r>
              <a:rPr lang="en-US" sz="2200" spc="30" dirty="0">
                <a:cs typeface="Arial"/>
              </a:rPr>
              <a:t>any </a:t>
            </a:r>
            <a:r>
              <a:rPr lang="en-US" sz="2200" spc="40" dirty="0">
                <a:cs typeface="Arial"/>
              </a:rPr>
              <a:t>problem </a:t>
            </a:r>
            <a:r>
              <a:rPr lang="en-US" sz="2200" spc="20" dirty="0">
                <a:cs typeface="Arial"/>
              </a:rPr>
              <a:t>is to </a:t>
            </a:r>
            <a:r>
              <a:rPr lang="en-US" sz="2200" spc="40" dirty="0">
                <a:cs typeface="Arial"/>
              </a:rPr>
              <a:t>understand </a:t>
            </a:r>
            <a:r>
              <a:rPr lang="en-US" sz="2200" spc="30" dirty="0">
                <a:cs typeface="Arial"/>
              </a:rPr>
              <a:t>the  </a:t>
            </a:r>
            <a:r>
              <a:rPr lang="en-US" sz="2200" spc="35" dirty="0">
                <a:cs typeface="Arial"/>
              </a:rPr>
              <a:t>root</a:t>
            </a:r>
            <a:r>
              <a:rPr lang="en-US" sz="2200" spc="60" dirty="0">
                <a:cs typeface="Arial"/>
              </a:rPr>
              <a:t> </a:t>
            </a:r>
            <a:r>
              <a:rPr lang="en-US" sz="2200" spc="40" dirty="0">
                <a:cs typeface="Arial"/>
              </a:rPr>
              <a:t>causes.</a:t>
            </a:r>
            <a:r>
              <a:rPr lang="en-US" sz="2200" dirty="0">
                <a:cs typeface="Arial"/>
              </a:rPr>
              <a:t> </a:t>
            </a:r>
          </a:p>
          <a:p>
            <a:pPr>
              <a:lnSpc>
                <a:spcPct val="100000"/>
              </a:lnSpc>
            </a:pPr>
            <a:r>
              <a:rPr lang="en-US" sz="2200" spc="30" dirty="0">
                <a:cs typeface="Arial"/>
              </a:rPr>
              <a:t>The </a:t>
            </a:r>
            <a:r>
              <a:rPr lang="en-US" sz="2200" spc="35" dirty="0">
                <a:cs typeface="Arial"/>
              </a:rPr>
              <a:t>1994 </a:t>
            </a:r>
            <a:r>
              <a:rPr lang="en-US" sz="2200" spc="40" dirty="0">
                <a:cs typeface="Arial"/>
              </a:rPr>
              <a:t>Standish</a:t>
            </a:r>
            <a:r>
              <a:rPr lang="en-US" sz="2200" spc="-130" dirty="0">
                <a:cs typeface="Arial"/>
              </a:rPr>
              <a:t> </a:t>
            </a:r>
            <a:r>
              <a:rPr lang="en-US" sz="2200" spc="35" dirty="0">
                <a:cs typeface="Arial"/>
              </a:rPr>
              <a:t>Group </a:t>
            </a:r>
            <a:r>
              <a:rPr lang="en-US" sz="2200" spc="40" dirty="0">
                <a:cs typeface="Arial"/>
              </a:rPr>
              <a:t>survey</a:t>
            </a:r>
            <a:r>
              <a:rPr lang="en-US" sz="2200" spc="320" dirty="0">
                <a:cs typeface="Arial"/>
              </a:rPr>
              <a:t> </a:t>
            </a:r>
            <a:r>
              <a:rPr lang="en-US" sz="2200" spc="35" dirty="0">
                <a:cs typeface="Arial"/>
              </a:rPr>
              <a:t>study noted </a:t>
            </a:r>
            <a:r>
              <a:rPr lang="en-US" sz="2200" spc="30" dirty="0">
                <a:cs typeface="Arial"/>
              </a:rPr>
              <a:t>the</a:t>
            </a:r>
            <a:r>
              <a:rPr lang="en-US" sz="2200" dirty="0">
                <a:cs typeface="Arial"/>
              </a:rPr>
              <a:t> </a:t>
            </a:r>
            <a:r>
              <a:rPr lang="en-US" sz="2200" spc="35" dirty="0">
                <a:cs typeface="Arial"/>
              </a:rPr>
              <a:t>three </a:t>
            </a:r>
            <a:r>
              <a:rPr lang="en-US" sz="2200" spc="40" dirty="0">
                <a:cs typeface="Arial"/>
              </a:rPr>
              <a:t>commonly </a:t>
            </a:r>
            <a:r>
              <a:rPr lang="en-US" sz="2200" spc="35" dirty="0">
                <a:cs typeface="Arial"/>
              </a:rPr>
              <a:t>cited </a:t>
            </a:r>
            <a:r>
              <a:rPr lang="en-US" sz="2200" spc="40" dirty="0">
                <a:cs typeface="Arial"/>
              </a:rPr>
              <a:t>factors </a:t>
            </a:r>
            <a:r>
              <a:rPr lang="en-US" sz="2200" spc="30" dirty="0">
                <a:cs typeface="Arial"/>
              </a:rPr>
              <a:t>that </a:t>
            </a:r>
            <a:r>
              <a:rPr lang="en-US" sz="2200" spc="40" dirty="0">
                <a:cs typeface="Arial"/>
              </a:rPr>
              <a:t>caused projects </a:t>
            </a:r>
            <a:r>
              <a:rPr lang="en-US" sz="2200" spc="20" dirty="0">
                <a:cs typeface="Arial"/>
              </a:rPr>
              <a:t>to</a:t>
            </a:r>
            <a:r>
              <a:rPr lang="en-US" sz="2200" spc="285" dirty="0">
                <a:cs typeface="Arial"/>
              </a:rPr>
              <a:t> </a:t>
            </a:r>
            <a:r>
              <a:rPr lang="en-US" sz="2200" spc="20" dirty="0">
                <a:cs typeface="Arial"/>
              </a:rPr>
              <a:t>be</a:t>
            </a:r>
            <a:endParaRPr lang="en-US" sz="2200" dirty="0">
              <a:cs typeface="Arial"/>
            </a:endParaRPr>
          </a:p>
          <a:p>
            <a:pPr marL="448310" indent="-342900">
              <a:lnSpc>
                <a:spcPct val="100000"/>
              </a:lnSpc>
              <a:spcBef>
                <a:spcPts val="1130"/>
              </a:spcBef>
              <a:buClr>
                <a:srgbClr val="7C95AC"/>
              </a:buClr>
              <a:buSzPct val="69444"/>
              <a:tabLst>
                <a:tab pos="380365" algn="l"/>
                <a:tab pos="381000" algn="l"/>
              </a:tabLst>
            </a:pPr>
            <a:r>
              <a:rPr lang="en-US" sz="2200" spc="-100" dirty="0">
                <a:solidFill>
                  <a:srgbClr val="002060"/>
                </a:solidFill>
                <a:cs typeface="Arial"/>
              </a:rPr>
              <a:t>Lack of</a:t>
            </a:r>
            <a:r>
              <a:rPr lang="en-US" sz="2200" spc="-195" dirty="0">
                <a:solidFill>
                  <a:srgbClr val="002060"/>
                </a:solidFill>
                <a:cs typeface="Arial"/>
              </a:rPr>
              <a:t> </a:t>
            </a:r>
            <a:r>
              <a:rPr lang="en-US" sz="2200" spc="-130" dirty="0">
                <a:solidFill>
                  <a:srgbClr val="002060"/>
                </a:solidFill>
                <a:cs typeface="Arial"/>
              </a:rPr>
              <a:t>user</a:t>
            </a:r>
            <a:r>
              <a:rPr lang="en-US" sz="2200" spc="-325" dirty="0">
                <a:solidFill>
                  <a:srgbClr val="002060"/>
                </a:solidFill>
                <a:cs typeface="Arial"/>
              </a:rPr>
              <a:t> </a:t>
            </a:r>
            <a:r>
              <a:rPr lang="en-US" sz="2200" spc="-100" dirty="0">
                <a:solidFill>
                  <a:srgbClr val="002060"/>
                </a:solidFill>
                <a:cs typeface="Arial"/>
              </a:rPr>
              <a:t>input:</a:t>
            </a:r>
            <a:r>
              <a:rPr lang="en-US" sz="2200" spc="-250" dirty="0">
                <a:solidFill>
                  <a:srgbClr val="002060"/>
                </a:solidFill>
                <a:cs typeface="Arial"/>
              </a:rPr>
              <a:t> </a:t>
            </a:r>
            <a:r>
              <a:rPr lang="en-US" sz="2200" spc="-30" dirty="0">
                <a:solidFill>
                  <a:srgbClr val="C00000"/>
                </a:solidFill>
                <a:cs typeface="Arial"/>
              </a:rPr>
              <a:t>13</a:t>
            </a:r>
            <a:r>
              <a:rPr lang="en-US" sz="2200" spc="-110" dirty="0">
                <a:solidFill>
                  <a:srgbClr val="C00000"/>
                </a:solidFill>
                <a:cs typeface="Arial"/>
              </a:rPr>
              <a:t> </a:t>
            </a:r>
            <a:r>
              <a:rPr lang="en-US" sz="2200" spc="-140" dirty="0">
                <a:solidFill>
                  <a:srgbClr val="C00000"/>
                </a:solidFill>
                <a:cs typeface="Arial"/>
              </a:rPr>
              <a:t>percent</a:t>
            </a:r>
            <a:r>
              <a:rPr lang="en-US" sz="2200" spc="-335" dirty="0">
                <a:solidFill>
                  <a:srgbClr val="C00000"/>
                </a:solidFill>
                <a:cs typeface="Arial"/>
              </a:rPr>
              <a:t> </a:t>
            </a:r>
            <a:r>
              <a:rPr lang="en-US" sz="2200" spc="-50" dirty="0">
                <a:solidFill>
                  <a:srgbClr val="C00000"/>
                </a:solidFill>
                <a:cs typeface="Arial"/>
              </a:rPr>
              <a:t>of</a:t>
            </a:r>
            <a:r>
              <a:rPr lang="en-US" sz="2200" spc="-190" dirty="0">
                <a:solidFill>
                  <a:srgbClr val="C00000"/>
                </a:solidFill>
                <a:cs typeface="Arial"/>
              </a:rPr>
              <a:t> </a:t>
            </a:r>
            <a:r>
              <a:rPr lang="en-US" sz="2200" spc="-30" dirty="0">
                <a:solidFill>
                  <a:srgbClr val="C00000"/>
                </a:solidFill>
                <a:cs typeface="Arial"/>
              </a:rPr>
              <a:t>all</a:t>
            </a:r>
            <a:r>
              <a:rPr lang="en-US" sz="2200" spc="-305" dirty="0">
                <a:solidFill>
                  <a:srgbClr val="C00000"/>
                </a:solidFill>
                <a:cs typeface="Arial"/>
              </a:rPr>
              <a:t> </a:t>
            </a:r>
            <a:r>
              <a:rPr lang="en-US" sz="2200" spc="-140" dirty="0">
                <a:solidFill>
                  <a:srgbClr val="C00000"/>
                </a:solidFill>
                <a:cs typeface="Arial"/>
              </a:rPr>
              <a:t>projects</a:t>
            </a:r>
            <a:endParaRPr lang="en-US" sz="2200" dirty="0">
              <a:solidFill>
                <a:srgbClr val="C00000"/>
              </a:solidFill>
              <a:cs typeface="Arial"/>
            </a:endParaRPr>
          </a:p>
          <a:p>
            <a:pPr marL="448310" indent="-342900">
              <a:lnSpc>
                <a:spcPct val="100000"/>
              </a:lnSpc>
              <a:spcBef>
                <a:spcPts val="95"/>
              </a:spcBef>
              <a:buClr>
                <a:srgbClr val="7C95AC"/>
              </a:buClr>
              <a:buSzPct val="69444"/>
              <a:tabLst>
                <a:tab pos="380365" algn="l"/>
                <a:tab pos="381000" algn="l"/>
              </a:tabLst>
            </a:pPr>
            <a:r>
              <a:rPr lang="en-US" sz="2200" spc="-135" dirty="0">
                <a:solidFill>
                  <a:srgbClr val="002060"/>
                </a:solidFill>
                <a:cs typeface="Arial"/>
              </a:rPr>
              <a:t>Incomplete </a:t>
            </a:r>
            <a:r>
              <a:rPr lang="en-US" sz="2200" spc="-140" dirty="0">
                <a:solidFill>
                  <a:srgbClr val="002060"/>
                </a:solidFill>
                <a:cs typeface="Arial"/>
              </a:rPr>
              <a:t>requirements </a:t>
            </a:r>
            <a:r>
              <a:rPr lang="en-US" sz="2200" spc="-75" dirty="0">
                <a:solidFill>
                  <a:srgbClr val="002060"/>
                </a:solidFill>
                <a:cs typeface="Arial"/>
              </a:rPr>
              <a:t>and </a:t>
            </a:r>
            <a:r>
              <a:rPr lang="en-US" sz="2200" spc="-140" dirty="0">
                <a:solidFill>
                  <a:srgbClr val="002060"/>
                </a:solidFill>
                <a:cs typeface="Arial"/>
              </a:rPr>
              <a:t>specifications:</a:t>
            </a:r>
            <a:r>
              <a:rPr lang="en-US" sz="2200" spc="-140" dirty="0">
                <a:cs typeface="Arial"/>
              </a:rPr>
              <a:t> </a:t>
            </a:r>
            <a:r>
              <a:rPr lang="en-US" sz="2200" spc="-30" dirty="0">
                <a:solidFill>
                  <a:srgbClr val="C00000"/>
                </a:solidFill>
                <a:cs typeface="Arial"/>
              </a:rPr>
              <a:t>12 </a:t>
            </a:r>
            <a:r>
              <a:rPr lang="en-US" sz="2200" spc="-140" dirty="0">
                <a:solidFill>
                  <a:srgbClr val="C00000"/>
                </a:solidFill>
                <a:cs typeface="Arial"/>
              </a:rPr>
              <a:t>percent </a:t>
            </a:r>
            <a:r>
              <a:rPr lang="en-US" sz="2200" spc="-50" dirty="0">
                <a:solidFill>
                  <a:srgbClr val="C00000"/>
                </a:solidFill>
                <a:cs typeface="Arial"/>
              </a:rPr>
              <a:t>of </a:t>
            </a:r>
            <a:r>
              <a:rPr lang="en-US" sz="2200" spc="-30" dirty="0">
                <a:solidFill>
                  <a:srgbClr val="C00000"/>
                </a:solidFill>
                <a:cs typeface="Arial"/>
              </a:rPr>
              <a:t>all</a:t>
            </a:r>
            <a:r>
              <a:rPr lang="en-US" sz="2200" spc="-80" dirty="0">
                <a:solidFill>
                  <a:srgbClr val="C00000"/>
                </a:solidFill>
                <a:cs typeface="Arial"/>
              </a:rPr>
              <a:t> </a:t>
            </a:r>
            <a:r>
              <a:rPr lang="en-US" sz="2200" spc="-140" dirty="0">
                <a:solidFill>
                  <a:srgbClr val="C00000"/>
                </a:solidFill>
                <a:cs typeface="Arial"/>
              </a:rPr>
              <a:t>projects</a:t>
            </a:r>
            <a:endParaRPr lang="en-US" sz="2200" dirty="0">
              <a:solidFill>
                <a:srgbClr val="C00000"/>
              </a:solidFill>
              <a:cs typeface="Arial"/>
            </a:endParaRPr>
          </a:p>
          <a:p>
            <a:pPr marL="448310" indent="-342900">
              <a:lnSpc>
                <a:spcPct val="100000"/>
              </a:lnSpc>
              <a:spcBef>
                <a:spcPts val="405"/>
              </a:spcBef>
              <a:buClr>
                <a:srgbClr val="7C95AC"/>
              </a:buClr>
              <a:buSzPct val="69444"/>
              <a:tabLst>
                <a:tab pos="380365" algn="l"/>
                <a:tab pos="381000" algn="l"/>
              </a:tabLst>
            </a:pPr>
            <a:r>
              <a:rPr lang="en-US" sz="2200" spc="-120" dirty="0">
                <a:solidFill>
                  <a:srgbClr val="002060"/>
                </a:solidFill>
                <a:cs typeface="Arial"/>
              </a:rPr>
              <a:t>Changing </a:t>
            </a:r>
            <a:r>
              <a:rPr lang="en-US" sz="2200" spc="-140" dirty="0">
                <a:solidFill>
                  <a:srgbClr val="002060"/>
                </a:solidFill>
                <a:cs typeface="Arial"/>
              </a:rPr>
              <a:t>requirements </a:t>
            </a:r>
            <a:r>
              <a:rPr lang="en-US" sz="2200" spc="-75" dirty="0">
                <a:solidFill>
                  <a:srgbClr val="002060"/>
                </a:solidFill>
                <a:cs typeface="Arial"/>
              </a:rPr>
              <a:t>and </a:t>
            </a:r>
            <a:r>
              <a:rPr lang="en-US" sz="2200" spc="-140" dirty="0">
                <a:solidFill>
                  <a:srgbClr val="002060"/>
                </a:solidFill>
                <a:cs typeface="Arial"/>
              </a:rPr>
              <a:t>specifications: </a:t>
            </a:r>
            <a:r>
              <a:rPr lang="en-US" sz="2200" spc="-30" dirty="0">
                <a:solidFill>
                  <a:srgbClr val="C00000"/>
                </a:solidFill>
                <a:cs typeface="Arial"/>
              </a:rPr>
              <a:t>12 </a:t>
            </a:r>
            <a:r>
              <a:rPr lang="en-US" sz="2200" spc="-140" dirty="0">
                <a:solidFill>
                  <a:srgbClr val="C00000"/>
                </a:solidFill>
                <a:cs typeface="Arial"/>
              </a:rPr>
              <a:t>percent </a:t>
            </a:r>
            <a:r>
              <a:rPr lang="en-US" sz="2200" spc="-50" dirty="0">
                <a:solidFill>
                  <a:srgbClr val="C00000"/>
                </a:solidFill>
                <a:cs typeface="Arial"/>
              </a:rPr>
              <a:t>of </a:t>
            </a:r>
            <a:r>
              <a:rPr lang="en-US" sz="2200" spc="-30" dirty="0">
                <a:solidFill>
                  <a:srgbClr val="C00000"/>
                </a:solidFill>
                <a:cs typeface="Arial"/>
              </a:rPr>
              <a:t>all</a:t>
            </a:r>
            <a:r>
              <a:rPr lang="en-US" sz="2200" spc="-175" dirty="0">
                <a:solidFill>
                  <a:srgbClr val="C00000"/>
                </a:solidFill>
                <a:cs typeface="Arial"/>
              </a:rPr>
              <a:t> </a:t>
            </a:r>
            <a:r>
              <a:rPr lang="en-US" sz="2200" spc="-140" dirty="0">
                <a:solidFill>
                  <a:srgbClr val="C00000"/>
                </a:solidFill>
                <a:cs typeface="Arial"/>
              </a:rPr>
              <a:t>projects</a:t>
            </a:r>
            <a:endParaRPr lang="en-US" sz="2200" dirty="0">
              <a:solidFill>
                <a:srgbClr val="C00000"/>
              </a:solidFill>
              <a:cs typeface="Arial"/>
            </a:endParaRPr>
          </a:p>
          <a:p>
            <a:pPr>
              <a:lnSpc>
                <a:spcPct val="100000"/>
              </a:lnSpc>
            </a:pPr>
            <a:endParaRPr lang="en-US" sz="2200" dirty="0"/>
          </a:p>
        </p:txBody>
      </p:sp>
      <p:sp>
        <p:nvSpPr>
          <p:cNvPr id="4" name="object 6"/>
          <p:cNvSpPr/>
          <p:nvPr/>
        </p:nvSpPr>
        <p:spPr>
          <a:xfrm>
            <a:off x="2592300" y="4886036"/>
            <a:ext cx="7200900" cy="1228344"/>
          </a:xfrm>
          <a:prstGeom prst="rect">
            <a:avLst/>
          </a:prstGeom>
          <a:blipFill>
            <a:blip r:embed="rId2" cstate="print"/>
            <a:stretch>
              <a:fillRect/>
            </a:stretch>
          </a:blipFill>
        </p:spPr>
        <p:txBody>
          <a:bodyPr wrap="square" lIns="0" tIns="0" rIns="0" bIns="0" rtlCol="0"/>
          <a:lstStyle/>
          <a:p>
            <a:endParaRPr/>
          </a:p>
        </p:txBody>
      </p:sp>
      <p:sp>
        <p:nvSpPr>
          <p:cNvPr id="5" name="Footer Placeholder 4"/>
          <p:cNvSpPr>
            <a:spLocks noGrp="1"/>
          </p:cNvSpPr>
          <p:nvPr>
            <p:ph type="ftr" sz="quarter" idx="11"/>
          </p:nvPr>
        </p:nvSpPr>
        <p:spPr/>
        <p:txBody>
          <a:bodyPr/>
          <a:lstStyle/>
          <a:p>
            <a:r>
              <a:rPr lang="en-US"/>
              <a:t>Software Engineering</a:t>
            </a:r>
          </a:p>
        </p:txBody>
      </p:sp>
      <p:sp>
        <p:nvSpPr>
          <p:cNvPr id="6" name="Slide Number Placeholder 5"/>
          <p:cNvSpPr>
            <a:spLocks noGrp="1"/>
          </p:cNvSpPr>
          <p:nvPr>
            <p:ph type="sldNum" sz="quarter" idx="12"/>
          </p:nvPr>
        </p:nvSpPr>
        <p:spPr/>
        <p:txBody>
          <a:bodyPr/>
          <a:lstStyle/>
          <a:p>
            <a:fld id="{1B1BB987-6F91-45E4-B4B8-36CB3CA273A8}" type="slidenum">
              <a:rPr lang="en-US" smtClean="0"/>
              <a:t>3</a:t>
            </a:fld>
            <a:endParaRPr lang="en-US"/>
          </a:p>
        </p:txBody>
      </p:sp>
    </p:spTree>
    <p:extLst>
      <p:ext uri="{BB962C8B-B14F-4D97-AF65-F5344CB8AC3E}">
        <p14:creationId xmlns:p14="http://schemas.microsoft.com/office/powerpoint/2010/main" val="18777522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18242" cy="707886"/>
          </a:xfrm>
          <a:prstGeom prst="rect">
            <a:avLst/>
          </a:prstGeom>
          <a:noFill/>
        </p:spPr>
        <p:txBody>
          <a:bodyPr wrap="square" rtlCol="0">
            <a:spAutoFit/>
          </a:bodyPr>
          <a:lstStyle/>
          <a:p>
            <a:r>
              <a:rPr lang="en-US"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a:cs typeface="Arial"/>
              </a:rPr>
              <a:t>Non-Functional Requirements</a:t>
            </a:r>
            <a:endParaRPr lang="en-US"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panose="020B0604020202020204" pitchFamily="34" charset="0"/>
              <a:cs typeface="Arial" panose="020B0604020202020204" pitchFamily="34" charset="0"/>
            </a:endParaRPr>
          </a:p>
        </p:txBody>
      </p:sp>
      <p:sp>
        <p:nvSpPr>
          <p:cNvPr id="3" name="Round Single Corner Rectangle 2"/>
          <p:cNvSpPr/>
          <p:nvPr/>
        </p:nvSpPr>
        <p:spPr>
          <a:xfrm>
            <a:off x="0" y="707886"/>
            <a:ext cx="12192000" cy="6150114"/>
          </a:xfrm>
          <a:prstGeom prst="round1Rect">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bject 6"/>
          <p:cNvSpPr/>
          <p:nvPr/>
        </p:nvSpPr>
        <p:spPr>
          <a:xfrm>
            <a:off x="4207093" y="1745317"/>
            <a:ext cx="3471844" cy="943667"/>
          </a:xfrm>
          <a:custGeom>
            <a:avLst/>
            <a:gdLst/>
            <a:ahLst/>
            <a:cxnLst/>
            <a:rect l="l" t="t" r="r" b="b"/>
            <a:pathLst>
              <a:path w="1752600" h="914400">
                <a:moveTo>
                  <a:pt x="0" y="152399"/>
                </a:moveTo>
                <a:lnTo>
                  <a:pt x="6106" y="109528"/>
                </a:lnTo>
                <a:lnTo>
                  <a:pt x="23271" y="71392"/>
                </a:lnTo>
                <a:lnTo>
                  <a:pt x="49763" y="39718"/>
                </a:lnTo>
                <a:lnTo>
                  <a:pt x="83850" y="16237"/>
                </a:lnTo>
                <a:lnTo>
                  <a:pt x="123801" y="2676"/>
                </a:lnTo>
                <a:lnTo>
                  <a:pt x="1600199" y="0"/>
                </a:lnTo>
                <a:lnTo>
                  <a:pt x="1614909" y="699"/>
                </a:lnTo>
                <a:lnTo>
                  <a:pt x="1656394" y="10681"/>
                </a:lnTo>
                <a:lnTo>
                  <a:pt x="1692569" y="31142"/>
                </a:lnTo>
                <a:lnTo>
                  <a:pt x="1721703" y="60354"/>
                </a:lnTo>
                <a:lnTo>
                  <a:pt x="1742070" y="96589"/>
                </a:lnTo>
                <a:lnTo>
                  <a:pt x="1751940" y="138117"/>
                </a:lnTo>
                <a:lnTo>
                  <a:pt x="1752599" y="761999"/>
                </a:lnTo>
                <a:lnTo>
                  <a:pt x="1751900" y="776705"/>
                </a:lnTo>
                <a:lnTo>
                  <a:pt x="1741918" y="818182"/>
                </a:lnTo>
                <a:lnTo>
                  <a:pt x="1721457" y="854356"/>
                </a:lnTo>
                <a:lnTo>
                  <a:pt x="1692245" y="883494"/>
                </a:lnTo>
                <a:lnTo>
                  <a:pt x="1656010" y="903866"/>
                </a:lnTo>
                <a:lnTo>
                  <a:pt x="1614482" y="913740"/>
                </a:lnTo>
                <a:lnTo>
                  <a:pt x="152399" y="914399"/>
                </a:lnTo>
                <a:lnTo>
                  <a:pt x="137694" y="913700"/>
                </a:lnTo>
                <a:lnTo>
                  <a:pt x="96217" y="903715"/>
                </a:lnTo>
                <a:lnTo>
                  <a:pt x="60043" y="883248"/>
                </a:lnTo>
                <a:lnTo>
                  <a:pt x="30905" y="854032"/>
                </a:lnTo>
                <a:lnTo>
                  <a:pt x="10533" y="817798"/>
                </a:lnTo>
                <a:lnTo>
                  <a:pt x="659" y="776277"/>
                </a:lnTo>
                <a:lnTo>
                  <a:pt x="0" y="152399"/>
                </a:lnTo>
                <a:close/>
              </a:path>
            </a:pathLst>
          </a:custGeom>
          <a:ln w="25907">
            <a:solidFill>
              <a:srgbClr val="FFC000"/>
            </a:solidFill>
          </a:ln>
        </p:spPr>
        <p:txBody>
          <a:bodyPr wrap="square" lIns="0" tIns="0" rIns="0" bIns="0" rtlCol="0"/>
          <a:lstStyle/>
          <a:p>
            <a:endParaRPr/>
          </a:p>
        </p:txBody>
      </p:sp>
      <p:sp>
        <p:nvSpPr>
          <p:cNvPr id="5" name="object 7"/>
          <p:cNvSpPr txBox="1"/>
          <p:nvPr/>
        </p:nvSpPr>
        <p:spPr>
          <a:xfrm>
            <a:off x="4853950" y="1871055"/>
            <a:ext cx="1752600" cy="615553"/>
          </a:xfrm>
          <a:prstGeom prst="rect">
            <a:avLst/>
          </a:prstGeom>
          <a:ln>
            <a:solidFill>
              <a:schemeClr val="bg1"/>
            </a:solidFill>
          </a:ln>
        </p:spPr>
        <p:txBody>
          <a:bodyPr vert="horz" wrap="square" lIns="0" tIns="0" rIns="0" bIns="0" rtlCol="0">
            <a:spAutoFit/>
          </a:bodyPr>
          <a:lstStyle/>
          <a:p>
            <a:pPr marL="152400" marR="5080" indent="-140335">
              <a:lnSpc>
                <a:spcPct val="100000"/>
              </a:lnSpc>
            </a:pPr>
            <a:r>
              <a:rPr sz="2000" dirty="0">
                <a:latin typeface="Arial"/>
                <a:cs typeface="Arial"/>
              </a:rPr>
              <a:t>N</a:t>
            </a:r>
            <a:r>
              <a:rPr sz="2000" spc="-10" dirty="0">
                <a:latin typeface="Arial"/>
                <a:cs typeface="Arial"/>
              </a:rPr>
              <a:t>o</a:t>
            </a:r>
            <a:r>
              <a:rPr sz="2000" spc="-5" dirty="0">
                <a:latin typeface="Arial"/>
                <a:cs typeface="Arial"/>
              </a:rPr>
              <a:t>n</a:t>
            </a:r>
            <a:r>
              <a:rPr sz="2000" dirty="0">
                <a:latin typeface="Arial"/>
                <a:cs typeface="Arial"/>
              </a:rPr>
              <a:t>-Fu</a:t>
            </a:r>
            <a:r>
              <a:rPr sz="2000" spc="-10" dirty="0">
                <a:latin typeface="Arial"/>
                <a:cs typeface="Arial"/>
              </a:rPr>
              <a:t>n</a:t>
            </a:r>
            <a:r>
              <a:rPr sz="2000" dirty="0">
                <a:latin typeface="Arial"/>
                <a:cs typeface="Arial"/>
              </a:rPr>
              <a:t>ctio</a:t>
            </a:r>
            <a:r>
              <a:rPr sz="2000" spc="-10" dirty="0">
                <a:latin typeface="Arial"/>
                <a:cs typeface="Arial"/>
              </a:rPr>
              <a:t>n</a:t>
            </a:r>
            <a:r>
              <a:rPr sz="2000" dirty="0">
                <a:latin typeface="Arial"/>
                <a:cs typeface="Arial"/>
              </a:rPr>
              <a:t>al</a:t>
            </a:r>
            <a:endParaRPr lang="en-US" sz="2000" dirty="0">
              <a:latin typeface="Arial"/>
              <a:cs typeface="Arial"/>
            </a:endParaRPr>
          </a:p>
          <a:p>
            <a:pPr marL="152400" marR="5080" indent="-140335">
              <a:lnSpc>
                <a:spcPct val="100000"/>
              </a:lnSpc>
            </a:pPr>
            <a:r>
              <a:rPr sz="2000" dirty="0">
                <a:latin typeface="Arial"/>
                <a:cs typeface="Arial"/>
              </a:rPr>
              <a:t> re</a:t>
            </a:r>
            <a:r>
              <a:rPr sz="2000" spc="-10" dirty="0">
                <a:latin typeface="Arial"/>
                <a:cs typeface="Arial"/>
              </a:rPr>
              <a:t>q</a:t>
            </a:r>
            <a:r>
              <a:rPr sz="2000" dirty="0">
                <a:latin typeface="Arial"/>
                <a:cs typeface="Arial"/>
              </a:rPr>
              <a:t>u</a:t>
            </a:r>
            <a:r>
              <a:rPr sz="2000" spc="-10" dirty="0">
                <a:latin typeface="Arial"/>
                <a:cs typeface="Arial"/>
              </a:rPr>
              <a:t>i</a:t>
            </a:r>
            <a:r>
              <a:rPr sz="2000" dirty="0">
                <a:latin typeface="Arial"/>
                <a:cs typeface="Arial"/>
              </a:rPr>
              <a:t>rem</a:t>
            </a:r>
            <a:r>
              <a:rPr sz="2000" spc="-10" dirty="0">
                <a:latin typeface="Arial"/>
                <a:cs typeface="Arial"/>
              </a:rPr>
              <a:t>e</a:t>
            </a:r>
            <a:r>
              <a:rPr sz="2000" dirty="0">
                <a:latin typeface="Arial"/>
                <a:cs typeface="Arial"/>
              </a:rPr>
              <a:t>nts</a:t>
            </a:r>
          </a:p>
        </p:txBody>
      </p:sp>
      <p:sp>
        <p:nvSpPr>
          <p:cNvPr id="6" name="object 8"/>
          <p:cNvSpPr/>
          <p:nvPr/>
        </p:nvSpPr>
        <p:spPr>
          <a:xfrm>
            <a:off x="4717422" y="4129645"/>
            <a:ext cx="2087763" cy="1142217"/>
          </a:xfrm>
          <a:custGeom>
            <a:avLst/>
            <a:gdLst/>
            <a:ahLst/>
            <a:cxnLst/>
            <a:rect l="l" t="t" r="r" b="b"/>
            <a:pathLst>
              <a:path w="1752600" h="914400">
                <a:moveTo>
                  <a:pt x="0" y="152399"/>
                </a:moveTo>
                <a:lnTo>
                  <a:pt x="6106" y="109534"/>
                </a:lnTo>
                <a:lnTo>
                  <a:pt x="23271" y="71398"/>
                </a:lnTo>
                <a:lnTo>
                  <a:pt x="49763" y="39724"/>
                </a:lnTo>
                <a:lnTo>
                  <a:pt x="83850" y="16240"/>
                </a:lnTo>
                <a:lnTo>
                  <a:pt x="123801" y="2676"/>
                </a:lnTo>
                <a:lnTo>
                  <a:pt x="1600199" y="0"/>
                </a:lnTo>
                <a:lnTo>
                  <a:pt x="1614909" y="699"/>
                </a:lnTo>
                <a:lnTo>
                  <a:pt x="1656394" y="10683"/>
                </a:lnTo>
                <a:lnTo>
                  <a:pt x="1692569" y="31146"/>
                </a:lnTo>
                <a:lnTo>
                  <a:pt x="1721703" y="60360"/>
                </a:lnTo>
                <a:lnTo>
                  <a:pt x="1742070" y="96595"/>
                </a:lnTo>
                <a:lnTo>
                  <a:pt x="1751940" y="138120"/>
                </a:lnTo>
                <a:lnTo>
                  <a:pt x="1752599" y="761999"/>
                </a:lnTo>
                <a:lnTo>
                  <a:pt x="1751900" y="776707"/>
                </a:lnTo>
                <a:lnTo>
                  <a:pt x="1741918" y="818188"/>
                </a:lnTo>
                <a:lnTo>
                  <a:pt x="1721457" y="854362"/>
                </a:lnTo>
                <a:lnTo>
                  <a:pt x="1692245" y="883499"/>
                </a:lnTo>
                <a:lnTo>
                  <a:pt x="1656010" y="903868"/>
                </a:lnTo>
                <a:lnTo>
                  <a:pt x="1614482" y="913740"/>
                </a:lnTo>
                <a:lnTo>
                  <a:pt x="152399" y="914399"/>
                </a:lnTo>
                <a:lnTo>
                  <a:pt x="137694" y="913700"/>
                </a:lnTo>
                <a:lnTo>
                  <a:pt x="96217" y="903716"/>
                </a:lnTo>
                <a:lnTo>
                  <a:pt x="60043" y="883253"/>
                </a:lnTo>
                <a:lnTo>
                  <a:pt x="30905" y="854038"/>
                </a:lnTo>
                <a:lnTo>
                  <a:pt x="10533" y="817804"/>
                </a:lnTo>
                <a:lnTo>
                  <a:pt x="659" y="776279"/>
                </a:lnTo>
                <a:lnTo>
                  <a:pt x="0" y="152399"/>
                </a:lnTo>
                <a:close/>
              </a:path>
            </a:pathLst>
          </a:custGeom>
          <a:ln w="25907">
            <a:solidFill>
              <a:srgbClr val="FFC000"/>
            </a:solidFill>
          </a:ln>
        </p:spPr>
        <p:txBody>
          <a:bodyPr wrap="square" lIns="0" tIns="0" rIns="0" bIns="0" rtlCol="0"/>
          <a:lstStyle/>
          <a:p>
            <a:endParaRPr/>
          </a:p>
        </p:txBody>
      </p:sp>
      <p:sp>
        <p:nvSpPr>
          <p:cNvPr id="7" name="object 9"/>
          <p:cNvSpPr txBox="1"/>
          <p:nvPr/>
        </p:nvSpPr>
        <p:spPr>
          <a:xfrm>
            <a:off x="4853950" y="4356689"/>
            <a:ext cx="1752600" cy="615553"/>
          </a:xfrm>
          <a:prstGeom prst="rect">
            <a:avLst/>
          </a:prstGeom>
          <a:ln>
            <a:solidFill>
              <a:schemeClr val="bg1"/>
            </a:solidFill>
          </a:ln>
        </p:spPr>
        <p:txBody>
          <a:bodyPr vert="horz" wrap="square" lIns="0" tIns="0" rIns="0" bIns="0" rtlCol="0">
            <a:spAutoFit/>
          </a:bodyPr>
          <a:lstStyle/>
          <a:p>
            <a:pPr marL="82550" marR="5080" indent="-70485">
              <a:lnSpc>
                <a:spcPct val="100000"/>
              </a:lnSpc>
            </a:pPr>
            <a:r>
              <a:rPr sz="2000" dirty="0">
                <a:latin typeface="Arial"/>
                <a:cs typeface="Arial"/>
              </a:rPr>
              <a:t>Org</a:t>
            </a:r>
            <a:r>
              <a:rPr sz="2000" spc="-10" dirty="0">
                <a:latin typeface="Arial"/>
                <a:cs typeface="Arial"/>
              </a:rPr>
              <a:t>a</a:t>
            </a:r>
            <a:r>
              <a:rPr sz="2000" dirty="0">
                <a:latin typeface="Arial"/>
                <a:cs typeface="Arial"/>
              </a:rPr>
              <a:t>n</a:t>
            </a:r>
            <a:r>
              <a:rPr sz="2000" spc="-10" dirty="0">
                <a:latin typeface="Arial"/>
                <a:cs typeface="Arial"/>
              </a:rPr>
              <a:t>i</a:t>
            </a:r>
            <a:r>
              <a:rPr sz="2000" dirty="0">
                <a:latin typeface="Arial"/>
                <a:cs typeface="Arial"/>
              </a:rPr>
              <a:t>zati</a:t>
            </a:r>
            <a:r>
              <a:rPr sz="2000" spc="-10" dirty="0">
                <a:latin typeface="Arial"/>
                <a:cs typeface="Arial"/>
              </a:rPr>
              <a:t>o</a:t>
            </a:r>
            <a:r>
              <a:rPr sz="2000" dirty="0">
                <a:latin typeface="Arial"/>
                <a:cs typeface="Arial"/>
              </a:rPr>
              <a:t>n</a:t>
            </a:r>
            <a:r>
              <a:rPr sz="2000" spc="-10" dirty="0">
                <a:latin typeface="Arial"/>
                <a:cs typeface="Arial"/>
              </a:rPr>
              <a:t>a</a:t>
            </a:r>
            <a:r>
              <a:rPr sz="2000" dirty="0">
                <a:latin typeface="Arial"/>
                <a:cs typeface="Arial"/>
              </a:rPr>
              <a:t>l re</a:t>
            </a:r>
            <a:r>
              <a:rPr sz="2000" spc="-10" dirty="0">
                <a:latin typeface="Arial"/>
                <a:cs typeface="Arial"/>
              </a:rPr>
              <a:t>q</a:t>
            </a:r>
            <a:r>
              <a:rPr sz="2000" dirty="0">
                <a:latin typeface="Arial"/>
                <a:cs typeface="Arial"/>
              </a:rPr>
              <a:t>u</a:t>
            </a:r>
            <a:r>
              <a:rPr sz="2000" spc="-10" dirty="0">
                <a:latin typeface="Arial"/>
                <a:cs typeface="Arial"/>
              </a:rPr>
              <a:t>i</a:t>
            </a:r>
            <a:r>
              <a:rPr sz="2000" dirty="0">
                <a:latin typeface="Arial"/>
                <a:cs typeface="Arial"/>
              </a:rPr>
              <a:t>rem</a:t>
            </a:r>
            <a:r>
              <a:rPr sz="2000" spc="-10" dirty="0">
                <a:latin typeface="Arial"/>
                <a:cs typeface="Arial"/>
              </a:rPr>
              <a:t>e</a:t>
            </a:r>
            <a:r>
              <a:rPr sz="2000" dirty="0">
                <a:latin typeface="Arial"/>
                <a:cs typeface="Arial"/>
              </a:rPr>
              <a:t>nts</a:t>
            </a:r>
          </a:p>
        </p:txBody>
      </p:sp>
      <p:sp>
        <p:nvSpPr>
          <p:cNvPr id="8" name="object 10"/>
          <p:cNvSpPr/>
          <p:nvPr/>
        </p:nvSpPr>
        <p:spPr>
          <a:xfrm>
            <a:off x="7520951" y="4142992"/>
            <a:ext cx="2125326" cy="1128869"/>
          </a:xfrm>
          <a:custGeom>
            <a:avLst/>
            <a:gdLst/>
            <a:ahLst/>
            <a:cxnLst/>
            <a:rect l="l" t="t" r="r" b="b"/>
            <a:pathLst>
              <a:path w="1752600" h="914400">
                <a:moveTo>
                  <a:pt x="0" y="152399"/>
                </a:moveTo>
                <a:lnTo>
                  <a:pt x="6106" y="109534"/>
                </a:lnTo>
                <a:lnTo>
                  <a:pt x="23271" y="71398"/>
                </a:lnTo>
                <a:lnTo>
                  <a:pt x="49763" y="39724"/>
                </a:lnTo>
                <a:lnTo>
                  <a:pt x="83850" y="16240"/>
                </a:lnTo>
                <a:lnTo>
                  <a:pt x="123801" y="2676"/>
                </a:lnTo>
                <a:lnTo>
                  <a:pt x="1600199" y="0"/>
                </a:lnTo>
                <a:lnTo>
                  <a:pt x="1614909" y="699"/>
                </a:lnTo>
                <a:lnTo>
                  <a:pt x="1656394" y="10683"/>
                </a:lnTo>
                <a:lnTo>
                  <a:pt x="1692569" y="31146"/>
                </a:lnTo>
                <a:lnTo>
                  <a:pt x="1721703" y="60360"/>
                </a:lnTo>
                <a:lnTo>
                  <a:pt x="1742070" y="96595"/>
                </a:lnTo>
                <a:lnTo>
                  <a:pt x="1751940" y="138120"/>
                </a:lnTo>
                <a:lnTo>
                  <a:pt x="1752599" y="761999"/>
                </a:lnTo>
                <a:lnTo>
                  <a:pt x="1751900" y="776707"/>
                </a:lnTo>
                <a:lnTo>
                  <a:pt x="1741918" y="818188"/>
                </a:lnTo>
                <a:lnTo>
                  <a:pt x="1721457" y="854362"/>
                </a:lnTo>
                <a:lnTo>
                  <a:pt x="1692245" y="883499"/>
                </a:lnTo>
                <a:lnTo>
                  <a:pt x="1656010" y="903868"/>
                </a:lnTo>
                <a:lnTo>
                  <a:pt x="1614482" y="913740"/>
                </a:lnTo>
                <a:lnTo>
                  <a:pt x="152399" y="914399"/>
                </a:lnTo>
                <a:lnTo>
                  <a:pt x="137694" y="913700"/>
                </a:lnTo>
                <a:lnTo>
                  <a:pt x="96217" y="903716"/>
                </a:lnTo>
                <a:lnTo>
                  <a:pt x="60043" y="883253"/>
                </a:lnTo>
                <a:lnTo>
                  <a:pt x="30905" y="854038"/>
                </a:lnTo>
                <a:lnTo>
                  <a:pt x="10533" y="817804"/>
                </a:lnTo>
                <a:lnTo>
                  <a:pt x="659" y="776279"/>
                </a:lnTo>
                <a:lnTo>
                  <a:pt x="0" y="152399"/>
                </a:lnTo>
                <a:close/>
              </a:path>
            </a:pathLst>
          </a:custGeom>
          <a:ln w="25907">
            <a:solidFill>
              <a:srgbClr val="FFC000"/>
            </a:solidFill>
          </a:ln>
        </p:spPr>
        <p:txBody>
          <a:bodyPr wrap="square" lIns="0" tIns="0" rIns="0" bIns="0" rtlCol="0"/>
          <a:lstStyle/>
          <a:p>
            <a:endParaRPr/>
          </a:p>
        </p:txBody>
      </p:sp>
      <p:sp>
        <p:nvSpPr>
          <p:cNvPr id="9" name="object 11"/>
          <p:cNvSpPr txBox="1"/>
          <p:nvPr/>
        </p:nvSpPr>
        <p:spPr>
          <a:xfrm>
            <a:off x="7678937" y="4370566"/>
            <a:ext cx="1800674" cy="615553"/>
          </a:xfrm>
          <a:prstGeom prst="rect">
            <a:avLst/>
          </a:prstGeom>
          <a:ln>
            <a:solidFill>
              <a:schemeClr val="bg1"/>
            </a:solidFill>
          </a:ln>
        </p:spPr>
        <p:txBody>
          <a:bodyPr vert="horz" wrap="square" lIns="0" tIns="0" rIns="0" bIns="0" rtlCol="0">
            <a:spAutoFit/>
          </a:bodyPr>
          <a:lstStyle/>
          <a:p>
            <a:pPr marL="12700" marR="5080" indent="246379">
              <a:lnSpc>
                <a:spcPct val="100000"/>
              </a:lnSpc>
            </a:pPr>
            <a:r>
              <a:rPr sz="2000" dirty="0">
                <a:latin typeface="Arial"/>
                <a:cs typeface="Arial"/>
              </a:rPr>
              <a:t>E</a:t>
            </a:r>
            <a:r>
              <a:rPr sz="2000" spc="-15" dirty="0">
                <a:latin typeface="Arial"/>
                <a:cs typeface="Arial"/>
              </a:rPr>
              <a:t>x</a:t>
            </a:r>
            <a:r>
              <a:rPr sz="2000" dirty="0">
                <a:latin typeface="Arial"/>
                <a:cs typeface="Arial"/>
              </a:rPr>
              <a:t>ter</a:t>
            </a:r>
            <a:r>
              <a:rPr sz="2000" spc="-10" dirty="0">
                <a:latin typeface="Arial"/>
                <a:cs typeface="Arial"/>
              </a:rPr>
              <a:t>n</a:t>
            </a:r>
            <a:r>
              <a:rPr sz="2000" dirty="0">
                <a:latin typeface="Arial"/>
                <a:cs typeface="Arial"/>
              </a:rPr>
              <a:t>al re</a:t>
            </a:r>
            <a:r>
              <a:rPr sz="2000" spc="-10" dirty="0">
                <a:latin typeface="Arial"/>
                <a:cs typeface="Arial"/>
              </a:rPr>
              <a:t>q</a:t>
            </a:r>
            <a:r>
              <a:rPr sz="2000" dirty="0">
                <a:latin typeface="Arial"/>
                <a:cs typeface="Arial"/>
              </a:rPr>
              <a:t>u</a:t>
            </a:r>
            <a:r>
              <a:rPr sz="2000" spc="-10" dirty="0">
                <a:latin typeface="Arial"/>
                <a:cs typeface="Arial"/>
              </a:rPr>
              <a:t>i</a:t>
            </a:r>
            <a:r>
              <a:rPr sz="2000" dirty="0">
                <a:latin typeface="Arial"/>
                <a:cs typeface="Arial"/>
              </a:rPr>
              <a:t>rem</a:t>
            </a:r>
            <a:r>
              <a:rPr sz="2000" spc="-10" dirty="0">
                <a:latin typeface="Arial"/>
                <a:cs typeface="Arial"/>
              </a:rPr>
              <a:t>e</a:t>
            </a:r>
            <a:r>
              <a:rPr sz="2000" dirty="0">
                <a:latin typeface="Arial"/>
                <a:cs typeface="Arial"/>
              </a:rPr>
              <a:t>nts</a:t>
            </a:r>
          </a:p>
        </p:txBody>
      </p:sp>
      <p:sp>
        <p:nvSpPr>
          <p:cNvPr id="10" name="object 12"/>
          <p:cNvSpPr/>
          <p:nvPr/>
        </p:nvSpPr>
        <p:spPr>
          <a:xfrm>
            <a:off x="2093803" y="4142993"/>
            <a:ext cx="1972926" cy="1128868"/>
          </a:xfrm>
          <a:custGeom>
            <a:avLst/>
            <a:gdLst/>
            <a:ahLst/>
            <a:cxnLst/>
            <a:rect l="l" t="t" r="r" b="b"/>
            <a:pathLst>
              <a:path w="1752600" h="914400">
                <a:moveTo>
                  <a:pt x="0" y="152399"/>
                </a:moveTo>
                <a:lnTo>
                  <a:pt x="6108" y="109534"/>
                </a:lnTo>
                <a:lnTo>
                  <a:pt x="23276" y="71398"/>
                </a:lnTo>
                <a:lnTo>
                  <a:pt x="49771" y="39724"/>
                </a:lnTo>
                <a:lnTo>
                  <a:pt x="83860" y="16240"/>
                </a:lnTo>
                <a:lnTo>
                  <a:pt x="123807" y="2676"/>
                </a:lnTo>
                <a:lnTo>
                  <a:pt x="1600199" y="0"/>
                </a:lnTo>
                <a:lnTo>
                  <a:pt x="1614907" y="699"/>
                </a:lnTo>
                <a:lnTo>
                  <a:pt x="1656388" y="10683"/>
                </a:lnTo>
                <a:lnTo>
                  <a:pt x="1692562" y="31146"/>
                </a:lnTo>
                <a:lnTo>
                  <a:pt x="1721699" y="60360"/>
                </a:lnTo>
                <a:lnTo>
                  <a:pt x="1742068" y="96595"/>
                </a:lnTo>
                <a:lnTo>
                  <a:pt x="1751940" y="138120"/>
                </a:lnTo>
                <a:lnTo>
                  <a:pt x="1752599" y="761999"/>
                </a:lnTo>
                <a:lnTo>
                  <a:pt x="1751900" y="776707"/>
                </a:lnTo>
                <a:lnTo>
                  <a:pt x="1741916" y="818188"/>
                </a:lnTo>
                <a:lnTo>
                  <a:pt x="1721453" y="854362"/>
                </a:lnTo>
                <a:lnTo>
                  <a:pt x="1692238" y="883499"/>
                </a:lnTo>
                <a:lnTo>
                  <a:pt x="1656004" y="903868"/>
                </a:lnTo>
                <a:lnTo>
                  <a:pt x="1614479" y="913740"/>
                </a:lnTo>
                <a:lnTo>
                  <a:pt x="152399" y="914399"/>
                </a:lnTo>
                <a:lnTo>
                  <a:pt x="137698" y="913700"/>
                </a:lnTo>
                <a:lnTo>
                  <a:pt x="96226" y="903716"/>
                </a:lnTo>
                <a:lnTo>
                  <a:pt x="60053" y="883253"/>
                </a:lnTo>
                <a:lnTo>
                  <a:pt x="30911" y="854038"/>
                </a:lnTo>
                <a:lnTo>
                  <a:pt x="10535" y="817804"/>
                </a:lnTo>
                <a:lnTo>
                  <a:pt x="659" y="776279"/>
                </a:lnTo>
                <a:lnTo>
                  <a:pt x="0" y="152399"/>
                </a:lnTo>
                <a:close/>
              </a:path>
            </a:pathLst>
          </a:custGeom>
          <a:ln w="25907">
            <a:solidFill>
              <a:srgbClr val="FFC000"/>
            </a:solidFill>
          </a:ln>
        </p:spPr>
        <p:txBody>
          <a:bodyPr wrap="square" lIns="0" tIns="0" rIns="0" bIns="0" rtlCol="0"/>
          <a:lstStyle/>
          <a:p>
            <a:endParaRPr/>
          </a:p>
        </p:txBody>
      </p:sp>
      <p:sp>
        <p:nvSpPr>
          <p:cNvPr id="11" name="object 13"/>
          <p:cNvSpPr txBox="1"/>
          <p:nvPr/>
        </p:nvSpPr>
        <p:spPr>
          <a:xfrm>
            <a:off x="2318197" y="4356689"/>
            <a:ext cx="1683459" cy="615553"/>
          </a:xfrm>
          <a:prstGeom prst="rect">
            <a:avLst/>
          </a:prstGeom>
          <a:ln>
            <a:solidFill>
              <a:schemeClr val="bg1"/>
            </a:solidFill>
          </a:ln>
        </p:spPr>
        <p:txBody>
          <a:bodyPr vert="horz" wrap="square" lIns="0" tIns="0" rIns="0" bIns="0" rtlCol="0">
            <a:spAutoFit/>
          </a:bodyPr>
          <a:lstStyle/>
          <a:p>
            <a:pPr marL="12700" marR="5080" indent="271145">
              <a:lnSpc>
                <a:spcPct val="100000"/>
              </a:lnSpc>
            </a:pPr>
            <a:r>
              <a:rPr sz="2000" dirty="0">
                <a:latin typeface="Arial"/>
                <a:cs typeface="Arial"/>
              </a:rPr>
              <a:t>Pro</a:t>
            </a:r>
            <a:r>
              <a:rPr sz="2000" spc="-10" dirty="0">
                <a:latin typeface="Arial"/>
                <a:cs typeface="Arial"/>
              </a:rPr>
              <a:t>d</a:t>
            </a:r>
            <a:r>
              <a:rPr sz="2000" dirty="0">
                <a:latin typeface="Arial"/>
                <a:cs typeface="Arial"/>
              </a:rPr>
              <a:t>uct re</a:t>
            </a:r>
            <a:r>
              <a:rPr sz="2000" spc="-10" dirty="0">
                <a:latin typeface="Arial"/>
                <a:cs typeface="Arial"/>
              </a:rPr>
              <a:t>q</a:t>
            </a:r>
            <a:r>
              <a:rPr sz="2000" dirty="0">
                <a:latin typeface="Arial"/>
                <a:cs typeface="Arial"/>
              </a:rPr>
              <a:t>u</a:t>
            </a:r>
            <a:r>
              <a:rPr sz="2000" spc="-10" dirty="0">
                <a:latin typeface="Arial"/>
                <a:cs typeface="Arial"/>
              </a:rPr>
              <a:t>i</a:t>
            </a:r>
            <a:r>
              <a:rPr sz="2000" dirty="0">
                <a:latin typeface="Arial"/>
                <a:cs typeface="Arial"/>
              </a:rPr>
              <a:t>rem</a:t>
            </a:r>
            <a:r>
              <a:rPr sz="2000" spc="-10" dirty="0">
                <a:latin typeface="Arial"/>
                <a:cs typeface="Arial"/>
              </a:rPr>
              <a:t>e</a:t>
            </a:r>
            <a:r>
              <a:rPr sz="2000" dirty="0">
                <a:latin typeface="Arial"/>
                <a:cs typeface="Arial"/>
              </a:rPr>
              <a:t>nts</a:t>
            </a:r>
          </a:p>
        </p:txBody>
      </p:sp>
      <p:sp>
        <p:nvSpPr>
          <p:cNvPr id="12" name="object 14"/>
          <p:cNvSpPr/>
          <p:nvPr/>
        </p:nvSpPr>
        <p:spPr>
          <a:xfrm>
            <a:off x="5692150" y="2695193"/>
            <a:ext cx="0" cy="1447800"/>
          </a:xfrm>
          <a:custGeom>
            <a:avLst/>
            <a:gdLst/>
            <a:ahLst/>
            <a:cxnLst/>
            <a:rect l="l" t="t" r="r" b="b"/>
            <a:pathLst>
              <a:path h="1447800">
                <a:moveTo>
                  <a:pt x="0" y="0"/>
                </a:moveTo>
                <a:lnTo>
                  <a:pt x="0" y="1447799"/>
                </a:lnTo>
              </a:path>
            </a:pathLst>
          </a:custGeom>
          <a:ln w="25907">
            <a:solidFill>
              <a:srgbClr val="FFC000"/>
            </a:solidFill>
          </a:ln>
        </p:spPr>
        <p:txBody>
          <a:bodyPr wrap="square" lIns="0" tIns="0" rIns="0" bIns="0" rtlCol="0"/>
          <a:lstStyle/>
          <a:p>
            <a:endParaRPr/>
          </a:p>
        </p:txBody>
      </p:sp>
      <p:sp>
        <p:nvSpPr>
          <p:cNvPr id="13" name="object 15"/>
          <p:cNvSpPr/>
          <p:nvPr/>
        </p:nvSpPr>
        <p:spPr>
          <a:xfrm>
            <a:off x="3025150" y="3457193"/>
            <a:ext cx="0" cy="685800"/>
          </a:xfrm>
          <a:custGeom>
            <a:avLst/>
            <a:gdLst/>
            <a:ahLst/>
            <a:cxnLst/>
            <a:rect l="l" t="t" r="r" b="b"/>
            <a:pathLst>
              <a:path h="685800">
                <a:moveTo>
                  <a:pt x="0" y="685799"/>
                </a:moveTo>
                <a:lnTo>
                  <a:pt x="0" y="0"/>
                </a:lnTo>
              </a:path>
            </a:pathLst>
          </a:custGeom>
          <a:ln w="25907">
            <a:solidFill>
              <a:srgbClr val="FFC000"/>
            </a:solidFill>
          </a:ln>
        </p:spPr>
        <p:txBody>
          <a:bodyPr wrap="square" lIns="0" tIns="0" rIns="0" bIns="0" rtlCol="0"/>
          <a:lstStyle/>
          <a:p>
            <a:endParaRPr/>
          </a:p>
        </p:txBody>
      </p:sp>
      <p:sp>
        <p:nvSpPr>
          <p:cNvPr id="14" name="object 16"/>
          <p:cNvSpPr/>
          <p:nvPr/>
        </p:nvSpPr>
        <p:spPr>
          <a:xfrm>
            <a:off x="8359150" y="3457193"/>
            <a:ext cx="0" cy="685800"/>
          </a:xfrm>
          <a:custGeom>
            <a:avLst/>
            <a:gdLst/>
            <a:ahLst/>
            <a:cxnLst/>
            <a:rect l="l" t="t" r="r" b="b"/>
            <a:pathLst>
              <a:path h="685800">
                <a:moveTo>
                  <a:pt x="0" y="685799"/>
                </a:moveTo>
                <a:lnTo>
                  <a:pt x="0" y="0"/>
                </a:lnTo>
              </a:path>
            </a:pathLst>
          </a:custGeom>
          <a:ln w="25907">
            <a:solidFill>
              <a:srgbClr val="FFC000"/>
            </a:solidFill>
          </a:ln>
        </p:spPr>
        <p:txBody>
          <a:bodyPr wrap="square" lIns="0" tIns="0" rIns="0" bIns="0" rtlCol="0"/>
          <a:lstStyle/>
          <a:p>
            <a:endParaRPr/>
          </a:p>
        </p:txBody>
      </p:sp>
      <p:sp>
        <p:nvSpPr>
          <p:cNvPr id="15" name="object 17"/>
          <p:cNvSpPr/>
          <p:nvPr/>
        </p:nvSpPr>
        <p:spPr>
          <a:xfrm>
            <a:off x="3025150" y="3457193"/>
            <a:ext cx="5334000" cy="0"/>
          </a:xfrm>
          <a:custGeom>
            <a:avLst/>
            <a:gdLst/>
            <a:ahLst/>
            <a:cxnLst/>
            <a:rect l="l" t="t" r="r" b="b"/>
            <a:pathLst>
              <a:path w="5334000">
                <a:moveTo>
                  <a:pt x="0" y="0"/>
                </a:moveTo>
                <a:lnTo>
                  <a:pt x="5333999" y="0"/>
                </a:lnTo>
              </a:path>
            </a:pathLst>
          </a:custGeom>
          <a:ln w="25907">
            <a:solidFill>
              <a:srgbClr val="FFC000"/>
            </a:solidFill>
          </a:ln>
        </p:spPr>
        <p:txBody>
          <a:bodyPr wrap="square" lIns="0" tIns="0" rIns="0" bIns="0" rtlCol="0"/>
          <a:lstStyle/>
          <a:p>
            <a:endParaRPr/>
          </a:p>
        </p:txBody>
      </p:sp>
      <p:sp>
        <p:nvSpPr>
          <p:cNvPr id="16" name="Footer Placeholder 15">
            <a:extLst>
              <a:ext uri="{FF2B5EF4-FFF2-40B4-BE49-F238E27FC236}">
                <a16:creationId xmlns:a16="http://schemas.microsoft.com/office/drawing/2014/main" id="{B3966F9F-FCA6-4B55-B650-DE20BD7C32FC}"/>
              </a:ext>
            </a:extLst>
          </p:cNvPr>
          <p:cNvSpPr>
            <a:spLocks noGrp="1"/>
          </p:cNvSpPr>
          <p:nvPr>
            <p:ph type="ftr" sz="quarter" idx="11"/>
          </p:nvPr>
        </p:nvSpPr>
        <p:spPr/>
        <p:txBody>
          <a:bodyPr/>
          <a:lstStyle/>
          <a:p>
            <a:r>
              <a:rPr lang="en-US"/>
              <a:t>Software Engineering</a:t>
            </a:r>
          </a:p>
        </p:txBody>
      </p:sp>
      <p:sp>
        <p:nvSpPr>
          <p:cNvPr id="17" name="Slide Number Placeholder 16">
            <a:extLst>
              <a:ext uri="{FF2B5EF4-FFF2-40B4-BE49-F238E27FC236}">
                <a16:creationId xmlns:a16="http://schemas.microsoft.com/office/drawing/2014/main" id="{708F00BB-7A58-4BFC-8535-332B202B4A1F}"/>
              </a:ext>
            </a:extLst>
          </p:cNvPr>
          <p:cNvSpPr>
            <a:spLocks noGrp="1"/>
          </p:cNvSpPr>
          <p:nvPr>
            <p:ph type="sldNum" sz="quarter" idx="12"/>
          </p:nvPr>
        </p:nvSpPr>
        <p:spPr/>
        <p:txBody>
          <a:bodyPr/>
          <a:lstStyle/>
          <a:p>
            <a:fld id="{B12280B9-D2CE-4D2F-9836-68D0AD48D9E8}" type="slidenum">
              <a:rPr lang="en-US" smtClean="0"/>
              <a:t>30</a:t>
            </a:fld>
            <a:endParaRPr lang="en-US"/>
          </a:p>
        </p:txBody>
      </p:sp>
    </p:spTree>
    <p:extLst>
      <p:ext uri="{BB962C8B-B14F-4D97-AF65-F5344CB8AC3E}">
        <p14:creationId xmlns:p14="http://schemas.microsoft.com/office/powerpoint/2010/main" val="8391846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18242" cy="707886"/>
          </a:xfrm>
          <a:prstGeom prst="rect">
            <a:avLst/>
          </a:prstGeom>
          <a:noFill/>
        </p:spPr>
        <p:txBody>
          <a:bodyPr wrap="square" rtlCol="0">
            <a:spAutoFit/>
          </a:bodyPr>
          <a:lstStyle/>
          <a:p>
            <a:r>
              <a:rPr lang="en-US"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a:cs typeface="Arial"/>
              </a:rPr>
              <a:t>Product Requirements</a:t>
            </a:r>
            <a:endParaRPr lang="en-US"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panose="020B0604020202020204" pitchFamily="34" charset="0"/>
              <a:cs typeface="Arial" panose="020B0604020202020204" pitchFamily="34" charset="0"/>
            </a:endParaRPr>
          </a:p>
        </p:txBody>
      </p:sp>
      <p:sp>
        <p:nvSpPr>
          <p:cNvPr id="3" name="Round Single Corner Rectangle 2"/>
          <p:cNvSpPr/>
          <p:nvPr/>
        </p:nvSpPr>
        <p:spPr>
          <a:xfrm>
            <a:off x="233580" y="824249"/>
            <a:ext cx="12192000" cy="6150114"/>
          </a:xfrm>
          <a:prstGeom prst="round1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bject 6"/>
          <p:cNvSpPr/>
          <p:nvPr/>
        </p:nvSpPr>
        <p:spPr>
          <a:xfrm>
            <a:off x="4698642" y="1649343"/>
            <a:ext cx="1752600" cy="914400"/>
          </a:xfrm>
          <a:custGeom>
            <a:avLst/>
            <a:gdLst/>
            <a:ahLst/>
            <a:cxnLst/>
            <a:rect l="l" t="t" r="r" b="b"/>
            <a:pathLst>
              <a:path w="1752600" h="914400">
                <a:moveTo>
                  <a:pt x="0" y="152399"/>
                </a:moveTo>
                <a:lnTo>
                  <a:pt x="6106" y="109528"/>
                </a:lnTo>
                <a:lnTo>
                  <a:pt x="23271" y="71392"/>
                </a:lnTo>
                <a:lnTo>
                  <a:pt x="49763" y="39718"/>
                </a:lnTo>
                <a:lnTo>
                  <a:pt x="83850" y="16237"/>
                </a:lnTo>
                <a:lnTo>
                  <a:pt x="123801" y="2676"/>
                </a:lnTo>
                <a:lnTo>
                  <a:pt x="1600199" y="0"/>
                </a:lnTo>
                <a:lnTo>
                  <a:pt x="1614909" y="699"/>
                </a:lnTo>
                <a:lnTo>
                  <a:pt x="1656394" y="10681"/>
                </a:lnTo>
                <a:lnTo>
                  <a:pt x="1692569" y="31142"/>
                </a:lnTo>
                <a:lnTo>
                  <a:pt x="1721703" y="60354"/>
                </a:lnTo>
                <a:lnTo>
                  <a:pt x="1742070" y="96589"/>
                </a:lnTo>
                <a:lnTo>
                  <a:pt x="1751940" y="138117"/>
                </a:lnTo>
                <a:lnTo>
                  <a:pt x="1752599" y="761999"/>
                </a:lnTo>
                <a:lnTo>
                  <a:pt x="1751900" y="776705"/>
                </a:lnTo>
                <a:lnTo>
                  <a:pt x="1741918" y="818182"/>
                </a:lnTo>
                <a:lnTo>
                  <a:pt x="1721457" y="854356"/>
                </a:lnTo>
                <a:lnTo>
                  <a:pt x="1692245" y="883494"/>
                </a:lnTo>
                <a:lnTo>
                  <a:pt x="1656010" y="903866"/>
                </a:lnTo>
                <a:lnTo>
                  <a:pt x="1614482" y="913740"/>
                </a:lnTo>
                <a:lnTo>
                  <a:pt x="152399" y="914399"/>
                </a:lnTo>
                <a:lnTo>
                  <a:pt x="137694" y="913700"/>
                </a:lnTo>
                <a:lnTo>
                  <a:pt x="96217" y="903715"/>
                </a:lnTo>
                <a:lnTo>
                  <a:pt x="60043" y="883248"/>
                </a:lnTo>
                <a:lnTo>
                  <a:pt x="30905" y="854032"/>
                </a:lnTo>
                <a:lnTo>
                  <a:pt x="10533" y="817798"/>
                </a:lnTo>
                <a:lnTo>
                  <a:pt x="659" y="776277"/>
                </a:lnTo>
                <a:lnTo>
                  <a:pt x="0" y="152399"/>
                </a:lnTo>
                <a:close/>
              </a:path>
            </a:pathLst>
          </a:custGeom>
          <a:ln w="25907">
            <a:solidFill>
              <a:srgbClr val="FFC000"/>
            </a:solidFill>
          </a:ln>
        </p:spPr>
        <p:txBody>
          <a:bodyPr wrap="square" lIns="0" tIns="0" rIns="0" bIns="0" rtlCol="0"/>
          <a:lstStyle/>
          <a:p>
            <a:endParaRPr/>
          </a:p>
        </p:txBody>
      </p:sp>
      <p:sp>
        <p:nvSpPr>
          <p:cNvPr id="5" name="object 7"/>
          <p:cNvSpPr txBox="1"/>
          <p:nvPr/>
        </p:nvSpPr>
        <p:spPr>
          <a:xfrm>
            <a:off x="4897020" y="1862403"/>
            <a:ext cx="1356360" cy="528955"/>
          </a:xfrm>
          <a:prstGeom prst="rect">
            <a:avLst/>
          </a:prstGeom>
          <a:ln>
            <a:solidFill>
              <a:schemeClr val="bg1"/>
            </a:solidFill>
          </a:ln>
        </p:spPr>
        <p:txBody>
          <a:bodyPr vert="horz" wrap="square" lIns="0" tIns="0" rIns="0" bIns="0" rtlCol="0">
            <a:spAutoFit/>
          </a:bodyPr>
          <a:lstStyle/>
          <a:p>
            <a:pPr algn="ctr">
              <a:lnSpc>
                <a:spcPct val="100000"/>
              </a:lnSpc>
            </a:pPr>
            <a:r>
              <a:rPr sz="1800" dirty="0">
                <a:latin typeface="Arial"/>
                <a:cs typeface="Arial"/>
              </a:rPr>
              <a:t>Pro</a:t>
            </a:r>
            <a:r>
              <a:rPr sz="1800" spc="-10" dirty="0">
                <a:latin typeface="Arial"/>
                <a:cs typeface="Arial"/>
              </a:rPr>
              <a:t>d</a:t>
            </a:r>
            <a:r>
              <a:rPr sz="1800" dirty="0">
                <a:latin typeface="Arial"/>
                <a:cs typeface="Arial"/>
              </a:rPr>
              <a:t>uct</a:t>
            </a:r>
          </a:p>
          <a:p>
            <a:pPr algn="ctr">
              <a:lnSpc>
                <a:spcPct val="100000"/>
              </a:lnSpc>
            </a:pPr>
            <a:r>
              <a:rPr sz="1800" dirty="0">
                <a:latin typeface="Arial"/>
                <a:cs typeface="Arial"/>
              </a:rPr>
              <a:t>r</a:t>
            </a:r>
            <a:r>
              <a:rPr sz="1800" spc="-10" dirty="0">
                <a:latin typeface="Arial"/>
                <a:cs typeface="Arial"/>
              </a:rPr>
              <a:t>equ</a:t>
            </a:r>
            <a:r>
              <a:rPr sz="1800" dirty="0">
                <a:latin typeface="Arial"/>
                <a:cs typeface="Arial"/>
              </a:rPr>
              <a:t>ir</a:t>
            </a:r>
            <a:r>
              <a:rPr sz="1800" spc="-15" dirty="0">
                <a:latin typeface="Arial"/>
                <a:cs typeface="Arial"/>
              </a:rPr>
              <a:t>e</a:t>
            </a:r>
            <a:r>
              <a:rPr sz="1800" dirty="0">
                <a:latin typeface="Arial"/>
                <a:cs typeface="Arial"/>
              </a:rPr>
              <a:t>m</a:t>
            </a:r>
            <a:r>
              <a:rPr sz="1800" spc="-10" dirty="0">
                <a:latin typeface="Arial"/>
                <a:cs typeface="Arial"/>
              </a:rPr>
              <a:t>en</a:t>
            </a:r>
            <a:r>
              <a:rPr sz="1800" dirty="0">
                <a:latin typeface="Arial"/>
                <a:cs typeface="Arial"/>
              </a:rPr>
              <a:t>ts</a:t>
            </a:r>
          </a:p>
        </p:txBody>
      </p:sp>
      <p:sp>
        <p:nvSpPr>
          <p:cNvPr id="6" name="object 8"/>
          <p:cNvSpPr/>
          <p:nvPr/>
        </p:nvSpPr>
        <p:spPr>
          <a:xfrm>
            <a:off x="3708042" y="3325743"/>
            <a:ext cx="1752600" cy="914400"/>
          </a:xfrm>
          <a:custGeom>
            <a:avLst/>
            <a:gdLst/>
            <a:ahLst/>
            <a:cxnLst/>
            <a:rect l="l" t="t" r="r" b="b"/>
            <a:pathLst>
              <a:path w="1752600" h="914400">
                <a:moveTo>
                  <a:pt x="0" y="152399"/>
                </a:moveTo>
                <a:lnTo>
                  <a:pt x="6105" y="109528"/>
                </a:lnTo>
                <a:lnTo>
                  <a:pt x="23267" y="71392"/>
                </a:lnTo>
                <a:lnTo>
                  <a:pt x="49757" y="39718"/>
                </a:lnTo>
                <a:lnTo>
                  <a:pt x="83844" y="16237"/>
                </a:lnTo>
                <a:lnTo>
                  <a:pt x="123797" y="2676"/>
                </a:lnTo>
                <a:lnTo>
                  <a:pt x="1600199" y="0"/>
                </a:lnTo>
                <a:lnTo>
                  <a:pt x="1614909" y="699"/>
                </a:lnTo>
                <a:lnTo>
                  <a:pt x="1656394" y="10681"/>
                </a:lnTo>
                <a:lnTo>
                  <a:pt x="1692569" y="31142"/>
                </a:lnTo>
                <a:lnTo>
                  <a:pt x="1721703" y="60354"/>
                </a:lnTo>
                <a:lnTo>
                  <a:pt x="1742070" y="96589"/>
                </a:lnTo>
                <a:lnTo>
                  <a:pt x="1751940" y="138117"/>
                </a:lnTo>
                <a:lnTo>
                  <a:pt x="1752599" y="761999"/>
                </a:lnTo>
                <a:lnTo>
                  <a:pt x="1751900" y="776707"/>
                </a:lnTo>
                <a:lnTo>
                  <a:pt x="1741918" y="818188"/>
                </a:lnTo>
                <a:lnTo>
                  <a:pt x="1721457" y="854362"/>
                </a:lnTo>
                <a:lnTo>
                  <a:pt x="1692245" y="883499"/>
                </a:lnTo>
                <a:lnTo>
                  <a:pt x="1656010" y="903868"/>
                </a:lnTo>
                <a:lnTo>
                  <a:pt x="1614482" y="913740"/>
                </a:lnTo>
                <a:lnTo>
                  <a:pt x="152399" y="914399"/>
                </a:lnTo>
                <a:lnTo>
                  <a:pt x="137692" y="913700"/>
                </a:lnTo>
                <a:lnTo>
                  <a:pt x="96211" y="903716"/>
                </a:lnTo>
                <a:lnTo>
                  <a:pt x="60037" y="883253"/>
                </a:lnTo>
                <a:lnTo>
                  <a:pt x="30900" y="854038"/>
                </a:lnTo>
                <a:lnTo>
                  <a:pt x="10531" y="817804"/>
                </a:lnTo>
                <a:lnTo>
                  <a:pt x="659" y="776279"/>
                </a:lnTo>
                <a:lnTo>
                  <a:pt x="0" y="152399"/>
                </a:lnTo>
                <a:close/>
              </a:path>
            </a:pathLst>
          </a:custGeom>
          <a:ln w="25907">
            <a:solidFill>
              <a:srgbClr val="FFC000"/>
            </a:solidFill>
          </a:ln>
        </p:spPr>
        <p:txBody>
          <a:bodyPr wrap="square" lIns="0" tIns="0" rIns="0" bIns="0" rtlCol="0"/>
          <a:lstStyle/>
          <a:p>
            <a:endParaRPr/>
          </a:p>
        </p:txBody>
      </p:sp>
      <p:sp>
        <p:nvSpPr>
          <p:cNvPr id="7" name="object 9"/>
          <p:cNvSpPr txBox="1"/>
          <p:nvPr/>
        </p:nvSpPr>
        <p:spPr>
          <a:xfrm>
            <a:off x="3906165" y="3539185"/>
            <a:ext cx="1356360" cy="528955"/>
          </a:xfrm>
          <a:prstGeom prst="rect">
            <a:avLst/>
          </a:prstGeom>
          <a:ln>
            <a:solidFill>
              <a:schemeClr val="bg1"/>
            </a:solidFill>
          </a:ln>
        </p:spPr>
        <p:txBody>
          <a:bodyPr vert="horz" wrap="square" lIns="0" tIns="0" rIns="0" bIns="0" rtlCol="0">
            <a:spAutoFit/>
          </a:bodyPr>
          <a:lstStyle/>
          <a:p>
            <a:pPr marL="12700" marR="5080" indent="179705">
              <a:lnSpc>
                <a:spcPct val="100000"/>
              </a:lnSpc>
            </a:pPr>
            <a:r>
              <a:rPr sz="1800" dirty="0">
                <a:latin typeface="Arial"/>
                <a:cs typeface="Arial"/>
              </a:rPr>
              <a:t>E</a:t>
            </a:r>
            <a:r>
              <a:rPr sz="1800" spc="-35" dirty="0">
                <a:latin typeface="Arial"/>
                <a:cs typeface="Arial"/>
              </a:rPr>
              <a:t>f</a:t>
            </a:r>
            <a:r>
              <a:rPr sz="1800" dirty="0">
                <a:latin typeface="Arial"/>
                <a:cs typeface="Arial"/>
              </a:rPr>
              <a:t>fici</a:t>
            </a:r>
            <a:r>
              <a:rPr sz="1800" spc="-10" dirty="0">
                <a:latin typeface="Arial"/>
                <a:cs typeface="Arial"/>
              </a:rPr>
              <a:t>e</a:t>
            </a:r>
            <a:r>
              <a:rPr sz="1800" dirty="0">
                <a:latin typeface="Arial"/>
                <a:cs typeface="Arial"/>
              </a:rPr>
              <a:t>ncy re</a:t>
            </a:r>
            <a:r>
              <a:rPr sz="1800" spc="-10" dirty="0">
                <a:latin typeface="Arial"/>
                <a:cs typeface="Arial"/>
              </a:rPr>
              <a:t>q</a:t>
            </a:r>
            <a:r>
              <a:rPr sz="1800" dirty="0">
                <a:latin typeface="Arial"/>
                <a:cs typeface="Arial"/>
              </a:rPr>
              <a:t>u</a:t>
            </a:r>
            <a:r>
              <a:rPr sz="1800" spc="-10" dirty="0">
                <a:latin typeface="Arial"/>
                <a:cs typeface="Arial"/>
              </a:rPr>
              <a:t>i</a:t>
            </a:r>
            <a:r>
              <a:rPr sz="1800" dirty="0">
                <a:latin typeface="Arial"/>
                <a:cs typeface="Arial"/>
              </a:rPr>
              <a:t>rem</a:t>
            </a:r>
            <a:r>
              <a:rPr sz="1800" spc="-10" dirty="0">
                <a:latin typeface="Arial"/>
                <a:cs typeface="Arial"/>
              </a:rPr>
              <a:t>e</a:t>
            </a:r>
            <a:r>
              <a:rPr sz="1800" dirty="0">
                <a:latin typeface="Arial"/>
                <a:cs typeface="Arial"/>
              </a:rPr>
              <a:t>nts</a:t>
            </a:r>
          </a:p>
        </p:txBody>
      </p:sp>
      <p:sp>
        <p:nvSpPr>
          <p:cNvPr id="8" name="object 10"/>
          <p:cNvSpPr/>
          <p:nvPr/>
        </p:nvSpPr>
        <p:spPr>
          <a:xfrm>
            <a:off x="8280042" y="3325743"/>
            <a:ext cx="1752600" cy="914400"/>
          </a:xfrm>
          <a:custGeom>
            <a:avLst/>
            <a:gdLst/>
            <a:ahLst/>
            <a:cxnLst/>
            <a:rect l="l" t="t" r="r" b="b"/>
            <a:pathLst>
              <a:path w="1752600" h="914400">
                <a:moveTo>
                  <a:pt x="0" y="152399"/>
                </a:moveTo>
                <a:lnTo>
                  <a:pt x="6106" y="109528"/>
                </a:lnTo>
                <a:lnTo>
                  <a:pt x="23271" y="71392"/>
                </a:lnTo>
                <a:lnTo>
                  <a:pt x="49763" y="39718"/>
                </a:lnTo>
                <a:lnTo>
                  <a:pt x="83850" y="16237"/>
                </a:lnTo>
                <a:lnTo>
                  <a:pt x="123801" y="2676"/>
                </a:lnTo>
                <a:lnTo>
                  <a:pt x="1600199" y="0"/>
                </a:lnTo>
                <a:lnTo>
                  <a:pt x="1614909" y="699"/>
                </a:lnTo>
                <a:lnTo>
                  <a:pt x="1656394" y="10681"/>
                </a:lnTo>
                <a:lnTo>
                  <a:pt x="1692569" y="31142"/>
                </a:lnTo>
                <a:lnTo>
                  <a:pt x="1721703" y="60354"/>
                </a:lnTo>
                <a:lnTo>
                  <a:pt x="1742070" y="96589"/>
                </a:lnTo>
                <a:lnTo>
                  <a:pt x="1751940" y="138117"/>
                </a:lnTo>
                <a:lnTo>
                  <a:pt x="1752599" y="761999"/>
                </a:lnTo>
                <a:lnTo>
                  <a:pt x="1751900" y="776707"/>
                </a:lnTo>
                <a:lnTo>
                  <a:pt x="1741918" y="818188"/>
                </a:lnTo>
                <a:lnTo>
                  <a:pt x="1721457" y="854362"/>
                </a:lnTo>
                <a:lnTo>
                  <a:pt x="1692245" y="883499"/>
                </a:lnTo>
                <a:lnTo>
                  <a:pt x="1656010" y="903868"/>
                </a:lnTo>
                <a:lnTo>
                  <a:pt x="1614482" y="913740"/>
                </a:lnTo>
                <a:lnTo>
                  <a:pt x="152399" y="914399"/>
                </a:lnTo>
                <a:lnTo>
                  <a:pt x="137694" y="913700"/>
                </a:lnTo>
                <a:lnTo>
                  <a:pt x="96217" y="903716"/>
                </a:lnTo>
                <a:lnTo>
                  <a:pt x="60043" y="883253"/>
                </a:lnTo>
                <a:lnTo>
                  <a:pt x="30905" y="854038"/>
                </a:lnTo>
                <a:lnTo>
                  <a:pt x="10533" y="817804"/>
                </a:lnTo>
                <a:lnTo>
                  <a:pt x="659" y="776279"/>
                </a:lnTo>
                <a:lnTo>
                  <a:pt x="0" y="152399"/>
                </a:lnTo>
                <a:close/>
              </a:path>
            </a:pathLst>
          </a:custGeom>
          <a:ln w="25907">
            <a:solidFill>
              <a:srgbClr val="FFC000"/>
            </a:solidFill>
          </a:ln>
        </p:spPr>
        <p:txBody>
          <a:bodyPr wrap="square" lIns="0" tIns="0" rIns="0" bIns="0" rtlCol="0"/>
          <a:lstStyle/>
          <a:p>
            <a:endParaRPr/>
          </a:p>
        </p:txBody>
      </p:sp>
      <p:sp>
        <p:nvSpPr>
          <p:cNvPr id="9" name="object 11"/>
          <p:cNvSpPr txBox="1"/>
          <p:nvPr/>
        </p:nvSpPr>
        <p:spPr>
          <a:xfrm>
            <a:off x="8479057" y="3539185"/>
            <a:ext cx="1356360" cy="528955"/>
          </a:xfrm>
          <a:prstGeom prst="rect">
            <a:avLst/>
          </a:prstGeom>
          <a:ln>
            <a:solidFill>
              <a:schemeClr val="bg1"/>
            </a:solidFill>
          </a:ln>
        </p:spPr>
        <p:txBody>
          <a:bodyPr vert="horz" wrap="square" lIns="0" tIns="0" rIns="0" bIns="0" rtlCol="0">
            <a:spAutoFit/>
          </a:bodyPr>
          <a:lstStyle/>
          <a:p>
            <a:pPr marL="12700" marR="5080" indent="165735">
              <a:lnSpc>
                <a:spcPct val="100000"/>
              </a:lnSpc>
            </a:pPr>
            <a:r>
              <a:rPr sz="1800" dirty="0">
                <a:latin typeface="Arial"/>
                <a:cs typeface="Arial"/>
              </a:rPr>
              <a:t>P</a:t>
            </a:r>
            <a:r>
              <a:rPr sz="1800" spc="-10" dirty="0">
                <a:latin typeface="Arial"/>
                <a:cs typeface="Arial"/>
              </a:rPr>
              <a:t>o</a:t>
            </a:r>
            <a:r>
              <a:rPr sz="1800" dirty="0">
                <a:latin typeface="Arial"/>
                <a:cs typeface="Arial"/>
              </a:rPr>
              <a:t>rta</a:t>
            </a:r>
            <a:r>
              <a:rPr sz="1800" spc="-10" dirty="0">
                <a:latin typeface="Arial"/>
                <a:cs typeface="Arial"/>
              </a:rPr>
              <a:t>b</a:t>
            </a:r>
            <a:r>
              <a:rPr sz="1800" dirty="0">
                <a:latin typeface="Arial"/>
                <a:cs typeface="Arial"/>
              </a:rPr>
              <a:t>i</a:t>
            </a:r>
            <a:r>
              <a:rPr sz="1800" spc="-10" dirty="0">
                <a:latin typeface="Arial"/>
                <a:cs typeface="Arial"/>
              </a:rPr>
              <a:t>l</a:t>
            </a:r>
            <a:r>
              <a:rPr sz="1800" dirty="0">
                <a:latin typeface="Arial"/>
                <a:cs typeface="Arial"/>
              </a:rPr>
              <a:t>ity re</a:t>
            </a:r>
            <a:r>
              <a:rPr sz="1800" spc="-10" dirty="0">
                <a:latin typeface="Arial"/>
                <a:cs typeface="Arial"/>
              </a:rPr>
              <a:t>q</a:t>
            </a:r>
            <a:r>
              <a:rPr sz="1800" dirty="0">
                <a:latin typeface="Arial"/>
                <a:cs typeface="Arial"/>
              </a:rPr>
              <a:t>u</a:t>
            </a:r>
            <a:r>
              <a:rPr sz="1800" spc="-10" dirty="0">
                <a:latin typeface="Arial"/>
                <a:cs typeface="Arial"/>
              </a:rPr>
              <a:t>i</a:t>
            </a:r>
            <a:r>
              <a:rPr sz="1800" dirty="0">
                <a:latin typeface="Arial"/>
                <a:cs typeface="Arial"/>
              </a:rPr>
              <a:t>rem</a:t>
            </a:r>
            <a:r>
              <a:rPr sz="1800" spc="-10" dirty="0">
                <a:latin typeface="Arial"/>
                <a:cs typeface="Arial"/>
              </a:rPr>
              <a:t>e</a:t>
            </a:r>
            <a:r>
              <a:rPr sz="1800" dirty="0">
                <a:latin typeface="Arial"/>
                <a:cs typeface="Arial"/>
              </a:rPr>
              <a:t>nts</a:t>
            </a:r>
          </a:p>
        </p:txBody>
      </p:sp>
      <p:sp>
        <p:nvSpPr>
          <p:cNvPr id="10" name="object 12"/>
          <p:cNvSpPr/>
          <p:nvPr/>
        </p:nvSpPr>
        <p:spPr>
          <a:xfrm>
            <a:off x="1422042" y="3325743"/>
            <a:ext cx="1752600" cy="914400"/>
          </a:xfrm>
          <a:custGeom>
            <a:avLst/>
            <a:gdLst/>
            <a:ahLst/>
            <a:cxnLst/>
            <a:rect l="l" t="t" r="r" b="b"/>
            <a:pathLst>
              <a:path w="1752600" h="914400">
                <a:moveTo>
                  <a:pt x="0" y="152399"/>
                </a:moveTo>
                <a:lnTo>
                  <a:pt x="6108" y="109528"/>
                </a:lnTo>
                <a:lnTo>
                  <a:pt x="23276" y="71392"/>
                </a:lnTo>
                <a:lnTo>
                  <a:pt x="49771" y="39718"/>
                </a:lnTo>
                <a:lnTo>
                  <a:pt x="83860" y="16237"/>
                </a:lnTo>
                <a:lnTo>
                  <a:pt x="123807" y="2676"/>
                </a:lnTo>
                <a:lnTo>
                  <a:pt x="1600199" y="0"/>
                </a:lnTo>
                <a:lnTo>
                  <a:pt x="1614907" y="699"/>
                </a:lnTo>
                <a:lnTo>
                  <a:pt x="1656388" y="10681"/>
                </a:lnTo>
                <a:lnTo>
                  <a:pt x="1692562" y="31142"/>
                </a:lnTo>
                <a:lnTo>
                  <a:pt x="1721699" y="60354"/>
                </a:lnTo>
                <a:lnTo>
                  <a:pt x="1742068" y="96589"/>
                </a:lnTo>
                <a:lnTo>
                  <a:pt x="1751940" y="138117"/>
                </a:lnTo>
                <a:lnTo>
                  <a:pt x="1752599" y="761999"/>
                </a:lnTo>
                <a:lnTo>
                  <a:pt x="1751900" y="776707"/>
                </a:lnTo>
                <a:lnTo>
                  <a:pt x="1741916" y="818188"/>
                </a:lnTo>
                <a:lnTo>
                  <a:pt x="1721453" y="854362"/>
                </a:lnTo>
                <a:lnTo>
                  <a:pt x="1692238" y="883499"/>
                </a:lnTo>
                <a:lnTo>
                  <a:pt x="1656004" y="903868"/>
                </a:lnTo>
                <a:lnTo>
                  <a:pt x="1614479" y="913740"/>
                </a:lnTo>
                <a:lnTo>
                  <a:pt x="152399" y="914399"/>
                </a:lnTo>
                <a:lnTo>
                  <a:pt x="137698" y="913700"/>
                </a:lnTo>
                <a:lnTo>
                  <a:pt x="96226" y="903716"/>
                </a:lnTo>
                <a:lnTo>
                  <a:pt x="60053" y="883253"/>
                </a:lnTo>
                <a:lnTo>
                  <a:pt x="30911" y="854038"/>
                </a:lnTo>
                <a:lnTo>
                  <a:pt x="10535" y="817804"/>
                </a:lnTo>
                <a:lnTo>
                  <a:pt x="659" y="776279"/>
                </a:lnTo>
                <a:lnTo>
                  <a:pt x="0" y="152399"/>
                </a:lnTo>
                <a:close/>
              </a:path>
            </a:pathLst>
          </a:custGeom>
          <a:ln w="25907">
            <a:solidFill>
              <a:srgbClr val="FFC000"/>
            </a:solidFill>
          </a:ln>
        </p:spPr>
        <p:txBody>
          <a:bodyPr wrap="square" lIns="0" tIns="0" rIns="0" bIns="0" rtlCol="0"/>
          <a:lstStyle/>
          <a:p>
            <a:endParaRPr/>
          </a:p>
        </p:txBody>
      </p:sp>
      <p:sp>
        <p:nvSpPr>
          <p:cNvPr id="11" name="object 13"/>
          <p:cNvSpPr txBox="1"/>
          <p:nvPr/>
        </p:nvSpPr>
        <p:spPr>
          <a:xfrm>
            <a:off x="1619810" y="3539185"/>
            <a:ext cx="1356360" cy="528955"/>
          </a:xfrm>
          <a:prstGeom prst="rect">
            <a:avLst/>
          </a:prstGeom>
          <a:ln>
            <a:solidFill>
              <a:schemeClr val="bg1"/>
            </a:solidFill>
          </a:ln>
        </p:spPr>
        <p:txBody>
          <a:bodyPr vert="horz" wrap="square" lIns="0" tIns="0" rIns="0" bIns="0" rtlCol="0">
            <a:spAutoFit/>
          </a:bodyPr>
          <a:lstStyle/>
          <a:p>
            <a:pPr marL="12700" marR="5080" indent="236220">
              <a:lnSpc>
                <a:spcPct val="100000"/>
              </a:lnSpc>
            </a:pPr>
            <a:r>
              <a:rPr sz="1800" dirty="0">
                <a:latin typeface="Arial"/>
                <a:cs typeface="Arial"/>
              </a:rPr>
              <a:t>Us</a:t>
            </a:r>
            <a:r>
              <a:rPr sz="1800" spc="-10" dirty="0">
                <a:latin typeface="Arial"/>
                <a:cs typeface="Arial"/>
              </a:rPr>
              <a:t>a</a:t>
            </a:r>
            <a:r>
              <a:rPr sz="1800" dirty="0">
                <a:latin typeface="Arial"/>
                <a:cs typeface="Arial"/>
              </a:rPr>
              <a:t>b</a:t>
            </a:r>
            <a:r>
              <a:rPr sz="1800" spc="-10" dirty="0">
                <a:latin typeface="Arial"/>
                <a:cs typeface="Arial"/>
              </a:rPr>
              <a:t>i</a:t>
            </a:r>
            <a:r>
              <a:rPr sz="1800" dirty="0">
                <a:latin typeface="Arial"/>
                <a:cs typeface="Arial"/>
              </a:rPr>
              <a:t>l</a:t>
            </a:r>
            <a:r>
              <a:rPr sz="1800" spc="-10" dirty="0">
                <a:latin typeface="Arial"/>
                <a:cs typeface="Arial"/>
              </a:rPr>
              <a:t>i</a:t>
            </a:r>
            <a:r>
              <a:rPr sz="1800" dirty="0">
                <a:latin typeface="Arial"/>
                <a:cs typeface="Arial"/>
              </a:rPr>
              <a:t>ty re</a:t>
            </a:r>
            <a:r>
              <a:rPr sz="1800" spc="-10" dirty="0">
                <a:latin typeface="Arial"/>
                <a:cs typeface="Arial"/>
              </a:rPr>
              <a:t>q</a:t>
            </a:r>
            <a:r>
              <a:rPr sz="1800" dirty="0">
                <a:latin typeface="Arial"/>
                <a:cs typeface="Arial"/>
              </a:rPr>
              <a:t>u</a:t>
            </a:r>
            <a:r>
              <a:rPr sz="1800" spc="-10" dirty="0">
                <a:latin typeface="Arial"/>
                <a:cs typeface="Arial"/>
              </a:rPr>
              <a:t>i</a:t>
            </a:r>
            <a:r>
              <a:rPr sz="1800" dirty="0">
                <a:latin typeface="Arial"/>
                <a:cs typeface="Arial"/>
              </a:rPr>
              <a:t>rem</a:t>
            </a:r>
            <a:r>
              <a:rPr sz="1800" spc="-10" dirty="0">
                <a:latin typeface="Arial"/>
                <a:cs typeface="Arial"/>
              </a:rPr>
              <a:t>e</a:t>
            </a:r>
            <a:r>
              <a:rPr sz="1800" dirty="0">
                <a:latin typeface="Arial"/>
                <a:cs typeface="Arial"/>
              </a:rPr>
              <a:t>nts</a:t>
            </a:r>
          </a:p>
        </p:txBody>
      </p:sp>
      <p:sp>
        <p:nvSpPr>
          <p:cNvPr id="12" name="object 14"/>
          <p:cNvSpPr/>
          <p:nvPr/>
        </p:nvSpPr>
        <p:spPr>
          <a:xfrm>
            <a:off x="2260242" y="2944743"/>
            <a:ext cx="6858000" cy="0"/>
          </a:xfrm>
          <a:custGeom>
            <a:avLst/>
            <a:gdLst/>
            <a:ahLst/>
            <a:cxnLst/>
            <a:rect l="l" t="t" r="r" b="b"/>
            <a:pathLst>
              <a:path w="6858000">
                <a:moveTo>
                  <a:pt x="0" y="0"/>
                </a:moveTo>
                <a:lnTo>
                  <a:pt x="6857999" y="0"/>
                </a:lnTo>
              </a:path>
            </a:pathLst>
          </a:custGeom>
          <a:ln w="25907">
            <a:solidFill>
              <a:srgbClr val="FFC000"/>
            </a:solidFill>
          </a:ln>
        </p:spPr>
        <p:txBody>
          <a:bodyPr wrap="square" lIns="0" tIns="0" rIns="0" bIns="0" rtlCol="0"/>
          <a:lstStyle/>
          <a:p>
            <a:endParaRPr/>
          </a:p>
        </p:txBody>
      </p:sp>
      <p:sp>
        <p:nvSpPr>
          <p:cNvPr id="13" name="object 15"/>
          <p:cNvSpPr/>
          <p:nvPr/>
        </p:nvSpPr>
        <p:spPr>
          <a:xfrm>
            <a:off x="5994042" y="3325743"/>
            <a:ext cx="1752600" cy="914400"/>
          </a:xfrm>
          <a:custGeom>
            <a:avLst/>
            <a:gdLst/>
            <a:ahLst/>
            <a:cxnLst/>
            <a:rect l="l" t="t" r="r" b="b"/>
            <a:pathLst>
              <a:path w="1752600" h="914400">
                <a:moveTo>
                  <a:pt x="0" y="152399"/>
                </a:moveTo>
                <a:lnTo>
                  <a:pt x="6106" y="109528"/>
                </a:lnTo>
                <a:lnTo>
                  <a:pt x="23271" y="71392"/>
                </a:lnTo>
                <a:lnTo>
                  <a:pt x="49763" y="39718"/>
                </a:lnTo>
                <a:lnTo>
                  <a:pt x="83850" y="16237"/>
                </a:lnTo>
                <a:lnTo>
                  <a:pt x="123801" y="2676"/>
                </a:lnTo>
                <a:lnTo>
                  <a:pt x="1600199" y="0"/>
                </a:lnTo>
                <a:lnTo>
                  <a:pt x="1614909" y="699"/>
                </a:lnTo>
                <a:lnTo>
                  <a:pt x="1656394" y="10681"/>
                </a:lnTo>
                <a:lnTo>
                  <a:pt x="1692569" y="31142"/>
                </a:lnTo>
                <a:lnTo>
                  <a:pt x="1721703" y="60354"/>
                </a:lnTo>
                <a:lnTo>
                  <a:pt x="1742070" y="96589"/>
                </a:lnTo>
                <a:lnTo>
                  <a:pt x="1751940" y="138117"/>
                </a:lnTo>
                <a:lnTo>
                  <a:pt x="1752599" y="761999"/>
                </a:lnTo>
                <a:lnTo>
                  <a:pt x="1751900" y="776707"/>
                </a:lnTo>
                <a:lnTo>
                  <a:pt x="1741918" y="818188"/>
                </a:lnTo>
                <a:lnTo>
                  <a:pt x="1721457" y="854362"/>
                </a:lnTo>
                <a:lnTo>
                  <a:pt x="1692245" y="883499"/>
                </a:lnTo>
                <a:lnTo>
                  <a:pt x="1656010" y="903868"/>
                </a:lnTo>
                <a:lnTo>
                  <a:pt x="1614482" y="913740"/>
                </a:lnTo>
                <a:lnTo>
                  <a:pt x="152399" y="914399"/>
                </a:lnTo>
                <a:lnTo>
                  <a:pt x="137694" y="913700"/>
                </a:lnTo>
                <a:lnTo>
                  <a:pt x="96217" y="903716"/>
                </a:lnTo>
                <a:lnTo>
                  <a:pt x="60043" y="883253"/>
                </a:lnTo>
                <a:lnTo>
                  <a:pt x="30905" y="854038"/>
                </a:lnTo>
                <a:lnTo>
                  <a:pt x="10533" y="817804"/>
                </a:lnTo>
                <a:lnTo>
                  <a:pt x="659" y="776279"/>
                </a:lnTo>
                <a:lnTo>
                  <a:pt x="0" y="152399"/>
                </a:lnTo>
                <a:close/>
              </a:path>
            </a:pathLst>
          </a:custGeom>
          <a:ln w="25907">
            <a:solidFill>
              <a:srgbClr val="FFC000"/>
            </a:solidFill>
          </a:ln>
        </p:spPr>
        <p:txBody>
          <a:bodyPr wrap="square" lIns="0" tIns="0" rIns="0" bIns="0" rtlCol="0"/>
          <a:lstStyle/>
          <a:p>
            <a:endParaRPr/>
          </a:p>
        </p:txBody>
      </p:sp>
      <p:sp>
        <p:nvSpPr>
          <p:cNvPr id="14" name="object 16"/>
          <p:cNvSpPr txBox="1"/>
          <p:nvPr/>
        </p:nvSpPr>
        <p:spPr>
          <a:xfrm>
            <a:off x="6192425" y="3539185"/>
            <a:ext cx="1356360" cy="528955"/>
          </a:xfrm>
          <a:prstGeom prst="rect">
            <a:avLst/>
          </a:prstGeom>
          <a:ln>
            <a:solidFill>
              <a:schemeClr val="bg1"/>
            </a:solidFill>
          </a:ln>
        </p:spPr>
        <p:txBody>
          <a:bodyPr vert="horz" wrap="square" lIns="0" tIns="0" rIns="0" bIns="0" rtlCol="0">
            <a:spAutoFit/>
          </a:bodyPr>
          <a:lstStyle/>
          <a:p>
            <a:pPr marL="12700" marR="5080" indent="179705">
              <a:lnSpc>
                <a:spcPct val="100000"/>
              </a:lnSpc>
            </a:pPr>
            <a:r>
              <a:rPr sz="1800" dirty="0">
                <a:latin typeface="Arial"/>
                <a:cs typeface="Arial"/>
              </a:rPr>
              <a:t>R</a:t>
            </a:r>
            <a:r>
              <a:rPr sz="1800" spc="-10" dirty="0">
                <a:latin typeface="Arial"/>
                <a:cs typeface="Arial"/>
              </a:rPr>
              <a:t>e</a:t>
            </a:r>
            <a:r>
              <a:rPr sz="1800" dirty="0">
                <a:latin typeface="Arial"/>
                <a:cs typeface="Arial"/>
              </a:rPr>
              <a:t>l</a:t>
            </a:r>
            <a:r>
              <a:rPr sz="1800" spc="-10" dirty="0">
                <a:latin typeface="Arial"/>
                <a:cs typeface="Arial"/>
              </a:rPr>
              <a:t>i</a:t>
            </a:r>
            <a:r>
              <a:rPr sz="1800" dirty="0">
                <a:latin typeface="Arial"/>
                <a:cs typeface="Arial"/>
              </a:rPr>
              <a:t>a</a:t>
            </a:r>
            <a:r>
              <a:rPr sz="1800" spc="-10" dirty="0">
                <a:latin typeface="Arial"/>
                <a:cs typeface="Arial"/>
              </a:rPr>
              <a:t>b</a:t>
            </a:r>
            <a:r>
              <a:rPr sz="1800" dirty="0">
                <a:latin typeface="Arial"/>
                <a:cs typeface="Arial"/>
              </a:rPr>
              <a:t>i</a:t>
            </a:r>
            <a:r>
              <a:rPr sz="1800" spc="-10" dirty="0">
                <a:latin typeface="Arial"/>
                <a:cs typeface="Arial"/>
              </a:rPr>
              <a:t>l</a:t>
            </a:r>
            <a:r>
              <a:rPr sz="1800" dirty="0">
                <a:latin typeface="Arial"/>
                <a:cs typeface="Arial"/>
              </a:rPr>
              <a:t>ity re</a:t>
            </a:r>
            <a:r>
              <a:rPr sz="1800" spc="-10" dirty="0">
                <a:latin typeface="Arial"/>
                <a:cs typeface="Arial"/>
              </a:rPr>
              <a:t>q</a:t>
            </a:r>
            <a:r>
              <a:rPr sz="1800" dirty="0">
                <a:latin typeface="Arial"/>
                <a:cs typeface="Arial"/>
              </a:rPr>
              <a:t>u</a:t>
            </a:r>
            <a:r>
              <a:rPr sz="1800" spc="-10" dirty="0">
                <a:latin typeface="Arial"/>
                <a:cs typeface="Arial"/>
              </a:rPr>
              <a:t>i</a:t>
            </a:r>
            <a:r>
              <a:rPr sz="1800" dirty="0">
                <a:latin typeface="Arial"/>
                <a:cs typeface="Arial"/>
              </a:rPr>
              <a:t>rem</a:t>
            </a:r>
            <a:r>
              <a:rPr sz="1800" spc="-10" dirty="0">
                <a:latin typeface="Arial"/>
                <a:cs typeface="Arial"/>
              </a:rPr>
              <a:t>e</a:t>
            </a:r>
            <a:r>
              <a:rPr sz="1800" dirty="0">
                <a:latin typeface="Arial"/>
                <a:cs typeface="Arial"/>
              </a:rPr>
              <a:t>nts</a:t>
            </a:r>
          </a:p>
        </p:txBody>
      </p:sp>
      <p:sp>
        <p:nvSpPr>
          <p:cNvPr id="15" name="object 17"/>
          <p:cNvSpPr/>
          <p:nvPr/>
        </p:nvSpPr>
        <p:spPr>
          <a:xfrm>
            <a:off x="5613042" y="2563743"/>
            <a:ext cx="0" cy="381000"/>
          </a:xfrm>
          <a:custGeom>
            <a:avLst/>
            <a:gdLst/>
            <a:ahLst/>
            <a:cxnLst/>
            <a:rect l="l" t="t" r="r" b="b"/>
            <a:pathLst>
              <a:path h="381000">
                <a:moveTo>
                  <a:pt x="0" y="0"/>
                </a:moveTo>
                <a:lnTo>
                  <a:pt x="0" y="380999"/>
                </a:lnTo>
              </a:path>
            </a:pathLst>
          </a:custGeom>
          <a:ln w="25907">
            <a:solidFill>
              <a:srgbClr val="FFC000"/>
            </a:solidFill>
          </a:ln>
        </p:spPr>
        <p:txBody>
          <a:bodyPr wrap="square" lIns="0" tIns="0" rIns="0" bIns="0" rtlCol="0"/>
          <a:lstStyle/>
          <a:p>
            <a:endParaRPr/>
          </a:p>
        </p:txBody>
      </p:sp>
      <p:sp>
        <p:nvSpPr>
          <p:cNvPr id="16" name="object 18"/>
          <p:cNvSpPr/>
          <p:nvPr/>
        </p:nvSpPr>
        <p:spPr>
          <a:xfrm>
            <a:off x="4546242" y="4240142"/>
            <a:ext cx="0" cy="381000"/>
          </a:xfrm>
          <a:custGeom>
            <a:avLst/>
            <a:gdLst/>
            <a:ahLst/>
            <a:cxnLst/>
            <a:rect l="l" t="t" r="r" b="b"/>
            <a:pathLst>
              <a:path h="381000">
                <a:moveTo>
                  <a:pt x="0" y="0"/>
                </a:moveTo>
                <a:lnTo>
                  <a:pt x="0" y="380999"/>
                </a:lnTo>
              </a:path>
            </a:pathLst>
          </a:custGeom>
          <a:ln w="25907">
            <a:solidFill>
              <a:srgbClr val="FFC000"/>
            </a:solidFill>
          </a:ln>
        </p:spPr>
        <p:txBody>
          <a:bodyPr wrap="square" lIns="0" tIns="0" rIns="0" bIns="0" rtlCol="0"/>
          <a:lstStyle/>
          <a:p>
            <a:endParaRPr/>
          </a:p>
        </p:txBody>
      </p:sp>
      <p:sp>
        <p:nvSpPr>
          <p:cNvPr id="17" name="object 19"/>
          <p:cNvSpPr/>
          <p:nvPr/>
        </p:nvSpPr>
        <p:spPr>
          <a:xfrm>
            <a:off x="4774842" y="5002142"/>
            <a:ext cx="1752600" cy="914400"/>
          </a:xfrm>
          <a:custGeom>
            <a:avLst/>
            <a:gdLst/>
            <a:ahLst/>
            <a:cxnLst/>
            <a:rect l="l" t="t" r="r" b="b"/>
            <a:pathLst>
              <a:path w="1752600" h="914400">
                <a:moveTo>
                  <a:pt x="0" y="152399"/>
                </a:moveTo>
                <a:lnTo>
                  <a:pt x="6106" y="109534"/>
                </a:lnTo>
                <a:lnTo>
                  <a:pt x="23271" y="71398"/>
                </a:lnTo>
                <a:lnTo>
                  <a:pt x="49763" y="39724"/>
                </a:lnTo>
                <a:lnTo>
                  <a:pt x="83850" y="16240"/>
                </a:lnTo>
                <a:lnTo>
                  <a:pt x="123801" y="2676"/>
                </a:lnTo>
                <a:lnTo>
                  <a:pt x="1600199" y="0"/>
                </a:lnTo>
                <a:lnTo>
                  <a:pt x="1614909" y="699"/>
                </a:lnTo>
                <a:lnTo>
                  <a:pt x="1656394" y="10683"/>
                </a:lnTo>
                <a:lnTo>
                  <a:pt x="1692569" y="31146"/>
                </a:lnTo>
                <a:lnTo>
                  <a:pt x="1721703" y="60360"/>
                </a:lnTo>
                <a:lnTo>
                  <a:pt x="1742070" y="96595"/>
                </a:lnTo>
                <a:lnTo>
                  <a:pt x="1751940" y="138120"/>
                </a:lnTo>
                <a:lnTo>
                  <a:pt x="1752599" y="761999"/>
                </a:lnTo>
                <a:lnTo>
                  <a:pt x="1751900" y="776701"/>
                </a:lnTo>
                <a:lnTo>
                  <a:pt x="1741918" y="818173"/>
                </a:lnTo>
                <a:lnTo>
                  <a:pt x="1721457" y="854346"/>
                </a:lnTo>
                <a:lnTo>
                  <a:pt x="1692245" y="883488"/>
                </a:lnTo>
                <a:lnTo>
                  <a:pt x="1656010" y="903864"/>
                </a:lnTo>
                <a:lnTo>
                  <a:pt x="1614482" y="913740"/>
                </a:lnTo>
                <a:lnTo>
                  <a:pt x="152399" y="914399"/>
                </a:lnTo>
                <a:lnTo>
                  <a:pt x="137694" y="913699"/>
                </a:lnTo>
                <a:lnTo>
                  <a:pt x="96217" y="903712"/>
                </a:lnTo>
                <a:lnTo>
                  <a:pt x="60043" y="883242"/>
                </a:lnTo>
                <a:lnTo>
                  <a:pt x="30905" y="854023"/>
                </a:lnTo>
                <a:lnTo>
                  <a:pt x="10533" y="817789"/>
                </a:lnTo>
                <a:lnTo>
                  <a:pt x="659" y="776274"/>
                </a:lnTo>
                <a:lnTo>
                  <a:pt x="0" y="152399"/>
                </a:lnTo>
                <a:close/>
              </a:path>
            </a:pathLst>
          </a:custGeom>
          <a:ln w="25907">
            <a:solidFill>
              <a:srgbClr val="FFC000"/>
            </a:solidFill>
          </a:ln>
        </p:spPr>
        <p:txBody>
          <a:bodyPr wrap="square" lIns="0" tIns="0" rIns="0" bIns="0" rtlCol="0"/>
          <a:lstStyle/>
          <a:p>
            <a:endParaRPr/>
          </a:p>
        </p:txBody>
      </p:sp>
      <p:sp>
        <p:nvSpPr>
          <p:cNvPr id="18" name="object 20"/>
          <p:cNvSpPr txBox="1"/>
          <p:nvPr/>
        </p:nvSpPr>
        <p:spPr>
          <a:xfrm>
            <a:off x="4973220" y="5215602"/>
            <a:ext cx="1356360" cy="528955"/>
          </a:xfrm>
          <a:prstGeom prst="rect">
            <a:avLst/>
          </a:prstGeom>
          <a:ln>
            <a:solidFill>
              <a:schemeClr val="bg1"/>
            </a:solidFill>
          </a:ln>
        </p:spPr>
        <p:txBody>
          <a:bodyPr vert="horz" wrap="square" lIns="0" tIns="0" rIns="0" bIns="0" rtlCol="0">
            <a:spAutoFit/>
          </a:bodyPr>
          <a:lstStyle/>
          <a:p>
            <a:pPr algn="ctr">
              <a:lnSpc>
                <a:spcPct val="100000"/>
              </a:lnSpc>
            </a:pPr>
            <a:r>
              <a:rPr sz="1800" dirty="0">
                <a:latin typeface="Arial"/>
                <a:cs typeface="Arial"/>
              </a:rPr>
              <a:t>S</a:t>
            </a:r>
            <a:r>
              <a:rPr sz="1800" spc="-10" dirty="0">
                <a:latin typeface="Arial"/>
                <a:cs typeface="Arial"/>
              </a:rPr>
              <a:t>pa</a:t>
            </a:r>
            <a:r>
              <a:rPr sz="1800" dirty="0">
                <a:latin typeface="Arial"/>
                <a:cs typeface="Arial"/>
              </a:rPr>
              <a:t>ce</a:t>
            </a:r>
          </a:p>
          <a:p>
            <a:pPr algn="ctr">
              <a:lnSpc>
                <a:spcPct val="100000"/>
              </a:lnSpc>
            </a:pPr>
            <a:r>
              <a:rPr sz="1800" dirty="0">
                <a:latin typeface="Arial"/>
                <a:cs typeface="Arial"/>
              </a:rPr>
              <a:t>re</a:t>
            </a:r>
            <a:r>
              <a:rPr sz="1800" spc="-10" dirty="0">
                <a:latin typeface="Arial"/>
                <a:cs typeface="Arial"/>
              </a:rPr>
              <a:t>q</a:t>
            </a:r>
            <a:r>
              <a:rPr sz="1800" dirty="0">
                <a:latin typeface="Arial"/>
                <a:cs typeface="Arial"/>
              </a:rPr>
              <a:t>u</a:t>
            </a:r>
            <a:r>
              <a:rPr sz="1800" spc="-10" dirty="0">
                <a:latin typeface="Arial"/>
                <a:cs typeface="Arial"/>
              </a:rPr>
              <a:t>i</a:t>
            </a:r>
            <a:r>
              <a:rPr sz="1800" dirty="0">
                <a:latin typeface="Arial"/>
                <a:cs typeface="Arial"/>
              </a:rPr>
              <a:t>rem</a:t>
            </a:r>
            <a:r>
              <a:rPr sz="1800" spc="-10" dirty="0">
                <a:latin typeface="Arial"/>
                <a:cs typeface="Arial"/>
              </a:rPr>
              <a:t>e</a:t>
            </a:r>
            <a:r>
              <a:rPr sz="1800" dirty="0">
                <a:latin typeface="Arial"/>
                <a:cs typeface="Arial"/>
              </a:rPr>
              <a:t>nts</a:t>
            </a:r>
          </a:p>
        </p:txBody>
      </p:sp>
      <p:sp>
        <p:nvSpPr>
          <p:cNvPr id="19" name="object 21"/>
          <p:cNvSpPr/>
          <p:nvPr/>
        </p:nvSpPr>
        <p:spPr>
          <a:xfrm>
            <a:off x="2488842" y="5002142"/>
            <a:ext cx="1752600" cy="914400"/>
          </a:xfrm>
          <a:custGeom>
            <a:avLst/>
            <a:gdLst/>
            <a:ahLst/>
            <a:cxnLst/>
            <a:rect l="l" t="t" r="r" b="b"/>
            <a:pathLst>
              <a:path w="1752600" h="914400">
                <a:moveTo>
                  <a:pt x="0" y="152399"/>
                </a:moveTo>
                <a:lnTo>
                  <a:pt x="6105" y="109534"/>
                </a:lnTo>
                <a:lnTo>
                  <a:pt x="23267" y="71398"/>
                </a:lnTo>
                <a:lnTo>
                  <a:pt x="49757" y="39724"/>
                </a:lnTo>
                <a:lnTo>
                  <a:pt x="83844" y="16240"/>
                </a:lnTo>
                <a:lnTo>
                  <a:pt x="123797" y="2676"/>
                </a:lnTo>
                <a:lnTo>
                  <a:pt x="1600199" y="0"/>
                </a:lnTo>
                <a:lnTo>
                  <a:pt x="1614909" y="699"/>
                </a:lnTo>
                <a:lnTo>
                  <a:pt x="1656394" y="10683"/>
                </a:lnTo>
                <a:lnTo>
                  <a:pt x="1692569" y="31146"/>
                </a:lnTo>
                <a:lnTo>
                  <a:pt x="1721703" y="60360"/>
                </a:lnTo>
                <a:lnTo>
                  <a:pt x="1742070" y="96595"/>
                </a:lnTo>
                <a:lnTo>
                  <a:pt x="1751940" y="138120"/>
                </a:lnTo>
                <a:lnTo>
                  <a:pt x="1752599" y="761999"/>
                </a:lnTo>
                <a:lnTo>
                  <a:pt x="1751900" y="776701"/>
                </a:lnTo>
                <a:lnTo>
                  <a:pt x="1741918" y="818173"/>
                </a:lnTo>
                <a:lnTo>
                  <a:pt x="1721457" y="854346"/>
                </a:lnTo>
                <a:lnTo>
                  <a:pt x="1692245" y="883488"/>
                </a:lnTo>
                <a:lnTo>
                  <a:pt x="1656010" y="903864"/>
                </a:lnTo>
                <a:lnTo>
                  <a:pt x="1614482" y="913740"/>
                </a:lnTo>
                <a:lnTo>
                  <a:pt x="152399" y="914399"/>
                </a:lnTo>
                <a:lnTo>
                  <a:pt x="137692" y="913699"/>
                </a:lnTo>
                <a:lnTo>
                  <a:pt x="96211" y="903712"/>
                </a:lnTo>
                <a:lnTo>
                  <a:pt x="60037" y="883242"/>
                </a:lnTo>
                <a:lnTo>
                  <a:pt x="30900" y="854023"/>
                </a:lnTo>
                <a:lnTo>
                  <a:pt x="10531" y="817789"/>
                </a:lnTo>
                <a:lnTo>
                  <a:pt x="659" y="776274"/>
                </a:lnTo>
                <a:lnTo>
                  <a:pt x="0" y="152399"/>
                </a:lnTo>
                <a:close/>
              </a:path>
            </a:pathLst>
          </a:custGeom>
          <a:ln w="25907">
            <a:solidFill>
              <a:srgbClr val="FFC000"/>
            </a:solidFill>
          </a:ln>
        </p:spPr>
        <p:txBody>
          <a:bodyPr wrap="square" lIns="0" tIns="0" rIns="0" bIns="0" rtlCol="0"/>
          <a:lstStyle/>
          <a:p>
            <a:endParaRPr/>
          </a:p>
        </p:txBody>
      </p:sp>
      <p:sp>
        <p:nvSpPr>
          <p:cNvPr id="20" name="object 22"/>
          <p:cNvSpPr txBox="1"/>
          <p:nvPr/>
        </p:nvSpPr>
        <p:spPr>
          <a:xfrm>
            <a:off x="2686964" y="5215602"/>
            <a:ext cx="1356360" cy="528955"/>
          </a:xfrm>
          <a:prstGeom prst="rect">
            <a:avLst/>
          </a:prstGeom>
          <a:ln>
            <a:solidFill>
              <a:schemeClr val="bg1"/>
            </a:solidFill>
          </a:ln>
        </p:spPr>
        <p:txBody>
          <a:bodyPr vert="horz" wrap="square" lIns="0" tIns="0" rIns="0" bIns="0" rtlCol="0">
            <a:spAutoFit/>
          </a:bodyPr>
          <a:lstStyle/>
          <a:p>
            <a:pPr marL="24765">
              <a:lnSpc>
                <a:spcPct val="100000"/>
              </a:lnSpc>
            </a:pPr>
            <a:r>
              <a:rPr sz="1800" dirty="0">
                <a:latin typeface="Arial"/>
                <a:cs typeface="Arial"/>
              </a:rPr>
              <a:t>P</a:t>
            </a:r>
            <a:r>
              <a:rPr sz="1800" spc="-10" dirty="0">
                <a:latin typeface="Arial"/>
                <a:cs typeface="Arial"/>
              </a:rPr>
              <a:t>e</a:t>
            </a:r>
            <a:r>
              <a:rPr sz="1800" dirty="0">
                <a:latin typeface="Arial"/>
                <a:cs typeface="Arial"/>
              </a:rPr>
              <a:t>rform</a:t>
            </a:r>
            <a:r>
              <a:rPr sz="1800" spc="-15" dirty="0">
                <a:latin typeface="Arial"/>
                <a:cs typeface="Arial"/>
              </a:rPr>
              <a:t>a</a:t>
            </a:r>
            <a:r>
              <a:rPr sz="1800" spc="-10" dirty="0">
                <a:latin typeface="Arial"/>
                <a:cs typeface="Arial"/>
              </a:rPr>
              <a:t>n</a:t>
            </a:r>
            <a:r>
              <a:rPr sz="1800" dirty="0">
                <a:latin typeface="Arial"/>
                <a:cs typeface="Arial"/>
              </a:rPr>
              <a:t>ce</a:t>
            </a:r>
          </a:p>
          <a:p>
            <a:pPr marL="12700">
              <a:lnSpc>
                <a:spcPct val="100000"/>
              </a:lnSpc>
            </a:pPr>
            <a:r>
              <a:rPr sz="1800" dirty="0">
                <a:latin typeface="Arial"/>
                <a:cs typeface="Arial"/>
              </a:rPr>
              <a:t>re</a:t>
            </a:r>
            <a:r>
              <a:rPr sz="1800" spc="-10" dirty="0">
                <a:latin typeface="Arial"/>
                <a:cs typeface="Arial"/>
              </a:rPr>
              <a:t>q</a:t>
            </a:r>
            <a:r>
              <a:rPr sz="1800" dirty="0">
                <a:latin typeface="Arial"/>
                <a:cs typeface="Arial"/>
              </a:rPr>
              <a:t>u</a:t>
            </a:r>
            <a:r>
              <a:rPr sz="1800" spc="-10" dirty="0">
                <a:latin typeface="Arial"/>
                <a:cs typeface="Arial"/>
              </a:rPr>
              <a:t>i</a:t>
            </a:r>
            <a:r>
              <a:rPr sz="1800" dirty="0">
                <a:latin typeface="Arial"/>
                <a:cs typeface="Arial"/>
              </a:rPr>
              <a:t>rem</a:t>
            </a:r>
            <a:r>
              <a:rPr sz="1800" spc="-10" dirty="0">
                <a:latin typeface="Arial"/>
                <a:cs typeface="Arial"/>
              </a:rPr>
              <a:t>e</a:t>
            </a:r>
            <a:r>
              <a:rPr sz="1800" dirty="0">
                <a:latin typeface="Arial"/>
                <a:cs typeface="Arial"/>
              </a:rPr>
              <a:t>nts</a:t>
            </a:r>
          </a:p>
        </p:txBody>
      </p:sp>
      <p:sp>
        <p:nvSpPr>
          <p:cNvPr id="21" name="object 23"/>
          <p:cNvSpPr/>
          <p:nvPr/>
        </p:nvSpPr>
        <p:spPr>
          <a:xfrm>
            <a:off x="4546242" y="2944743"/>
            <a:ext cx="0" cy="381000"/>
          </a:xfrm>
          <a:custGeom>
            <a:avLst/>
            <a:gdLst/>
            <a:ahLst/>
            <a:cxnLst/>
            <a:rect l="l" t="t" r="r" b="b"/>
            <a:pathLst>
              <a:path h="381000">
                <a:moveTo>
                  <a:pt x="0" y="0"/>
                </a:moveTo>
                <a:lnTo>
                  <a:pt x="0" y="380999"/>
                </a:lnTo>
              </a:path>
            </a:pathLst>
          </a:custGeom>
          <a:ln w="25907">
            <a:solidFill>
              <a:srgbClr val="FFC000"/>
            </a:solidFill>
          </a:ln>
        </p:spPr>
        <p:txBody>
          <a:bodyPr wrap="square" lIns="0" tIns="0" rIns="0" bIns="0" rtlCol="0"/>
          <a:lstStyle/>
          <a:p>
            <a:endParaRPr/>
          </a:p>
        </p:txBody>
      </p:sp>
      <p:sp>
        <p:nvSpPr>
          <p:cNvPr id="22" name="object 24"/>
          <p:cNvSpPr/>
          <p:nvPr/>
        </p:nvSpPr>
        <p:spPr>
          <a:xfrm>
            <a:off x="2260242" y="2944743"/>
            <a:ext cx="0" cy="381000"/>
          </a:xfrm>
          <a:custGeom>
            <a:avLst/>
            <a:gdLst/>
            <a:ahLst/>
            <a:cxnLst/>
            <a:rect l="l" t="t" r="r" b="b"/>
            <a:pathLst>
              <a:path h="381000">
                <a:moveTo>
                  <a:pt x="0" y="0"/>
                </a:moveTo>
                <a:lnTo>
                  <a:pt x="0" y="380999"/>
                </a:lnTo>
              </a:path>
            </a:pathLst>
          </a:custGeom>
          <a:ln w="25907">
            <a:solidFill>
              <a:srgbClr val="FFC000"/>
            </a:solidFill>
          </a:ln>
        </p:spPr>
        <p:txBody>
          <a:bodyPr wrap="square" lIns="0" tIns="0" rIns="0" bIns="0" rtlCol="0"/>
          <a:lstStyle/>
          <a:p>
            <a:endParaRPr/>
          </a:p>
        </p:txBody>
      </p:sp>
      <p:sp>
        <p:nvSpPr>
          <p:cNvPr id="23" name="object 25"/>
          <p:cNvSpPr/>
          <p:nvPr/>
        </p:nvSpPr>
        <p:spPr>
          <a:xfrm>
            <a:off x="9118242" y="2944743"/>
            <a:ext cx="0" cy="381000"/>
          </a:xfrm>
          <a:custGeom>
            <a:avLst/>
            <a:gdLst/>
            <a:ahLst/>
            <a:cxnLst/>
            <a:rect l="l" t="t" r="r" b="b"/>
            <a:pathLst>
              <a:path h="381000">
                <a:moveTo>
                  <a:pt x="0" y="0"/>
                </a:moveTo>
                <a:lnTo>
                  <a:pt x="0" y="380999"/>
                </a:lnTo>
              </a:path>
            </a:pathLst>
          </a:custGeom>
          <a:ln w="25907">
            <a:solidFill>
              <a:srgbClr val="FFC000"/>
            </a:solidFill>
          </a:ln>
        </p:spPr>
        <p:txBody>
          <a:bodyPr wrap="square" lIns="0" tIns="0" rIns="0" bIns="0" rtlCol="0"/>
          <a:lstStyle/>
          <a:p>
            <a:endParaRPr/>
          </a:p>
        </p:txBody>
      </p:sp>
      <p:sp>
        <p:nvSpPr>
          <p:cNvPr id="24" name="object 26"/>
          <p:cNvSpPr/>
          <p:nvPr/>
        </p:nvSpPr>
        <p:spPr>
          <a:xfrm>
            <a:off x="6832242" y="2944743"/>
            <a:ext cx="0" cy="381000"/>
          </a:xfrm>
          <a:custGeom>
            <a:avLst/>
            <a:gdLst/>
            <a:ahLst/>
            <a:cxnLst/>
            <a:rect l="l" t="t" r="r" b="b"/>
            <a:pathLst>
              <a:path h="381000">
                <a:moveTo>
                  <a:pt x="0" y="0"/>
                </a:moveTo>
                <a:lnTo>
                  <a:pt x="0" y="380999"/>
                </a:lnTo>
              </a:path>
            </a:pathLst>
          </a:custGeom>
          <a:ln w="25907">
            <a:solidFill>
              <a:srgbClr val="FFC000"/>
            </a:solidFill>
          </a:ln>
        </p:spPr>
        <p:txBody>
          <a:bodyPr wrap="square" lIns="0" tIns="0" rIns="0" bIns="0" rtlCol="0"/>
          <a:lstStyle/>
          <a:p>
            <a:endParaRPr/>
          </a:p>
        </p:txBody>
      </p:sp>
      <p:sp>
        <p:nvSpPr>
          <p:cNvPr id="25" name="object 27"/>
          <p:cNvSpPr/>
          <p:nvPr/>
        </p:nvSpPr>
        <p:spPr>
          <a:xfrm>
            <a:off x="3403242" y="4621142"/>
            <a:ext cx="0" cy="381000"/>
          </a:xfrm>
          <a:custGeom>
            <a:avLst/>
            <a:gdLst/>
            <a:ahLst/>
            <a:cxnLst/>
            <a:rect l="l" t="t" r="r" b="b"/>
            <a:pathLst>
              <a:path h="381000">
                <a:moveTo>
                  <a:pt x="0" y="0"/>
                </a:moveTo>
                <a:lnTo>
                  <a:pt x="0" y="380999"/>
                </a:lnTo>
              </a:path>
            </a:pathLst>
          </a:custGeom>
          <a:ln w="25907">
            <a:solidFill>
              <a:srgbClr val="FFC000"/>
            </a:solidFill>
          </a:ln>
        </p:spPr>
        <p:txBody>
          <a:bodyPr wrap="square" lIns="0" tIns="0" rIns="0" bIns="0" rtlCol="0"/>
          <a:lstStyle/>
          <a:p>
            <a:endParaRPr/>
          </a:p>
        </p:txBody>
      </p:sp>
      <p:sp>
        <p:nvSpPr>
          <p:cNvPr id="26" name="object 28"/>
          <p:cNvSpPr/>
          <p:nvPr/>
        </p:nvSpPr>
        <p:spPr>
          <a:xfrm>
            <a:off x="5613042" y="4621142"/>
            <a:ext cx="0" cy="381000"/>
          </a:xfrm>
          <a:custGeom>
            <a:avLst/>
            <a:gdLst/>
            <a:ahLst/>
            <a:cxnLst/>
            <a:rect l="l" t="t" r="r" b="b"/>
            <a:pathLst>
              <a:path h="381000">
                <a:moveTo>
                  <a:pt x="0" y="0"/>
                </a:moveTo>
                <a:lnTo>
                  <a:pt x="0" y="380999"/>
                </a:lnTo>
              </a:path>
            </a:pathLst>
          </a:custGeom>
          <a:ln w="25907">
            <a:solidFill>
              <a:srgbClr val="FFC000"/>
            </a:solidFill>
          </a:ln>
        </p:spPr>
        <p:txBody>
          <a:bodyPr wrap="square" lIns="0" tIns="0" rIns="0" bIns="0" rtlCol="0"/>
          <a:lstStyle/>
          <a:p>
            <a:endParaRPr/>
          </a:p>
        </p:txBody>
      </p:sp>
      <p:sp>
        <p:nvSpPr>
          <p:cNvPr id="27" name="object 29"/>
          <p:cNvSpPr/>
          <p:nvPr/>
        </p:nvSpPr>
        <p:spPr>
          <a:xfrm>
            <a:off x="3403242" y="4621142"/>
            <a:ext cx="2209800" cy="0"/>
          </a:xfrm>
          <a:custGeom>
            <a:avLst/>
            <a:gdLst/>
            <a:ahLst/>
            <a:cxnLst/>
            <a:rect l="l" t="t" r="r" b="b"/>
            <a:pathLst>
              <a:path w="2209800">
                <a:moveTo>
                  <a:pt x="0" y="0"/>
                </a:moveTo>
                <a:lnTo>
                  <a:pt x="2209799" y="0"/>
                </a:lnTo>
              </a:path>
            </a:pathLst>
          </a:custGeom>
          <a:ln w="25907">
            <a:solidFill>
              <a:srgbClr val="FFC000"/>
            </a:solidFill>
          </a:ln>
        </p:spPr>
        <p:txBody>
          <a:bodyPr wrap="square" lIns="0" tIns="0" rIns="0" bIns="0" rtlCol="0"/>
          <a:lstStyle/>
          <a:p>
            <a:endParaRPr/>
          </a:p>
        </p:txBody>
      </p:sp>
      <p:sp>
        <p:nvSpPr>
          <p:cNvPr id="28" name="Rectangular Callout 27"/>
          <p:cNvSpPr/>
          <p:nvPr/>
        </p:nvSpPr>
        <p:spPr>
          <a:xfrm>
            <a:off x="63322" y="1316210"/>
            <a:ext cx="4698642" cy="1841295"/>
          </a:xfrm>
          <a:prstGeom prst="wedgeRectCallout">
            <a:avLst>
              <a:gd name="adj1" fmla="val -12509"/>
              <a:gd name="adj2" fmla="val 856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Arial" panose="020B0604020202020204" pitchFamily="34" charset="0"/>
              <a:buChar char="•"/>
            </a:pPr>
            <a:r>
              <a:rPr lang="en-US" sz="2400" dirty="0"/>
              <a:t>After completion how much</a:t>
            </a:r>
          </a:p>
          <a:p>
            <a:pPr algn="just"/>
            <a:r>
              <a:rPr lang="en-US" sz="2400" dirty="0"/>
              <a:t> time require to understand fully.</a:t>
            </a:r>
          </a:p>
          <a:p>
            <a:pPr marL="285750" indent="-285750" algn="just">
              <a:buFont typeface="Arial" panose="020B0604020202020204" pitchFamily="34" charset="0"/>
              <a:buChar char="•"/>
            </a:pPr>
            <a:r>
              <a:rPr lang="en-US" sz="2400" dirty="0"/>
              <a:t>User supportive.</a:t>
            </a:r>
          </a:p>
          <a:p>
            <a:pPr algn="just"/>
            <a:endParaRPr lang="en-US" sz="2400" dirty="0"/>
          </a:p>
        </p:txBody>
      </p:sp>
      <p:sp>
        <p:nvSpPr>
          <p:cNvPr id="29" name="Rectangular Callout 28"/>
          <p:cNvSpPr/>
          <p:nvPr/>
        </p:nvSpPr>
        <p:spPr>
          <a:xfrm>
            <a:off x="3527545" y="546111"/>
            <a:ext cx="4698642" cy="1847548"/>
          </a:xfrm>
          <a:prstGeom prst="wedgeRectCallout">
            <a:avLst>
              <a:gd name="adj1" fmla="val -25392"/>
              <a:gd name="adj2" fmla="val 8355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3200" dirty="0"/>
              <a:t>Efficient in speed of execution</a:t>
            </a:r>
          </a:p>
          <a:p>
            <a:endParaRPr lang="en-US" sz="3200" dirty="0"/>
          </a:p>
        </p:txBody>
      </p:sp>
      <p:sp>
        <p:nvSpPr>
          <p:cNvPr id="30" name="Rectangular Callout 29"/>
          <p:cNvSpPr/>
          <p:nvPr/>
        </p:nvSpPr>
        <p:spPr>
          <a:xfrm>
            <a:off x="6514714" y="1182769"/>
            <a:ext cx="4698642" cy="1847548"/>
          </a:xfrm>
          <a:prstGeom prst="wedgeRectCallout">
            <a:avLst>
              <a:gd name="adj1" fmla="val -25392"/>
              <a:gd name="adj2" fmla="val 8355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3200" dirty="0"/>
              <a:t>Available 24 hours.</a:t>
            </a:r>
          </a:p>
          <a:p>
            <a:pPr marL="285750" indent="-285750">
              <a:buFont typeface="Arial" panose="020B0604020202020204" pitchFamily="34" charset="0"/>
              <a:buChar char="•"/>
            </a:pPr>
            <a:r>
              <a:rPr lang="en-US" sz="3200" dirty="0"/>
              <a:t>No crash single time</a:t>
            </a:r>
          </a:p>
          <a:p>
            <a:endParaRPr lang="en-US" sz="3200" dirty="0"/>
          </a:p>
        </p:txBody>
      </p:sp>
      <p:sp>
        <p:nvSpPr>
          <p:cNvPr id="31" name="Rectangular Callout 30"/>
          <p:cNvSpPr/>
          <p:nvPr/>
        </p:nvSpPr>
        <p:spPr>
          <a:xfrm>
            <a:off x="7420376" y="4468525"/>
            <a:ext cx="4698642" cy="1847548"/>
          </a:xfrm>
          <a:prstGeom prst="wedgeRectCallout">
            <a:avLst>
              <a:gd name="adj1" fmla="val -16621"/>
              <a:gd name="adj2" fmla="val -6422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t>Run on multiple platform(ma </a:t>
            </a:r>
            <a:r>
              <a:rPr lang="en-US" sz="3200" dirty="0" err="1"/>
              <a:t>os</a:t>
            </a:r>
            <a:r>
              <a:rPr lang="en-US" sz="3200" dirty="0"/>
              <a:t>, window, …)</a:t>
            </a:r>
          </a:p>
        </p:txBody>
      </p:sp>
      <p:sp>
        <p:nvSpPr>
          <p:cNvPr id="32" name="Footer Placeholder 31">
            <a:extLst>
              <a:ext uri="{FF2B5EF4-FFF2-40B4-BE49-F238E27FC236}">
                <a16:creationId xmlns:a16="http://schemas.microsoft.com/office/drawing/2014/main" id="{F56A4DFF-CD5A-4460-B6EA-25F847804E3A}"/>
              </a:ext>
            </a:extLst>
          </p:cNvPr>
          <p:cNvSpPr>
            <a:spLocks noGrp="1"/>
          </p:cNvSpPr>
          <p:nvPr>
            <p:ph type="ftr" sz="quarter" idx="11"/>
          </p:nvPr>
        </p:nvSpPr>
        <p:spPr/>
        <p:txBody>
          <a:bodyPr/>
          <a:lstStyle/>
          <a:p>
            <a:r>
              <a:rPr lang="en-US"/>
              <a:t>Software Engineering</a:t>
            </a:r>
          </a:p>
        </p:txBody>
      </p:sp>
      <p:sp>
        <p:nvSpPr>
          <p:cNvPr id="33" name="Slide Number Placeholder 32">
            <a:extLst>
              <a:ext uri="{FF2B5EF4-FFF2-40B4-BE49-F238E27FC236}">
                <a16:creationId xmlns:a16="http://schemas.microsoft.com/office/drawing/2014/main" id="{9622A93A-E8BE-4E9A-A340-E387E6954F5B}"/>
              </a:ext>
            </a:extLst>
          </p:cNvPr>
          <p:cNvSpPr>
            <a:spLocks noGrp="1"/>
          </p:cNvSpPr>
          <p:nvPr>
            <p:ph type="sldNum" sz="quarter" idx="12"/>
          </p:nvPr>
        </p:nvSpPr>
        <p:spPr/>
        <p:txBody>
          <a:bodyPr/>
          <a:lstStyle/>
          <a:p>
            <a:fld id="{B12280B9-D2CE-4D2F-9836-68D0AD48D9E8}" type="slidenum">
              <a:rPr lang="en-US" smtClean="0"/>
              <a:t>31</a:t>
            </a:fld>
            <a:endParaRPr lang="en-US"/>
          </a:p>
        </p:txBody>
      </p:sp>
    </p:spTree>
    <p:extLst>
      <p:ext uri="{BB962C8B-B14F-4D97-AF65-F5344CB8AC3E}">
        <p14:creationId xmlns:p14="http://schemas.microsoft.com/office/powerpoint/2010/main" val="491302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9"/>
                                        </p:tgtEl>
                                        <p:attrNameLst>
                                          <p:attrName>style.visibility</p:attrName>
                                        </p:attrNameLst>
                                      </p:cBhvr>
                                      <p:to>
                                        <p:strVal val="visible"/>
                                      </p:to>
                                    </p:set>
                                    <p:animEffect transition="in" filter="fade">
                                      <p:cBhvr>
                                        <p:cTn id="14" dur="1000"/>
                                        <p:tgtEl>
                                          <p:spTgt spid="29"/>
                                        </p:tgtEl>
                                      </p:cBhvr>
                                    </p:animEffect>
                                    <p:anim calcmode="lin" valueType="num">
                                      <p:cBhvr>
                                        <p:cTn id="15" dur="1000" fill="hold"/>
                                        <p:tgtEl>
                                          <p:spTgt spid="29"/>
                                        </p:tgtEl>
                                        <p:attrNameLst>
                                          <p:attrName>ppt_x</p:attrName>
                                        </p:attrNameLst>
                                      </p:cBhvr>
                                      <p:tavLst>
                                        <p:tav tm="0">
                                          <p:val>
                                            <p:strVal val="#ppt_x"/>
                                          </p:val>
                                        </p:tav>
                                        <p:tav tm="100000">
                                          <p:val>
                                            <p:strVal val="#ppt_x"/>
                                          </p:val>
                                        </p:tav>
                                      </p:tavLst>
                                    </p:anim>
                                    <p:anim calcmode="lin" valueType="num">
                                      <p:cBhvr>
                                        <p:cTn id="16"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fade">
                                      <p:cBhvr>
                                        <p:cTn id="21" dur="1000"/>
                                        <p:tgtEl>
                                          <p:spTgt spid="30"/>
                                        </p:tgtEl>
                                      </p:cBhvr>
                                    </p:animEffect>
                                    <p:anim calcmode="lin" valueType="num">
                                      <p:cBhvr>
                                        <p:cTn id="22" dur="1000" fill="hold"/>
                                        <p:tgtEl>
                                          <p:spTgt spid="30"/>
                                        </p:tgtEl>
                                        <p:attrNameLst>
                                          <p:attrName>ppt_x</p:attrName>
                                        </p:attrNameLst>
                                      </p:cBhvr>
                                      <p:tavLst>
                                        <p:tav tm="0">
                                          <p:val>
                                            <p:strVal val="#ppt_x"/>
                                          </p:val>
                                        </p:tav>
                                        <p:tav tm="100000">
                                          <p:val>
                                            <p:strVal val="#ppt_x"/>
                                          </p:val>
                                        </p:tav>
                                      </p:tavLst>
                                    </p:anim>
                                    <p:anim calcmode="lin" valueType="num">
                                      <p:cBhvr>
                                        <p:cTn id="23"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fade">
                                      <p:cBhvr>
                                        <p:cTn id="28" dur="1000"/>
                                        <p:tgtEl>
                                          <p:spTgt spid="31"/>
                                        </p:tgtEl>
                                      </p:cBhvr>
                                    </p:animEffect>
                                    <p:anim calcmode="lin" valueType="num">
                                      <p:cBhvr>
                                        <p:cTn id="29" dur="1000" fill="hold"/>
                                        <p:tgtEl>
                                          <p:spTgt spid="31"/>
                                        </p:tgtEl>
                                        <p:attrNameLst>
                                          <p:attrName>ppt_x</p:attrName>
                                        </p:attrNameLst>
                                      </p:cBhvr>
                                      <p:tavLst>
                                        <p:tav tm="0">
                                          <p:val>
                                            <p:strVal val="#ppt_x"/>
                                          </p:val>
                                        </p:tav>
                                        <p:tav tm="100000">
                                          <p:val>
                                            <p:strVal val="#ppt_x"/>
                                          </p:val>
                                        </p:tav>
                                      </p:tavLst>
                                    </p:anim>
                                    <p:anim calcmode="lin" valueType="num">
                                      <p:cBhvr>
                                        <p:cTn id="30"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18242" cy="707886"/>
          </a:xfrm>
          <a:prstGeom prst="rect">
            <a:avLst/>
          </a:prstGeom>
          <a:noFill/>
        </p:spPr>
        <p:txBody>
          <a:bodyPr wrap="square" rtlCol="0">
            <a:spAutoFit/>
          </a:bodyPr>
          <a:lstStyle/>
          <a:p>
            <a:r>
              <a:rPr lang="en-US"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a:cs typeface="Arial"/>
              </a:rPr>
              <a:t>Product Requirements</a:t>
            </a:r>
            <a:endParaRPr lang="en-US"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panose="020B0604020202020204" pitchFamily="34" charset="0"/>
              <a:cs typeface="Arial" panose="020B0604020202020204" pitchFamily="34" charset="0"/>
            </a:endParaRPr>
          </a:p>
        </p:txBody>
      </p:sp>
      <p:sp>
        <p:nvSpPr>
          <p:cNvPr id="3" name="Round Single Corner Rectangle 2"/>
          <p:cNvSpPr/>
          <p:nvPr/>
        </p:nvSpPr>
        <p:spPr>
          <a:xfrm>
            <a:off x="0" y="707886"/>
            <a:ext cx="12192000" cy="6150114"/>
          </a:xfrm>
          <a:prstGeom prst="round1Rect">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bject 2"/>
          <p:cNvSpPr txBox="1"/>
          <p:nvPr/>
        </p:nvSpPr>
        <p:spPr>
          <a:xfrm>
            <a:off x="265483" y="2096605"/>
            <a:ext cx="11750506" cy="3077766"/>
          </a:xfrm>
          <a:prstGeom prst="rect">
            <a:avLst/>
          </a:prstGeom>
        </p:spPr>
        <p:txBody>
          <a:bodyPr vert="horz" wrap="square" lIns="0" tIns="0" rIns="0" bIns="0" rtlCol="0">
            <a:spAutoFit/>
          </a:bodyPr>
          <a:lstStyle/>
          <a:p>
            <a:pPr marL="355600" marR="923925" indent="-342900">
              <a:lnSpc>
                <a:spcPct val="100000"/>
              </a:lnSpc>
              <a:buFont typeface="Wingdings"/>
              <a:buChar char=""/>
              <a:tabLst>
                <a:tab pos="355600" algn="l"/>
              </a:tabLst>
            </a:pPr>
            <a:r>
              <a:rPr sz="3600" dirty="0">
                <a:latin typeface="Arial"/>
                <a:cs typeface="Arial"/>
              </a:rPr>
              <a:t>The</a:t>
            </a:r>
            <a:r>
              <a:rPr sz="3600" spc="5" dirty="0">
                <a:latin typeface="Arial"/>
                <a:cs typeface="Arial"/>
              </a:rPr>
              <a:t> </a:t>
            </a:r>
            <a:r>
              <a:rPr sz="3600" dirty="0">
                <a:latin typeface="Arial"/>
                <a:cs typeface="Arial"/>
              </a:rPr>
              <a:t>system</a:t>
            </a:r>
            <a:r>
              <a:rPr sz="3600" spc="5" dirty="0">
                <a:latin typeface="Arial"/>
                <a:cs typeface="Arial"/>
              </a:rPr>
              <a:t> </a:t>
            </a:r>
            <a:r>
              <a:rPr sz="4000" dirty="0">
                <a:solidFill>
                  <a:srgbClr val="FFC000"/>
                </a:solidFill>
                <a:latin typeface="Arial"/>
                <a:cs typeface="Arial"/>
              </a:rPr>
              <a:t>sha</a:t>
            </a:r>
            <a:r>
              <a:rPr sz="4000" spc="10" dirty="0">
                <a:solidFill>
                  <a:srgbClr val="FFC000"/>
                </a:solidFill>
                <a:latin typeface="Arial"/>
                <a:cs typeface="Arial"/>
              </a:rPr>
              <a:t>l</a:t>
            </a:r>
            <a:r>
              <a:rPr sz="4000" dirty="0">
                <a:solidFill>
                  <a:srgbClr val="FFC000"/>
                </a:solidFill>
                <a:latin typeface="Arial"/>
                <a:cs typeface="Arial"/>
              </a:rPr>
              <a:t>l</a:t>
            </a:r>
            <a:r>
              <a:rPr sz="4000" dirty="0">
                <a:latin typeface="Arial"/>
                <a:cs typeface="Arial"/>
              </a:rPr>
              <a:t> </a:t>
            </a:r>
            <a:r>
              <a:rPr sz="3600" dirty="0">
                <a:latin typeface="Arial"/>
                <a:cs typeface="Arial"/>
              </a:rPr>
              <a:t>al</a:t>
            </a:r>
            <a:r>
              <a:rPr sz="3600" spc="5" dirty="0">
                <a:latin typeface="Arial"/>
                <a:cs typeface="Arial"/>
              </a:rPr>
              <a:t>l</a:t>
            </a:r>
            <a:r>
              <a:rPr sz="3600" dirty="0">
                <a:latin typeface="Arial"/>
                <a:cs typeface="Arial"/>
              </a:rPr>
              <a:t>ow one</a:t>
            </a:r>
            <a:r>
              <a:rPr sz="3600" spc="-25" dirty="0">
                <a:latin typeface="Arial"/>
                <a:cs typeface="Arial"/>
              </a:rPr>
              <a:t> </a:t>
            </a:r>
            <a:r>
              <a:rPr sz="3600" dirty="0">
                <a:latin typeface="Arial"/>
                <a:cs typeface="Arial"/>
              </a:rPr>
              <a:t>hun</a:t>
            </a:r>
            <a:r>
              <a:rPr sz="3600" spc="5" dirty="0">
                <a:latin typeface="Arial"/>
                <a:cs typeface="Arial"/>
              </a:rPr>
              <a:t>d</a:t>
            </a:r>
            <a:r>
              <a:rPr sz="3600" dirty="0">
                <a:latin typeface="Arial"/>
                <a:cs typeface="Arial"/>
              </a:rPr>
              <a:t>red thousa</a:t>
            </a:r>
            <a:r>
              <a:rPr sz="3600" spc="5" dirty="0">
                <a:latin typeface="Arial"/>
                <a:cs typeface="Arial"/>
              </a:rPr>
              <a:t>n</a:t>
            </a:r>
            <a:r>
              <a:rPr sz="3600" dirty="0">
                <a:latin typeface="Arial"/>
                <a:cs typeface="Arial"/>
              </a:rPr>
              <a:t>d</a:t>
            </a:r>
            <a:r>
              <a:rPr sz="3600" spc="-15" dirty="0">
                <a:latin typeface="Arial"/>
                <a:cs typeface="Arial"/>
              </a:rPr>
              <a:t> </a:t>
            </a:r>
            <a:r>
              <a:rPr sz="3600" dirty="0">
                <a:latin typeface="Arial"/>
                <a:cs typeface="Arial"/>
              </a:rPr>
              <a:t>h</a:t>
            </a:r>
            <a:r>
              <a:rPr sz="3600" spc="5" dirty="0">
                <a:latin typeface="Arial"/>
                <a:cs typeface="Arial"/>
              </a:rPr>
              <a:t>i</a:t>
            </a:r>
            <a:r>
              <a:rPr sz="3600" dirty="0">
                <a:latin typeface="Arial"/>
                <a:cs typeface="Arial"/>
              </a:rPr>
              <a:t>ts per minute on the</a:t>
            </a:r>
            <a:r>
              <a:rPr sz="3600" spc="10" dirty="0">
                <a:latin typeface="Arial"/>
                <a:cs typeface="Arial"/>
              </a:rPr>
              <a:t> </a:t>
            </a:r>
            <a:r>
              <a:rPr sz="3600" dirty="0">
                <a:latin typeface="Arial"/>
                <a:cs typeface="Arial"/>
              </a:rPr>
              <a:t>w</a:t>
            </a:r>
            <a:r>
              <a:rPr sz="3600" spc="5" dirty="0">
                <a:latin typeface="Arial"/>
                <a:cs typeface="Arial"/>
              </a:rPr>
              <a:t>e</a:t>
            </a:r>
            <a:r>
              <a:rPr sz="3600" dirty="0">
                <a:latin typeface="Arial"/>
                <a:cs typeface="Arial"/>
              </a:rPr>
              <a:t>bs</a:t>
            </a:r>
            <a:r>
              <a:rPr sz="3600" spc="5" dirty="0">
                <a:latin typeface="Arial"/>
                <a:cs typeface="Arial"/>
              </a:rPr>
              <a:t>i</a:t>
            </a:r>
            <a:r>
              <a:rPr sz="3600" dirty="0">
                <a:latin typeface="Arial"/>
                <a:cs typeface="Arial"/>
              </a:rPr>
              <a:t>te</a:t>
            </a:r>
          </a:p>
          <a:p>
            <a:pPr>
              <a:lnSpc>
                <a:spcPct val="100000"/>
              </a:lnSpc>
              <a:spcBef>
                <a:spcPts val="37"/>
              </a:spcBef>
              <a:buFont typeface="Wingdings"/>
              <a:buChar char=""/>
            </a:pPr>
            <a:endParaRPr sz="4800" dirty="0">
              <a:latin typeface="Times New Roman"/>
              <a:cs typeface="Times New Roman"/>
            </a:endParaRPr>
          </a:p>
          <a:p>
            <a:pPr marL="355600" marR="5080" indent="-342900">
              <a:lnSpc>
                <a:spcPct val="100000"/>
              </a:lnSpc>
              <a:buFont typeface="Wingdings"/>
              <a:buChar char=""/>
              <a:tabLst>
                <a:tab pos="355600" algn="l"/>
              </a:tabLst>
            </a:pPr>
            <a:r>
              <a:rPr sz="3600" dirty="0">
                <a:latin typeface="Arial"/>
                <a:cs typeface="Arial"/>
              </a:rPr>
              <a:t>The</a:t>
            </a:r>
            <a:r>
              <a:rPr sz="3600" spc="-5" dirty="0">
                <a:latin typeface="Arial"/>
                <a:cs typeface="Arial"/>
              </a:rPr>
              <a:t> </a:t>
            </a:r>
            <a:r>
              <a:rPr sz="3600" dirty="0">
                <a:latin typeface="Arial"/>
                <a:cs typeface="Arial"/>
              </a:rPr>
              <a:t>system</a:t>
            </a:r>
            <a:r>
              <a:rPr sz="3600" spc="-10" dirty="0">
                <a:latin typeface="Arial"/>
                <a:cs typeface="Arial"/>
              </a:rPr>
              <a:t> </a:t>
            </a:r>
            <a:r>
              <a:rPr sz="4000" dirty="0">
                <a:solidFill>
                  <a:srgbClr val="FFC000"/>
                </a:solidFill>
                <a:latin typeface="Arial"/>
                <a:cs typeface="Arial"/>
              </a:rPr>
              <a:t>sha</a:t>
            </a:r>
            <a:r>
              <a:rPr sz="4000" spc="5" dirty="0">
                <a:solidFill>
                  <a:srgbClr val="FFC000"/>
                </a:solidFill>
                <a:latin typeface="Arial"/>
                <a:cs typeface="Arial"/>
              </a:rPr>
              <a:t>l</a:t>
            </a:r>
            <a:r>
              <a:rPr sz="4000" dirty="0">
                <a:solidFill>
                  <a:srgbClr val="FFC000"/>
                </a:solidFill>
                <a:latin typeface="Arial"/>
                <a:cs typeface="Arial"/>
              </a:rPr>
              <a:t>l</a:t>
            </a:r>
            <a:r>
              <a:rPr sz="4000" spc="-15" dirty="0">
                <a:solidFill>
                  <a:srgbClr val="FFC000"/>
                </a:solidFill>
                <a:latin typeface="Arial"/>
                <a:cs typeface="Arial"/>
              </a:rPr>
              <a:t> </a:t>
            </a:r>
            <a:r>
              <a:rPr sz="3600" dirty="0">
                <a:latin typeface="Arial"/>
                <a:cs typeface="Arial"/>
              </a:rPr>
              <a:t>not</a:t>
            </a:r>
            <a:r>
              <a:rPr sz="3600" spc="-15" dirty="0">
                <a:latin typeface="Arial"/>
                <a:cs typeface="Arial"/>
              </a:rPr>
              <a:t> </a:t>
            </a:r>
            <a:r>
              <a:rPr sz="3600" dirty="0">
                <a:latin typeface="Arial"/>
                <a:cs typeface="Arial"/>
              </a:rPr>
              <a:t>have down</a:t>
            </a:r>
            <a:r>
              <a:rPr sz="3600" spc="-30" dirty="0">
                <a:latin typeface="Arial"/>
                <a:cs typeface="Arial"/>
              </a:rPr>
              <a:t> </a:t>
            </a:r>
            <a:r>
              <a:rPr sz="3600" dirty="0">
                <a:latin typeface="Arial"/>
                <a:cs typeface="Arial"/>
              </a:rPr>
              <a:t>time of more than one se</a:t>
            </a:r>
            <a:r>
              <a:rPr sz="3600" spc="5" dirty="0">
                <a:latin typeface="Arial"/>
                <a:cs typeface="Arial"/>
              </a:rPr>
              <a:t>c</a:t>
            </a:r>
            <a:r>
              <a:rPr sz="3600" dirty="0">
                <a:latin typeface="Arial"/>
                <a:cs typeface="Arial"/>
              </a:rPr>
              <a:t>ond </a:t>
            </a:r>
            <a:r>
              <a:rPr sz="3600" spc="-15" dirty="0">
                <a:latin typeface="Arial"/>
                <a:cs typeface="Arial"/>
              </a:rPr>
              <a:t>f</a:t>
            </a:r>
            <a:r>
              <a:rPr sz="3600" dirty="0">
                <a:latin typeface="Arial"/>
                <a:cs typeface="Arial"/>
              </a:rPr>
              <a:t>or</a:t>
            </a:r>
            <a:r>
              <a:rPr sz="3600" spc="5" dirty="0">
                <a:latin typeface="Arial"/>
                <a:cs typeface="Arial"/>
              </a:rPr>
              <a:t> </a:t>
            </a:r>
            <a:r>
              <a:rPr sz="3600" dirty="0">
                <a:latin typeface="Arial"/>
                <a:cs typeface="Arial"/>
              </a:rPr>
              <a:t>cont</a:t>
            </a:r>
            <a:r>
              <a:rPr sz="3600" spc="5" dirty="0">
                <a:latin typeface="Arial"/>
                <a:cs typeface="Arial"/>
              </a:rPr>
              <a:t>i</a:t>
            </a:r>
            <a:r>
              <a:rPr sz="3600" dirty="0">
                <a:latin typeface="Arial"/>
                <a:cs typeface="Arial"/>
              </a:rPr>
              <a:t>nuo</a:t>
            </a:r>
            <a:r>
              <a:rPr sz="3600" spc="5" dirty="0">
                <a:latin typeface="Arial"/>
                <a:cs typeface="Arial"/>
              </a:rPr>
              <a:t>u</a:t>
            </a:r>
            <a:r>
              <a:rPr sz="3600" dirty="0">
                <a:latin typeface="Arial"/>
                <a:cs typeface="Arial"/>
              </a:rPr>
              <a:t>s</a:t>
            </a:r>
            <a:r>
              <a:rPr sz="3600" spc="-25" dirty="0">
                <a:latin typeface="Arial"/>
                <a:cs typeface="Arial"/>
              </a:rPr>
              <a:t> </a:t>
            </a:r>
            <a:r>
              <a:rPr sz="3600" dirty="0">
                <a:latin typeface="Arial"/>
                <a:cs typeface="Arial"/>
              </a:rPr>
              <a:t>exe</a:t>
            </a:r>
            <a:r>
              <a:rPr sz="3600" spc="5" dirty="0">
                <a:latin typeface="Arial"/>
                <a:cs typeface="Arial"/>
              </a:rPr>
              <a:t>c</a:t>
            </a:r>
            <a:r>
              <a:rPr sz="3600" dirty="0">
                <a:latin typeface="Arial"/>
                <a:cs typeface="Arial"/>
              </a:rPr>
              <a:t>uti</a:t>
            </a:r>
            <a:r>
              <a:rPr sz="3600" spc="5" dirty="0">
                <a:latin typeface="Arial"/>
                <a:cs typeface="Arial"/>
              </a:rPr>
              <a:t>o</a:t>
            </a:r>
            <a:r>
              <a:rPr sz="3600" dirty="0">
                <a:latin typeface="Arial"/>
                <a:cs typeface="Arial"/>
              </a:rPr>
              <a:t>n</a:t>
            </a:r>
            <a:r>
              <a:rPr sz="3600" spc="-15" dirty="0">
                <a:latin typeface="Arial"/>
                <a:cs typeface="Arial"/>
              </a:rPr>
              <a:t> </a:t>
            </a:r>
            <a:r>
              <a:rPr sz="3600" dirty="0">
                <a:latin typeface="Arial"/>
                <a:cs typeface="Arial"/>
              </a:rPr>
              <a:t>of one </a:t>
            </a:r>
            <a:r>
              <a:rPr sz="3600" spc="-15" dirty="0">
                <a:latin typeface="Arial"/>
                <a:cs typeface="Arial"/>
              </a:rPr>
              <a:t>t</a:t>
            </a:r>
            <a:r>
              <a:rPr sz="3600" dirty="0">
                <a:latin typeface="Arial"/>
                <a:cs typeface="Arial"/>
              </a:rPr>
              <a:t>hou</a:t>
            </a:r>
            <a:r>
              <a:rPr sz="3600" spc="5" dirty="0">
                <a:latin typeface="Arial"/>
                <a:cs typeface="Arial"/>
              </a:rPr>
              <a:t>s</a:t>
            </a:r>
            <a:r>
              <a:rPr sz="3600" dirty="0">
                <a:latin typeface="Arial"/>
                <a:cs typeface="Arial"/>
              </a:rPr>
              <a:t>and hours</a:t>
            </a:r>
          </a:p>
        </p:txBody>
      </p:sp>
      <p:sp>
        <p:nvSpPr>
          <p:cNvPr id="5" name="Horizontal Scroll 4"/>
          <p:cNvSpPr/>
          <p:nvPr/>
        </p:nvSpPr>
        <p:spPr>
          <a:xfrm>
            <a:off x="6272692" y="987089"/>
            <a:ext cx="5653825" cy="1184856"/>
          </a:xfrm>
          <a:prstGeom prst="horizontalScroll">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dirty="0">
                <a:solidFill>
                  <a:srgbClr val="002060"/>
                </a:solidFill>
                <a:effectLst>
                  <a:outerShdw blurRad="38100" dist="38100" dir="2700000" algn="tl">
                    <a:srgbClr val="000000">
                      <a:alpha val="43137"/>
                    </a:srgbClr>
                  </a:outerShdw>
                </a:effectLst>
              </a:rPr>
              <a:t>Reliability and performance</a:t>
            </a:r>
          </a:p>
        </p:txBody>
      </p:sp>
      <p:sp>
        <p:nvSpPr>
          <p:cNvPr id="6" name="Horizontal Scroll 5"/>
          <p:cNvSpPr/>
          <p:nvPr/>
        </p:nvSpPr>
        <p:spPr>
          <a:xfrm>
            <a:off x="6291329" y="2888514"/>
            <a:ext cx="5653825" cy="1184856"/>
          </a:xfrm>
          <a:prstGeom prst="horizontalScroll">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200" dirty="0">
                <a:solidFill>
                  <a:srgbClr val="002060"/>
                </a:solidFill>
                <a:effectLst>
                  <a:outerShdw blurRad="38100" dist="38100" dir="2700000" algn="tl">
                    <a:srgbClr val="000000">
                      <a:alpha val="43137"/>
                    </a:srgbClr>
                  </a:outerShdw>
                </a:effectLst>
              </a:rPr>
              <a:t>Mean time to failure</a:t>
            </a:r>
          </a:p>
        </p:txBody>
      </p:sp>
      <p:sp>
        <p:nvSpPr>
          <p:cNvPr id="7" name="Footer Placeholder 6">
            <a:extLst>
              <a:ext uri="{FF2B5EF4-FFF2-40B4-BE49-F238E27FC236}">
                <a16:creationId xmlns:a16="http://schemas.microsoft.com/office/drawing/2014/main" id="{F32A77CB-0A6D-4BD6-90F0-06E5E8AD2747}"/>
              </a:ext>
            </a:extLst>
          </p:cNvPr>
          <p:cNvSpPr>
            <a:spLocks noGrp="1"/>
          </p:cNvSpPr>
          <p:nvPr>
            <p:ph type="ftr" sz="quarter" idx="11"/>
          </p:nvPr>
        </p:nvSpPr>
        <p:spPr/>
        <p:txBody>
          <a:bodyPr/>
          <a:lstStyle/>
          <a:p>
            <a:r>
              <a:rPr lang="en-US"/>
              <a:t>Software Engineering</a:t>
            </a:r>
          </a:p>
        </p:txBody>
      </p:sp>
      <p:sp>
        <p:nvSpPr>
          <p:cNvPr id="8" name="Slide Number Placeholder 7">
            <a:extLst>
              <a:ext uri="{FF2B5EF4-FFF2-40B4-BE49-F238E27FC236}">
                <a16:creationId xmlns:a16="http://schemas.microsoft.com/office/drawing/2014/main" id="{B92EDB20-7D90-41C9-A89F-A0E42A94583B}"/>
              </a:ext>
            </a:extLst>
          </p:cNvPr>
          <p:cNvSpPr>
            <a:spLocks noGrp="1"/>
          </p:cNvSpPr>
          <p:nvPr>
            <p:ph type="sldNum" sz="quarter" idx="12"/>
          </p:nvPr>
        </p:nvSpPr>
        <p:spPr/>
        <p:txBody>
          <a:bodyPr/>
          <a:lstStyle/>
          <a:p>
            <a:fld id="{B12280B9-D2CE-4D2F-9836-68D0AD48D9E8}" type="slidenum">
              <a:rPr lang="en-US" smtClean="0"/>
              <a:t>32</a:t>
            </a:fld>
            <a:endParaRPr lang="en-US"/>
          </a:p>
        </p:txBody>
      </p:sp>
    </p:spTree>
    <p:extLst>
      <p:ext uri="{BB962C8B-B14F-4D97-AF65-F5344CB8AC3E}">
        <p14:creationId xmlns:p14="http://schemas.microsoft.com/office/powerpoint/2010/main" val="1487170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18242" cy="707886"/>
          </a:xfrm>
          <a:prstGeom prst="rect">
            <a:avLst/>
          </a:prstGeom>
          <a:noFill/>
        </p:spPr>
        <p:txBody>
          <a:bodyPr wrap="square" rtlCol="0">
            <a:spAutoFit/>
          </a:bodyPr>
          <a:lstStyle/>
          <a:p>
            <a:r>
              <a:rPr lang="en-US"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a:cs typeface="Arial"/>
              </a:rPr>
              <a:t>Organizational Requirements</a:t>
            </a:r>
            <a:endParaRPr lang="en-US"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panose="020B0604020202020204" pitchFamily="34" charset="0"/>
              <a:cs typeface="Arial" panose="020B0604020202020204" pitchFamily="34" charset="0"/>
            </a:endParaRPr>
          </a:p>
        </p:txBody>
      </p:sp>
      <p:sp>
        <p:nvSpPr>
          <p:cNvPr id="3" name="Round Single Corner Rectangle 2"/>
          <p:cNvSpPr/>
          <p:nvPr/>
        </p:nvSpPr>
        <p:spPr>
          <a:xfrm>
            <a:off x="0" y="707886"/>
            <a:ext cx="12192000" cy="6150114"/>
          </a:xfrm>
          <a:prstGeom prst="round1Rect">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bject 6"/>
          <p:cNvSpPr/>
          <p:nvPr/>
        </p:nvSpPr>
        <p:spPr>
          <a:xfrm>
            <a:off x="3810761" y="1753362"/>
            <a:ext cx="1752600" cy="914400"/>
          </a:xfrm>
          <a:custGeom>
            <a:avLst/>
            <a:gdLst/>
            <a:ahLst/>
            <a:cxnLst/>
            <a:rect l="l" t="t" r="r" b="b"/>
            <a:pathLst>
              <a:path w="1752600" h="914400">
                <a:moveTo>
                  <a:pt x="0" y="152399"/>
                </a:moveTo>
                <a:lnTo>
                  <a:pt x="6106" y="109528"/>
                </a:lnTo>
                <a:lnTo>
                  <a:pt x="23271" y="71392"/>
                </a:lnTo>
                <a:lnTo>
                  <a:pt x="49763" y="39718"/>
                </a:lnTo>
                <a:lnTo>
                  <a:pt x="83850" y="16237"/>
                </a:lnTo>
                <a:lnTo>
                  <a:pt x="123801" y="2676"/>
                </a:lnTo>
                <a:lnTo>
                  <a:pt x="1600199" y="0"/>
                </a:lnTo>
                <a:lnTo>
                  <a:pt x="1614909" y="699"/>
                </a:lnTo>
                <a:lnTo>
                  <a:pt x="1656394" y="10681"/>
                </a:lnTo>
                <a:lnTo>
                  <a:pt x="1692569" y="31142"/>
                </a:lnTo>
                <a:lnTo>
                  <a:pt x="1721703" y="60354"/>
                </a:lnTo>
                <a:lnTo>
                  <a:pt x="1742070" y="96589"/>
                </a:lnTo>
                <a:lnTo>
                  <a:pt x="1751940" y="138117"/>
                </a:lnTo>
                <a:lnTo>
                  <a:pt x="1752599" y="761999"/>
                </a:lnTo>
                <a:lnTo>
                  <a:pt x="1751900" y="776705"/>
                </a:lnTo>
                <a:lnTo>
                  <a:pt x="1741918" y="818182"/>
                </a:lnTo>
                <a:lnTo>
                  <a:pt x="1721457" y="854356"/>
                </a:lnTo>
                <a:lnTo>
                  <a:pt x="1692245" y="883494"/>
                </a:lnTo>
                <a:lnTo>
                  <a:pt x="1656010" y="903866"/>
                </a:lnTo>
                <a:lnTo>
                  <a:pt x="1614482" y="913740"/>
                </a:lnTo>
                <a:lnTo>
                  <a:pt x="152399" y="914399"/>
                </a:lnTo>
                <a:lnTo>
                  <a:pt x="137694" y="913700"/>
                </a:lnTo>
                <a:lnTo>
                  <a:pt x="96217" y="903715"/>
                </a:lnTo>
                <a:lnTo>
                  <a:pt x="60043" y="883248"/>
                </a:lnTo>
                <a:lnTo>
                  <a:pt x="30905" y="854032"/>
                </a:lnTo>
                <a:lnTo>
                  <a:pt x="10533" y="817798"/>
                </a:lnTo>
                <a:lnTo>
                  <a:pt x="659" y="776277"/>
                </a:lnTo>
                <a:lnTo>
                  <a:pt x="0" y="152399"/>
                </a:lnTo>
                <a:close/>
              </a:path>
            </a:pathLst>
          </a:custGeom>
          <a:ln w="25907">
            <a:solidFill>
              <a:srgbClr val="FFC000"/>
            </a:solidFill>
          </a:ln>
        </p:spPr>
        <p:txBody>
          <a:bodyPr wrap="square" lIns="0" tIns="0" rIns="0" bIns="0" rtlCol="0"/>
          <a:lstStyle/>
          <a:p>
            <a:endParaRPr/>
          </a:p>
        </p:txBody>
      </p:sp>
      <p:sp>
        <p:nvSpPr>
          <p:cNvPr id="5" name="object 7"/>
          <p:cNvSpPr txBox="1"/>
          <p:nvPr/>
        </p:nvSpPr>
        <p:spPr>
          <a:xfrm>
            <a:off x="3939035" y="1966183"/>
            <a:ext cx="1495425" cy="528955"/>
          </a:xfrm>
          <a:prstGeom prst="rect">
            <a:avLst/>
          </a:prstGeom>
          <a:ln>
            <a:solidFill>
              <a:schemeClr val="bg1"/>
            </a:solidFill>
          </a:ln>
        </p:spPr>
        <p:txBody>
          <a:bodyPr vert="horz" wrap="square" lIns="0" tIns="0" rIns="0" bIns="0" rtlCol="0">
            <a:spAutoFit/>
          </a:bodyPr>
          <a:lstStyle/>
          <a:p>
            <a:pPr algn="ctr">
              <a:lnSpc>
                <a:spcPct val="100000"/>
              </a:lnSpc>
            </a:pPr>
            <a:r>
              <a:rPr sz="1800" dirty="0">
                <a:latin typeface="Arial"/>
                <a:cs typeface="Arial"/>
              </a:rPr>
              <a:t>Org</a:t>
            </a:r>
            <a:r>
              <a:rPr sz="1800" spc="-15" dirty="0">
                <a:latin typeface="Arial"/>
                <a:cs typeface="Arial"/>
              </a:rPr>
              <a:t>a</a:t>
            </a:r>
            <a:r>
              <a:rPr sz="1800" spc="-10" dirty="0">
                <a:latin typeface="Arial"/>
                <a:cs typeface="Arial"/>
              </a:rPr>
              <a:t>n</a:t>
            </a:r>
            <a:r>
              <a:rPr sz="1800" dirty="0">
                <a:latin typeface="Arial"/>
                <a:cs typeface="Arial"/>
              </a:rPr>
              <a:t>iz</a:t>
            </a:r>
            <a:r>
              <a:rPr sz="1800" spc="-15" dirty="0">
                <a:latin typeface="Arial"/>
                <a:cs typeface="Arial"/>
              </a:rPr>
              <a:t>a</a:t>
            </a:r>
            <a:r>
              <a:rPr sz="1800" dirty="0">
                <a:latin typeface="Arial"/>
                <a:cs typeface="Arial"/>
              </a:rPr>
              <a:t>ti</a:t>
            </a:r>
            <a:r>
              <a:rPr sz="1800" spc="-10" dirty="0">
                <a:latin typeface="Arial"/>
                <a:cs typeface="Arial"/>
              </a:rPr>
              <a:t>ona</a:t>
            </a:r>
            <a:r>
              <a:rPr sz="1800" dirty="0">
                <a:latin typeface="Arial"/>
                <a:cs typeface="Arial"/>
              </a:rPr>
              <a:t>l</a:t>
            </a:r>
          </a:p>
          <a:p>
            <a:pPr marL="635" algn="ctr">
              <a:lnSpc>
                <a:spcPct val="100000"/>
              </a:lnSpc>
            </a:pPr>
            <a:r>
              <a:rPr sz="1800" dirty="0">
                <a:latin typeface="Arial"/>
                <a:cs typeface="Arial"/>
              </a:rPr>
              <a:t>re</a:t>
            </a:r>
            <a:r>
              <a:rPr sz="1800" spc="-10" dirty="0">
                <a:latin typeface="Arial"/>
                <a:cs typeface="Arial"/>
              </a:rPr>
              <a:t>q</a:t>
            </a:r>
            <a:r>
              <a:rPr sz="1800" dirty="0">
                <a:latin typeface="Arial"/>
                <a:cs typeface="Arial"/>
              </a:rPr>
              <a:t>u</a:t>
            </a:r>
            <a:r>
              <a:rPr sz="1800" spc="-10" dirty="0">
                <a:latin typeface="Arial"/>
                <a:cs typeface="Arial"/>
              </a:rPr>
              <a:t>i</a:t>
            </a:r>
            <a:r>
              <a:rPr sz="1800" dirty="0">
                <a:latin typeface="Arial"/>
                <a:cs typeface="Arial"/>
              </a:rPr>
              <a:t>rem</a:t>
            </a:r>
            <a:r>
              <a:rPr sz="1800" spc="-10" dirty="0">
                <a:latin typeface="Arial"/>
                <a:cs typeface="Arial"/>
              </a:rPr>
              <a:t>e</a:t>
            </a:r>
            <a:r>
              <a:rPr sz="1800" dirty="0">
                <a:latin typeface="Arial"/>
                <a:cs typeface="Arial"/>
              </a:rPr>
              <a:t>nts</a:t>
            </a:r>
          </a:p>
        </p:txBody>
      </p:sp>
      <p:sp>
        <p:nvSpPr>
          <p:cNvPr id="6" name="object 8"/>
          <p:cNvSpPr/>
          <p:nvPr/>
        </p:nvSpPr>
        <p:spPr>
          <a:xfrm>
            <a:off x="3810761" y="4115561"/>
            <a:ext cx="1752600" cy="914400"/>
          </a:xfrm>
          <a:custGeom>
            <a:avLst/>
            <a:gdLst/>
            <a:ahLst/>
            <a:cxnLst/>
            <a:rect l="l" t="t" r="r" b="b"/>
            <a:pathLst>
              <a:path w="1752600" h="914400">
                <a:moveTo>
                  <a:pt x="0" y="152399"/>
                </a:moveTo>
                <a:lnTo>
                  <a:pt x="6106" y="109534"/>
                </a:lnTo>
                <a:lnTo>
                  <a:pt x="23271" y="71398"/>
                </a:lnTo>
                <a:lnTo>
                  <a:pt x="49763" y="39724"/>
                </a:lnTo>
                <a:lnTo>
                  <a:pt x="83850" y="16240"/>
                </a:lnTo>
                <a:lnTo>
                  <a:pt x="123801" y="2676"/>
                </a:lnTo>
                <a:lnTo>
                  <a:pt x="1600199" y="0"/>
                </a:lnTo>
                <a:lnTo>
                  <a:pt x="1614909" y="699"/>
                </a:lnTo>
                <a:lnTo>
                  <a:pt x="1656394" y="10683"/>
                </a:lnTo>
                <a:lnTo>
                  <a:pt x="1692569" y="31146"/>
                </a:lnTo>
                <a:lnTo>
                  <a:pt x="1721703" y="60360"/>
                </a:lnTo>
                <a:lnTo>
                  <a:pt x="1742070" y="96595"/>
                </a:lnTo>
                <a:lnTo>
                  <a:pt x="1751940" y="138120"/>
                </a:lnTo>
                <a:lnTo>
                  <a:pt x="1752599" y="761999"/>
                </a:lnTo>
                <a:lnTo>
                  <a:pt x="1751900" y="776707"/>
                </a:lnTo>
                <a:lnTo>
                  <a:pt x="1741918" y="818188"/>
                </a:lnTo>
                <a:lnTo>
                  <a:pt x="1721457" y="854362"/>
                </a:lnTo>
                <a:lnTo>
                  <a:pt x="1692245" y="883499"/>
                </a:lnTo>
                <a:lnTo>
                  <a:pt x="1656010" y="903868"/>
                </a:lnTo>
                <a:lnTo>
                  <a:pt x="1614482" y="913740"/>
                </a:lnTo>
                <a:lnTo>
                  <a:pt x="152399" y="914399"/>
                </a:lnTo>
                <a:lnTo>
                  <a:pt x="137694" y="913700"/>
                </a:lnTo>
                <a:lnTo>
                  <a:pt x="96217" y="903716"/>
                </a:lnTo>
                <a:lnTo>
                  <a:pt x="60043" y="883253"/>
                </a:lnTo>
                <a:lnTo>
                  <a:pt x="30905" y="854038"/>
                </a:lnTo>
                <a:lnTo>
                  <a:pt x="10533" y="817804"/>
                </a:lnTo>
                <a:lnTo>
                  <a:pt x="659" y="776279"/>
                </a:lnTo>
                <a:lnTo>
                  <a:pt x="0" y="152399"/>
                </a:lnTo>
                <a:close/>
              </a:path>
            </a:pathLst>
          </a:custGeom>
          <a:ln w="25907">
            <a:solidFill>
              <a:srgbClr val="FFC000"/>
            </a:solidFill>
          </a:ln>
        </p:spPr>
        <p:txBody>
          <a:bodyPr wrap="square" lIns="0" tIns="0" rIns="0" bIns="0" rtlCol="0"/>
          <a:lstStyle/>
          <a:p>
            <a:endParaRPr/>
          </a:p>
        </p:txBody>
      </p:sp>
      <p:sp>
        <p:nvSpPr>
          <p:cNvPr id="7" name="object 9"/>
          <p:cNvSpPr txBox="1"/>
          <p:nvPr/>
        </p:nvSpPr>
        <p:spPr>
          <a:xfrm>
            <a:off x="3894839" y="4329259"/>
            <a:ext cx="1585595" cy="528320"/>
          </a:xfrm>
          <a:prstGeom prst="rect">
            <a:avLst/>
          </a:prstGeom>
          <a:ln>
            <a:solidFill>
              <a:schemeClr val="bg1"/>
            </a:solidFill>
          </a:ln>
        </p:spPr>
        <p:txBody>
          <a:bodyPr vert="horz" wrap="square" lIns="0" tIns="0" rIns="0" bIns="0" rtlCol="0">
            <a:spAutoFit/>
          </a:bodyPr>
          <a:lstStyle/>
          <a:p>
            <a:pPr marL="127000" marR="5080" indent="-114300">
              <a:lnSpc>
                <a:spcPct val="100000"/>
              </a:lnSpc>
            </a:pPr>
            <a:r>
              <a:rPr sz="1800" dirty="0">
                <a:latin typeface="Arial"/>
                <a:cs typeface="Arial"/>
              </a:rPr>
              <a:t>Impl</a:t>
            </a:r>
            <a:r>
              <a:rPr sz="1800" spc="-10" dirty="0">
                <a:latin typeface="Arial"/>
                <a:cs typeface="Arial"/>
              </a:rPr>
              <a:t>e</a:t>
            </a:r>
            <a:r>
              <a:rPr sz="1800" dirty="0">
                <a:latin typeface="Arial"/>
                <a:cs typeface="Arial"/>
              </a:rPr>
              <a:t>me</a:t>
            </a:r>
            <a:r>
              <a:rPr sz="1800" spc="-10" dirty="0">
                <a:latin typeface="Arial"/>
                <a:cs typeface="Arial"/>
              </a:rPr>
              <a:t>n</a:t>
            </a:r>
            <a:r>
              <a:rPr sz="1800" dirty="0">
                <a:latin typeface="Arial"/>
                <a:cs typeface="Arial"/>
              </a:rPr>
              <a:t>tati</a:t>
            </a:r>
            <a:r>
              <a:rPr sz="1800" spc="-10" dirty="0">
                <a:latin typeface="Arial"/>
                <a:cs typeface="Arial"/>
              </a:rPr>
              <a:t>o</a:t>
            </a:r>
            <a:r>
              <a:rPr sz="1800" dirty="0">
                <a:latin typeface="Arial"/>
                <a:cs typeface="Arial"/>
              </a:rPr>
              <a:t>n re</a:t>
            </a:r>
            <a:r>
              <a:rPr sz="1800" spc="-10" dirty="0">
                <a:latin typeface="Arial"/>
                <a:cs typeface="Arial"/>
              </a:rPr>
              <a:t>q</a:t>
            </a:r>
            <a:r>
              <a:rPr sz="1800" dirty="0">
                <a:latin typeface="Arial"/>
                <a:cs typeface="Arial"/>
              </a:rPr>
              <a:t>u</a:t>
            </a:r>
            <a:r>
              <a:rPr sz="1800" spc="-10" dirty="0">
                <a:latin typeface="Arial"/>
                <a:cs typeface="Arial"/>
              </a:rPr>
              <a:t>i</a:t>
            </a:r>
            <a:r>
              <a:rPr sz="1800" dirty="0">
                <a:latin typeface="Arial"/>
                <a:cs typeface="Arial"/>
              </a:rPr>
              <a:t>rem</a:t>
            </a:r>
            <a:r>
              <a:rPr sz="1800" spc="-10" dirty="0">
                <a:latin typeface="Arial"/>
                <a:cs typeface="Arial"/>
              </a:rPr>
              <a:t>e</a:t>
            </a:r>
            <a:r>
              <a:rPr sz="1800" dirty="0">
                <a:latin typeface="Arial"/>
                <a:cs typeface="Arial"/>
              </a:rPr>
              <a:t>nts</a:t>
            </a:r>
          </a:p>
        </p:txBody>
      </p:sp>
      <p:sp>
        <p:nvSpPr>
          <p:cNvPr id="8" name="object 10"/>
          <p:cNvSpPr/>
          <p:nvPr/>
        </p:nvSpPr>
        <p:spPr>
          <a:xfrm>
            <a:off x="6477761" y="4115561"/>
            <a:ext cx="1752600" cy="914400"/>
          </a:xfrm>
          <a:custGeom>
            <a:avLst/>
            <a:gdLst/>
            <a:ahLst/>
            <a:cxnLst/>
            <a:rect l="l" t="t" r="r" b="b"/>
            <a:pathLst>
              <a:path w="1752600" h="914400">
                <a:moveTo>
                  <a:pt x="0" y="152399"/>
                </a:moveTo>
                <a:lnTo>
                  <a:pt x="6106" y="109534"/>
                </a:lnTo>
                <a:lnTo>
                  <a:pt x="23271" y="71398"/>
                </a:lnTo>
                <a:lnTo>
                  <a:pt x="49763" y="39724"/>
                </a:lnTo>
                <a:lnTo>
                  <a:pt x="83850" y="16240"/>
                </a:lnTo>
                <a:lnTo>
                  <a:pt x="123801" y="2676"/>
                </a:lnTo>
                <a:lnTo>
                  <a:pt x="1600199" y="0"/>
                </a:lnTo>
                <a:lnTo>
                  <a:pt x="1614909" y="699"/>
                </a:lnTo>
                <a:lnTo>
                  <a:pt x="1656394" y="10683"/>
                </a:lnTo>
                <a:lnTo>
                  <a:pt x="1692569" y="31146"/>
                </a:lnTo>
                <a:lnTo>
                  <a:pt x="1721703" y="60360"/>
                </a:lnTo>
                <a:lnTo>
                  <a:pt x="1742070" y="96595"/>
                </a:lnTo>
                <a:lnTo>
                  <a:pt x="1751940" y="138120"/>
                </a:lnTo>
                <a:lnTo>
                  <a:pt x="1752599" y="761999"/>
                </a:lnTo>
                <a:lnTo>
                  <a:pt x="1751900" y="776707"/>
                </a:lnTo>
                <a:lnTo>
                  <a:pt x="1741918" y="818188"/>
                </a:lnTo>
                <a:lnTo>
                  <a:pt x="1721457" y="854362"/>
                </a:lnTo>
                <a:lnTo>
                  <a:pt x="1692245" y="883499"/>
                </a:lnTo>
                <a:lnTo>
                  <a:pt x="1656010" y="903868"/>
                </a:lnTo>
                <a:lnTo>
                  <a:pt x="1614482" y="913740"/>
                </a:lnTo>
                <a:lnTo>
                  <a:pt x="152399" y="914399"/>
                </a:lnTo>
                <a:lnTo>
                  <a:pt x="137694" y="913700"/>
                </a:lnTo>
                <a:lnTo>
                  <a:pt x="96217" y="903716"/>
                </a:lnTo>
                <a:lnTo>
                  <a:pt x="60043" y="883253"/>
                </a:lnTo>
                <a:lnTo>
                  <a:pt x="30905" y="854038"/>
                </a:lnTo>
                <a:lnTo>
                  <a:pt x="10533" y="817804"/>
                </a:lnTo>
                <a:lnTo>
                  <a:pt x="659" y="776279"/>
                </a:lnTo>
                <a:lnTo>
                  <a:pt x="0" y="152399"/>
                </a:lnTo>
                <a:close/>
              </a:path>
            </a:pathLst>
          </a:custGeom>
          <a:ln w="25907">
            <a:solidFill>
              <a:srgbClr val="FFC000"/>
            </a:solidFill>
          </a:ln>
        </p:spPr>
        <p:txBody>
          <a:bodyPr wrap="square" lIns="0" tIns="0" rIns="0" bIns="0" rtlCol="0"/>
          <a:lstStyle/>
          <a:p>
            <a:endParaRPr/>
          </a:p>
        </p:txBody>
      </p:sp>
      <p:sp>
        <p:nvSpPr>
          <p:cNvPr id="9" name="object 11"/>
          <p:cNvSpPr txBox="1"/>
          <p:nvPr/>
        </p:nvSpPr>
        <p:spPr>
          <a:xfrm>
            <a:off x="6676395" y="4329259"/>
            <a:ext cx="1356360" cy="528320"/>
          </a:xfrm>
          <a:prstGeom prst="rect">
            <a:avLst/>
          </a:prstGeom>
          <a:ln>
            <a:solidFill>
              <a:schemeClr val="bg1"/>
            </a:solidFill>
          </a:ln>
        </p:spPr>
        <p:txBody>
          <a:bodyPr vert="horz" wrap="square" lIns="0" tIns="0" rIns="0" bIns="0" rtlCol="0">
            <a:spAutoFit/>
          </a:bodyPr>
          <a:lstStyle/>
          <a:p>
            <a:pPr marL="12700" marR="5080" indent="254000">
              <a:lnSpc>
                <a:spcPct val="100000"/>
              </a:lnSpc>
            </a:pPr>
            <a:r>
              <a:rPr sz="1800" dirty="0">
                <a:latin typeface="Arial"/>
                <a:cs typeface="Arial"/>
              </a:rPr>
              <a:t>D</a:t>
            </a:r>
            <a:r>
              <a:rPr sz="1800" spc="-10" dirty="0">
                <a:latin typeface="Arial"/>
                <a:cs typeface="Arial"/>
              </a:rPr>
              <a:t>e</a:t>
            </a:r>
            <a:r>
              <a:rPr sz="1800" dirty="0">
                <a:latin typeface="Arial"/>
                <a:cs typeface="Arial"/>
              </a:rPr>
              <a:t>l</a:t>
            </a:r>
            <a:r>
              <a:rPr sz="1800" spc="-10" dirty="0">
                <a:latin typeface="Arial"/>
                <a:cs typeface="Arial"/>
              </a:rPr>
              <a:t>i</a:t>
            </a:r>
            <a:r>
              <a:rPr sz="1800" dirty="0">
                <a:latin typeface="Arial"/>
                <a:cs typeface="Arial"/>
              </a:rPr>
              <a:t>very re</a:t>
            </a:r>
            <a:r>
              <a:rPr sz="1800" spc="-10" dirty="0">
                <a:latin typeface="Arial"/>
                <a:cs typeface="Arial"/>
              </a:rPr>
              <a:t>q</a:t>
            </a:r>
            <a:r>
              <a:rPr sz="1800" dirty="0">
                <a:latin typeface="Arial"/>
                <a:cs typeface="Arial"/>
              </a:rPr>
              <a:t>u</a:t>
            </a:r>
            <a:r>
              <a:rPr sz="1800" spc="-10" dirty="0">
                <a:latin typeface="Arial"/>
                <a:cs typeface="Arial"/>
              </a:rPr>
              <a:t>i</a:t>
            </a:r>
            <a:r>
              <a:rPr sz="1800" dirty="0">
                <a:latin typeface="Arial"/>
                <a:cs typeface="Arial"/>
              </a:rPr>
              <a:t>rem</a:t>
            </a:r>
            <a:r>
              <a:rPr sz="1800" spc="-10" dirty="0">
                <a:latin typeface="Arial"/>
                <a:cs typeface="Arial"/>
              </a:rPr>
              <a:t>e</a:t>
            </a:r>
            <a:r>
              <a:rPr sz="1800" dirty="0">
                <a:latin typeface="Arial"/>
                <a:cs typeface="Arial"/>
              </a:rPr>
              <a:t>nts</a:t>
            </a:r>
          </a:p>
        </p:txBody>
      </p:sp>
      <p:sp>
        <p:nvSpPr>
          <p:cNvPr id="10" name="object 12"/>
          <p:cNvSpPr/>
          <p:nvPr/>
        </p:nvSpPr>
        <p:spPr>
          <a:xfrm>
            <a:off x="1143761" y="4115561"/>
            <a:ext cx="1752600" cy="914400"/>
          </a:xfrm>
          <a:custGeom>
            <a:avLst/>
            <a:gdLst/>
            <a:ahLst/>
            <a:cxnLst/>
            <a:rect l="l" t="t" r="r" b="b"/>
            <a:pathLst>
              <a:path w="1752600" h="914400">
                <a:moveTo>
                  <a:pt x="0" y="152399"/>
                </a:moveTo>
                <a:lnTo>
                  <a:pt x="6108" y="109534"/>
                </a:lnTo>
                <a:lnTo>
                  <a:pt x="23276" y="71398"/>
                </a:lnTo>
                <a:lnTo>
                  <a:pt x="49771" y="39724"/>
                </a:lnTo>
                <a:lnTo>
                  <a:pt x="83860" y="16240"/>
                </a:lnTo>
                <a:lnTo>
                  <a:pt x="123807" y="2676"/>
                </a:lnTo>
                <a:lnTo>
                  <a:pt x="1600199" y="0"/>
                </a:lnTo>
                <a:lnTo>
                  <a:pt x="1614907" y="699"/>
                </a:lnTo>
                <a:lnTo>
                  <a:pt x="1656388" y="10683"/>
                </a:lnTo>
                <a:lnTo>
                  <a:pt x="1692562" y="31146"/>
                </a:lnTo>
                <a:lnTo>
                  <a:pt x="1721699" y="60360"/>
                </a:lnTo>
                <a:lnTo>
                  <a:pt x="1742068" y="96595"/>
                </a:lnTo>
                <a:lnTo>
                  <a:pt x="1751940" y="138120"/>
                </a:lnTo>
                <a:lnTo>
                  <a:pt x="1752599" y="761999"/>
                </a:lnTo>
                <a:lnTo>
                  <a:pt x="1751900" y="776707"/>
                </a:lnTo>
                <a:lnTo>
                  <a:pt x="1741916" y="818188"/>
                </a:lnTo>
                <a:lnTo>
                  <a:pt x="1721453" y="854362"/>
                </a:lnTo>
                <a:lnTo>
                  <a:pt x="1692238" y="883499"/>
                </a:lnTo>
                <a:lnTo>
                  <a:pt x="1656004" y="903868"/>
                </a:lnTo>
                <a:lnTo>
                  <a:pt x="1614479" y="913740"/>
                </a:lnTo>
                <a:lnTo>
                  <a:pt x="152399" y="914399"/>
                </a:lnTo>
                <a:lnTo>
                  <a:pt x="137698" y="913700"/>
                </a:lnTo>
                <a:lnTo>
                  <a:pt x="96226" y="903716"/>
                </a:lnTo>
                <a:lnTo>
                  <a:pt x="60053" y="883253"/>
                </a:lnTo>
                <a:lnTo>
                  <a:pt x="30911" y="854038"/>
                </a:lnTo>
                <a:lnTo>
                  <a:pt x="10535" y="817804"/>
                </a:lnTo>
                <a:lnTo>
                  <a:pt x="659" y="776279"/>
                </a:lnTo>
                <a:lnTo>
                  <a:pt x="0" y="152399"/>
                </a:lnTo>
                <a:close/>
              </a:path>
            </a:pathLst>
          </a:custGeom>
          <a:ln w="25907">
            <a:solidFill>
              <a:srgbClr val="FFC000"/>
            </a:solidFill>
          </a:ln>
        </p:spPr>
        <p:txBody>
          <a:bodyPr wrap="square" lIns="0" tIns="0" rIns="0" bIns="0" rtlCol="0"/>
          <a:lstStyle/>
          <a:p>
            <a:endParaRPr/>
          </a:p>
        </p:txBody>
      </p:sp>
      <p:sp>
        <p:nvSpPr>
          <p:cNvPr id="11" name="object 13"/>
          <p:cNvSpPr txBox="1"/>
          <p:nvPr/>
        </p:nvSpPr>
        <p:spPr>
          <a:xfrm>
            <a:off x="1341883" y="4329259"/>
            <a:ext cx="1356360" cy="528320"/>
          </a:xfrm>
          <a:prstGeom prst="rect">
            <a:avLst/>
          </a:prstGeom>
          <a:ln>
            <a:solidFill>
              <a:schemeClr val="bg1"/>
            </a:solidFill>
          </a:ln>
        </p:spPr>
        <p:txBody>
          <a:bodyPr vert="horz" wrap="square" lIns="0" tIns="0" rIns="0" bIns="0" rtlCol="0">
            <a:spAutoFit/>
          </a:bodyPr>
          <a:lstStyle/>
          <a:p>
            <a:pPr marL="12700" marR="5080" indent="144780">
              <a:lnSpc>
                <a:spcPct val="100000"/>
              </a:lnSpc>
            </a:pPr>
            <a:r>
              <a:rPr sz="1800" dirty="0">
                <a:latin typeface="Arial"/>
                <a:cs typeface="Arial"/>
              </a:rPr>
              <a:t>Sta</a:t>
            </a:r>
            <a:r>
              <a:rPr sz="1800" spc="-10" dirty="0">
                <a:latin typeface="Arial"/>
                <a:cs typeface="Arial"/>
              </a:rPr>
              <a:t>n</a:t>
            </a:r>
            <a:r>
              <a:rPr sz="1800" dirty="0">
                <a:latin typeface="Arial"/>
                <a:cs typeface="Arial"/>
              </a:rPr>
              <a:t>d</a:t>
            </a:r>
            <a:r>
              <a:rPr sz="1800" spc="-10" dirty="0">
                <a:latin typeface="Arial"/>
                <a:cs typeface="Arial"/>
              </a:rPr>
              <a:t>a</a:t>
            </a:r>
            <a:r>
              <a:rPr sz="1800" dirty="0">
                <a:latin typeface="Arial"/>
                <a:cs typeface="Arial"/>
              </a:rPr>
              <a:t>rds re</a:t>
            </a:r>
            <a:r>
              <a:rPr sz="1800" spc="-10" dirty="0">
                <a:latin typeface="Arial"/>
                <a:cs typeface="Arial"/>
              </a:rPr>
              <a:t>q</a:t>
            </a:r>
            <a:r>
              <a:rPr sz="1800" dirty="0">
                <a:latin typeface="Arial"/>
                <a:cs typeface="Arial"/>
              </a:rPr>
              <a:t>u</a:t>
            </a:r>
            <a:r>
              <a:rPr sz="1800" spc="-10" dirty="0">
                <a:latin typeface="Arial"/>
                <a:cs typeface="Arial"/>
              </a:rPr>
              <a:t>i</a:t>
            </a:r>
            <a:r>
              <a:rPr sz="1800" dirty="0">
                <a:latin typeface="Arial"/>
                <a:cs typeface="Arial"/>
              </a:rPr>
              <a:t>rem</a:t>
            </a:r>
            <a:r>
              <a:rPr sz="1800" spc="-10" dirty="0">
                <a:latin typeface="Arial"/>
                <a:cs typeface="Arial"/>
              </a:rPr>
              <a:t>e</a:t>
            </a:r>
            <a:r>
              <a:rPr sz="1800" dirty="0">
                <a:latin typeface="Arial"/>
                <a:cs typeface="Arial"/>
              </a:rPr>
              <a:t>nts</a:t>
            </a:r>
          </a:p>
        </p:txBody>
      </p:sp>
      <p:sp>
        <p:nvSpPr>
          <p:cNvPr id="12" name="object 14"/>
          <p:cNvSpPr/>
          <p:nvPr/>
        </p:nvSpPr>
        <p:spPr>
          <a:xfrm>
            <a:off x="4648961" y="2667762"/>
            <a:ext cx="0" cy="1447800"/>
          </a:xfrm>
          <a:custGeom>
            <a:avLst/>
            <a:gdLst/>
            <a:ahLst/>
            <a:cxnLst/>
            <a:rect l="l" t="t" r="r" b="b"/>
            <a:pathLst>
              <a:path h="1447800">
                <a:moveTo>
                  <a:pt x="0" y="0"/>
                </a:moveTo>
                <a:lnTo>
                  <a:pt x="0" y="1447799"/>
                </a:lnTo>
              </a:path>
            </a:pathLst>
          </a:custGeom>
          <a:ln w="25907">
            <a:solidFill>
              <a:srgbClr val="FFC000"/>
            </a:solidFill>
          </a:ln>
        </p:spPr>
        <p:txBody>
          <a:bodyPr wrap="square" lIns="0" tIns="0" rIns="0" bIns="0" rtlCol="0"/>
          <a:lstStyle/>
          <a:p>
            <a:endParaRPr/>
          </a:p>
        </p:txBody>
      </p:sp>
      <p:sp>
        <p:nvSpPr>
          <p:cNvPr id="13" name="object 15"/>
          <p:cNvSpPr/>
          <p:nvPr/>
        </p:nvSpPr>
        <p:spPr>
          <a:xfrm>
            <a:off x="1981961" y="3429761"/>
            <a:ext cx="0" cy="685800"/>
          </a:xfrm>
          <a:custGeom>
            <a:avLst/>
            <a:gdLst/>
            <a:ahLst/>
            <a:cxnLst/>
            <a:rect l="l" t="t" r="r" b="b"/>
            <a:pathLst>
              <a:path h="685800">
                <a:moveTo>
                  <a:pt x="0" y="685799"/>
                </a:moveTo>
                <a:lnTo>
                  <a:pt x="0" y="0"/>
                </a:lnTo>
              </a:path>
            </a:pathLst>
          </a:custGeom>
          <a:ln w="25907">
            <a:solidFill>
              <a:srgbClr val="FFC000"/>
            </a:solidFill>
          </a:ln>
        </p:spPr>
        <p:txBody>
          <a:bodyPr wrap="square" lIns="0" tIns="0" rIns="0" bIns="0" rtlCol="0"/>
          <a:lstStyle/>
          <a:p>
            <a:endParaRPr/>
          </a:p>
        </p:txBody>
      </p:sp>
      <p:sp>
        <p:nvSpPr>
          <p:cNvPr id="14" name="object 16"/>
          <p:cNvSpPr/>
          <p:nvPr/>
        </p:nvSpPr>
        <p:spPr>
          <a:xfrm>
            <a:off x="7315961" y="3429761"/>
            <a:ext cx="0" cy="685800"/>
          </a:xfrm>
          <a:custGeom>
            <a:avLst/>
            <a:gdLst/>
            <a:ahLst/>
            <a:cxnLst/>
            <a:rect l="l" t="t" r="r" b="b"/>
            <a:pathLst>
              <a:path h="685800">
                <a:moveTo>
                  <a:pt x="0" y="685799"/>
                </a:moveTo>
                <a:lnTo>
                  <a:pt x="0" y="0"/>
                </a:lnTo>
              </a:path>
            </a:pathLst>
          </a:custGeom>
          <a:ln w="25907">
            <a:solidFill>
              <a:srgbClr val="FFC000"/>
            </a:solidFill>
          </a:ln>
        </p:spPr>
        <p:txBody>
          <a:bodyPr wrap="square" lIns="0" tIns="0" rIns="0" bIns="0" rtlCol="0"/>
          <a:lstStyle/>
          <a:p>
            <a:endParaRPr/>
          </a:p>
        </p:txBody>
      </p:sp>
      <p:sp>
        <p:nvSpPr>
          <p:cNvPr id="15" name="object 17"/>
          <p:cNvSpPr/>
          <p:nvPr/>
        </p:nvSpPr>
        <p:spPr>
          <a:xfrm>
            <a:off x="1981961" y="3429761"/>
            <a:ext cx="5334000" cy="0"/>
          </a:xfrm>
          <a:custGeom>
            <a:avLst/>
            <a:gdLst/>
            <a:ahLst/>
            <a:cxnLst/>
            <a:rect l="l" t="t" r="r" b="b"/>
            <a:pathLst>
              <a:path w="5334000">
                <a:moveTo>
                  <a:pt x="0" y="0"/>
                </a:moveTo>
                <a:lnTo>
                  <a:pt x="5333999" y="0"/>
                </a:lnTo>
              </a:path>
            </a:pathLst>
          </a:custGeom>
          <a:ln w="25907">
            <a:solidFill>
              <a:srgbClr val="FFC000"/>
            </a:solidFill>
          </a:ln>
        </p:spPr>
        <p:txBody>
          <a:bodyPr wrap="square" lIns="0" tIns="0" rIns="0" bIns="0" rtlCol="0"/>
          <a:lstStyle/>
          <a:p>
            <a:endParaRPr/>
          </a:p>
        </p:txBody>
      </p:sp>
      <p:sp>
        <p:nvSpPr>
          <p:cNvPr id="16" name="Footer Placeholder 15">
            <a:extLst>
              <a:ext uri="{FF2B5EF4-FFF2-40B4-BE49-F238E27FC236}">
                <a16:creationId xmlns:a16="http://schemas.microsoft.com/office/drawing/2014/main" id="{560368E9-F0C1-449A-96F1-25B8CF58D484}"/>
              </a:ext>
            </a:extLst>
          </p:cNvPr>
          <p:cNvSpPr>
            <a:spLocks noGrp="1"/>
          </p:cNvSpPr>
          <p:nvPr>
            <p:ph type="ftr" sz="quarter" idx="11"/>
          </p:nvPr>
        </p:nvSpPr>
        <p:spPr/>
        <p:txBody>
          <a:bodyPr/>
          <a:lstStyle/>
          <a:p>
            <a:r>
              <a:rPr lang="en-US"/>
              <a:t>Software Engineering</a:t>
            </a:r>
          </a:p>
        </p:txBody>
      </p:sp>
      <p:sp>
        <p:nvSpPr>
          <p:cNvPr id="17" name="Slide Number Placeholder 16">
            <a:extLst>
              <a:ext uri="{FF2B5EF4-FFF2-40B4-BE49-F238E27FC236}">
                <a16:creationId xmlns:a16="http://schemas.microsoft.com/office/drawing/2014/main" id="{4B9C457C-955B-4145-9BF3-1535E9A68CAE}"/>
              </a:ext>
            </a:extLst>
          </p:cNvPr>
          <p:cNvSpPr>
            <a:spLocks noGrp="1"/>
          </p:cNvSpPr>
          <p:nvPr>
            <p:ph type="sldNum" sz="quarter" idx="12"/>
          </p:nvPr>
        </p:nvSpPr>
        <p:spPr/>
        <p:txBody>
          <a:bodyPr/>
          <a:lstStyle/>
          <a:p>
            <a:fld id="{B12280B9-D2CE-4D2F-9836-68D0AD48D9E8}" type="slidenum">
              <a:rPr lang="en-US" smtClean="0"/>
              <a:t>33</a:t>
            </a:fld>
            <a:endParaRPr lang="en-US"/>
          </a:p>
        </p:txBody>
      </p:sp>
    </p:spTree>
    <p:extLst>
      <p:ext uri="{BB962C8B-B14F-4D97-AF65-F5344CB8AC3E}">
        <p14:creationId xmlns:p14="http://schemas.microsoft.com/office/powerpoint/2010/main" val="11541246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18242" cy="707886"/>
          </a:xfrm>
          <a:prstGeom prst="rect">
            <a:avLst/>
          </a:prstGeom>
          <a:noFill/>
        </p:spPr>
        <p:txBody>
          <a:bodyPr wrap="square" rtlCol="0">
            <a:spAutoFit/>
          </a:bodyPr>
          <a:lstStyle/>
          <a:p>
            <a:r>
              <a:rPr lang="en-US"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a:cs typeface="Arial"/>
              </a:rPr>
              <a:t>External Requirements</a:t>
            </a:r>
            <a:endParaRPr lang="en-US"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panose="020B0604020202020204" pitchFamily="34" charset="0"/>
              <a:cs typeface="Arial" panose="020B0604020202020204" pitchFamily="34" charset="0"/>
            </a:endParaRPr>
          </a:p>
        </p:txBody>
      </p:sp>
      <p:sp>
        <p:nvSpPr>
          <p:cNvPr id="3" name="Round Single Corner Rectangle 2"/>
          <p:cNvSpPr/>
          <p:nvPr/>
        </p:nvSpPr>
        <p:spPr>
          <a:xfrm>
            <a:off x="0" y="707886"/>
            <a:ext cx="12192000" cy="6150114"/>
          </a:xfrm>
          <a:prstGeom prst="round1Rect">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bject 6"/>
          <p:cNvSpPr/>
          <p:nvPr/>
        </p:nvSpPr>
        <p:spPr>
          <a:xfrm>
            <a:off x="3658361" y="1372362"/>
            <a:ext cx="1752600" cy="914400"/>
          </a:xfrm>
          <a:custGeom>
            <a:avLst/>
            <a:gdLst/>
            <a:ahLst/>
            <a:cxnLst/>
            <a:rect l="l" t="t" r="r" b="b"/>
            <a:pathLst>
              <a:path w="1752600" h="914400">
                <a:moveTo>
                  <a:pt x="0" y="152399"/>
                </a:moveTo>
                <a:lnTo>
                  <a:pt x="6106" y="109528"/>
                </a:lnTo>
                <a:lnTo>
                  <a:pt x="23271" y="71392"/>
                </a:lnTo>
                <a:lnTo>
                  <a:pt x="49763" y="39718"/>
                </a:lnTo>
                <a:lnTo>
                  <a:pt x="83850" y="16237"/>
                </a:lnTo>
                <a:lnTo>
                  <a:pt x="123801" y="2676"/>
                </a:lnTo>
                <a:lnTo>
                  <a:pt x="1600199" y="0"/>
                </a:lnTo>
                <a:lnTo>
                  <a:pt x="1614909" y="699"/>
                </a:lnTo>
                <a:lnTo>
                  <a:pt x="1656394" y="10681"/>
                </a:lnTo>
                <a:lnTo>
                  <a:pt x="1692569" y="31142"/>
                </a:lnTo>
                <a:lnTo>
                  <a:pt x="1721703" y="60354"/>
                </a:lnTo>
                <a:lnTo>
                  <a:pt x="1742070" y="96589"/>
                </a:lnTo>
                <a:lnTo>
                  <a:pt x="1751940" y="138117"/>
                </a:lnTo>
                <a:lnTo>
                  <a:pt x="1752599" y="761999"/>
                </a:lnTo>
                <a:lnTo>
                  <a:pt x="1751900" y="776705"/>
                </a:lnTo>
                <a:lnTo>
                  <a:pt x="1741918" y="818182"/>
                </a:lnTo>
                <a:lnTo>
                  <a:pt x="1721457" y="854356"/>
                </a:lnTo>
                <a:lnTo>
                  <a:pt x="1692245" y="883494"/>
                </a:lnTo>
                <a:lnTo>
                  <a:pt x="1656010" y="903866"/>
                </a:lnTo>
                <a:lnTo>
                  <a:pt x="1614482" y="913740"/>
                </a:lnTo>
                <a:lnTo>
                  <a:pt x="152399" y="914399"/>
                </a:lnTo>
                <a:lnTo>
                  <a:pt x="137694" y="913700"/>
                </a:lnTo>
                <a:lnTo>
                  <a:pt x="96217" y="903715"/>
                </a:lnTo>
                <a:lnTo>
                  <a:pt x="60043" y="883248"/>
                </a:lnTo>
                <a:lnTo>
                  <a:pt x="30905" y="854032"/>
                </a:lnTo>
                <a:lnTo>
                  <a:pt x="10533" y="817798"/>
                </a:lnTo>
                <a:lnTo>
                  <a:pt x="659" y="776277"/>
                </a:lnTo>
                <a:lnTo>
                  <a:pt x="0" y="152399"/>
                </a:lnTo>
                <a:close/>
              </a:path>
            </a:pathLst>
          </a:custGeom>
          <a:ln w="25907">
            <a:solidFill>
              <a:srgbClr val="FFC000"/>
            </a:solidFill>
          </a:ln>
        </p:spPr>
        <p:txBody>
          <a:bodyPr wrap="square" lIns="0" tIns="0" rIns="0" bIns="0" rtlCol="0"/>
          <a:lstStyle/>
          <a:p>
            <a:endParaRPr/>
          </a:p>
        </p:txBody>
      </p:sp>
      <p:sp>
        <p:nvSpPr>
          <p:cNvPr id="5" name="object 7"/>
          <p:cNvSpPr txBox="1"/>
          <p:nvPr/>
        </p:nvSpPr>
        <p:spPr>
          <a:xfrm>
            <a:off x="3856739" y="1585422"/>
            <a:ext cx="1356360" cy="528320"/>
          </a:xfrm>
          <a:prstGeom prst="rect">
            <a:avLst/>
          </a:prstGeom>
          <a:ln>
            <a:solidFill>
              <a:schemeClr val="bg1"/>
            </a:solidFill>
          </a:ln>
        </p:spPr>
        <p:txBody>
          <a:bodyPr vert="horz" wrap="square" lIns="0" tIns="0" rIns="0" bIns="0" rtlCol="0">
            <a:spAutoFit/>
          </a:bodyPr>
          <a:lstStyle/>
          <a:p>
            <a:pPr marL="12700" marR="5080" indent="246379">
              <a:lnSpc>
                <a:spcPct val="100000"/>
              </a:lnSpc>
            </a:pPr>
            <a:r>
              <a:rPr sz="1800" dirty="0">
                <a:latin typeface="Arial"/>
                <a:cs typeface="Arial"/>
              </a:rPr>
              <a:t>E</a:t>
            </a:r>
            <a:r>
              <a:rPr sz="1800" spc="-15" dirty="0">
                <a:latin typeface="Arial"/>
                <a:cs typeface="Arial"/>
              </a:rPr>
              <a:t>x</a:t>
            </a:r>
            <a:r>
              <a:rPr sz="1800" dirty="0">
                <a:latin typeface="Arial"/>
                <a:cs typeface="Arial"/>
              </a:rPr>
              <a:t>ter</a:t>
            </a:r>
            <a:r>
              <a:rPr sz="1800" spc="-10" dirty="0">
                <a:latin typeface="Arial"/>
                <a:cs typeface="Arial"/>
              </a:rPr>
              <a:t>n</a:t>
            </a:r>
            <a:r>
              <a:rPr sz="1800" dirty="0">
                <a:latin typeface="Arial"/>
                <a:cs typeface="Arial"/>
              </a:rPr>
              <a:t>al re</a:t>
            </a:r>
            <a:r>
              <a:rPr sz="1800" spc="-10" dirty="0">
                <a:latin typeface="Arial"/>
                <a:cs typeface="Arial"/>
              </a:rPr>
              <a:t>q</a:t>
            </a:r>
            <a:r>
              <a:rPr sz="1800" dirty="0">
                <a:latin typeface="Arial"/>
                <a:cs typeface="Arial"/>
              </a:rPr>
              <a:t>u</a:t>
            </a:r>
            <a:r>
              <a:rPr sz="1800" spc="-10" dirty="0">
                <a:latin typeface="Arial"/>
                <a:cs typeface="Arial"/>
              </a:rPr>
              <a:t>i</a:t>
            </a:r>
            <a:r>
              <a:rPr sz="1800" dirty="0">
                <a:latin typeface="Arial"/>
                <a:cs typeface="Arial"/>
              </a:rPr>
              <a:t>rem</a:t>
            </a:r>
            <a:r>
              <a:rPr sz="1800" spc="-10" dirty="0">
                <a:latin typeface="Arial"/>
                <a:cs typeface="Arial"/>
              </a:rPr>
              <a:t>e</a:t>
            </a:r>
            <a:r>
              <a:rPr sz="1800" dirty="0">
                <a:latin typeface="Arial"/>
                <a:cs typeface="Arial"/>
              </a:rPr>
              <a:t>nts</a:t>
            </a:r>
            <a:endParaRPr sz="1800">
              <a:latin typeface="Arial"/>
              <a:cs typeface="Arial"/>
            </a:endParaRPr>
          </a:p>
        </p:txBody>
      </p:sp>
      <p:sp>
        <p:nvSpPr>
          <p:cNvPr id="6" name="object 8"/>
          <p:cNvSpPr/>
          <p:nvPr/>
        </p:nvSpPr>
        <p:spPr>
          <a:xfrm>
            <a:off x="3658361" y="3201162"/>
            <a:ext cx="1752600" cy="914400"/>
          </a:xfrm>
          <a:custGeom>
            <a:avLst/>
            <a:gdLst/>
            <a:ahLst/>
            <a:cxnLst/>
            <a:rect l="l" t="t" r="r" b="b"/>
            <a:pathLst>
              <a:path w="1752600" h="914400">
                <a:moveTo>
                  <a:pt x="0" y="152399"/>
                </a:moveTo>
                <a:lnTo>
                  <a:pt x="6106" y="109528"/>
                </a:lnTo>
                <a:lnTo>
                  <a:pt x="23271" y="71392"/>
                </a:lnTo>
                <a:lnTo>
                  <a:pt x="49763" y="39718"/>
                </a:lnTo>
                <a:lnTo>
                  <a:pt x="83850" y="16237"/>
                </a:lnTo>
                <a:lnTo>
                  <a:pt x="123801" y="2676"/>
                </a:lnTo>
                <a:lnTo>
                  <a:pt x="1600199" y="0"/>
                </a:lnTo>
                <a:lnTo>
                  <a:pt x="1614909" y="699"/>
                </a:lnTo>
                <a:lnTo>
                  <a:pt x="1656394" y="10681"/>
                </a:lnTo>
                <a:lnTo>
                  <a:pt x="1692569" y="31142"/>
                </a:lnTo>
                <a:lnTo>
                  <a:pt x="1721703" y="60354"/>
                </a:lnTo>
                <a:lnTo>
                  <a:pt x="1742070" y="96589"/>
                </a:lnTo>
                <a:lnTo>
                  <a:pt x="1751940" y="138117"/>
                </a:lnTo>
                <a:lnTo>
                  <a:pt x="1752599" y="761999"/>
                </a:lnTo>
                <a:lnTo>
                  <a:pt x="1751900" y="776707"/>
                </a:lnTo>
                <a:lnTo>
                  <a:pt x="1741918" y="818188"/>
                </a:lnTo>
                <a:lnTo>
                  <a:pt x="1721457" y="854362"/>
                </a:lnTo>
                <a:lnTo>
                  <a:pt x="1692245" y="883499"/>
                </a:lnTo>
                <a:lnTo>
                  <a:pt x="1656010" y="903868"/>
                </a:lnTo>
                <a:lnTo>
                  <a:pt x="1614482" y="913740"/>
                </a:lnTo>
                <a:lnTo>
                  <a:pt x="152399" y="914399"/>
                </a:lnTo>
                <a:lnTo>
                  <a:pt x="137694" y="913700"/>
                </a:lnTo>
                <a:lnTo>
                  <a:pt x="96217" y="903716"/>
                </a:lnTo>
                <a:lnTo>
                  <a:pt x="60043" y="883253"/>
                </a:lnTo>
                <a:lnTo>
                  <a:pt x="30905" y="854038"/>
                </a:lnTo>
                <a:lnTo>
                  <a:pt x="10533" y="817804"/>
                </a:lnTo>
                <a:lnTo>
                  <a:pt x="659" y="776279"/>
                </a:lnTo>
                <a:lnTo>
                  <a:pt x="0" y="152399"/>
                </a:lnTo>
                <a:close/>
              </a:path>
            </a:pathLst>
          </a:custGeom>
          <a:ln w="25907">
            <a:solidFill>
              <a:srgbClr val="FFC000"/>
            </a:solidFill>
          </a:ln>
        </p:spPr>
        <p:txBody>
          <a:bodyPr wrap="square" lIns="0" tIns="0" rIns="0" bIns="0" rtlCol="0"/>
          <a:lstStyle/>
          <a:p>
            <a:endParaRPr/>
          </a:p>
        </p:txBody>
      </p:sp>
      <p:sp>
        <p:nvSpPr>
          <p:cNvPr id="7" name="object 9"/>
          <p:cNvSpPr txBox="1"/>
          <p:nvPr/>
        </p:nvSpPr>
        <p:spPr>
          <a:xfrm>
            <a:off x="3856739" y="3414604"/>
            <a:ext cx="1356360" cy="522605"/>
          </a:xfrm>
          <a:prstGeom prst="rect">
            <a:avLst/>
          </a:prstGeom>
          <a:ln>
            <a:solidFill>
              <a:schemeClr val="bg1"/>
            </a:solidFill>
          </a:ln>
        </p:spPr>
        <p:txBody>
          <a:bodyPr vert="horz" wrap="square" lIns="0" tIns="0" rIns="0" bIns="0" rtlCol="0">
            <a:spAutoFit/>
          </a:bodyPr>
          <a:lstStyle/>
          <a:p>
            <a:pPr marL="12700" marR="5080" indent="322580">
              <a:lnSpc>
                <a:spcPts val="2110"/>
              </a:lnSpc>
            </a:pPr>
            <a:r>
              <a:rPr sz="1800" dirty="0">
                <a:latin typeface="Arial"/>
                <a:cs typeface="Arial"/>
              </a:rPr>
              <a:t>Ethi</a:t>
            </a:r>
            <a:r>
              <a:rPr sz="1800" spc="-10" dirty="0">
                <a:latin typeface="Arial"/>
                <a:cs typeface="Arial"/>
              </a:rPr>
              <a:t>c</a:t>
            </a:r>
            <a:r>
              <a:rPr sz="1800" dirty="0">
                <a:latin typeface="Arial"/>
                <a:cs typeface="Arial"/>
              </a:rPr>
              <a:t>al re</a:t>
            </a:r>
            <a:r>
              <a:rPr sz="1800" spc="-10" dirty="0">
                <a:latin typeface="Arial"/>
                <a:cs typeface="Arial"/>
              </a:rPr>
              <a:t>q</a:t>
            </a:r>
            <a:r>
              <a:rPr sz="1800" dirty="0">
                <a:latin typeface="Arial"/>
                <a:cs typeface="Arial"/>
              </a:rPr>
              <a:t>u</a:t>
            </a:r>
            <a:r>
              <a:rPr sz="1800" spc="-10" dirty="0">
                <a:latin typeface="Arial"/>
                <a:cs typeface="Arial"/>
              </a:rPr>
              <a:t>i</a:t>
            </a:r>
            <a:r>
              <a:rPr sz="1800" dirty="0">
                <a:latin typeface="Arial"/>
                <a:cs typeface="Arial"/>
              </a:rPr>
              <a:t>rem</a:t>
            </a:r>
            <a:r>
              <a:rPr sz="1800" spc="-10" dirty="0">
                <a:latin typeface="Arial"/>
                <a:cs typeface="Arial"/>
              </a:rPr>
              <a:t>e</a:t>
            </a:r>
            <a:r>
              <a:rPr sz="1800" dirty="0">
                <a:latin typeface="Arial"/>
                <a:cs typeface="Arial"/>
              </a:rPr>
              <a:t>nts</a:t>
            </a:r>
            <a:endParaRPr sz="1800">
              <a:latin typeface="Arial"/>
              <a:cs typeface="Arial"/>
            </a:endParaRPr>
          </a:p>
        </p:txBody>
      </p:sp>
      <p:sp>
        <p:nvSpPr>
          <p:cNvPr id="8" name="object 10"/>
          <p:cNvSpPr/>
          <p:nvPr/>
        </p:nvSpPr>
        <p:spPr>
          <a:xfrm>
            <a:off x="6325361" y="3201162"/>
            <a:ext cx="1752600" cy="914400"/>
          </a:xfrm>
          <a:custGeom>
            <a:avLst/>
            <a:gdLst/>
            <a:ahLst/>
            <a:cxnLst/>
            <a:rect l="l" t="t" r="r" b="b"/>
            <a:pathLst>
              <a:path w="1752600" h="914400">
                <a:moveTo>
                  <a:pt x="0" y="152399"/>
                </a:moveTo>
                <a:lnTo>
                  <a:pt x="6106" y="109528"/>
                </a:lnTo>
                <a:lnTo>
                  <a:pt x="23271" y="71392"/>
                </a:lnTo>
                <a:lnTo>
                  <a:pt x="49763" y="39718"/>
                </a:lnTo>
                <a:lnTo>
                  <a:pt x="83850" y="16237"/>
                </a:lnTo>
                <a:lnTo>
                  <a:pt x="123801" y="2676"/>
                </a:lnTo>
                <a:lnTo>
                  <a:pt x="1600199" y="0"/>
                </a:lnTo>
                <a:lnTo>
                  <a:pt x="1614909" y="699"/>
                </a:lnTo>
                <a:lnTo>
                  <a:pt x="1656394" y="10681"/>
                </a:lnTo>
                <a:lnTo>
                  <a:pt x="1692569" y="31142"/>
                </a:lnTo>
                <a:lnTo>
                  <a:pt x="1721703" y="60354"/>
                </a:lnTo>
                <a:lnTo>
                  <a:pt x="1742070" y="96589"/>
                </a:lnTo>
                <a:lnTo>
                  <a:pt x="1751940" y="138117"/>
                </a:lnTo>
                <a:lnTo>
                  <a:pt x="1752599" y="761999"/>
                </a:lnTo>
                <a:lnTo>
                  <a:pt x="1751900" y="776707"/>
                </a:lnTo>
                <a:lnTo>
                  <a:pt x="1741918" y="818188"/>
                </a:lnTo>
                <a:lnTo>
                  <a:pt x="1721457" y="854362"/>
                </a:lnTo>
                <a:lnTo>
                  <a:pt x="1692245" y="883499"/>
                </a:lnTo>
                <a:lnTo>
                  <a:pt x="1656010" y="903868"/>
                </a:lnTo>
                <a:lnTo>
                  <a:pt x="1614482" y="913740"/>
                </a:lnTo>
                <a:lnTo>
                  <a:pt x="152399" y="914399"/>
                </a:lnTo>
                <a:lnTo>
                  <a:pt x="137694" y="913700"/>
                </a:lnTo>
                <a:lnTo>
                  <a:pt x="96217" y="903716"/>
                </a:lnTo>
                <a:lnTo>
                  <a:pt x="60043" y="883253"/>
                </a:lnTo>
                <a:lnTo>
                  <a:pt x="30905" y="854038"/>
                </a:lnTo>
                <a:lnTo>
                  <a:pt x="10533" y="817804"/>
                </a:lnTo>
                <a:lnTo>
                  <a:pt x="659" y="776279"/>
                </a:lnTo>
                <a:lnTo>
                  <a:pt x="0" y="152399"/>
                </a:lnTo>
                <a:close/>
              </a:path>
            </a:pathLst>
          </a:custGeom>
          <a:ln w="25907">
            <a:solidFill>
              <a:srgbClr val="FFC000"/>
            </a:solidFill>
          </a:ln>
        </p:spPr>
        <p:txBody>
          <a:bodyPr wrap="square" lIns="0" tIns="0" rIns="0" bIns="0" rtlCol="0"/>
          <a:lstStyle/>
          <a:p>
            <a:endParaRPr/>
          </a:p>
        </p:txBody>
      </p:sp>
      <p:sp>
        <p:nvSpPr>
          <p:cNvPr id="9" name="object 11"/>
          <p:cNvSpPr txBox="1"/>
          <p:nvPr/>
        </p:nvSpPr>
        <p:spPr>
          <a:xfrm>
            <a:off x="6523995" y="3414604"/>
            <a:ext cx="1356360" cy="528955"/>
          </a:xfrm>
          <a:prstGeom prst="rect">
            <a:avLst/>
          </a:prstGeom>
          <a:ln>
            <a:solidFill>
              <a:schemeClr val="bg1"/>
            </a:solidFill>
          </a:ln>
        </p:spPr>
        <p:txBody>
          <a:bodyPr vert="horz" wrap="square" lIns="0" tIns="0" rIns="0" bIns="0" rtlCol="0">
            <a:spAutoFit/>
          </a:bodyPr>
          <a:lstStyle/>
          <a:p>
            <a:pPr marL="12700" marR="5080" indent="126364">
              <a:lnSpc>
                <a:spcPct val="100000"/>
              </a:lnSpc>
            </a:pPr>
            <a:r>
              <a:rPr sz="1800" dirty="0">
                <a:latin typeface="Arial"/>
                <a:cs typeface="Arial"/>
              </a:rPr>
              <a:t>L</a:t>
            </a:r>
            <a:r>
              <a:rPr sz="1800" spc="-10" dirty="0">
                <a:latin typeface="Arial"/>
                <a:cs typeface="Arial"/>
              </a:rPr>
              <a:t>e</a:t>
            </a:r>
            <a:r>
              <a:rPr sz="1800" dirty="0">
                <a:latin typeface="Arial"/>
                <a:cs typeface="Arial"/>
              </a:rPr>
              <a:t>g</a:t>
            </a:r>
            <a:r>
              <a:rPr sz="1800" spc="-10" dirty="0">
                <a:latin typeface="Arial"/>
                <a:cs typeface="Arial"/>
              </a:rPr>
              <a:t>i</a:t>
            </a:r>
            <a:r>
              <a:rPr sz="1800" dirty="0">
                <a:latin typeface="Arial"/>
                <a:cs typeface="Arial"/>
              </a:rPr>
              <a:t>sl</a:t>
            </a:r>
            <a:r>
              <a:rPr sz="1800" spc="-10" dirty="0">
                <a:latin typeface="Arial"/>
                <a:cs typeface="Arial"/>
              </a:rPr>
              <a:t>a</a:t>
            </a:r>
            <a:r>
              <a:rPr sz="1800" dirty="0">
                <a:latin typeface="Arial"/>
                <a:cs typeface="Arial"/>
              </a:rPr>
              <a:t>tive re</a:t>
            </a:r>
            <a:r>
              <a:rPr sz="1800" spc="-10" dirty="0">
                <a:latin typeface="Arial"/>
                <a:cs typeface="Arial"/>
              </a:rPr>
              <a:t>q</a:t>
            </a:r>
            <a:r>
              <a:rPr sz="1800" dirty="0">
                <a:latin typeface="Arial"/>
                <a:cs typeface="Arial"/>
              </a:rPr>
              <a:t>u</a:t>
            </a:r>
            <a:r>
              <a:rPr sz="1800" spc="-10" dirty="0">
                <a:latin typeface="Arial"/>
                <a:cs typeface="Arial"/>
              </a:rPr>
              <a:t>i</a:t>
            </a:r>
            <a:r>
              <a:rPr sz="1800" dirty="0">
                <a:latin typeface="Arial"/>
                <a:cs typeface="Arial"/>
              </a:rPr>
              <a:t>rem</a:t>
            </a:r>
            <a:r>
              <a:rPr sz="1800" spc="-10" dirty="0">
                <a:latin typeface="Arial"/>
                <a:cs typeface="Arial"/>
              </a:rPr>
              <a:t>e</a:t>
            </a:r>
            <a:r>
              <a:rPr sz="1800" dirty="0">
                <a:latin typeface="Arial"/>
                <a:cs typeface="Arial"/>
              </a:rPr>
              <a:t>nts</a:t>
            </a:r>
          </a:p>
        </p:txBody>
      </p:sp>
      <p:sp>
        <p:nvSpPr>
          <p:cNvPr id="10" name="object 12"/>
          <p:cNvSpPr/>
          <p:nvPr/>
        </p:nvSpPr>
        <p:spPr>
          <a:xfrm>
            <a:off x="991361" y="3201162"/>
            <a:ext cx="1752600" cy="914400"/>
          </a:xfrm>
          <a:custGeom>
            <a:avLst/>
            <a:gdLst/>
            <a:ahLst/>
            <a:cxnLst/>
            <a:rect l="l" t="t" r="r" b="b"/>
            <a:pathLst>
              <a:path w="1752600" h="914400">
                <a:moveTo>
                  <a:pt x="0" y="152399"/>
                </a:moveTo>
                <a:lnTo>
                  <a:pt x="6108" y="109528"/>
                </a:lnTo>
                <a:lnTo>
                  <a:pt x="23276" y="71392"/>
                </a:lnTo>
                <a:lnTo>
                  <a:pt x="49771" y="39718"/>
                </a:lnTo>
                <a:lnTo>
                  <a:pt x="83860" y="16237"/>
                </a:lnTo>
                <a:lnTo>
                  <a:pt x="123807" y="2676"/>
                </a:lnTo>
                <a:lnTo>
                  <a:pt x="1600199" y="0"/>
                </a:lnTo>
                <a:lnTo>
                  <a:pt x="1614907" y="699"/>
                </a:lnTo>
                <a:lnTo>
                  <a:pt x="1656388" y="10681"/>
                </a:lnTo>
                <a:lnTo>
                  <a:pt x="1692562" y="31142"/>
                </a:lnTo>
                <a:lnTo>
                  <a:pt x="1721699" y="60354"/>
                </a:lnTo>
                <a:lnTo>
                  <a:pt x="1742068" y="96589"/>
                </a:lnTo>
                <a:lnTo>
                  <a:pt x="1751940" y="138117"/>
                </a:lnTo>
                <a:lnTo>
                  <a:pt x="1752599" y="761999"/>
                </a:lnTo>
                <a:lnTo>
                  <a:pt x="1751900" y="776707"/>
                </a:lnTo>
                <a:lnTo>
                  <a:pt x="1741916" y="818188"/>
                </a:lnTo>
                <a:lnTo>
                  <a:pt x="1721453" y="854362"/>
                </a:lnTo>
                <a:lnTo>
                  <a:pt x="1692238" y="883499"/>
                </a:lnTo>
                <a:lnTo>
                  <a:pt x="1656004" y="903868"/>
                </a:lnTo>
                <a:lnTo>
                  <a:pt x="1614479" y="913740"/>
                </a:lnTo>
                <a:lnTo>
                  <a:pt x="152399" y="914399"/>
                </a:lnTo>
                <a:lnTo>
                  <a:pt x="137698" y="913700"/>
                </a:lnTo>
                <a:lnTo>
                  <a:pt x="96226" y="903716"/>
                </a:lnTo>
                <a:lnTo>
                  <a:pt x="60053" y="883253"/>
                </a:lnTo>
                <a:lnTo>
                  <a:pt x="30911" y="854038"/>
                </a:lnTo>
                <a:lnTo>
                  <a:pt x="10535" y="817804"/>
                </a:lnTo>
                <a:lnTo>
                  <a:pt x="659" y="776279"/>
                </a:lnTo>
                <a:lnTo>
                  <a:pt x="0" y="152399"/>
                </a:lnTo>
                <a:close/>
              </a:path>
            </a:pathLst>
          </a:custGeom>
          <a:ln w="25907">
            <a:solidFill>
              <a:srgbClr val="FFC000"/>
            </a:solidFill>
          </a:ln>
        </p:spPr>
        <p:txBody>
          <a:bodyPr wrap="square" lIns="0" tIns="0" rIns="0" bIns="0" rtlCol="0"/>
          <a:lstStyle/>
          <a:p>
            <a:endParaRPr/>
          </a:p>
        </p:txBody>
      </p:sp>
      <p:sp>
        <p:nvSpPr>
          <p:cNvPr id="11" name="object 13"/>
          <p:cNvSpPr txBox="1"/>
          <p:nvPr/>
        </p:nvSpPr>
        <p:spPr>
          <a:xfrm>
            <a:off x="1108357" y="3414604"/>
            <a:ext cx="1523365" cy="528955"/>
          </a:xfrm>
          <a:prstGeom prst="rect">
            <a:avLst/>
          </a:prstGeom>
          <a:ln>
            <a:solidFill>
              <a:schemeClr val="bg1"/>
            </a:solidFill>
          </a:ln>
        </p:spPr>
        <p:txBody>
          <a:bodyPr vert="horz" wrap="square" lIns="0" tIns="0" rIns="0" bIns="0" rtlCol="0">
            <a:spAutoFit/>
          </a:bodyPr>
          <a:lstStyle/>
          <a:p>
            <a:pPr marL="93345" marR="5080" indent="-81280">
              <a:lnSpc>
                <a:spcPct val="100000"/>
              </a:lnSpc>
            </a:pPr>
            <a:r>
              <a:rPr sz="1800" dirty="0">
                <a:latin typeface="Arial"/>
                <a:cs typeface="Arial"/>
              </a:rPr>
              <a:t>Interop</a:t>
            </a:r>
            <a:r>
              <a:rPr sz="1800" spc="-10" dirty="0">
                <a:latin typeface="Arial"/>
                <a:cs typeface="Arial"/>
              </a:rPr>
              <a:t>e</a:t>
            </a:r>
            <a:r>
              <a:rPr sz="1800" dirty="0">
                <a:latin typeface="Arial"/>
                <a:cs typeface="Arial"/>
              </a:rPr>
              <a:t>rabi</a:t>
            </a:r>
            <a:r>
              <a:rPr sz="1800" spc="-10" dirty="0">
                <a:latin typeface="Arial"/>
                <a:cs typeface="Arial"/>
              </a:rPr>
              <a:t>l</a:t>
            </a:r>
            <a:r>
              <a:rPr sz="1800" dirty="0">
                <a:latin typeface="Arial"/>
                <a:cs typeface="Arial"/>
              </a:rPr>
              <a:t>ity re</a:t>
            </a:r>
            <a:r>
              <a:rPr sz="1800" spc="-10" dirty="0">
                <a:latin typeface="Arial"/>
                <a:cs typeface="Arial"/>
              </a:rPr>
              <a:t>q</a:t>
            </a:r>
            <a:r>
              <a:rPr sz="1800" dirty="0">
                <a:latin typeface="Arial"/>
                <a:cs typeface="Arial"/>
              </a:rPr>
              <a:t>u</a:t>
            </a:r>
            <a:r>
              <a:rPr sz="1800" spc="-10" dirty="0">
                <a:latin typeface="Arial"/>
                <a:cs typeface="Arial"/>
              </a:rPr>
              <a:t>i</a:t>
            </a:r>
            <a:r>
              <a:rPr sz="1800" dirty="0">
                <a:latin typeface="Arial"/>
                <a:cs typeface="Arial"/>
              </a:rPr>
              <a:t>rem</a:t>
            </a:r>
            <a:r>
              <a:rPr sz="1800" spc="-10" dirty="0">
                <a:latin typeface="Arial"/>
                <a:cs typeface="Arial"/>
              </a:rPr>
              <a:t>e</a:t>
            </a:r>
            <a:r>
              <a:rPr sz="1800" dirty="0">
                <a:latin typeface="Arial"/>
                <a:cs typeface="Arial"/>
              </a:rPr>
              <a:t>nts</a:t>
            </a:r>
            <a:endParaRPr sz="1800">
              <a:latin typeface="Arial"/>
              <a:cs typeface="Arial"/>
            </a:endParaRPr>
          </a:p>
        </p:txBody>
      </p:sp>
      <p:sp>
        <p:nvSpPr>
          <p:cNvPr id="12" name="object 14"/>
          <p:cNvSpPr/>
          <p:nvPr/>
        </p:nvSpPr>
        <p:spPr>
          <a:xfrm>
            <a:off x="1829561" y="2743962"/>
            <a:ext cx="5334000" cy="0"/>
          </a:xfrm>
          <a:custGeom>
            <a:avLst/>
            <a:gdLst/>
            <a:ahLst/>
            <a:cxnLst/>
            <a:rect l="l" t="t" r="r" b="b"/>
            <a:pathLst>
              <a:path w="5334000">
                <a:moveTo>
                  <a:pt x="0" y="0"/>
                </a:moveTo>
                <a:lnTo>
                  <a:pt x="5333999" y="0"/>
                </a:lnTo>
              </a:path>
            </a:pathLst>
          </a:custGeom>
          <a:ln w="25907">
            <a:solidFill>
              <a:srgbClr val="FFC000"/>
            </a:solidFill>
          </a:ln>
        </p:spPr>
        <p:txBody>
          <a:bodyPr wrap="square" lIns="0" tIns="0" rIns="0" bIns="0" rtlCol="0"/>
          <a:lstStyle/>
          <a:p>
            <a:endParaRPr/>
          </a:p>
        </p:txBody>
      </p:sp>
      <p:sp>
        <p:nvSpPr>
          <p:cNvPr id="13" name="object 15"/>
          <p:cNvSpPr/>
          <p:nvPr/>
        </p:nvSpPr>
        <p:spPr>
          <a:xfrm>
            <a:off x="4496561" y="2286762"/>
            <a:ext cx="0" cy="914400"/>
          </a:xfrm>
          <a:custGeom>
            <a:avLst/>
            <a:gdLst/>
            <a:ahLst/>
            <a:cxnLst/>
            <a:rect l="l" t="t" r="r" b="b"/>
            <a:pathLst>
              <a:path h="914400">
                <a:moveTo>
                  <a:pt x="0" y="0"/>
                </a:moveTo>
                <a:lnTo>
                  <a:pt x="0" y="914399"/>
                </a:lnTo>
              </a:path>
            </a:pathLst>
          </a:custGeom>
          <a:ln w="25907">
            <a:solidFill>
              <a:srgbClr val="FFC000"/>
            </a:solidFill>
          </a:ln>
        </p:spPr>
        <p:txBody>
          <a:bodyPr wrap="square" lIns="0" tIns="0" rIns="0" bIns="0" rtlCol="0"/>
          <a:lstStyle/>
          <a:p>
            <a:endParaRPr/>
          </a:p>
        </p:txBody>
      </p:sp>
      <p:sp>
        <p:nvSpPr>
          <p:cNvPr id="14" name="object 16"/>
          <p:cNvSpPr/>
          <p:nvPr/>
        </p:nvSpPr>
        <p:spPr>
          <a:xfrm>
            <a:off x="1829561" y="2743962"/>
            <a:ext cx="0" cy="457200"/>
          </a:xfrm>
          <a:custGeom>
            <a:avLst/>
            <a:gdLst/>
            <a:ahLst/>
            <a:cxnLst/>
            <a:rect l="l" t="t" r="r" b="b"/>
            <a:pathLst>
              <a:path h="457200">
                <a:moveTo>
                  <a:pt x="0" y="457199"/>
                </a:moveTo>
                <a:lnTo>
                  <a:pt x="0" y="0"/>
                </a:lnTo>
              </a:path>
            </a:pathLst>
          </a:custGeom>
          <a:ln w="25907">
            <a:solidFill>
              <a:srgbClr val="FFC000"/>
            </a:solidFill>
          </a:ln>
        </p:spPr>
        <p:txBody>
          <a:bodyPr wrap="square" lIns="0" tIns="0" rIns="0" bIns="0" rtlCol="0"/>
          <a:lstStyle/>
          <a:p>
            <a:endParaRPr/>
          </a:p>
        </p:txBody>
      </p:sp>
      <p:sp>
        <p:nvSpPr>
          <p:cNvPr id="15" name="object 17"/>
          <p:cNvSpPr/>
          <p:nvPr/>
        </p:nvSpPr>
        <p:spPr>
          <a:xfrm>
            <a:off x="7163561" y="2743962"/>
            <a:ext cx="0" cy="457200"/>
          </a:xfrm>
          <a:custGeom>
            <a:avLst/>
            <a:gdLst/>
            <a:ahLst/>
            <a:cxnLst/>
            <a:rect l="l" t="t" r="r" b="b"/>
            <a:pathLst>
              <a:path h="457200">
                <a:moveTo>
                  <a:pt x="0" y="457199"/>
                </a:moveTo>
                <a:lnTo>
                  <a:pt x="0" y="0"/>
                </a:lnTo>
              </a:path>
            </a:pathLst>
          </a:custGeom>
          <a:ln w="25907">
            <a:solidFill>
              <a:srgbClr val="FFC000"/>
            </a:solidFill>
          </a:ln>
        </p:spPr>
        <p:txBody>
          <a:bodyPr wrap="square" lIns="0" tIns="0" rIns="0" bIns="0" rtlCol="0"/>
          <a:lstStyle/>
          <a:p>
            <a:endParaRPr/>
          </a:p>
        </p:txBody>
      </p:sp>
      <p:sp>
        <p:nvSpPr>
          <p:cNvPr id="16" name="object 18"/>
          <p:cNvSpPr/>
          <p:nvPr/>
        </p:nvSpPr>
        <p:spPr>
          <a:xfrm>
            <a:off x="6325361" y="4877561"/>
            <a:ext cx="1752600" cy="914400"/>
          </a:xfrm>
          <a:custGeom>
            <a:avLst/>
            <a:gdLst/>
            <a:ahLst/>
            <a:cxnLst/>
            <a:rect l="l" t="t" r="r" b="b"/>
            <a:pathLst>
              <a:path w="1752600" h="914400">
                <a:moveTo>
                  <a:pt x="0" y="152399"/>
                </a:moveTo>
                <a:lnTo>
                  <a:pt x="6106" y="109534"/>
                </a:lnTo>
                <a:lnTo>
                  <a:pt x="23271" y="71398"/>
                </a:lnTo>
                <a:lnTo>
                  <a:pt x="49763" y="39724"/>
                </a:lnTo>
                <a:lnTo>
                  <a:pt x="83850" y="16240"/>
                </a:lnTo>
                <a:lnTo>
                  <a:pt x="123801" y="2676"/>
                </a:lnTo>
                <a:lnTo>
                  <a:pt x="1600199" y="0"/>
                </a:lnTo>
                <a:lnTo>
                  <a:pt x="1614909" y="699"/>
                </a:lnTo>
                <a:lnTo>
                  <a:pt x="1656394" y="10683"/>
                </a:lnTo>
                <a:lnTo>
                  <a:pt x="1692569" y="31146"/>
                </a:lnTo>
                <a:lnTo>
                  <a:pt x="1721703" y="60360"/>
                </a:lnTo>
                <a:lnTo>
                  <a:pt x="1742070" y="96595"/>
                </a:lnTo>
                <a:lnTo>
                  <a:pt x="1751940" y="138120"/>
                </a:lnTo>
                <a:lnTo>
                  <a:pt x="1752599" y="761999"/>
                </a:lnTo>
                <a:lnTo>
                  <a:pt x="1751900" y="776701"/>
                </a:lnTo>
                <a:lnTo>
                  <a:pt x="1741918" y="818173"/>
                </a:lnTo>
                <a:lnTo>
                  <a:pt x="1721457" y="854346"/>
                </a:lnTo>
                <a:lnTo>
                  <a:pt x="1692245" y="883488"/>
                </a:lnTo>
                <a:lnTo>
                  <a:pt x="1656010" y="903864"/>
                </a:lnTo>
                <a:lnTo>
                  <a:pt x="1614482" y="913740"/>
                </a:lnTo>
                <a:lnTo>
                  <a:pt x="152399" y="914399"/>
                </a:lnTo>
                <a:lnTo>
                  <a:pt x="137694" y="913699"/>
                </a:lnTo>
                <a:lnTo>
                  <a:pt x="96217" y="903712"/>
                </a:lnTo>
                <a:lnTo>
                  <a:pt x="60043" y="883242"/>
                </a:lnTo>
                <a:lnTo>
                  <a:pt x="30905" y="854023"/>
                </a:lnTo>
                <a:lnTo>
                  <a:pt x="10533" y="817789"/>
                </a:lnTo>
                <a:lnTo>
                  <a:pt x="659" y="776274"/>
                </a:lnTo>
                <a:lnTo>
                  <a:pt x="0" y="152399"/>
                </a:lnTo>
                <a:close/>
              </a:path>
            </a:pathLst>
          </a:custGeom>
          <a:ln w="25907">
            <a:solidFill>
              <a:srgbClr val="FFC000"/>
            </a:solidFill>
          </a:ln>
        </p:spPr>
        <p:txBody>
          <a:bodyPr wrap="square" lIns="0" tIns="0" rIns="0" bIns="0" rtlCol="0"/>
          <a:lstStyle/>
          <a:p>
            <a:endParaRPr/>
          </a:p>
        </p:txBody>
      </p:sp>
      <p:sp>
        <p:nvSpPr>
          <p:cNvPr id="17" name="object 19"/>
          <p:cNvSpPr txBox="1"/>
          <p:nvPr/>
        </p:nvSpPr>
        <p:spPr>
          <a:xfrm>
            <a:off x="6523995" y="5091021"/>
            <a:ext cx="1356360" cy="528955"/>
          </a:xfrm>
          <a:prstGeom prst="rect">
            <a:avLst/>
          </a:prstGeom>
          <a:ln>
            <a:solidFill>
              <a:schemeClr val="bg1"/>
            </a:solidFill>
          </a:ln>
        </p:spPr>
        <p:txBody>
          <a:bodyPr vert="horz" wrap="square" lIns="0" tIns="0" rIns="0" bIns="0" rtlCol="0">
            <a:spAutoFit/>
          </a:bodyPr>
          <a:lstStyle/>
          <a:p>
            <a:pPr marL="2540" algn="ctr">
              <a:lnSpc>
                <a:spcPct val="100000"/>
              </a:lnSpc>
            </a:pPr>
            <a:r>
              <a:rPr sz="1800" dirty="0">
                <a:latin typeface="Arial"/>
                <a:cs typeface="Arial"/>
              </a:rPr>
              <a:t>S</a:t>
            </a:r>
            <a:r>
              <a:rPr sz="1800" spc="-10" dirty="0">
                <a:latin typeface="Arial"/>
                <a:cs typeface="Arial"/>
              </a:rPr>
              <a:t>a</a:t>
            </a:r>
            <a:r>
              <a:rPr sz="1800" dirty="0">
                <a:latin typeface="Arial"/>
                <a:cs typeface="Arial"/>
              </a:rPr>
              <a:t>fety</a:t>
            </a:r>
            <a:endParaRPr sz="1800">
              <a:latin typeface="Arial"/>
              <a:cs typeface="Arial"/>
            </a:endParaRPr>
          </a:p>
          <a:p>
            <a:pPr algn="ctr">
              <a:lnSpc>
                <a:spcPct val="100000"/>
              </a:lnSpc>
            </a:pPr>
            <a:r>
              <a:rPr sz="1800" dirty="0">
                <a:latin typeface="Arial"/>
                <a:cs typeface="Arial"/>
              </a:rPr>
              <a:t>re</a:t>
            </a:r>
            <a:r>
              <a:rPr sz="1800" spc="-10" dirty="0">
                <a:latin typeface="Arial"/>
                <a:cs typeface="Arial"/>
              </a:rPr>
              <a:t>q</a:t>
            </a:r>
            <a:r>
              <a:rPr sz="1800" dirty="0">
                <a:latin typeface="Arial"/>
                <a:cs typeface="Arial"/>
              </a:rPr>
              <a:t>u</a:t>
            </a:r>
            <a:r>
              <a:rPr sz="1800" spc="-10" dirty="0">
                <a:latin typeface="Arial"/>
                <a:cs typeface="Arial"/>
              </a:rPr>
              <a:t>i</a:t>
            </a:r>
            <a:r>
              <a:rPr sz="1800" dirty="0">
                <a:latin typeface="Arial"/>
                <a:cs typeface="Arial"/>
              </a:rPr>
              <a:t>rem</a:t>
            </a:r>
            <a:r>
              <a:rPr sz="1800" spc="-10" dirty="0">
                <a:latin typeface="Arial"/>
                <a:cs typeface="Arial"/>
              </a:rPr>
              <a:t>e</a:t>
            </a:r>
            <a:r>
              <a:rPr sz="1800" dirty="0">
                <a:latin typeface="Arial"/>
                <a:cs typeface="Arial"/>
              </a:rPr>
              <a:t>nts</a:t>
            </a:r>
            <a:endParaRPr sz="1800">
              <a:latin typeface="Arial"/>
              <a:cs typeface="Arial"/>
            </a:endParaRPr>
          </a:p>
        </p:txBody>
      </p:sp>
      <p:sp>
        <p:nvSpPr>
          <p:cNvPr id="18" name="object 20"/>
          <p:cNvSpPr/>
          <p:nvPr/>
        </p:nvSpPr>
        <p:spPr>
          <a:xfrm>
            <a:off x="4039361" y="4903319"/>
            <a:ext cx="1752600" cy="914400"/>
          </a:xfrm>
          <a:custGeom>
            <a:avLst/>
            <a:gdLst/>
            <a:ahLst/>
            <a:cxnLst/>
            <a:rect l="l" t="t" r="r" b="b"/>
            <a:pathLst>
              <a:path w="1752600" h="914400">
                <a:moveTo>
                  <a:pt x="0" y="152399"/>
                </a:moveTo>
                <a:lnTo>
                  <a:pt x="6106" y="109534"/>
                </a:lnTo>
                <a:lnTo>
                  <a:pt x="23271" y="71398"/>
                </a:lnTo>
                <a:lnTo>
                  <a:pt x="49763" y="39724"/>
                </a:lnTo>
                <a:lnTo>
                  <a:pt x="83850" y="16240"/>
                </a:lnTo>
                <a:lnTo>
                  <a:pt x="123801" y="2676"/>
                </a:lnTo>
                <a:lnTo>
                  <a:pt x="1600199" y="0"/>
                </a:lnTo>
                <a:lnTo>
                  <a:pt x="1614909" y="699"/>
                </a:lnTo>
                <a:lnTo>
                  <a:pt x="1656394" y="10683"/>
                </a:lnTo>
                <a:lnTo>
                  <a:pt x="1692569" y="31146"/>
                </a:lnTo>
                <a:lnTo>
                  <a:pt x="1721703" y="60360"/>
                </a:lnTo>
                <a:lnTo>
                  <a:pt x="1742070" y="96595"/>
                </a:lnTo>
                <a:lnTo>
                  <a:pt x="1751940" y="138120"/>
                </a:lnTo>
                <a:lnTo>
                  <a:pt x="1752599" y="761999"/>
                </a:lnTo>
                <a:lnTo>
                  <a:pt x="1751900" y="776701"/>
                </a:lnTo>
                <a:lnTo>
                  <a:pt x="1741918" y="818173"/>
                </a:lnTo>
                <a:lnTo>
                  <a:pt x="1721457" y="854346"/>
                </a:lnTo>
                <a:lnTo>
                  <a:pt x="1692245" y="883488"/>
                </a:lnTo>
                <a:lnTo>
                  <a:pt x="1656010" y="903864"/>
                </a:lnTo>
                <a:lnTo>
                  <a:pt x="1614482" y="913740"/>
                </a:lnTo>
                <a:lnTo>
                  <a:pt x="152399" y="914399"/>
                </a:lnTo>
                <a:lnTo>
                  <a:pt x="137694" y="913699"/>
                </a:lnTo>
                <a:lnTo>
                  <a:pt x="96217" y="903712"/>
                </a:lnTo>
                <a:lnTo>
                  <a:pt x="60043" y="883242"/>
                </a:lnTo>
                <a:lnTo>
                  <a:pt x="30905" y="854023"/>
                </a:lnTo>
                <a:lnTo>
                  <a:pt x="10533" y="817789"/>
                </a:lnTo>
                <a:lnTo>
                  <a:pt x="659" y="776274"/>
                </a:lnTo>
                <a:lnTo>
                  <a:pt x="0" y="152399"/>
                </a:lnTo>
                <a:close/>
              </a:path>
            </a:pathLst>
          </a:custGeom>
          <a:ln w="25907">
            <a:solidFill>
              <a:srgbClr val="FFC000"/>
            </a:solidFill>
          </a:ln>
        </p:spPr>
        <p:txBody>
          <a:bodyPr wrap="square" lIns="0" tIns="0" rIns="0" bIns="0" rtlCol="0"/>
          <a:lstStyle/>
          <a:p>
            <a:endParaRPr/>
          </a:p>
        </p:txBody>
      </p:sp>
      <p:sp>
        <p:nvSpPr>
          <p:cNvPr id="19" name="object 21"/>
          <p:cNvSpPr txBox="1"/>
          <p:nvPr/>
        </p:nvSpPr>
        <p:spPr>
          <a:xfrm>
            <a:off x="4237739" y="5091021"/>
            <a:ext cx="1356360" cy="528955"/>
          </a:xfrm>
          <a:prstGeom prst="rect">
            <a:avLst/>
          </a:prstGeom>
          <a:ln>
            <a:solidFill>
              <a:schemeClr val="bg1"/>
            </a:solidFill>
          </a:ln>
        </p:spPr>
        <p:txBody>
          <a:bodyPr vert="horz" wrap="square" lIns="0" tIns="0" rIns="0" bIns="0" rtlCol="0">
            <a:spAutoFit/>
          </a:bodyPr>
          <a:lstStyle/>
          <a:p>
            <a:pPr marL="3175" algn="ctr">
              <a:lnSpc>
                <a:spcPct val="100000"/>
              </a:lnSpc>
            </a:pPr>
            <a:r>
              <a:rPr sz="1800" dirty="0">
                <a:latin typeface="Arial"/>
                <a:cs typeface="Arial"/>
              </a:rPr>
              <a:t>Pr</a:t>
            </a:r>
            <a:r>
              <a:rPr sz="1800" spc="-10" dirty="0">
                <a:latin typeface="Arial"/>
                <a:cs typeface="Arial"/>
              </a:rPr>
              <a:t>i</a:t>
            </a:r>
            <a:r>
              <a:rPr sz="1800" dirty="0">
                <a:latin typeface="Arial"/>
                <a:cs typeface="Arial"/>
              </a:rPr>
              <a:t>v</a:t>
            </a:r>
            <a:r>
              <a:rPr sz="1800" spc="-10" dirty="0">
                <a:latin typeface="Arial"/>
                <a:cs typeface="Arial"/>
              </a:rPr>
              <a:t>a</a:t>
            </a:r>
            <a:r>
              <a:rPr sz="1800" dirty="0">
                <a:latin typeface="Arial"/>
                <a:cs typeface="Arial"/>
              </a:rPr>
              <a:t>cy</a:t>
            </a:r>
            <a:endParaRPr sz="1800">
              <a:latin typeface="Arial"/>
              <a:cs typeface="Arial"/>
            </a:endParaRPr>
          </a:p>
          <a:p>
            <a:pPr algn="ctr">
              <a:lnSpc>
                <a:spcPct val="100000"/>
              </a:lnSpc>
            </a:pPr>
            <a:r>
              <a:rPr sz="1800" dirty="0">
                <a:latin typeface="Arial"/>
                <a:cs typeface="Arial"/>
              </a:rPr>
              <a:t>re</a:t>
            </a:r>
            <a:r>
              <a:rPr sz="1800" spc="-10" dirty="0">
                <a:latin typeface="Arial"/>
                <a:cs typeface="Arial"/>
              </a:rPr>
              <a:t>q</a:t>
            </a:r>
            <a:r>
              <a:rPr sz="1800" dirty="0">
                <a:latin typeface="Arial"/>
                <a:cs typeface="Arial"/>
              </a:rPr>
              <a:t>u</a:t>
            </a:r>
            <a:r>
              <a:rPr sz="1800" spc="-10" dirty="0">
                <a:latin typeface="Arial"/>
                <a:cs typeface="Arial"/>
              </a:rPr>
              <a:t>i</a:t>
            </a:r>
            <a:r>
              <a:rPr sz="1800" dirty="0">
                <a:latin typeface="Arial"/>
                <a:cs typeface="Arial"/>
              </a:rPr>
              <a:t>rem</a:t>
            </a:r>
            <a:r>
              <a:rPr sz="1800" spc="-10" dirty="0">
                <a:latin typeface="Arial"/>
                <a:cs typeface="Arial"/>
              </a:rPr>
              <a:t>e</a:t>
            </a:r>
            <a:r>
              <a:rPr sz="1800" dirty="0">
                <a:latin typeface="Arial"/>
                <a:cs typeface="Arial"/>
              </a:rPr>
              <a:t>nts</a:t>
            </a:r>
            <a:endParaRPr sz="1800">
              <a:latin typeface="Arial"/>
              <a:cs typeface="Arial"/>
            </a:endParaRPr>
          </a:p>
        </p:txBody>
      </p:sp>
      <p:sp>
        <p:nvSpPr>
          <p:cNvPr id="20" name="object 23"/>
          <p:cNvSpPr/>
          <p:nvPr/>
        </p:nvSpPr>
        <p:spPr>
          <a:xfrm>
            <a:off x="7163561" y="4115561"/>
            <a:ext cx="0" cy="762000"/>
          </a:xfrm>
          <a:custGeom>
            <a:avLst/>
            <a:gdLst/>
            <a:ahLst/>
            <a:cxnLst/>
            <a:rect l="l" t="t" r="r" b="b"/>
            <a:pathLst>
              <a:path h="762000">
                <a:moveTo>
                  <a:pt x="0" y="0"/>
                </a:moveTo>
                <a:lnTo>
                  <a:pt x="0" y="761999"/>
                </a:lnTo>
              </a:path>
            </a:pathLst>
          </a:custGeom>
          <a:ln w="25907">
            <a:solidFill>
              <a:srgbClr val="FFC000"/>
            </a:solidFill>
          </a:ln>
        </p:spPr>
        <p:txBody>
          <a:bodyPr wrap="square" lIns="0" tIns="0" rIns="0" bIns="0" rtlCol="0"/>
          <a:lstStyle/>
          <a:p>
            <a:endParaRPr/>
          </a:p>
        </p:txBody>
      </p:sp>
      <p:sp>
        <p:nvSpPr>
          <p:cNvPr id="21" name="object 24"/>
          <p:cNvSpPr/>
          <p:nvPr/>
        </p:nvSpPr>
        <p:spPr>
          <a:xfrm>
            <a:off x="4953761" y="4496561"/>
            <a:ext cx="2209800" cy="0"/>
          </a:xfrm>
          <a:custGeom>
            <a:avLst/>
            <a:gdLst/>
            <a:ahLst/>
            <a:cxnLst/>
            <a:rect l="l" t="t" r="r" b="b"/>
            <a:pathLst>
              <a:path w="2209800">
                <a:moveTo>
                  <a:pt x="0" y="0"/>
                </a:moveTo>
                <a:lnTo>
                  <a:pt x="2209799" y="0"/>
                </a:lnTo>
              </a:path>
            </a:pathLst>
          </a:custGeom>
          <a:ln w="25907">
            <a:solidFill>
              <a:srgbClr val="FFC000"/>
            </a:solidFill>
          </a:ln>
        </p:spPr>
        <p:txBody>
          <a:bodyPr wrap="square" lIns="0" tIns="0" rIns="0" bIns="0" rtlCol="0"/>
          <a:lstStyle/>
          <a:p>
            <a:endParaRPr/>
          </a:p>
        </p:txBody>
      </p:sp>
      <p:sp>
        <p:nvSpPr>
          <p:cNvPr id="22" name="object 16"/>
          <p:cNvSpPr/>
          <p:nvPr/>
        </p:nvSpPr>
        <p:spPr>
          <a:xfrm flipH="1">
            <a:off x="4919534" y="4496561"/>
            <a:ext cx="45719" cy="422475"/>
          </a:xfrm>
          <a:custGeom>
            <a:avLst/>
            <a:gdLst/>
            <a:ahLst/>
            <a:cxnLst/>
            <a:rect l="l" t="t" r="r" b="b"/>
            <a:pathLst>
              <a:path h="457200">
                <a:moveTo>
                  <a:pt x="0" y="457199"/>
                </a:moveTo>
                <a:lnTo>
                  <a:pt x="0" y="0"/>
                </a:lnTo>
              </a:path>
            </a:pathLst>
          </a:custGeom>
          <a:ln w="25907">
            <a:solidFill>
              <a:srgbClr val="FFC000"/>
            </a:solidFill>
          </a:ln>
        </p:spPr>
        <p:txBody>
          <a:bodyPr wrap="square" lIns="0" tIns="0" rIns="0" bIns="0" rtlCol="0"/>
          <a:lstStyle/>
          <a:p>
            <a:endParaRPr/>
          </a:p>
        </p:txBody>
      </p:sp>
      <p:sp>
        <p:nvSpPr>
          <p:cNvPr id="23" name="Horizontal Scroll 22"/>
          <p:cNvSpPr/>
          <p:nvPr/>
        </p:nvSpPr>
        <p:spPr>
          <a:xfrm>
            <a:off x="5410960" y="848933"/>
            <a:ext cx="4298699" cy="1437829"/>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Relationship with other organizations.</a:t>
            </a:r>
          </a:p>
        </p:txBody>
      </p:sp>
      <p:sp>
        <p:nvSpPr>
          <p:cNvPr id="24" name="Footer Placeholder 23">
            <a:extLst>
              <a:ext uri="{FF2B5EF4-FFF2-40B4-BE49-F238E27FC236}">
                <a16:creationId xmlns:a16="http://schemas.microsoft.com/office/drawing/2014/main" id="{E3775874-9ECE-4FF0-A569-D5698100B845}"/>
              </a:ext>
            </a:extLst>
          </p:cNvPr>
          <p:cNvSpPr>
            <a:spLocks noGrp="1"/>
          </p:cNvSpPr>
          <p:nvPr>
            <p:ph type="ftr" sz="quarter" idx="11"/>
          </p:nvPr>
        </p:nvSpPr>
        <p:spPr/>
        <p:txBody>
          <a:bodyPr/>
          <a:lstStyle/>
          <a:p>
            <a:r>
              <a:rPr lang="en-US"/>
              <a:t>Software Engineering</a:t>
            </a:r>
          </a:p>
        </p:txBody>
      </p:sp>
      <p:sp>
        <p:nvSpPr>
          <p:cNvPr id="25" name="Slide Number Placeholder 24">
            <a:extLst>
              <a:ext uri="{FF2B5EF4-FFF2-40B4-BE49-F238E27FC236}">
                <a16:creationId xmlns:a16="http://schemas.microsoft.com/office/drawing/2014/main" id="{DC06295D-4475-47DE-B10E-780D688FE4CE}"/>
              </a:ext>
            </a:extLst>
          </p:cNvPr>
          <p:cNvSpPr>
            <a:spLocks noGrp="1"/>
          </p:cNvSpPr>
          <p:nvPr>
            <p:ph type="sldNum" sz="quarter" idx="12"/>
          </p:nvPr>
        </p:nvSpPr>
        <p:spPr/>
        <p:txBody>
          <a:bodyPr/>
          <a:lstStyle/>
          <a:p>
            <a:fld id="{B12280B9-D2CE-4D2F-9836-68D0AD48D9E8}" type="slidenum">
              <a:rPr lang="en-US" smtClean="0"/>
              <a:t>34</a:t>
            </a:fld>
            <a:endParaRPr lang="en-US"/>
          </a:p>
        </p:txBody>
      </p:sp>
    </p:spTree>
    <p:extLst>
      <p:ext uri="{BB962C8B-B14F-4D97-AF65-F5344CB8AC3E}">
        <p14:creationId xmlns:p14="http://schemas.microsoft.com/office/powerpoint/2010/main" val="4020576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18242" cy="707886"/>
          </a:xfrm>
          <a:prstGeom prst="rect">
            <a:avLst/>
          </a:prstGeom>
          <a:noFill/>
        </p:spPr>
        <p:txBody>
          <a:bodyPr wrap="square" rtlCol="0">
            <a:spAutoFit/>
          </a:bodyPr>
          <a:lstStyle/>
          <a:p>
            <a:r>
              <a:rPr lang="en-US"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a:cs typeface="Arial"/>
              </a:rPr>
              <a:t>External Requirements</a:t>
            </a:r>
            <a:endParaRPr lang="en-US"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panose="020B0604020202020204" pitchFamily="34" charset="0"/>
              <a:cs typeface="Arial" panose="020B0604020202020204" pitchFamily="34" charset="0"/>
            </a:endParaRPr>
          </a:p>
        </p:txBody>
      </p:sp>
      <p:sp>
        <p:nvSpPr>
          <p:cNvPr id="3" name="Round Single Corner Rectangle 2"/>
          <p:cNvSpPr/>
          <p:nvPr/>
        </p:nvSpPr>
        <p:spPr>
          <a:xfrm>
            <a:off x="0" y="707886"/>
            <a:ext cx="12192000" cy="6150114"/>
          </a:xfrm>
          <a:prstGeom prst="round1Rect">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bject 6"/>
          <p:cNvSpPr/>
          <p:nvPr/>
        </p:nvSpPr>
        <p:spPr>
          <a:xfrm>
            <a:off x="3658361" y="1372362"/>
            <a:ext cx="1752600" cy="914400"/>
          </a:xfrm>
          <a:custGeom>
            <a:avLst/>
            <a:gdLst/>
            <a:ahLst/>
            <a:cxnLst/>
            <a:rect l="l" t="t" r="r" b="b"/>
            <a:pathLst>
              <a:path w="1752600" h="914400">
                <a:moveTo>
                  <a:pt x="0" y="152399"/>
                </a:moveTo>
                <a:lnTo>
                  <a:pt x="6106" y="109528"/>
                </a:lnTo>
                <a:lnTo>
                  <a:pt x="23271" y="71392"/>
                </a:lnTo>
                <a:lnTo>
                  <a:pt x="49763" y="39718"/>
                </a:lnTo>
                <a:lnTo>
                  <a:pt x="83850" y="16237"/>
                </a:lnTo>
                <a:lnTo>
                  <a:pt x="123801" y="2676"/>
                </a:lnTo>
                <a:lnTo>
                  <a:pt x="1600199" y="0"/>
                </a:lnTo>
                <a:lnTo>
                  <a:pt x="1614909" y="699"/>
                </a:lnTo>
                <a:lnTo>
                  <a:pt x="1656394" y="10681"/>
                </a:lnTo>
                <a:lnTo>
                  <a:pt x="1692569" y="31142"/>
                </a:lnTo>
                <a:lnTo>
                  <a:pt x="1721703" y="60354"/>
                </a:lnTo>
                <a:lnTo>
                  <a:pt x="1742070" y="96589"/>
                </a:lnTo>
                <a:lnTo>
                  <a:pt x="1751940" y="138117"/>
                </a:lnTo>
                <a:lnTo>
                  <a:pt x="1752599" y="761999"/>
                </a:lnTo>
                <a:lnTo>
                  <a:pt x="1751900" y="776705"/>
                </a:lnTo>
                <a:lnTo>
                  <a:pt x="1741918" y="818182"/>
                </a:lnTo>
                <a:lnTo>
                  <a:pt x="1721457" y="854356"/>
                </a:lnTo>
                <a:lnTo>
                  <a:pt x="1692245" y="883494"/>
                </a:lnTo>
                <a:lnTo>
                  <a:pt x="1656010" y="903866"/>
                </a:lnTo>
                <a:lnTo>
                  <a:pt x="1614482" y="913740"/>
                </a:lnTo>
                <a:lnTo>
                  <a:pt x="152399" y="914399"/>
                </a:lnTo>
                <a:lnTo>
                  <a:pt x="137694" y="913700"/>
                </a:lnTo>
                <a:lnTo>
                  <a:pt x="96217" y="903715"/>
                </a:lnTo>
                <a:lnTo>
                  <a:pt x="60043" y="883248"/>
                </a:lnTo>
                <a:lnTo>
                  <a:pt x="30905" y="854032"/>
                </a:lnTo>
                <a:lnTo>
                  <a:pt x="10533" y="817798"/>
                </a:lnTo>
                <a:lnTo>
                  <a:pt x="659" y="776277"/>
                </a:lnTo>
                <a:lnTo>
                  <a:pt x="0" y="152399"/>
                </a:lnTo>
                <a:close/>
              </a:path>
            </a:pathLst>
          </a:custGeom>
          <a:ln w="25907">
            <a:solidFill>
              <a:srgbClr val="FFC000"/>
            </a:solidFill>
          </a:ln>
        </p:spPr>
        <p:txBody>
          <a:bodyPr wrap="square" lIns="0" tIns="0" rIns="0" bIns="0" rtlCol="0"/>
          <a:lstStyle/>
          <a:p>
            <a:endParaRPr/>
          </a:p>
        </p:txBody>
      </p:sp>
      <p:sp>
        <p:nvSpPr>
          <p:cNvPr id="5" name="object 7"/>
          <p:cNvSpPr txBox="1"/>
          <p:nvPr/>
        </p:nvSpPr>
        <p:spPr>
          <a:xfrm>
            <a:off x="3856739" y="1585422"/>
            <a:ext cx="1356360" cy="528320"/>
          </a:xfrm>
          <a:prstGeom prst="rect">
            <a:avLst/>
          </a:prstGeom>
          <a:ln>
            <a:solidFill>
              <a:schemeClr val="bg1"/>
            </a:solidFill>
          </a:ln>
        </p:spPr>
        <p:txBody>
          <a:bodyPr vert="horz" wrap="square" lIns="0" tIns="0" rIns="0" bIns="0" rtlCol="0">
            <a:spAutoFit/>
          </a:bodyPr>
          <a:lstStyle/>
          <a:p>
            <a:pPr marL="12700" marR="5080" indent="246379">
              <a:lnSpc>
                <a:spcPct val="100000"/>
              </a:lnSpc>
            </a:pPr>
            <a:r>
              <a:rPr sz="1800" dirty="0">
                <a:latin typeface="Arial"/>
                <a:cs typeface="Arial"/>
              </a:rPr>
              <a:t>E</a:t>
            </a:r>
            <a:r>
              <a:rPr sz="1800" spc="-15" dirty="0">
                <a:latin typeface="Arial"/>
                <a:cs typeface="Arial"/>
              </a:rPr>
              <a:t>x</a:t>
            </a:r>
            <a:r>
              <a:rPr sz="1800" dirty="0">
                <a:latin typeface="Arial"/>
                <a:cs typeface="Arial"/>
              </a:rPr>
              <a:t>ter</a:t>
            </a:r>
            <a:r>
              <a:rPr sz="1800" spc="-10" dirty="0">
                <a:latin typeface="Arial"/>
                <a:cs typeface="Arial"/>
              </a:rPr>
              <a:t>n</a:t>
            </a:r>
            <a:r>
              <a:rPr sz="1800" dirty="0">
                <a:latin typeface="Arial"/>
                <a:cs typeface="Arial"/>
              </a:rPr>
              <a:t>al re</a:t>
            </a:r>
            <a:r>
              <a:rPr sz="1800" spc="-10" dirty="0">
                <a:latin typeface="Arial"/>
                <a:cs typeface="Arial"/>
              </a:rPr>
              <a:t>q</a:t>
            </a:r>
            <a:r>
              <a:rPr sz="1800" dirty="0">
                <a:latin typeface="Arial"/>
                <a:cs typeface="Arial"/>
              </a:rPr>
              <a:t>u</a:t>
            </a:r>
            <a:r>
              <a:rPr sz="1800" spc="-10" dirty="0">
                <a:latin typeface="Arial"/>
                <a:cs typeface="Arial"/>
              </a:rPr>
              <a:t>i</a:t>
            </a:r>
            <a:r>
              <a:rPr sz="1800" dirty="0">
                <a:latin typeface="Arial"/>
                <a:cs typeface="Arial"/>
              </a:rPr>
              <a:t>rem</a:t>
            </a:r>
            <a:r>
              <a:rPr sz="1800" spc="-10" dirty="0">
                <a:latin typeface="Arial"/>
                <a:cs typeface="Arial"/>
              </a:rPr>
              <a:t>e</a:t>
            </a:r>
            <a:r>
              <a:rPr sz="1800" dirty="0">
                <a:latin typeface="Arial"/>
                <a:cs typeface="Arial"/>
              </a:rPr>
              <a:t>nts</a:t>
            </a:r>
            <a:endParaRPr sz="1800">
              <a:latin typeface="Arial"/>
              <a:cs typeface="Arial"/>
            </a:endParaRPr>
          </a:p>
        </p:txBody>
      </p:sp>
      <p:sp>
        <p:nvSpPr>
          <p:cNvPr id="6" name="object 8"/>
          <p:cNvSpPr/>
          <p:nvPr/>
        </p:nvSpPr>
        <p:spPr>
          <a:xfrm>
            <a:off x="3658361" y="3201162"/>
            <a:ext cx="1752600" cy="914400"/>
          </a:xfrm>
          <a:custGeom>
            <a:avLst/>
            <a:gdLst/>
            <a:ahLst/>
            <a:cxnLst/>
            <a:rect l="l" t="t" r="r" b="b"/>
            <a:pathLst>
              <a:path w="1752600" h="914400">
                <a:moveTo>
                  <a:pt x="0" y="152399"/>
                </a:moveTo>
                <a:lnTo>
                  <a:pt x="6106" y="109528"/>
                </a:lnTo>
                <a:lnTo>
                  <a:pt x="23271" y="71392"/>
                </a:lnTo>
                <a:lnTo>
                  <a:pt x="49763" y="39718"/>
                </a:lnTo>
                <a:lnTo>
                  <a:pt x="83850" y="16237"/>
                </a:lnTo>
                <a:lnTo>
                  <a:pt x="123801" y="2676"/>
                </a:lnTo>
                <a:lnTo>
                  <a:pt x="1600199" y="0"/>
                </a:lnTo>
                <a:lnTo>
                  <a:pt x="1614909" y="699"/>
                </a:lnTo>
                <a:lnTo>
                  <a:pt x="1656394" y="10681"/>
                </a:lnTo>
                <a:lnTo>
                  <a:pt x="1692569" y="31142"/>
                </a:lnTo>
                <a:lnTo>
                  <a:pt x="1721703" y="60354"/>
                </a:lnTo>
                <a:lnTo>
                  <a:pt x="1742070" y="96589"/>
                </a:lnTo>
                <a:lnTo>
                  <a:pt x="1751940" y="138117"/>
                </a:lnTo>
                <a:lnTo>
                  <a:pt x="1752599" y="761999"/>
                </a:lnTo>
                <a:lnTo>
                  <a:pt x="1751900" y="776707"/>
                </a:lnTo>
                <a:lnTo>
                  <a:pt x="1741918" y="818188"/>
                </a:lnTo>
                <a:lnTo>
                  <a:pt x="1721457" y="854362"/>
                </a:lnTo>
                <a:lnTo>
                  <a:pt x="1692245" y="883499"/>
                </a:lnTo>
                <a:lnTo>
                  <a:pt x="1656010" y="903868"/>
                </a:lnTo>
                <a:lnTo>
                  <a:pt x="1614482" y="913740"/>
                </a:lnTo>
                <a:lnTo>
                  <a:pt x="152399" y="914399"/>
                </a:lnTo>
                <a:lnTo>
                  <a:pt x="137694" y="913700"/>
                </a:lnTo>
                <a:lnTo>
                  <a:pt x="96217" y="903716"/>
                </a:lnTo>
                <a:lnTo>
                  <a:pt x="60043" y="883253"/>
                </a:lnTo>
                <a:lnTo>
                  <a:pt x="30905" y="854038"/>
                </a:lnTo>
                <a:lnTo>
                  <a:pt x="10533" y="817804"/>
                </a:lnTo>
                <a:lnTo>
                  <a:pt x="659" y="776279"/>
                </a:lnTo>
                <a:lnTo>
                  <a:pt x="0" y="152399"/>
                </a:lnTo>
                <a:close/>
              </a:path>
            </a:pathLst>
          </a:custGeom>
          <a:ln w="25907">
            <a:solidFill>
              <a:srgbClr val="FFC000"/>
            </a:solidFill>
          </a:ln>
        </p:spPr>
        <p:txBody>
          <a:bodyPr wrap="square" lIns="0" tIns="0" rIns="0" bIns="0" rtlCol="0"/>
          <a:lstStyle/>
          <a:p>
            <a:endParaRPr/>
          </a:p>
        </p:txBody>
      </p:sp>
      <p:sp>
        <p:nvSpPr>
          <p:cNvPr id="7" name="object 9"/>
          <p:cNvSpPr txBox="1"/>
          <p:nvPr/>
        </p:nvSpPr>
        <p:spPr>
          <a:xfrm>
            <a:off x="3856739" y="3414604"/>
            <a:ext cx="1356360" cy="522605"/>
          </a:xfrm>
          <a:prstGeom prst="rect">
            <a:avLst/>
          </a:prstGeom>
          <a:ln>
            <a:solidFill>
              <a:schemeClr val="bg1"/>
            </a:solidFill>
          </a:ln>
        </p:spPr>
        <p:txBody>
          <a:bodyPr vert="horz" wrap="square" lIns="0" tIns="0" rIns="0" bIns="0" rtlCol="0">
            <a:spAutoFit/>
          </a:bodyPr>
          <a:lstStyle/>
          <a:p>
            <a:pPr marL="12700" marR="5080" indent="322580">
              <a:lnSpc>
                <a:spcPts val="2110"/>
              </a:lnSpc>
            </a:pPr>
            <a:r>
              <a:rPr sz="1800" dirty="0">
                <a:latin typeface="Arial"/>
                <a:cs typeface="Arial"/>
              </a:rPr>
              <a:t>Ethi</a:t>
            </a:r>
            <a:r>
              <a:rPr sz="1800" spc="-10" dirty="0">
                <a:latin typeface="Arial"/>
                <a:cs typeface="Arial"/>
              </a:rPr>
              <a:t>c</a:t>
            </a:r>
            <a:r>
              <a:rPr sz="1800" dirty="0">
                <a:latin typeface="Arial"/>
                <a:cs typeface="Arial"/>
              </a:rPr>
              <a:t>al re</a:t>
            </a:r>
            <a:r>
              <a:rPr sz="1800" spc="-10" dirty="0">
                <a:latin typeface="Arial"/>
                <a:cs typeface="Arial"/>
              </a:rPr>
              <a:t>q</a:t>
            </a:r>
            <a:r>
              <a:rPr sz="1800" dirty="0">
                <a:latin typeface="Arial"/>
                <a:cs typeface="Arial"/>
              </a:rPr>
              <a:t>u</a:t>
            </a:r>
            <a:r>
              <a:rPr sz="1800" spc="-10" dirty="0">
                <a:latin typeface="Arial"/>
                <a:cs typeface="Arial"/>
              </a:rPr>
              <a:t>i</a:t>
            </a:r>
            <a:r>
              <a:rPr sz="1800" dirty="0">
                <a:latin typeface="Arial"/>
                <a:cs typeface="Arial"/>
              </a:rPr>
              <a:t>rem</a:t>
            </a:r>
            <a:r>
              <a:rPr sz="1800" spc="-10" dirty="0">
                <a:latin typeface="Arial"/>
                <a:cs typeface="Arial"/>
              </a:rPr>
              <a:t>e</a:t>
            </a:r>
            <a:r>
              <a:rPr sz="1800" dirty="0">
                <a:latin typeface="Arial"/>
                <a:cs typeface="Arial"/>
              </a:rPr>
              <a:t>nts</a:t>
            </a:r>
            <a:endParaRPr sz="1800">
              <a:latin typeface="Arial"/>
              <a:cs typeface="Arial"/>
            </a:endParaRPr>
          </a:p>
        </p:txBody>
      </p:sp>
      <p:sp>
        <p:nvSpPr>
          <p:cNvPr id="8" name="object 10"/>
          <p:cNvSpPr/>
          <p:nvPr/>
        </p:nvSpPr>
        <p:spPr>
          <a:xfrm>
            <a:off x="6325361" y="3201162"/>
            <a:ext cx="1752600" cy="914400"/>
          </a:xfrm>
          <a:custGeom>
            <a:avLst/>
            <a:gdLst/>
            <a:ahLst/>
            <a:cxnLst/>
            <a:rect l="l" t="t" r="r" b="b"/>
            <a:pathLst>
              <a:path w="1752600" h="914400">
                <a:moveTo>
                  <a:pt x="0" y="152399"/>
                </a:moveTo>
                <a:lnTo>
                  <a:pt x="6106" y="109528"/>
                </a:lnTo>
                <a:lnTo>
                  <a:pt x="23271" y="71392"/>
                </a:lnTo>
                <a:lnTo>
                  <a:pt x="49763" y="39718"/>
                </a:lnTo>
                <a:lnTo>
                  <a:pt x="83850" y="16237"/>
                </a:lnTo>
                <a:lnTo>
                  <a:pt x="123801" y="2676"/>
                </a:lnTo>
                <a:lnTo>
                  <a:pt x="1600199" y="0"/>
                </a:lnTo>
                <a:lnTo>
                  <a:pt x="1614909" y="699"/>
                </a:lnTo>
                <a:lnTo>
                  <a:pt x="1656394" y="10681"/>
                </a:lnTo>
                <a:lnTo>
                  <a:pt x="1692569" y="31142"/>
                </a:lnTo>
                <a:lnTo>
                  <a:pt x="1721703" y="60354"/>
                </a:lnTo>
                <a:lnTo>
                  <a:pt x="1742070" y="96589"/>
                </a:lnTo>
                <a:lnTo>
                  <a:pt x="1751940" y="138117"/>
                </a:lnTo>
                <a:lnTo>
                  <a:pt x="1752599" y="761999"/>
                </a:lnTo>
                <a:lnTo>
                  <a:pt x="1751900" y="776707"/>
                </a:lnTo>
                <a:lnTo>
                  <a:pt x="1741918" y="818188"/>
                </a:lnTo>
                <a:lnTo>
                  <a:pt x="1721457" y="854362"/>
                </a:lnTo>
                <a:lnTo>
                  <a:pt x="1692245" y="883499"/>
                </a:lnTo>
                <a:lnTo>
                  <a:pt x="1656010" y="903868"/>
                </a:lnTo>
                <a:lnTo>
                  <a:pt x="1614482" y="913740"/>
                </a:lnTo>
                <a:lnTo>
                  <a:pt x="152399" y="914399"/>
                </a:lnTo>
                <a:lnTo>
                  <a:pt x="137694" y="913700"/>
                </a:lnTo>
                <a:lnTo>
                  <a:pt x="96217" y="903716"/>
                </a:lnTo>
                <a:lnTo>
                  <a:pt x="60043" y="883253"/>
                </a:lnTo>
                <a:lnTo>
                  <a:pt x="30905" y="854038"/>
                </a:lnTo>
                <a:lnTo>
                  <a:pt x="10533" y="817804"/>
                </a:lnTo>
                <a:lnTo>
                  <a:pt x="659" y="776279"/>
                </a:lnTo>
                <a:lnTo>
                  <a:pt x="0" y="152399"/>
                </a:lnTo>
                <a:close/>
              </a:path>
            </a:pathLst>
          </a:custGeom>
          <a:ln w="25907">
            <a:solidFill>
              <a:srgbClr val="FFC000"/>
            </a:solidFill>
          </a:ln>
        </p:spPr>
        <p:txBody>
          <a:bodyPr wrap="square" lIns="0" tIns="0" rIns="0" bIns="0" rtlCol="0"/>
          <a:lstStyle/>
          <a:p>
            <a:endParaRPr/>
          </a:p>
        </p:txBody>
      </p:sp>
      <p:sp>
        <p:nvSpPr>
          <p:cNvPr id="9" name="object 11"/>
          <p:cNvSpPr txBox="1"/>
          <p:nvPr/>
        </p:nvSpPr>
        <p:spPr>
          <a:xfrm>
            <a:off x="6523995" y="3414604"/>
            <a:ext cx="1356360" cy="528955"/>
          </a:xfrm>
          <a:prstGeom prst="rect">
            <a:avLst/>
          </a:prstGeom>
          <a:ln>
            <a:solidFill>
              <a:schemeClr val="bg1"/>
            </a:solidFill>
          </a:ln>
        </p:spPr>
        <p:txBody>
          <a:bodyPr vert="horz" wrap="square" lIns="0" tIns="0" rIns="0" bIns="0" rtlCol="0">
            <a:spAutoFit/>
          </a:bodyPr>
          <a:lstStyle/>
          <a:p>
            <a:pPr marL="12700" marR="5080" indent="126364">
              <a:lnSpc>
                <a:spcPct val="100000"/>
              </a:lnSpc>
            </a:pPr>
            <a:r>
              <a:rPr sz="1800" dirty="0">
                <a:latin typeface="Arial"/>
                <a:cs typeface="Arial"/>
              </a:rPr>
              <a:t>L</a:t>
            </a:r>
            <a:r>
              <a:rPr sz="1800" spc="-10" dirty="0">
                <a:latin typeface="Arial"/>
                <a:cs typeface="Arial"/>
              </a:rPr>
              <a:t>e</a:t>
            </a:r>
            <a:r>
              <a:rPr sz="1800" dirty="0">
                <a:latin typeface="Arial"/>
                <a:cs typeface="Arial"/>
              </a:rPr>
              <a:t>g</a:t>
            </a:r>
            <a:r>
              <a:rPr sz="1800" spc="-10" dirty="0">
                <a:latin typeface="Arial"/>
                <a:cs typeface="Arial"/>
              </a:rPr>
              <a:t>i</a:t>
            </a:r>
            <a:r>
              <a:rPr sz="1800" dirty="0">
                <a:latin typeface="Arial"/>
                <a:cs typeface="Arial"/>
              </a:rPr>
              <a:t>sl</a:t>
            </a:r>
            <a:r>
              <a:rPr sz="1800" spc="-10" dirty="0">
                <a:latin typeface="Arial"/>
                <a:cs typeface="Arial"/>
              </a:rPr>
              <a:t>a</a:t>
            </a:r>
            <a:r>
              <a:rPr sz="1800" dirty="0">
                <a:latin typeface="Arial"/>
                <a:cs typeface="Arial"/>
              </a:rPr>
              <a:t>tive re</a:t>
            </a:r>
            <a:r>
              <a:rPr sz="1800" spc="-10" dirty="0">
                <a:latin typeface="Arial"/>
                <a:cs typeface="Arial"/>
              </a:rPr>
              <a:t>q</a:t>
            </a:r>
            <a:r>
              <a:rPr sz="1800" dirty="0">
                <a:latin typeface="Arial"/>
                <a:cs typeface="Arial"/>
              </a:rPr>
              <a:t>u</a:t>
            </a:r>
            <a:r>
              <a:rPr sz="1800" spc="-10" dirty="0">
                <a:latin typeface="Arial"/>
                <a:cs typeface="Arial"/>
              </a:rPr>
              <a:t>i</a:t>
            </a:r>
            <a:r>
              <a:rPr sz="1800" dirty="0">
                <a:latin typeface="Arial"/>
                <a:cs typeface="Arial"/>
              </a:rPr>
              <a:t>rem</a:t>
            </a:r>
            <a:r>
              <a:rPr sz="1800" spc="-10" dirty="0">
                <a:latin typeface="Arial"/>
                <a:cs typeface="Arial"/>
              </a:rPr>
              <a:t>e</a:t>
            </a:r>
            <a:r>
              <a:rPr sz="1800" dirty="0">
                <a:latin typeface="Arial"/>
                <a:cs typeface="Arial"/>
              </a:rPr>
              <a:t>nts</a:t>
            </a:r>
          </a:p>
        </p:txBody>
      </p:sp>
      <p:sp>
        <p:nvSpPr>
          <p:cNvPr id="10" name="object 12"/>
          <p:cNvSpPr/>
          <p:nvPr/>
        </p:nvSpPr>
        <p:spPr>
          <a:xfrm>
            <a:off x="991361" y="3201162"/>
            <a:ext cx="1752600" cy="914400"/>
          </a:xfrm>
          <a:custGeom>
            <a:avLst/>
            <a:gdLst/>
            <a:ahLst/>
            <a:cxnLst/>
            <a:rect l="l" t="t" r="r" b="b"/>
            <a:pathLst>
              <a:path w="1752600" h="914400">
                <a:moveTo>
                  <a:pt x="0" y="152399"/>
                </a:moveTo>
                <a:lnTo>
                  <a:pt x="6108" y="109528"/>
                </a:lnTo>
                <a:lnTo>
                  <a:pt x="23276" y="71392"/>
                </a:lnTo>
                <a:lnTo>
                  <a:pt x="49771" y="39718"/>
                </a:lnTo>
                <a:lnTo>
                  <a:pt x="83860" y="16237"/>
                </a:lnTo>
                <a:lnTo>
                  <a:pt x="123807" y="2676"/>
                </a:lnTo>
                <a:lnTo>
                  <a:pt x="1600199" y="0"/>
                </a:lnTo>
                <a:lnTo>
                  <a:pt x="1614907" y="699"/>
                </a:lnTo>
                <a:lnTo>
                  <a:pt x="1656388" y="10681"/>
                </a:lnTo>
                <a:lnTo>
                  <a:pt x="1692562" y="31142"/>
                </a:lnTo>
                <a:lnTo>
                  <a:pt x="1721699" y="60354"/>
                </a:lnTo>
                <a:lnTo>
                  <a:pt x="1742068" y="96589"/>
                </a:lnTo>
                <a:lnTo>
                  <a:pt x="1751940" y="138117"/>
                </a:lnTo>
                <a:lnTo>
                  <a:pt x="1752599" y="761999"/>
                </a:lnTo>
                <a:lnTo>
                  <a:pt x="1751900" y="776707"/>
                </a:lnTo>
                <a:lnTo>
                  <a:pt x="1741916" y="818188"/>
                </a:lnTo>
                <a:lnTo>
                  <a:pt x="1721453" y="854362"/>
                </a:lnTo>
                <a:lnTo>
                  <a:pt x="1692238" y="883499"/>
                </a:lnTo>
                <a:lnTo>
                  <a:pt x="1656004" y="903868"/>
                </a:lnTo>
                <a:lnTo>
                  <a:pt x="1614479" y="913740"/>
                </a:lnTo>
                <a:lnTo>
                  <a:pt x="152399" y="914399"/>
                </a:lnTo>
                <a:lnTo>
                  <a:pt x="137698" y="913700"/>
                </a:lnTo>
                <a:lnTo>
                  <a:pt x="96226" y="903716"/>
                </a:lnTo>
                <a:lnTo>
                  <a:pt x="60053" y="883253"/>
                </a:lnTo>
                <a:lnTo>
                  <a:pt x="30911" y="854038"/>
                </a:lnTo>
                <a:lnTo>
                  <a:pt x="10535" y="817804"/>
                </a:lnTo>
                <a:lnTo>
                  <a:pt x="659" y="776279"/>
                </a:lnTo>
                <a:lnTo>
                  <a:pt x="0" y="152399"/>
                </a:lnTo>
                <a:close/>
              </a:path>
            </a:pathLst>
          </a:custGeom>
          <a:ln w="25907">
            <a:solidFill>
              <a:srgbClr val="FFC000"/>
            </a:solidFill>
          </a:ln>
        </p:spPr>
        <p:txBody>
          <a:bodyPr wrap="square" lIns="0" tIns="0" rIns="0" bIns="0" rtlCol="0"/>
          <a:lstStyle/>
          <a:p>
            <a:endParaRPr/>
          </a:p>
        </p:txBody>
      </p:sp>
      <p:sp>
        <p:nvSpPr>
          <p:cNvPr id="11" name="object 13"/>
          <p:cNvSpPr txBox="1"/>
          <p:nvPr/>
        </p:nvSpPr>
        <p:spPr>
          <a:xfrm>
            <a:off x="1108357" y="3414604"/>
            <a:ext cx="1523365" cy="528955"/>
          </a:xfrm>
          <a:prstGeom prst="rect">
            <a:avLst/>
          </a:prstGeom>
          <a:ln>
            <a:solidFill>
              <a:schemeClr val="bg1"/>
            </a:solidFill>
          </a:ln>
        </p:spPr>
        <p:txBody>
          <a:bodyPr vert="horz" wrap="square" lIns="0" tIns="0" rIns="0" bIns="0" rtlCol="0">
            <a:spAutoFit/>
          </a:bodyPr>
          <a:lstStyle/>
          <a:p>
            <a:pPr marL="93345" marR="5080" indent="-81280">
              <a:lnSpc>
                <a:spcPct val="100000"/>
              </a:lnSpc>
            </a:pPr>
            <a:r>
              <a:rPr sz="1800" dirty="0">
                <a:latin typeface="Arial"/>
                <a:cs typeface="Arial"/>
              </a:rPr>
              <a:t>Interop</a:t>
            </a:r>
            <a:r>
              <a:rPr sz="1800" spc="-10" dirty="0">
                <a:latin typeface="Arial"/>
                <a:cs typeface="Arial"/>
              </a:rPr>
              <a:t>e</a:t>
            </a:r>
            <a:r>
              <a:rPr sz="1800" dirty="0">
                <a:latin typeface="Arial"/>
                <a:cs typeface="Arial"/>
              </a:rPr>
              <a:t>rabi</a:t>
            </a:r>
            <a:r>
              <a:rPr sz="1800" spc="-10" dirty="0">
                <a:latin typeface="Arial"/>
                <a:cs typeface="Arial"/>
              </a:rPr>
              <a:t>l</a:t>
            </a:r>
            <a:r>
              <a:rPr sz="1800" dirty="0">
                <a:latin typeface="Arial"/>
                <a:cs typeface="Arial"/>
              </a:rPr>
              <a:t>ity re</a:t>
            </a:r>
            <a:r>
              <a:rPr sz="1800" spc="-10" dirty="0">
                <a:latin typeface="Arial"/>
                <a:cs typeface="Arial"/>
              </a:rPr>
              <a:t>q</a:t>
            </a:r>
            <a:r>
              <a:rPr sz="1800" dirty="0">
                <a:latin typeface="Arial"/>
                <a:cs typeface="Arial"/>
              </a:rPr>
              <a:t>u</a:t>
            </a:r>
            <a:r>
              <a:rPr sz="1800" spc="-10" dirty="0">
                <a:latin typeface="Arial"/>
                <a:cs typeface="Arial"/>
              </a:rPr>
              <a:t>i</a:t>
            </a:r>
            <a:r>
              <a:rPr sz="1800" dirty="0">
                <a:latin typeface="Arial"/>
                <a:cs typeface="Arial"/>
              </a:rPr>
              <a:t>rem</a:t>
            </a:r>
            <a:r>
              <a:rPr sz="1800" spc="-10" dirty="0">
                <a:latin typeface="Arial"/>
                <a:cs typeface="Arial"/>
              </a:rPr>
              <a:t>e</a:t>
            </a:r>
            <a:r>
              <a:rPr sz="1800" dirty="0">
                <a:latin typeface="Arial"/>
                <a:cs typeface="Arial"/>
              </a:rPr>
              <a:t>nts</a:t>
            </a:r>
            <a:endParaRPr sz="1800">
              <a:latin typeface="Arial"/>
              <a:cs typeface="Arial"/>
            </a:endParaRPr>
          </a:p>
        </p:txBody>
      </p:sp>
      <p:sp>
        <p:nvSpPr>
          <p:cNvPr id="12" name="object 14"/>
          <p:cNvSpPr/>
          <p:nvPr/>
        </p:nvSpPr>
        <p:spPr>
          <a:xfrm>
            <a:off x="1829561" y="2743962"/>
            <a:ext cx="5334000" cy="0"/>
          </a:xfrm>
          <a:custGeom>
            <a:avLst/>
            <a:gdLst/>
            <a:ahLst/>
            <a:cxnLst/>
            <a:rect l="l" t="t" r="r" b="b"/>
            <a:pathLst>
              <a:path w="5334000">
                <a:moveTo>
                  <a:pt x="0" y="0"/>
                </a:moveTo>
                <a:lnTo>
                  <a:pt x="5333999" y="0"/>
                </a:lnTo>
              </a:path>
            </a:pathLst>
          </a:custGeom>
          <a:ln w="25907">
            <a:solidFill>
              <a:srgbClr val="FFC000"/>
            </a:solidFill>
          </a:ln>
        </p:spPr>
        <p:txBody>
          <a:bodyPr wrap="square" lIns="0" tIns="0" rIns="0" bIns="0" rtlCol="0"/>
          <a:lstStyle/>
          <a:p>
            <a:endParaRPr/>
          </a:p>
        </p:txBody>
      </p:sp>
      <p:sp>
        <p:nvSpPr>
          <p:cNvPr id="13" name="object 15"/>
          <p:cNvSpPr/>
          <p:nvPr/>
        </p:nvSpPr>
        <p:spPr>
          <a:xfrm>
            <a:off x="4496561" y="2286762"/>
            <a:ext cx="0" cy="914400"/>
          </a:xfrm>
          <a:custGeom>
            <a:avLst/>
            <a:gdLst/>
            <a:ahLst/>
            <a:cxnLst/>
            <a:rect l="l" t="t" r="r" b="b"/>
            <a:pathLst>
              <a:path h="914400">
                <a:moveTo>
                  <a:pt x="0" y="0"/>
                </a:moveTo>
                <a:lnTo>
                  <a:pt x="0" y="914399"/>
                </a:lnTo>
              </a:path>
            </a:pathLst>
          </a:custGeom>
          <a:ln w="25907">
            <a:solidFill>
              <a:srgbClr val="FFC000"/>
            </a:solidFill>
          </a:ln>
        </p:spPr>
        <p:txBody>
          <a:bodyPr wrap="square" lIns="0" tIns="0" rIns="0" bIns="0" rtlCol="0"/>
          <a:lstStyle/>
          <a:p>
            <a:endParaRPr/>
          </a:p>
        </p:txBody>
      </p:sp>
      <p:sp>
        <p:nvSpPr>
          <p:cNvPr id="14" name="object 16"/>
          <p:cNvSpPr/>
          <p:nvPr/>
        </p:nvSpPr>
        <p:spPr>
          <a:xfrm>
            <a:off x="1829561" y="2743962"/>
            <a:ext cx="0" cy="457200"/>
          </a:xfrm>
          <a:custGeom>
            <a:avLst/>
            <a:gdLst/>
            <a:ahLst/>
            <a:cxnLst/>
            <a:rect l="l" t="t" r="r" b="b"/>
            <a:pathLst>
              <a:path h="457200">
                <a:moveTo>
                  <a:pt x="0" y="457199"/>
                </a:moveTo>
                <a:lnTo>
                  <a:pt x="0" y="0"/>
                </a:lnTo>
              </a:path>
            </a:pathLst>
          </a:custGeom>
          <a:ln w="25907">
            <a:solidFill>
              <a:srgbClr val="FFC000"/>
            </a:solidFill>
          </a:ln>
        </p:spPr>
        <p:txBody>
          <a:bodyPr wrap="square" lIns="0" tIns="0" rIns="0" bIns="0" rtlCol="0"/>
          <a:lstStyle/>
          <a:p>
            <a:endParaRPr/>
          </a:p>
        </p:txBody>
      </p:sp>
      <p:sp>
        <p:nvSpPr>
          <p:cNvPr id="15" name="object 17"/>
          <p:cNvSpPr/>
          <p:nvPr/>
        </p:nvSpPr>
        <p:spPr>
          <a:xfrm>
            <a:off x="7163561" y="2743962"/>
            <a:ext cx="0" cy="457200"/>
          </a:xfrm>
          <a:custGeom>
            <a:avLst/>
            <a:gdLst/>
            <a:ahLst/>
            <a:cxnLst/>
            <a:rect l="l" t="t" r="r" b="b"/>
            <a:pathLst>
              <a:path h="457200">
                <a:moveTo>
                  <a:pt x="0" y="457199"/>
                </a:moveTo>
                <a:lnTo>
                  <a:pt x="0" y="0"/>
                </a:lnTo>
              </a:path>
            </a:pathLst>
          </a:custGeom>
          <a:ln w="25907">
            <a:solidFill>
              <a:srgbClr val="FFC000"/>
            </a:solidFill>
          </a:ln>
        </p:spPr>
        <p:txBody>
          <a:bodyPr wrap="square" lIns="0" tIns="0" rIns="0" bIns="0" rtlCol="0"/>
          <a:lstStyle/>
          <a:p>
            <a:endParaRPr/>
          </a:p>
        </p:txBody>
      </p:sp>
      <p:sp>
        <p:nvSpPr>
          <p:cNvPr id="16" name="object 18"/>
          <p:cNvSpPr/>
          <p:nvPr/>
        </p:nvSpPr>
        <p:spPr>
          <a:xfrm>
            <a:off x="6325361" y="4877561"/>
            <a:ext cx="1752600" cy="914400"/>
          </a:xfrm>
          <a:custGeom>
            <a:avLst/>
            <a:gdLst/>
            <a:ahLst/>
            <a:cxnLst/>
            <a:rect l="l" t="t" r="r" b="b"/>
            <a:pathLst>
              <a:path w="1752600" h="914400">
                <a:moveTo>
                  <a:pt x="0" y="152399"/>
                </a:moveTo>
                <a:lnTo>
                  <a:pt x="6106" y="109534"/>
                </a:lnTo>
                <a:lnTo>
                  <a:pt x="23271" y="71398"/>
                </a:lnTo>
                <a:lnTo>
                  <a:pt x="49763" y="39724"/>
                </a:lnTo>
                <a:lnTo>
                  <a:pt x="83850" y="16240"/>
                </a:lnTo>
                <a:lnTo>
                  <a:pt x="123801" y="2676"/>
                </a:lnTo>
                <a:lnTo>
                  <a:pt x="1600199" y="0"/>
                </a:lnTo>
                <a:lnTo>
                  <a:pt x="1614909" y="699"/>
                </a:lnTo>
                <a:lnTo>
                  <a:pt x="1656394" y="10683"/>
                </a:lnTo>
                <a:lnTo>
                  <a:pt x="1692569" y="31146"/>
                </a:lnTo>
                <a:lnTo>
                  <a:pt x="1721703" y="60360"/>
                </a:lnTo>
                <a:lnTo>
                  <a:pt x="1742070" y="96595"/>
                </a:lnTo>
                <a:lnTo>
                  <a:pt x="1751940" y="138120"/>
                </a:lnTo>
                <a:lnTo>
                  <a:pt x="1752599" y="761999"/>
                </a:lnTo>
                <a:lnTo>
                  <a:pt x="1751900" y="776701"/>
                </a:lnTo>
                <a:lnTo>
                  <a:pt x="1741918" y="818173"/>
                </a:lnTo>
                <a:lnTo>
                  <a:pt x="1721457" y="854346"/>
                </a:lnTo>
                <a:lnTo>
                  <a:pt x="1692245" y="883488"/>
                </a:lnTo>
                <a:lnTo>
                  <a:pt x="1656010" y="903864"/>
                </a:lnTo>
                <a:lnTo>
                  <a:pt x="1614482" y="913740"/>
                </a:lnTo>
                <a:lnTo>
                  <a:pt x="152399" y="914399"/>
                </a:lnTo>
                <a:lnTo>
                  <a:pt x="137694" y="913699"/>
                </a:lnTo>
                <a:lnTo>
                  <a:pt x="96217" y="903712"/>
                </a:lnTo>
                <a:lnTo>
                  <a:pt x="60043" y="883242"/>
                </a:lnTo>
                <a:lnTo>
                  <a:pt x="30905" y="854023"/>
                </a:lnTo>
                <a:lnTo>
                  <a:pt x="10533" y="817789"/>
                </a:lnTo>
                <a:lnTo>
                  <a:pt x="659" y="776274"/>
                </a:lnTo>
                <a:lnTo>
                  <a:pt x="0" y="152399"/>
                </a:lnTo>
                <a:close/>
              </a:path>
            </a:pathLst>
          </a:custGeom>
          <a:ln w="25907">
            <a:solidFill>
              <a:srgbClr val="FFC000"/>
            </a:solidFill>
          </a:ln>
        </p:spPr>
        <p:txBody>
          <a:bodyPr wrap="square" lIns="0" tIns="0" rIns="0" bIns="0" rtlCol="0"/>
          <a:lstStyle/>
          <a:p>
            <a:endParaRPr/>
          </a:p>
        </p:txBody>
      </p:sp>
      <p:sp>
        <p:nvSpPr>
          <p:cNvPr id="17" name="object 19"/>
          <p:cNvSpPr txBox="1"/>
          <p:nvPr/>
        </p:nvSpPr>
        <p:spPr>
          <a:xfrm>
            <a:off x="6523995" y="5091021"/>
            <a:ext cx="1356360" cy="528955"/>
          </a:xfrm>
          <a:prstGeom prst="rect">
            <a:avLst/>
          </a:prstGeom>
          <a:ln>
            <a:solidFill>
              <a:schemeClr val="bg1"/>
            </a:solidFill>
          </a:ln>
        </p:spPr>
        <p:txBody>
          <a:bodyPr vert="horz" wrap="square" lIns="0" tIns="0" rIns="0" bIns="0" rtlCol="0">
            <a:spAutoFit/>
          </a:bodyPr>
          <a:lstStyle/>
          <a:p>
            <a:pPr marL="2540" algn="ctr">
              <a:lnSpc>
                <a:spcPct val="100000"/>
              </a:lnSpc>
            </a:pPr>
            <a:r>
              <a:rPr sz="1800" dirty="0">
                <a:latin typeface="Arial"/>
                <a:cs typeface="Arial"/>
              </a:rPr>
              <a:t>S</a:t>
            </a:r>
            <a:r>
              <a:rPr sz="1800" spc="-10" dirty="0">
                <a:latin typeface="Arial"/>
                <a:cs typeface="Arial"/>
              </a:rPr>
              <a:t>a</a:t>
            </a:r>
            <a:r>
              <a:rPr sz="1800" dirty="0">
                <a:latin typeface="Arial"/>
                <a:cs typeface="Arial"/>
              </a:rPr>
              <a:t>fety</a:t>
            </a:r>
            <a:endParaRPr sz="1800">
              <a:latin typeface="Arial"/>
              <a:cs typeface="Arial"/>
            </a:endParaRPr>
          </a:p>
          <a:p>
            <a:pPr algn="ctr">
              <a:lnSpc>
                <a:spcPct val="100000"/>
              </a:lnSpc>
            </a:pPr>
            <a:r>
              <a:rPr sz="1800" dirty="0">
                <a:latin typeface="Arial"/>
                <a:cs typeface="Arial"/>
              </a:rPr>
              <a:t>re</a:t>
            </a:r>
            <a:r>
              <a:rPr sz="1800" spc="-10" dirty="0">
                <a:latin typeface="Arial"/>
                <a:cs typeface="Arial"/>
              </a:rPr>
              <a:t>q</a:t>
            </a:r>
            <a:r>
              <a:rPr sz="1800" dirty="0">
                <a:latin typeface="Arial"/>
                <a:cs typeface="Arial"/>
              </a:rPr>
              <a:t>u</a:t>
            </a:r>
            <a:r>
              <a:rPr sz="1800" spc="-10" dirty="0">
                <a:latin typeface="Arial"/>
                <a:cs typeface="Arial"/>
              </a:rPr>
              <a:t>i</a:t>
            </a:r>
            <a:r>
              <a:rPr sz="1800" dirty="0">
                <a:latin typeface="Arial"/>
                <a:cs typeface="Arial"/>
              </a:rPr>
              <a:t>rem</a:t>
            </a:r>
            <a:r>
              <a:rPr sz="1800" spc="-10" dirty="0">
                <a:latin typeface="Arial"/>
                <a:cs typeface="Arial"/>
              </a:rPr>
              <a:t>e</a:t>
            </a:r>
            <a:r>
              <a:rPr sz="1800" dirty="0">
                <a:latin typeface="Arial"/>
                <a:cs typeface="Arial"/>
              </a:rPr>
              <a:t>nts</a:t>
            </a:r>
            <a:endParaRPr sz="1800">
              <a:latin typeface="Arial"/>
              <a:cs typeface="Arial"/>
            </a:endParaRPr>
          </a:p>
        </p:txBody>
      </p:sp>
      <p:sp>
        <p:nvSpPr>
          <p:cNvPr id="18" name="object 20"/>
          <p:cNvSpPr/>
          <p:nvPr/>
        </p:nvSpPr>
        <p:spPr>
          <a:xfrm>
            <a:off x="4039361" y="4903319"/>
            <a:ext cx="1752600" cy="914400"/>
          </a:xfrm>
          <a:custGeom>
            <a:avLst/>
            <a:gdLst/>
            <a:ahLst/>
            <a:cxnLst/>
            <a:rect l="l" t="t" r="r" b="b"/>
            <a:pathLst>
              <a:path w="1752600" h="914400">
                <a:moveTo>
                  <a:pt x="0" y="152399"/>
                </a:moveTo>
                <a:lnTo>
                  <a:pt x="6106" y="109534"/>
                </a:lnTo>
                <a:lnTo>
                  <a:pt x="23271" y="71398"/>
                </a:lnTo>
                <a:lnTo>
                  <a:pt x="49763" y="39724"/>
                </a:lnTo>
                <a:lnTo>
                  <a:pt x="83850" y="16240"/>
                </a:lnTo>
                <a:lnTo>
                  <a:pt x="123801" y="2676"/>
                </a:lnTo>
                <a:lnTo>
                  <a:pt x="1600199" y="0"/>
                </a:lnTo>
                <a:lnTo>
                  <a:pt x="1614909" y="699"/>
                </a:lnTo>
                <a:lnTo>
                  <a:pt x="1656394" y="10683"/>
                </a:lnTo>
                <a:lnTo>
                  <a:pt x="1692569" y="31146"/>
                </a:lnTo>
                <a:lnTo>
                  <a:pt x="1721703" y="60360"/>
                </a:lnTo>
                <a:lnTo>
                  <a:pt x="1742070" y="96595"/>
                </a:lnTo>
                <a:lnTo>
                  <a:pt x="1751940" y="138120"/>
                </a:lnTo>
                <a:lnTo>
                  <a:pt x="1752599" y="761999"/>
                </a:lnTo>
                <a:lnTo>
                  <a:pt x="1751900" y="776701"/>
                </a:lnTo>
                <a:lnTo>
                  <a:pt x="1741918" y="818173"/>
                </a:lnTo>
                <a:lnTo>
                  <a:pt x="1721457" y="854346"/>
                </a:lnTo>
                <a:lnTo>
                  <a:pt x="1692245" y="883488"/>
                </a:lnTo>
                <a:lnTo>
                  <a:pt x="1656010" y="903864"/>
                </a:lnTo>
                <a:lnTo>
                  <a:pt x="1614482" y="913740"/>
                </a:lnTo>
                <a:lnTo>
                  <a:pt x="152399" y="914399"/>
                </a:lnTo>
                <a:lnTo>
                  <a:pt x="137694" y="913699"/>
                </a:lnTo>
                <a:lnTo>
                  <a:pt x="96217" y="903712"/>
                </a:lnTo>
                <a:lnTo>
                  <a:pt x="60043" y="883242"/>
                </a:lnTo>
                <a:lnTo>
                  <a:pt x="30905" y="854023"/>
                </a:lnTo>
                <a:lnTo>
                  <a:pt x="10533" y="817789"/>
                </a:lnTo>
                <a:lnTo>
                  <a:pt x="659" y="776274"/>
                </a:lnTo>
                <a:lnTo>
                  <a:pt x="0" y="152399"/>
                </a:lnTo>
                <a:close/>
              </a:path>
            </a:pathLst>
          </a:custGeom>
          <a:ln w="25907">
            <a:solidFill>
              <a:srgbClr val="FFC000"/>
            </a:solidFill>
          </a:ln>
        </p:spPr>
        <p:txBody>
          <a:bodyPr wrap="square" lIns="0" tIns="0" rIns="0" bIns="0" rtlCol="0"/>
          <a:lstStyle/>
          <a:p>
            <a:endParaRPr/>
          </a:p>
        </p:txBody>
      </p:sp>
      <p:sp>
        <p:nvSpPr>
          <p:cNvPr id="19" name="object 21"/>
          <p:cNvSpPr txBox="1"/>
          <p:nvPr/>
        </p:nvSpPr>
        <p:spPr>
          <a:xfrm>
            <a:off x="4237739" y="5091021"/>
            <a:ext cx="1356360" cy="528955"/>
          </a:xfrm>
          <a:prstGeom prst="rect">
            <a:avLst/>
          </a:prstGeom>
          <a:ln>
            <a:solidFill>
              <a:schemeClr val="bg1"/>
            </a:solidFill>
          </a:ln>
        </p:spPr>
        <p:txBody>
          <a:bodyPr vert="horz" wrap="square" lIns="0" tIns="0" rIns="0" bIns="0" rtlCol="0">
            <a:spAutoFit/>
          </a:bodyPr>
          <a:lstStyle/>
          <a:p>
            <a:pPr marL="3175" algn="ctr">
              <a:lnSpc>
                <a:spcPct val="100000"/>
              </a:lnSpc>
            </a:pPr>
            <a:r>
              <a:rPr sz="1800" dirty="0">
                <a:latin typeface="Arial"/>
                <a:cs typeface="Arial"/>
              </a:rPr>
              <a:t>Pr</a:t>
            </a:r>
            <a:r>
              <a:rPr sz="1800" spc="-10" dirty="0">
                <a:latin typeface="Arial"/>
                <a:cs typeface="Arial"/>
              </a:rPr>
              <a:t>i</a:t>
            </a:r>
            <a:r>
              <a:rPr sz="1800" dirty="0">
                <a:latin typeface="Arial"/>
                <a:cs typeface="Arial"/>
              </a:rPr>
              <a:t>v</a:t>
            </a:r>
            <a:r>
              <a:rPr sz="1800" spc="-10" dirty="0">
                <a:latin typeface="Arial"/>
                <a:cs typeface="Arial"/>
              </a:rPr>
              <a:t>a</a:t>
            </a:r>
            <a:r>
              <a:rPr sz="1800" dirty="0">
                <a:latin typeface="Arial"/>
                <a:cs typeface="Arial"/>
              </a:rPr>
              <a:t>cy</a:t>
            </a:r>
            <a:endParaRPr sz="1800">
              <a:latin typeface="Arial"/>
              <a:cs typeface="Arial"/>
            </a:endParaRPr>
          </a:p>
          <a:p>
            <a:pPr algn="ctr">
              <a:lnSpc>
                <a:spcPct val="100000"/>
              </a:lnSpc>
            </a:pPr>
            <a:r>
              <a:rPr sz="1800" dirty="0">
                <a:latin typeface="Arial"/>
                <a:cs typeface="Arial"/>
              </a:rPr>
              <a:t>re</a:t>
            </a:r>
            <a:r>
              <a:rPr sz="1800" spc="-10" dirty="0">
                <a:latin typeface="Arial"/>
                <a:cs typeface="Arial"/>
              </a:rPr>
              <a:t>q</a:t>
            </a:r>
            <a:r>
              <a:rPr sz="1800" dirty="0">
                <a:latin typeface="Arial"/>
                <a:cs typeface="Arial"/>
              </a:rPr>
              <a:t>u</a:t>
            </a:r>
            <a:r>
              <a:rPr sz="1800" spc="-10" dirty="0">
                <a:latin typeface="Arial"/>
                <a:cs typeface="Arial"/>
              </a:rPr>
              <a:t>i</a:t>
            </a:r>
            <a:r>
              <a:rPr sz="1800" dirty="0">
                <a:latin typeface="Arial"/>
                <a:cs typeface="Arial"/>
              </a:rPr>
              <a:t>rem</a:t>
            </a:r>
            <a:r>
              <a:rPr sz="1800" spc="-10" dirty="0">
                <a:latin typeface="Arial"/>
                <a:cs typeface="Arial"/>
              </a:rPr>
              <a:t>e</a:t>
            </a:r>
            <a:r>
              <a:rPr sz="1800" dirty="0">
                <a:latin typeface="Arial"/>
                <a:cs typeface="Arial"/>
              </a:rPr>
              <a:t>nts</a:t>
            </a:r>
            <a:endParaRPr sz="1800">
              <a:latin typeface="Arial"/>
              <a:cs typeface="Arial"/>
            </a:endParaRPr>
          </a:p>
        </p:txBody>
      </p:sp>
      <p:sp>
        <p:nvSpPr>
          <p:cNvPr id="20" name="object 23"/>
          <p:cNvSpPr/>
          <p:nvPr/>
        </p:nvSpPr>
        <p:spPr>
          <a:xfrm>
            <a:off x="7163561" y="4115561"/>
            <a:ext cx="0" cy="762000"/>
          </a:xfrm>
          <a:custGeom>
            <a:avLst/>
            <a:gdLst/>
            <a:ahLst/>
            <a:cxnLst/>
            <a:rect l="l" t="t" r="r" b="b"/>
            <a:pathLst>
              <a:path h="762000">
                <a:moveTo>
                  <a:pt x="0" y="0"/>
                </a:moveTo>
                <a:lnTo>
                  <a:pt x="0" y="761999"/>
                </a:lnTo>
              </a:path>
            </a:pathLst>
          </a:custGeom>
          <a:ln w="25907">
            <a:solidFill>
              <a:srgbClr val="FFC000"/>
            </a:solidFill>
          </a:ln>
        </p:spPr>
        <p:txBody>
          <a:bodyPr wrap="square" lIns="0" tIns="0" rIns="0" bIns="0" rtlCol="0"/>
          <a:lstStyle/>
          <a:p>
            <a:endParaRPr/>
          </a:p>
        </p:txBody>
      </p:sp>
      <p:sp>
        <p:nvSpPr>
          <p:cNvPr id="21" name="object 24"/>
          <p:cNvSpPr/>
          <p:nvPr/>
        </p:nvSpPr>
        <p:spPr>
          <a:xfrm>
            <a:off x="4953761" y="4496561"/>
            <a:ext cx="2209800" cy="0"/>
          </a:xfrm>
          <a:custGeom>
            <a:avLst/>
            <a:gdLst/>
            <a:ahLst/>
            <a:cxnLst/>
            <a:rect l="l" t="t" r="r" b="b"/>
            <a:pathLst>
              <a:path w="2209800">
                <a:moveTo>
                  <a:pt x="0" y="0"/>
                </a:moveTo>
                <a:lnTo>
                  <a:pt x="2209799" y="0"/>
                </a:lnTo>
              </a:path>
            </a:pathLst>
          </a:custGeom>
          <a:ln w="25907">
            <a:solidFill>
              <a:srgbClr val="FFC000"/>
            </a:solidFill>
          </a:ln>
        </p:spPr>
        <p:txBody>
          <a:bodyPr wrap="square" lIns="0" tIns="0" rIns="0" bIns="0" rtlCol="0"/>
          <a:lstStyle/>
          <a:p>
            <a:endParaRPr/>
          </a:p>
        </p:txBody>
      </p:sp>
      <p:sp>
        <p:nvSpPr>
          <p:cNvPr id="22" name="object 16"/>
          <p:cNvSpPr/>
          <p:nvPr/>
        </p:nvSpPr>
        <p:spPr>
          <a:xfrm flipH="1">
            <a:off x="4919534" y="4496561"/>
            <a:ext cx="45719" cy="422475"/>
          </a:xfrm>
          <a:custGeom>
            <a:avLst/>
            <a:gdLst/>
            <a:ahLst/>
            <a:cxnLst/>
            <a:rect l="l" t="t" r="r" b="b"/>
            <a:pathLst>
              <a:path h="457200">
                <a:moveTo>
                  <a:pt x="0" y="457199"/>
                </a:moveTo>
                <a:lnTo>
                  <a:pt x="0" y="0"/>
                </a:lnTo>
              </a:path>
            </a:pathLst>
          </a:custGeom>
          <a:ln w="25907">
            <a:solidFill>
              <a:srgbClr val="FFC000"/>
            </a:solidFill>
          </a:ln>
        </p:spPr>
        <p:txBody>
          <a:bodyPr wrap="square" lIns="0" tIns="0" rIns="0" bIns="0" rtlCol="0"/>
          <a:lstStyle/>
          <a:p>
            <a:endParaRPr/>
          </a:p>
        </p:txBody>
      </p:sp>
      <p:sp>
        <p:nvSpPr>
          <p:cNvPr id="24" name="Horizontal Scroll 23"/>
          <p:cNvSpPr/>
          <p:nvPr/>
        </p:nvSpPr>
        <p:spPr>
          <a:xfrm>
            <a:off x="38102" y="792907"/>
            <a:ext cx="5791960" cy="2282467"/>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rgbClr val="002060"/>
                </a:solidFill>
              </a:rPr>
              <a:t>Multiple organization are going to use your same product.</a:t>
            </a:r>
          </a:p>
          <a:p>
            <a:r>
              <a:rPr lang="en-US" sz="2800" dirty="0">
                <a:solidFill>
                  <a:srgbClr val="002060"/>
                </a:solidFill>
              </a:rPr>
              <a:t>Therefore software companies does not give code and documentation</a:t>
            </a:r>
          </a:p>
        </p:txBody>
      </p:sp>
      <p:cxnSp>
        <p:nvCxnSpPr>
          <p:cNvPr id="26" name="Straight Arrow Connector 25"/>
          <p:cNvCxnSpPr/>
          <p:nvPr/>
        </p:nvCxnSpPr>
        <p:spPr>
          <a:xfrm flipH="1" flipV="1">
            <a:off x="811369" y="2794405"/>
            <a:ext cx="179992" cy="56092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3" name="Footer Placeholder 22">
            <a:extLst>
              <a:ext uri="{FF2B5EF4-FFF2-40B4-BE49-F238E27FC236}">
                <a16:creationId xmlns:a16="http://schemas.microsoft.com/office/drawing/2014/main" id="{806C5DE0-F85D-4575-B6B3-E4FC292A91B6}"/>
              </a:ext>
            </a:extLst>
          </p:cNvPr>
          <p:cNvSpPr>
            <a:spLocks noGrp="1"/>
          </p:cNvSpPr>
          <p:nvPr>
            <p:ph type="ftr" sz="quarter" idx="11"/>
          </p:nvPr>
        </p:nvSpPr>
        <p:spPr/>
        <p:txBody>
          <a:bodyPr/>
          <a:lstStyle/>
          <a:p>
            <a:r>
              <a:rPr lang="en-US"/>
              <a:t>Software Engineering</a:t>
            </a:r>
          </a:p>
        </p:txBody>
      </p:sp>
      <p:sp>
        <p:nvSpPr>
          <p:cNvPr id="25" name="Slide Number Placeholder 24">
            <a:extLst>
              <a:ext uri="{FF2B5EF4-FFF2-40B4-BE49-F238E27FC236}">
                <a16:creationId xmlns:a16="http://schemas.microsoft.com/office/drawing/2014/main" id="{474E2672-9142-4D97-89D5-4B92234C0223}"/>
              </a:ext>
            </a:extLst>
          </p:cNvPr>
          <p:cNvSpPr>
            <a:spLocks noGrp="1"/>
          </p:cNvSpPr>
          <p:nvPr>
            <p:ph type="sldNum" sz="quarter" idx="12"/>
          </p:nvPr>
        </p:nvSpPr>
        <p:spPr/>
        <p:txBody>
          <a:bodyPr/>
          <a:lstStyle/>
          <a:p>
            <a:fld id="{B12280B9-D2CE-4D2F-9836-68D0AD48D9E8}" type="slidenum">
              <a:rPr lang="en-US" smtClean="0"/>
              <a:t>35</a:t>
            </a:fld>
            <a:endParaRPr lang="en-US"/>
          </a:p>
        </p:txBody>
      </p:sp>
    </p:spTree>
    <p:extLst>
      <p:ext uri="{BB962C8B-B14F-4D97-AF65-F5344CB8AC3E}">
        <p14:creationId xmlns:p14="http://schemas.microsoft.com/office/powerpoint/2010/main" val="528294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anim calcmode="lin" valueType="num">
                                      <p:cBhvr>
                                        <p:cTn id="8" dur="1000" fill="hold"/>
                                        <p:tgtEl>
                                          <p:spTgt spid="24"/>
                                        </p:tgtEl>
                                        <p:attrNameLst>
                                          <p:attrName>ppt_x</p:attrName>
                                        </p:attrNameLst>
                                      </p:cBhvr>
                                      <p:tavLst>
                                        <p:tav tm="0">
                                          <p:val>
                                            <p:strVal val="#ppt_x"/>
                                          </p:val>
                                        </p:tav>
                                        <p:tav tm="100000">
                                          <p:val>
                                            <p:strVal val="#ppt_x"/>
                                          </p:val>
                                        </p:tav>
                                      </p:tavLst>
                                    </p:anim>
                                    <p:anim calcmode="lin" valueType="num">
                                      <p:cBhvr>
                                        <p:cTn id="9"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18242" cy="707886"/>
          </a:xfrm>
          <a:prstGeom prst="rect">
            <a:avLst/>
          </a:prstGeom>
          <a:noFill/>
        </p:spPr>
        <p:txBody>
          <a:bodyPr wrap="square" rtlCol="0">
            <a:spAutoFit/>
          </a:bodyPr>
          <a:lstStyle/>
          <a:p>
            <a:r>
              <a:rPr lang="en-US"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a:cs typeface="Arial"/>
              </a:rPr>
              <a:t>External Requirements</a:t>
            </a:r>
            <a:endParaRPr lang="en-US"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panose="020B0604020202020204" pitchFamily="34" charset="0"/>
              <a:cs typeface="Arial" panose="020B0604020202020204" pitchFamily="34" charset="0"/>
            </a:endParaRPr>
          </a:p>
        </p:txBody>
      </p:sp>
      <p:sp>
        <p:nvSpPr>
          <p:cNvPr id="3" name="Round Single Corner Rectangle 2"/>
          <p:cNvSpPr/>
          <p:nvPr/>
        </p:nvSpPr>
        <p:spPr>
          <a:xfrm>
            <a:off x="0" y="707886"/>
            <a:ext cx="12192000" cy="6150114"/>
          </a:xfrm>
          <a:prstGeom prst="round1Rect">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bject 6"/>
          <p:cNvSpPr/>
          <p:nvPr/>
        </p:nvSpPr>
        <p:spPr>
          <a:xfrm>
            <a:off x="3658361" y="1372362"/>
            <a:ext cx="1752600" cy="914400"/>
          </a:xfrm>
          <a:custGeom>
            <a:avLst/>
            <a:gdLst/>
            <a:ahLst/>
            <a:cxnLst/>
            <a:rect l="l" t="t" r="r" b="b"/>
            <a:pathLst>
              <a:path w="1752600" h="914400">
                <a:moveTo>
                  <a:pt x="0" y="152399"/>
                </a:moveTo>
                <a:lnTo>
                  <a:pt x="6106" y="109528"/>
                </a:lnTo>
                <a:lnTo>
                  <a:pt x="23271" y="71392"/>
                </a:lnTo>
                <a:lnTo>
                  <a:pt x="49763" y="39718"/>
                </a:lnTo>
                <a:lnTo>
                  <a:pt x="83850" y="16237"/>
                </a:lnTo>
                <a:lnTo>
                  <a:pt x="123801" y="2676"/>
                </a:lnTo>
                <a:lnTo>
                  <a:pt x="1600199" y="0"/>
                </a:lnTo>
                <a:lnTo>
                  <a:pt x="1614909" y="699"/>
                </a:lnTo>
                <a:lnTo>
                  <a:pt x="1656394" y="10681"/>
                </a:lnTo>
                <a:lnTo>
                  <a:pt x="1692569" y="31142"/>
                </a:lnTo>
                <a:lnTo>
                  <a:pt x="1721703" y="60354"/>
                </a:lnTo>
                <a:lnTo>
                  <a:pt x="1742070" y="96589"/>
                </a:lnTo>
                <a:lnTo>
                  <a:pt x="1751940" y="138117"/>
                </a:lnTo>
                <a:lnTo>
                  <a:pt x="1752599" y="761999"/>
                </a:lnTo>
                <a:lnTo>
                  <a:pt x="1751900" y="776705"/>
                </a:lnTo>
                <a:lnTo>
                  <a:pt x="1741918" y="818182"/>
                </a:lnTo>
                <a:lnTo>
                  <a:pt x="1721457" y="854356"/>
                </a:lnTo>
                <a:lnTo>
                  <a:pt x="1692245" y="883494"/>
                </a:lnTo>
                <a:lnTo>
                  <a:pt x="1656010" y="903866"/>
                </a:lnTo>
                <a:lnTo>
                  <a:pt x="1614482" y="913740"/>
                </a:lnTo>
                <a:lnTo>
                  <a:pt x="152399" y="914399"/>
                </a:lnTo>
                <a:lnTo>
                  <a:pt x="137694" y="913700"/>
                </a:lnTo>
                <a:lnTo>
                  <a:pt x="96217" y="903715"/>
                </a:lnTo>
                <a:lnTo>
                  <a:pt x="60043" y="883248"/>
                </a:lnTo>
                <a:lnTo>
                  <a:pt x="30905" y="854032"/>
                </a:lnTo>
                <a:lnTo>
                  <a:pt x="10533" y="817798"/>
                </a:lnTo>
                <a:lnTo>
                  <a:pt x="659" y="776277"/>
                </a:lnTo>
                <a:lnTo>
                  <a:pt x="0" y="152399"/>
                </a:lnTo>
                <a:close/>
              </a:path>
            </a:pathLst>
          </a:custGeom>
          <a:ln w="25907">
            <a:solidFill>
              <a:srgbClr val="FFC000"/>
            </a:solidFill>
          </a:ln>
        </p:spPr>
        <p:txBody>
          <a:bodyPr wrap="square" lIns="0" tIns="0" rIns="0" bIns="0" rtlCol="0"/>
          <a:lstStyle/>
          <a:p>
            <a:endParaRPr/>
          </a:p>
        </p:txBody>
      </p:sp>
      <p:sp>
        <p:nvSpPr>
          <p:cNvPr id="5" name="object 7"/>
          <p:cNvSpPr txBox="1"/>
          <p:nvPr/>
        </p:nvSpPr>
        <p:spPr>
          <a:xfrm>
            <a:off x="3856739" y="1585422"/>
            <a:ext cx="1356360" cy="528320"/>
          </a:xfrm>
          <a:prstGeom prst="rect">
            <a:avLst/>
          </a:prstGeom>
          <a:ln>
            <a:solidFill>
              <a:schemeClr val="bg1"/>
            </a:solidFill>
          </a:ln>
        </p:spPr>
        <p:txBody>
          <a:bodyPr vert="horz" wrap="square" lIns="0" tIns="0" rIns="0" bIns="0" rtlCol="0">
            <a:spAutoFit/>
          </a:bodyPr>
          <a:lstStyle/>
          <a:p>
            <a:pPr marL="12700" marR="5080" indent="246379">
              <a:lnSpc>
                <a:spcPct val="100000"/>
              </a:lnSpc>
            </a:pPr>
            <a:r>
              <a:rPr sz="1800" dirty="0">
                <a:latin typeface="Arial"/>
                <a:cs typeface="Arial"/>
              </a:rPr>
              <a:t>E</a:t>
            </a:r>
            <a:r>
              <a:rPr sz="1800" spc="-15" dirty="0">
                <a:latin typeface="Arial"/>
                <a:cs typeface="Arial"/>
              </a:rPr>
              <a:t>x</a:t>
            </a:r>
            <a:r>
              <a:rPr sz="1800" dirty="0">
                <a:latin typeface="Arial"/>
                <a:cs typeface="Arial"/>
              </a:rPr>
              <a:t>ter</a:t>
            </a:r>
            <a:r>
              <a:rPr sz="1800" spc="-10" dirty="0">
                <a:latin typeface="Arial"/>
                <a:cs typeface="Arial"/>
              </a:rPr>
              <a:t>n</a:t>
            </a:r>
            <a:r>
              <a:rPr sz="1800" dirty="0">
                <a:latin typeface="Arial"/>
                <a:cs typeface="Arial"/>
              </a:rPr>
              <a:t>al re</a:t>
            </a:r>
            <a:r>
              <a:rPr sz="1800" spc="-10" dirty="0">
                <a:latin typeface="Arial"/>
                <a:cs typeface="Arial"/>
              </a:rPr>
              <a:t>q</a:t>
            </a:r>
            <a:r>
              <a:rPr sz="1800" dirty="0">
                <a:latin typeface="Arial"/>
                <a:cs typeface="Arial"/>
              </a:rPr>
              <a:t>u</a:t>
            </a:r>
            <a:r>
              <a:rPr sz="1800" spc="-10" dirty="0">
                <a:latin typeface="Arial"/>
                <a:cs typeface="Arial"/>
              </a:rPr>
              <a:t>i</a:t>
            </a:r>
            <a:r>
              <a:rPr sz="1800" dirty="0">
                <a:latin typeface="Arial"/>
                <a:cs typeface="Arial"/>
              </a:rPr>
              <a:t>rem</a:t>
            </a:r>
            <a:r>
              <a:rPr sz="1800" spc="-10" dirty="0">
                <a:latin typeface="Arial"/>
                <a:cs typeface="Arial"/>
              </a:rPr>
              <a:t>e</a:t>
            </a:r>
            <a:r>
              <a:rPr sz="1800" dirty="0">
                <a:latin typeface="Arial"/>
                <a:cs typeface="Arial"/>
              </a:rPr>
              <a:t>nts</a:t>
            </a:r>
            <a:endParaRPr sz="1800">
              <a:latin typeface="Arial"/>
              <a:cs typeface="Arial"/>
            </a:endParaRPr>
          </a:p>
        </p:txBody>
      </p:sp>
      <p:sp>
        <p:nvSpPr>
          <p:cNvPr id="6" name="object 8"/>
          <p:cNvSpPr/>
          <p:nvPr/>
        </p:nvSpPr>
        <p:spPr>
          <a:xfrm>
            <a:off x="3658361" y="3201162"/>
            <a:ext cx="1752600" cy="914400"/>
          </a:xfrm>
          <a:custGeom>
            <a:avLst/>
            <a:gdLst/>
            <a:ahLst/>
            <a:cxnLst/>
            <a:rect l="l" t="t" r="r" b="b"/>
            <a:pathLst>
              <a:path w="1752600" h="914400">
                <a:moveTo>
                  <a:pt x="0" y="152399"/>
                </a:moveTo>
                <a:lnTo>
                  <a:pt x="6106" y="109528"/>
                </a:lnTo>
                <a:lnTo>
                  <a:pt x="23271" y="71392"/>
                </a:lnTo>
                <a:lnTo>
                  <a:pt x="49763" y="39718"/>
                </a:lnTo>
                <a:lnTo>
                  <a:pt x="83850" y="16237"/>
                </a:lnTo>
                <a:lnTo>
                  <a:pt x="123801" y="2676"/>
                </a:lnTo>
                <a:lnTo>
                  <a:pt x="1600199" y="0"/>
                </a:lnTo>
                <a:lnTo>
                  <a:pt x="1614909" y="699"/>
                </a:lnTo>
                <a:lnTo>
                  <a:pt x="1656394" y="10681"/>
                </a:lnTo>
                <a:lnTo>
                  <a:pt x="1692569" y="31142"/>
                </a:lnTo>
                <a:lnTo>
                  <a:pt x="1721703" y="60354"/>
                </a:lnTo>
                <a:lnTo>
                  <a:pt x="1742070" y="96589"/>
                </a:lnTo>
                <a:lnTo>
                  <a:pt x="1751940" y="138117"/>
                </a:lnTo>
                <a:lnTo>
                  <a:pt x="1752599" y="761999"/>
                </a:lnTo>
                <a:lnTo>
                  <a:pt x="1751900" y="776707"/>
                </a:lnTo>
                <a:lnTo>
                  <a:pt x="1741918" y="818188"/>
                </a:lnTo>
                <a:lnTo>
                  <a:pt x="1721457" y="854362"/>
                </a:lnTo>
                <a:lnTo>
                  <a:pt x="1692245" y="883499"/>
                </a:lnTo>
                <a:lnTo>
                  <a:pt x="1656010" y="903868"/>
                </a:lnTo>
                <a:lnTo>
                  <a:pt x="1614482" y="913740"/>
                </a:lnTo>
                <a:lnTo>
                  <a:pt x="152399" y="914399"/>
                </a:lnTo>
                <a:lnTo>
                  <a:pt x="137694" y="913700"/>
                </a:lnTo>
                <a:lnTo>
                  <a:pt x="96217" y="903716"/>
                </a:lnTo>
                <a:lnTo>
                  <a:pt x="60043" y="883253"/>
                </a:lnTo>
                <a:lnTo>
                  <a:pt x="30905" y="854038"/>
                </a:lnTo>
                <a:lnTo>
                  <a:pt x="10533" y="817804"/>
                </a:lnTo>
                <a:lnTo>
                  <a:pt x="659" y="776279"/>
                </a:lnTo>
                <a:lnTo>
                  <a:pt x="0" y="152399"/>
                </a:lnTo>
                <a:close/>
              </a:path>
            </a:pathLst>
          </a:custGeom>
          <a:ln w="25907">
            <a:solidFill>
              <a:srgbClr val="FFC000"/>
            </a:solidFill>
          </a:ln>
        </p:spPr>
        <p:txBody>
          <a:bodyPr wrap="square" lIns="0" tIns="0" rIns="0" bIns="0" rtlCol="0"/>
          <a:lstStyle/>
          <a:p>
            <a:endParaRPr/>
          </a:p>
        </p:txBody>
      </p:sp>
      <p:sp>
        <p:nvSpPr>
          <p:cNvPr id="7" name="object 9"/>
          <p:cNvSpPr txBox="1"/>
          <p:nvPr/>
        </p:nvSpPr>
        <p:spPr>
          <a:xfrm>
            <a:off x="3856739" y="3414604"/>
            <a:ext cx="1356360" cy="522605"/>
          </a:xfrm>
          <a:prstGeom prst="rect">
            <a:avLst/>
          </a:prstGeom>
          <a:ln>
            <a:solidFill>
              <a:schemeClr val="bg1"/>
            </a:solidFill>
          </a:ln>
        </p:spPr>
        <p:txBody>
          <a:bodyPr vert="horz" wrap="square" lIns="0" tIns="0" rIns="0" bIns="0" rtlCol="0">
            <a:spAutoFit/>
          </a:bodyPr>
          <a:lstStyle/>
          <a:p>
            <a:pPr marL="12700" marR="5080" indent="322580">
              <a:lnSpc>
                <a:spcPts val="2110"/>
              </a:lnSpc>
            </a:pPr>
            <a:r>
              <a:rPr sz="1800" dirty="0">
                <a:latin typeface="Arial"/>
                <a:cs typeface="Arial"/>
              </a:rPr>
              <a:t>Ethi</a:t>
            </a:r>
            <a:r>
              <a:rPr sz="1800" spc="-10" dirty="0">
                <a:latin typeface="Arial"/>
                <a:cs typeface="Arial"/>
              </a:rPr>
              <a:t>c</a:t>
            </a:r>
            <a:r>
              <a:rPr sz="1800" dirty="0">
                <a:latin typeface="Arial"/>
                <a:cs typeface="Arial"/>
              </a:rPr>
              <a:t>al re</a:t>
            </a:r>
            <a:r>
              <a:rPr sz="1800" spc="-10" dirty="0">
                <a:latin typeface="Arial"/>
                <a:cs typeface="Arial"/>
              </a:rPr>
              <a:t>q</a:t>
            </a:r>
            <a:r>
              <a:rPr sz="1800" dirty="0">
                <a:latin typeface="Arial"/>
                <a:cs typeface="Arial"/>
              </a:rPr>
              <a:t>u</a:t>
            </a:r>
            <a:r>
              <a:rPr sz="1800" spc="-10" dirty="0">
                <a:latin typeface="Arial"/>
                <a:cs typeface="Arial"/>
              </a:rPr>
              <a:t>i</a:t>
            </a:r>
            <a:r>
              <a:rPr sz="1800" dirty="0">
                <a:latin typeface="Arial"/>
                <a:cs typeface="Arial"/>
              </a:rPr>
              <a:t>rem</a:t>
            </a:r>
            <a:r>
              <a:rPr sz="1800" spc="-10" dirty="0">
                <a:latin typeface="Arial"/>
                <a:cs typeface="Arial"/>
              </a:rPr>
              <a:t>e</a:t>
            </a:r>
            <a:r>
              <a:rPr sz="1800" dirty="0">
                <a:latin typeface="Arial"/>
                <a:cs typeface="Arial"/>
              </a:rPr>
              <a:t>nts</a:t>
            </a:r>
            <a:endParaRPr sz="1800">
              <a:latin typeface="Arial"/>
              <a:cs typeface="Arial"/>
            </a:endParaRPr>
          </a:p>
        </p:txBody>
      </p:sp>
      <p:sp>
        <p:nvSpPr>
          <p:cNvPr id="8" name="object 10"/>
          <p:cNvSpPr/>
          <p:nvPr/>
        </p:nvSpPr>
        <p:spPr>
          <a:xfrm>
            <a:off x="6325361" y="3201162"/>
            <a:ext cx="1752600" cy="914400"/>
          </a:xfrm>
          <a:custGeom>
            <a:avLst/>
            <a:gdLst/>
            <a:ahLst/>
            <a:cxnLst/>
            <a:rect l="l" t="t" r="r" b="b"/>
            <a:pathLst>
              <a:path w="1752600" h="914400">
                <a:moveTo>
                  <a:pt x="0" y="152399"/>
                </a:moveTo>
                <a:lnTo>
                  <a:pt x="6106" y="109528"/>
                </a:lnTo>
                <a:lnTo>
                  <a:pt x="23271" y="71392"/>
                </a:lnTo>
                <a:lnTo>
                  <a:pt x="49763" y="39718"/>
                </a:lnTo>
                <a:lnTo>
                  <a:pt x="83850" y="16237"/>
                </a:lnTo>
                <a:lnTo>
                  <a:pt x="123801" y="2676"/>
                </a:lnTo>
                <a:lnTo>
                  <a:pt x="1600199" y="0"/>
                </a:lnTo>
                <a:lnTo>
                  <a:pt x="1614909" y="699"/>
                </a:lnTo>
                <a:lnTo>
                  <a:pt x="1656394" y="10681"/>
                </a:lnTo>
                <a:lnTo>
                  <a:pt x="1692569" y="31142"/>
                </a:lnTo>
                <a:lnTo>
                  <a:pt x="1721703" y="60354"/>
                </a:lnTo>
                <a:lnTo>
                  <a:pt x="1742070" y="96589"/>
                </a:lnTo>
                <a:lnTo>
                  <a:pt x="1751940" y="138117"/>
                </a:lnTo>
                <a:lnTo>
                  <a:pt x="1752599" y="761999"/>
                </a:lnTo>
                <a:lnTo>
                  <a:pt x="1751900" y="776707"/>
                </a:lnTo>
                <a:lnTo>
                  <a:pt x="1741918" y="818188"/>
                </a:lnTo>
                <a:lnTo>
                  <a:pt x="1721457" y="854362"/>
                </a:lnTo>
                <a:lnTo>
                  <a:pt x="1692245" y="883499"/>
                </a:lnTo>
                <a:lnTo>
                  <a:pt x="1656010" y="903868"/>
                </a:lnTo>
                <a:lnTo>
                  <a:pt x="1614482" y="913740"/>
                </a:lnTo>
                <a:lnTo>
                  <a:pt x="152399" y="914399"/>
                </a:lnTo>
                <a:lnTo>
                  <a:pt x="137694" y="913700"/>
                </a:lnTo>
                <a:lnTo>
                  <a:pt x="96217" y="903716"/>
                </a:lnTo>
                <a:lnTo>
                  <a:pt x="60043" y="883253"/>
                </a:lnTo>
                <a:lnTo>
                  <a:pt x="30905" y="854038"/>
                </a:lnTo>
                <a:lnTo>
                  <a:pt x="10533" y="817804"/>
                </a:lnTo>
                <a:lnTo>
                  <a:pt x="659" y="776279"/>
                </a:lnTo>
                <a:lnTo>
                  <a:pt x="0" y="152399"/>
                </a:lnTo>
                <a:close/>
              </a:path>
            </a:pathLst>
          </a:custGeom>
          <a:ln w="25907">
            <a:solidFill>
              <a:srgbClr val="FFC000"/>
            </a:solidFill>
          </a:ln>
        </p:spPr>
        <p:txBody>
          <a:bodyPr wrap="square" lIns="0" tIns="0" rIns="0" bIns="0" rtlCol="0"/>
          <a:lstStyle/>
          <a:p>
            <a:endParaRPr/>
          </a:p>
        </p:txBody>
      </p:sp>
      <p:sp>
        <p:nvSpPr>
          <p:cNvPr id="9" name="object 11"/>
          <p:cNvSpPr txBox="1"/>
          <p:nvPr/>
        </p:nvSpPr>
        <p:spPr>
          <a:xfrm>
            <a:off x="6523995" y="3414604"/>
            <a:ext cx="1356360" cy="528955"/>
          </a:xfrm>
          <a:prstGeom prst="rect">
            <a:avLst/>
          </a:prstGeom>
          <a:ln>
            <a:solidFill>
              <a:schemeClr val="bg1"/>
            </a:solidFill>
          </a:ln>
        </p:spPr>
        <p:txBody>
          <a:bodyPr vert="horz" wrap="square" lIns="0" tIns="0" rIns="0" bIns="0" rtlCol="0">
            <a:spAutoFit/>
          </a:bodyPr>
          <a:lstStyle/>
          <a:p>
            <a:pPr marL="12700" marR="5080" indent="126364">
              <a:lnSpc>
                <a:spcPct val="100000"/>
              </a:lnSpc>
            </a:pPr>
            <a:r>
              <a:rPr sz="1800" dirty="0">
                <a:latin typeface="Arial"/>
                <a:cs typeface="Arial"/>
              </a:rPr>
              <a:t>L</a:t>
            </a:r>
            <a:r>
              <a:rPr sz="1800" spc="-10" dirty="0">
                <a:latin typeface="Arial"/>
                <a:cs typeface="Arial"/>
              </a:rPr>
              <a:t>e</a:t>
            </a:r>
            <a:r>
              <a:rPr sz="1800" dirty="0">
                <a:latin typeface="Arial"/>
                <a:cs typeface="Arial"/>
              </a:rPr>
              <a:t>g</a:t>
            </a:r>
            <a:r>
              <a:rPr sz="1800" spc="-10" dirty="0">
                <a:latin typeface="Arial"/>
                <a:cs typeface="Arial"/>
              </a:rPr>
              <a:t>i</a:t>
            </a:r>
            <a:r>
              <a:rPr sz="1800" dirty="0">
                <a:latin typeface="Arial"/>
                <a:cs typeface="Arial"/>
              </a:rPr>
              <a:t>sl</a:t>
            </a:r>
            <a:r>
              <a:rPr sz="1800" spc="-10" dirty="0">
                <a:latin typeface="Arial"/>
                <a:cs typeface="Arial"/>
              </a:rPr>
              <a:t>a</a:t>
            </a:r>
            <a:r>
              <a:rPr sz="1800" dirty="0">
                <a:latin typeface="Arial"/>
                <a:cs typeface="Arial"/>
              </a:rPr>
              <a:t>tive re</a:t>
            </a:r>
            <a:r>
              <a:rPr sz="1800" spc="-10" dirty="0">
                <a:latin typeface="Arial"/>
                <a:cs typeface="Arial"/>
              </a:rPr>
              <a:t>q</a:t>
            </a:r>
            <a:r>
              <a:rPr sz="1800" dirty="0">
                <a:latin typeface="Arial"/>
                <a:cs typeface="Arial"/>
              </a:rPr>
              <a:t>u</a:t>
            </a:r>
            <a:r>
              <a:rPr sz="1800" spc="-10" dirty="0">
                <a:latin typeface="Arial"/>
                <a:cs typeface="Arial"/>
              </a:rPr>
              <a:t>i</a:t>
            </a:r>
            <a:r>
              <a:rPr sz="1800" dirty="0">
                <a:latin typeface="Arial"/>
                <a:cs typeface="Arial"/>
              </a:rPr>
              <a:t>rem</a:t>
            </a:r>
            <a:r>
              <a:rPr sz="1800" spc="-10" dirty="0">
                <a:latin typeface="Arial"/>
                <a:cs typeface="Arial"/>
              </a:rPr>
              <a:t>e</a:t>
            </a:r>
            <a:r>
              <a:rPr sz="1800" dirty="0">
                <a:latin typeface="Arial"/>
                <a:cs typeface="Arial"/>
              </a:rPr>
              <a:t>nts</a:t>
            </a:r>
          </a:p>
        </p:txBody>
      </p:sp>
      <p:sp>
        <p:nvSpPr>
          <p:cNvPr id="10" name="object 12"/>
          <p:cNvSpPr/>
          <p:nvPr/>
        </p:nvSpPr>
        <p:spPr>
          <a:xfrm>
            <a:off x="991361" y="3201162"/>
            <a:ext cx="1752600" cy="914400"/>
          </a:xfrm>
          <a:custGeom>
            <a:avLst/>
            <a:gdLst/>
            <a:ahLst/>
            <a:cxnLst/>
            <a:rect l="l" t="t" r="r" b="b"/>
            <a:pathLst>
              <a:path w="1752600" h="914400">
                <a:moveTo>
                  <a:pt x="0" y="152399"/>
                </a:moveTo>
                <a:lnTo>
                  <a:pt x="6108" y="109528"/>
                </a:lnTo>
                <a:lnTo>
                  <a:pt x="23276" y="71392"/>
                </a:lnTo>
                <a:lnTo>
                  <a:pt x="49771" y="39718"/>
                </a:lnTo>
                <a:lnTo>
                  <a:pt x="83860" y="16237"/>
                </a:lnTo>
                <a:lnTo>
                  <a:pt x="123807" y="2676"/>
                </a:lnTo>
                <a:lnTo>
                  <a:pt x="1600199" y="0"/>
                </a:lnTo>
                <a:lnTo>
                  <a:pt x="1614907" y="699"/>
                </a:lnTo>
                <a:lnTo>
                  <a:pt x="1656388" y="10681"/>
                </a:lnTo>
                <a:lnTo>
                  <a:pt x="1692562" y="31142"/>
                </a:lnTo>
                <a:lnTo>
                  <a:pt x="1721699" y="60354"/>
                </a:lnTo>
                <a:lnTo>
                  <a:pt x="1742068" y="96589"/>
                </a:lnTo>
                <a:lnTo>
                  <a:pt x="1751940" y="138117"/>
                </a:lnTo>
                <a:lnTo>
                  <a:pt x="1752599" y="761999"/>
                </a:lnTo>
                <a:lnTo>
                  <a:pt x="1751900" y="776707"/>
                </a:lnTo>
                <a:lnTo>
                  <a:pt x="1741916" y="818188"/>
                </a:lnTo>
                <a:lnTo>
                  <a:pt x="1721453" y="854362"/>
                </a:lnTo>
                <a:lnTo>
                  <a:pt x="1692238" y="883499"/>
                </a:lnTo>
                <a:lnTo>
                  <a:pt x="1656004" y="903868"/>
                </a:lnTo>
                <a:lnTo>
                  <a:pt x="1614479" y="913740"/>
                </a:lnTo>
                <a:lnTo>
                  <a:pt x="152399" y="914399"/>
                </a:lnTo>
                <a:lnTo>
                  <a:pt x="137698" y="913700"/>
                </a:lnTo>
                <a:lnTo>
                  <a:pt x="96226" y="903716"/>
                </a:lnTo>
                <a:lnTo>
                  <a:pt x="60053" y="883253"/>
                </a:lnTo>
                <a:lnTo>
                  <a:pt x="30911" y="854038"/>
                </a:lnTo>
                <a:lnTo>
                  <a:pt x="10535" y="817804"/>
                </a:lnTo>
                <a:lnTo>
                  <a:pt x="659" y="776279"/>
                </a:lnTo>
                <a:lnTo>
                  <a:pt x="0" y="152399"/>
                </a:lnTo>
                <a:close/>
              </a:path>
            </a:pathLst>
          </a:custGeom>
          <a:ln w="25907">
            <a:solidFill>
              <a:srgbClr val="FFC000"/>
            </a:solidFill>
          </a:ln>
        </p:spPr>
        <p:txBody>
          <a:bodyPr wrap="square" lIns="0" tIns="0" rIns="0" bIns="0" rtlCol="0"/>
          <a:lstStyle/>
          <a:p>
            <a:endParaRPr/>
          </a:p>
        </p:txBody>
      </p:sp>
      <p:sp>
        <p:nvSpPr>
          <p:cNvPr id="11" name="object 13"/>
          <p:cNvSpPr txBox="1"/>
          <p:nvPr/>
        </p:nvSpPr>
        <p:spPr>
          <a:xfrm>
            <a:off x="1108357" y="3414604"/>
            <a:ext cx="1523365" cy="528955"/>
          </a:xfrm>
          <a:prstGeom prst="rect">
            <a:avLst/>
          </a:prstGeom>
          <a:ln>
            <a:solidFill>
              <a:schemeClr val="bg1"/>
            </a:solidFill>
          </a:ln>
        </p:spPr>
        <p:txBody>
          <a:bodyPr vert="horz" wrap="square" lIns="0" tIns="0" rIns="0" bIns="0" rtlCol="0">
            <a:spAutoFit/>
          </a:bodyPr>
          <a:lstStyle/>
          <a:p>
            <a:pPr marL="93345" marR="5080" indent="-81280">
              <a:lnSpc>
                <a:spcPct val="100000"/>
              </a:lnSpc>
            </a:pPr>
            <a:r>
              <a:rPr sz="1800" dirty="0">
                <a:latin typeface="Arial"/>
                <a:cs typeface="Arial"/>
              </a:rPr>
              <a:t>Interop</a:t>
            </a:r>
            <a:r>
              <a:rPr sz="1800" spc="-10" dirty="0">
                <a:latin typeface="Arial"/>
                <a:cs typeface="Arial"/>
              </a:rPr>
              <a:t>e</a:t>
            </a:r>
            <a:r>
              <a:rPr sz="1800" dirty="0">
                <a:latin typeface="Arial"/>
                <a:cs typeface="Arial"/>
              </a:rPr>
              <a:t>rabi</a:t>
            </a:r>
            <a:r>
              <a:rPr sz="1800" spc="-10" dirty="0">
                <a:latin typeface="Arial"/>
                <a:cs typeface="Arial"/>
              </a:rPr>
              <a:t>l</a:t>
            </a:r>
            <a:r>
              <a:rPr sz="1800" dirty="0">
                <a:latin typeface="Arial"/>
                <a:cs typeface="Arial"/>
              </a:rPr>
              <a:t>ity re</a:t>
            </a:r>
            <a:r>
              <a:rPr sz="1800" spc="-10" dirty="0">
                <a:latin typeface="Arial"/>
                <a:cs typeface="Arial"/>
              </a:rPr>
              <a:t>q</a:t>
            </a:r>
            <a:r>
              <a:rPr sz="1800" dirty="0">
                <a:latin typeface="Arial"/>
                <a:cs typeface="Arial"/>
              </a:rPr>
              <a:t>u</a:t>
            </a:r>
            <a:r>
              <a:rPr sz="1800" spc="-10" dirty="0">
                <a:latin typeface="Arial"/>
                <a:cs typeface="Arial"/>
              </a:rPr>
              <a:t>i</a:t>
            </a:r>
            <a:r>
              <a:rPr sz="1800" dirty="0">
                <a:latin typeface="Arial"/>
                <a:cs typeface="Arial"/>
              </a:rPr>
              <a:t>rem</a:t>
            </a:r>
            <a:r>
              <a:rPr sz="1800" spc="-10" dirty="0">
                <a:latin typeface="Arial"/>
                <a:cs typeface="Arial"/>
              </a:rPr>
              <a:t>e</a:t>
            </a:r>
            <a:r>
              <a:rPr sz="1800" dirty="0">
                <a:latin typeface="Arial"/>
                <a:cs typeface="Arial"/>
              </a:rPr>
              <a:t>nts</a:t>
            </a:r>
            <a:endParaRPr sz="1800">
              <a:latin typeface="Arial"/>
              <a:cs typeface="Arial"/>
            </a:endParaRPr>
          </a:p>
        </p:txBody>
      </p:sp>
      <p:sp>
        <p:nvSpPr>
          <p:cNvPr id="12" name="object 14"/>
          <p:cNvSpPr/>
          <p:nvPr/>
        </p:nvSpPr>
        <p:spPr>
          <a:xfrm>
            <a:off x="1829561" y="2743962"/>
            <a:ext cx="5334000" cy="0"/>
          </a:xfrm>
          <a:custGeom>
            <a:avLst/>
            <a:gdLst/>
            <a:ahLst/>
            <a:cxnLst/>
            <a:rect l="l" t="t" r="r" b="b"/>
            <a:pathLst>
              <a:path w="5334000">
                <a:moveTo>
                  <a:pt x="0" y="0"/>
                </a:moveTo>
                <a:lnTo>
                  <a:pt x="5333999" y="0"/>
                </a:lnTo>
              </a:path>
            </a:pathLst>
          </a:custGeom>
          <a:ln w="25907">
            <a:solidFill>
              <a:srgbClr val="FFC000"/>
            </a:solidFill>
          </a:ln>
        </p:spPr>
        <p:txBody>
          <a:bodyPr wrap="square" lIns="0" tIns="0" rIns="0" bIns="0" rtlCol="0"/>
          <a:lstStyle/>
          <a:p>
            <a:endParaRPr/>
          </a:p>
        </p:txBody>
      </p:sp>
      <p:sp>
        <p:nvSpPr>
          <p:cNvPr id="13" name="object 15"/>
          <p:cNvSpPr/>
          <p:nvPr/>
        </p:nvSpPr>
        <p:spPr>
          <a:xfrm>
            <a:off x="4496561" y="2286762"/>
            <a:ext cx="0" cy="914400"/>
          </a:xfrm>
          <a:custGeom>
            <a:avLst/>
            <a:gdLst/>
            <a:ahLst/>
            <a:cxnLst/>
            <a:rect l="l" t="t" r="r" b="b"/>
            <a:pathLst>
              <a:path h="914400">
                <a:moveTo>
                  <a:pt x="0" y="0"/>
                </a:moveTo>
                <a:lnTo>
                  <a:pt x="0" y="914399"/>
                </a:lnTo>
              </a:path>
            </a:pathLst>
          </a:custGeom>
          <a:ln w="25907">
            <a:solidFill>
              <a:srgbClr val="FFC000"/>
            </a:solidFill>
          </a:ln>
        </p:spPr>
        <p:txBody>
          <a:bodyPr wrap="square" lIns="0" tIns="0" rIns="0" bIns="0" rtlCol="0"/>
          <a:lstStyle/>
          <a:p>
            <a:endParaRPr/>
          </a:p>
        </p:txBody>
      </p:sp>
      <p:sp>
        <p:nvSpPr>
          <p:cNvPr id="14" name="object 16"/>
          <p:cNvSpPr/>
          <p:nvPr/>
        </p:nvSpPr>
        <p:spPr>
          <a:xfrm>
            <a:off x="1829561" y="2743962"/>
            <a:ext cx="0" cy="457200"/>
          </a:xfrm>
          <a:custGeom>
            <a:avLst/>
            <a:gdLst/>
            <a:ahLst/>
            <a:cxnLst/>
            <a:rect l="l" t="t" r="r" b="b"/>
            <a:pathLst>
              <a:path h="457200">
                <a:moveTo>
                  <a:pt x="0" y="457199"/>
                </a:moveTo>
                <a:lnTo>
                  <a:pt x="0" y="0"/>
                </a:lnTo>
              </a:path>
            </a:pathLst>
          </a:custGeom>
          <a:ln w="25907">
            <a:solidFill>
              <a:srgbClr val="FFC000"/>
            </a:solidFill>
          </a:ln>
        </p:spPr>
        <p:txBody>
          <a:bodyPr wrap="square" lIns="0" tIns="0" rIns="0" bIns="0" rtlCol="0"/>
          <a:lstStyle/>
          <a:p>
            <a:endParaRPr/>
          </a:p>
        </p:txBody>
      </p:sp>
      <p:sp>
        <p:nvSpPr>
          <p:cNvPr id="15" name="object 17"/>
          <p:cNvSpPr/>
          <p:nvPr/>
        </p:nvSpPr>
        <p:spPr>
          <a:xfrm>
            <a:off x="7163561" y="2743962"/>
            <a:ext cx="0" cy="457200"/>
          </a:xfrm>
          <a:custGeom>
            <a:avLst/>
            <a:gdLst/>
            <a:ahLst/>
            <a:cxnLst/>
            <a:rect l="l" t="t" r="r" b="b"/>
            <a:pathLst>
              <a:path h="457200">
                <a:moveTo>
                  <a:pt x="0" y="457199"/>
                </a:moveTo>
                <a:lnTo>
                  <a:pt x="0" y="0"/>
                </a:lnTo>
              </a:path>
            </a:pathLst>
          </a:custGeom>
          <a:ln w="25907">
            <a:solidFill>
              <a:srgbClr val="FFC000"/>
            </a:solidFill>
          </a:ln>
        </p:spPr>
        <p:txBody>
          <a:bodyPr wrap="square" lIns="0" tIns="0" rIns="0" bIns="0" rtlCol="0"/>
          <a:lstStyle/>
          <a:p>
            <a:endParaRPr/>
          </a:p>
        </p:txBody>
      </p:sp>
      <p:sp>
        <p:nvSpPr>
          <p:cNvPr id="16" name="object 18"/>
          <p:cNvSpPr/>
          <p:nvPr/>
        </p:nvSpPr>
        <p:spPr>
          <a:xfrm>
            <a:off x="6325361" y="4877561"/>
            <a:ext cx="1752600" cy="914400"/>
          </a:xfrm>
          <a:custGeom>
            <a:avLst/>
            <a:gdLst/>
            <a:ahLst/>
            <a:cxnLst/>
            <a:rect l="l" t="t" r="r" b="b"/>
            <a:pathLst>
              <a:path w="1752600" h="914400">
                <a:moveTo>
                  <a:pt x="0" y="152399"/>
                </a:moveTo>
                <a:lnTo>
                  <a:pt x="6106" y="109534"/>
                </a:lnTo>
                <a:lnTo>
                  <a:pt x="23271" y="71398"/>
                </a:lnTo>
                <a:lnTo>
                  <a:pt x="49763" y="39724"/>
                </a:lnTo>
                <a:lnTo>
                  <a:pt x="83850" y="16240"/>
                </a:lnTo>
                <a:lnTo>
                  <a:pt x="123801" y="2676"/>
                </a:lnTo>
                <a:lnTo>
                  <a:pt x="1600199" y="0"/>
                </a:lnTo>
                <a:lnTo>
                  <a:pt x="1614909" y="699"/>
                </a:lnTo>
                <a:lnTo>
                  <a:pt x="1656394" y="10683"/>
                </a:lnTo>
                <a:lnTo>
                  <a:pt x="1692569" y="31146"/>
                </a:lnTo>
                <a:lnTo>
                  <a:pt x="1721703" y="60360"/>
                </a:lnTo>
                <a:lnTo>
                  <a:pt x="1742070" y="96595"/>
                </a:lnTo>
                <a:lnTo>
                  <a:pt x="1751940" y="138120"/>
                </a:lnTo>
                <a:lnTo>
                  <a:pt x="1752599" y="761999"/>
                </a:lnTo>
                <a:lnTo>
                  <a:pt x="1751900" y="776701"/>
                </a:lnTo>
                <a:lnTo>
                  <a:pt x="1741918" y="818173"/>
                </a:lnTo>
                <a:lnTo>
                  <a:pt x="1721457" y="854346"/>
                </a:lnTo>
                <a:lnTo>
                  <a:pt x="1692245" y="883488"/>
                </a:lnTo>
                <a:lnTo>
                  <a:pt x="1656010" y="903864"/>
                </a:lnTo>
                <a:lnTo>
                  <a:pt x="1614482" y="913740"/>
                </a:lnTo>
                <a:lnTo>
                  <a:pt x="152399" y="914399"/>
                </a:lnTo>
                <a:lnTo>
                  <a:pt x="137694" y="913699"/>
                </a:lnTo>
                <a:lnTo>
                  <a:pt x="96217" y="903712"/>
                </a:lnTo>
                <a:lnTo>
                  <a:pt x="60043" y="883242"/>
                </a:lnTo>
                <a:lnTo>
                  <a:pt x="30905" y="854023"/>
                </a:lnTo>
                <a:lnTo>
                  <a:pt x="10533" y="817789"/>
                </a:lnTo>
                <a:lnTo>
                  <a:pt x="659" y="776274"/>
                </a:lnTo>
                <a:lnTo>
                  <a:pt x="0" y="152399"/>
                </a:lnTo>
                <a:close/>
              </a:path>
            </a:pathLst>
          </a:custGeom>
          <a:ln w="25907">
            <a:solidFill>
              <a:srgbClr val="FFC000"/>
            </a:solidFill>
          </a:ln>
        </p:spPr>
        <p:txBody>
          <a:bodyPr wrap="square" lIns="0" tIns="0" rIns="0" bIns="0" rtlCol="0"/>
          <a:lstStyle/>
          <a:p>
            <a:endParaRPr/>
          </a:p>
        </p:txBody>
      </p:sp>
      <p:sp>
        <p:nvSpPr>
          <p:cNvPr id="17" name="object 19"/>
          <p:cNvSpPr txBox="1"/>
          <p:nvPr/>
        </p:nvSpPr>
        <p:spPr>
          <a:xfrm>
            <a:off x="6523995" y="5091021"/>
            <a:ext cx="1356360" cy="528955"/>
          </a:xfrm>
          <a:prstGeom prst="rect">
            <a:avLst/>
          </a:prstGeom>
          <a:ln>
            <a:solidFill>
              <a:schemeClr val="bg1"/>
            </a:solidFill>
          </a:ln>
        </p:spPr>
        <p:txBody>
          <a:bodyPr vert="horz" wrap="square" lIns="0" tIns="0" rIns="0" bIns="0" rtlCol="0">
            <a:spAutoFit/>
          </a:bodyPr>
          <a:lstStyle/>
          <a:p>
            <a:pPr marL="2540" algn="ctr">
              <a:lnSpc>
                <a:spcPct val="100000"/>
              </a:lnSpc>
            </a:pPr>
            <a:r>
              <a:rPr sz="1800" dirty="0">
                <a:latin typeface="Arial"/>
                <a:cs typeface="Arial"/>
              </a:rPr>
              <a:t>S</a:t>
            </a:r>
            <a:r>
              <a:rPr sz="1800" spc="-10" dirty="0">
                <a:latin typeface="Arial"/>
                <a:cs typeface="Arial"/>
              </a:rPr>
              <a:t>a</a:t>
            </a:r>
            <a:r>
              <a:rPr sz="1800" dirty="0">
                <a:latin typeface="Arial"/>
                <a:cs typeface="Arial"/>
              </a:rPr>
              <a:t>fety</a:t>
            </a:r>
            <a:endParaRPr sz="1800">
              <a:latin typeface="Arial"/>
              <a:cs typeface="Arial"/>
            </a:endParaRPr>
          </a:p>
          <a:p>
            <a:pPr algn="ctr">
              <a:lnSpc>
                <a:spcPct val="100000"/>
              </a:lnSpc>
            </a:pPr>
            <a:r>
              <a:rPr sz="1800" dirty="0">
                <a:latin typeface="Arial"/>
                <a:cs typeface="Arial"/>
              </a:rPr>
              <a:t>re</a:t>
            </a:r>
            <a:r>
              <a:rPr sz="1800" spc="-10" dirty="0">
                <a:latin typeface="Arial"/>
                <a:cs typeface="Arial"/>
              </a:rPr>
              <a:t>q</a:t>
            </a:r>
            <a:r>
              <a:rPr sz="1800" dirty="0">
                <a:latin typeface="Arial"/>
                <a:cs typeface="Arial"/>
              </a:rPr>
              <a:t>u</a:t>
            </a:r>
            <a:r>
              <a:rPr sz="1800" spc="-10" dirty="0">
                <a:latin typeface="Arial"/>
                <a:cs typeface="Arial"/>
              </a:rPr>
              <a:t>i</a:t>
            </a:r>
            <a:r>
              <a:rPr sz="1800" dirty="0">
                <a:latin typeface="Arial"/>
                <a:cs typeface="Arial"/>
              </a:rPr>
              <a:t>rem</a:t>
            </a:r>
            <a:r>
              <a:rPr sz="1800" spc="-10" dirty="0">
                <a:latin typeface="Arial"/>
                <a:cs typeface="Arial"/>
              </a:rPr>
              <a:t>e</a:t>
            </a:r>
            <a:r>
              <a:rPr sz="1800" dirty="0">
                <a:latin typeface="Arial"/>
                <a:cs typeface="Arial"/>
              </a:rPr>
              <a:t>nts</a:t>
            </a:r>
            <a:endParaRPr sz="1800">
              <a:latin typeface="Arial"/>
              <a:cs typeface="Arial"/>
            </a:endParaRPr>
          </a:p>
        </p:txBody>
      </p:sp>
      <p:sp>
        <p:nvSpPr>
          <p:cNvPr id="18" name="object 20"/>
          <p:cNvSpPr/>
          <p:nvPr/>
        </p:nvSpPr>
        <p:spPr>
          <a:xfrm>
            <a:off x="4039361" y="4903319"/>
            <a:ext cx="1752600" cy="914400"/>
          </a:xfrm>
          <a:custGeom>
            <a:avLst/>
            <a:gdLst/>
            <a:ahLst/>
            <a:cxnLst/>
            <a:rect l="l" t="t" r="r" b="b"/>
            <a:pathLst>
              <a:path w="1752600" h="914400">
                <a:moveTo>
                  <a:pt x="0" y="152399"/>
                </a:moveTo>
                <a:lnTo>
                  <a:pt x="6106" y="109534"/>
                </a:lnTo>
                <a:lnTo>
                  <a:pt x="23271" y="71398"/>
                </a:lnTo>
                <a:lnTo>
                  <a:pt x="49763" y="39724"/>
                </a:lnTo>
                <a:lnTo>
                  <a:pt x="83850" y="16240"/>
                </a:lnTo>
                <a:lnTo>
                  <a:pt x="123801" y="2676"/>
                </a:lnTo>
                <a:lnTo>
                  <a:pt x="1600199" y="0"/>
                </a:lnTo>
                <a:lnTo>
                  <a:pt x="1614909" y="699"/>
                </a:lnTo>
                <a:lnTo>
                  <a:pt x="1656394" y="10683"/>
                </a:lnTo>
                <a:lnTo>
                  <a:pt x="1692569" y="31146"/>
                </a:lnTo>
                <a:lnTo>
                  <a:pt x="1721703" y="60360"/>
                </a:lnTo>
                <a:lnTo>
                  <a:pt x="1742070" y="96595"/>
                </a:lnTo>
                <a:lnTo>
                  <a:pt x="1751940" y="138120"/>
                </a:lnTo>
                <a:lnTo>
                  <a:pt x="1752599" y="761999"/>
                </a:lnTo>
                <a:lnTo>
                  <a:pt x="1751900" y="776701"/>
                </a:lnTo>
                <a:lnTo>
                  <a:pt x="1741918" y="818173"/>
                </a:lnTo>
                <a:lnTo>
                  <a:pt x="1721457" y="854346"/>
                </a:lnTo>
                <a:lnTo>
                  <a:pt x="1692245" y="883488"/>
                </a:lnTo>
                <a:lnTo>
                  <a:pt x="1656010" y="903864"/>
                </a:lnTo>
                <a:lnTo>
                  <a:pt x="1614482" y="913740"/>
                </a:lnTo>
                <a:lnTo>
                  <a:pt x="152399" y="914399"/>
                </a:lnTo>
                <a:lnTo>
                  <a:pt x="137694" y="913699"/>
                </a:lnTo>
                <a:lnTo>
                  <a:pt x="96217" y="903712"/>
                </a:lnTo>
                <a:lnTo>
                  <a:pt x="60043" y="883242"/>
                </a:lnTo>
                <a:lnTo>
                  <a:pt x="30905" y="854023"/>
                </a:lnTo>
                <a:lnTo>
                  <a:pt x="10533" y="817789"/>
                </a:lnTo>
                <a:lnTo>
                  <a:pt x="659" y="776274"/>
                </a:lnTo>
                <a:lnTo>
                  <a:pt x="0" y="152399"/>
                </a:lnTo>
                <a:close/>
              </a:path>
            </a:pathLst>
          </a:custGeom>
          <a:ln w="25907">
            <a:solidFill>
              <a:srgbClr val="FFC000"/>
            </a:solidFill>
          </a:ln>
        </p:spPr>
        <p:txBody>
          <a:bodyPr wrap="square" lIns="0" tIns="0" rIns="0" bIns="0" rtlCol="0"/>
          <a:lstStyle/>
          <a:p>
            <a:endParaRPr/>
          </a:p>
        </p:txBody>
      </p:sp>
      <p:sp>
        <p:nvSpPr>
          <p:cNvPr id="19" name="object 21"/>
          <p:cNvSpPr txBox="1"/>
          <p:nvPr/>
        </p:nvSpPr>
        <p:spPr>
          <a:xfrm>
            <a:off x="4237739" y="5091021"/>
            <a:ext cx="1356360" cy="528955"/>
          </a:xfrm>
          <a:prstGeom prst="rect">
            <a:avLst/>
          </a:prstGeom>
          <a:ln>
            <a:solidFill>
              <a:schemeClr val="bg1"/>
            </a:solidFill>
          </a:ln>
        </p:spPr>
        <p:txBody>
          <a:bodyPr vert="horz" wrap="square" lIns="0" tIns="0" rIns="0" bIns="0" rtlCol="0">
            <a:spAutoFit/>
          </a:bodyPr>
          <a:lstStyle/>
          <a:p>
            <a:pPr marL="3175" algn="ctr">
              <a:lnSpc>
                <a:spcPct val="100000"/>
              </a:lnSpc>
            </a:pPr>
            <a:r>
              <a:rPr sz="1800" dirty="0">
                <a:latin typeface="Arial"/>
                <a:cs typeface="Arial"/>
              </a:rPr>
              <a:t>Pr</a:t>
            </a:r>
            <a:r>
              <a:rPr sz="1800" spc="-10" dirty="0">
                <a:latin typeface="Arial"/>
                <a:cs typeface="Arial"/>
              </a:rPr>
              <a:t>i</a:t>
            </a:r>
            <a:r>
              <a:rPr sz="1800" dirty="0">
                <a:latin typeface="Arial"/>
                <a:cs typeface="Arial"/>
              </a:rPr>
              <a:t>v</a:t>
            </a:r>
            <a:r>
              <a:rPr sz="1800" spc="-10" dirty="0">
                <a:latin typeface="Arial"/>
                <a:cs typeface="Arial"/>
              </a:rPr>
              <a:t>a</a:t>
            </a:r>
            <a:r>
              <a:rPr sz="1800" dirty="0">
                <a:latin typeface="Arial"/>
                <a:cs typeface="Arial"/>
              </a:rPr>
              <a:t>cy</a:t>
            </a:r>
            <a:endParaRPr sz="1800">
              <a:latin typeface="Arial"/>
              <a:cs typeface="Arial"/>
            </a:endParaRPr>
          </a:p>
          <a:p>
            <a:pPr algn="ctr">
              <a:lnSpc>
                <a:spcPct val="100000"/>
              </a:lnSpc>
            </a:pPr>
            <a:r>
              <a:rPr sz="1800" dirty="0">
                <a:latin typeface="Arial"/>
                <a:cs typeface="Arial"/>
              </a:rPr>
              <a:t>re</a:t>
            </a:r>
            <a:r>
              <a:rPr sz="1800" spc="-10" dirty="0">
                <a:latin typeface="Arial"/>
                <a:cs typeface="Arial"/>
              </a:rPr>
              <a:t>q</a:t>
            </a:r>
            <a:r>
              <a:rPr sz="1800" dirty="0">
                <a:latin typeface="Arial"/>
                <a:cs typeface="Arial"/>
              </a:rPr>
              <a:t>u</a:t>
            </a:r>
            <a:r>
              <a:rPr sz="1800" spc="-10" dirty="0">
                <a:latin typeface="Arial"/>
                <a:cs typeface="Arial"/>
              </a:rPr>
              <a:t>i</a:t>
            </a:r>
            <a:r>
              <a:rPr sz="1800" dirty="0">
                <a:latin typeface="Arial"/>
                <a:cs typeface="Arial"/>
              </a:rPr>
              <a:t>rem</a:t>
            </a:r>
            <a:r>
              <a:rPr sz="1800" spc="-10" dirty="0">
                <a:latin typeface="Arial"/>
                <a:cs typeface="Arial"/>
              </a:rPr>
              <a:t>e</a:t>
            </a:r>
            <a:r>
              <a:rPr sz="1800" dirty="0">
                <a:latin typeface="Arial"/>
                <a:cs typeface="Arial"/>
              </a:rPr>
              <a:t>nts</a:t>
            </a:r>
            <a:endParaRPr sz="1800">
              <a:latin typeface="Arial"/>
              <a:cs typeface="Arial"/>
            </a:endParaRPr>
          </a:p>
        </p:txBody>
      </p:sp>
      <p:sp>
        <p:nvSpPr>
          <p:cNvPr id="20" name="object 23"/>
          <p:cNvSpPr/>
          <p:nvPr/>
        </p:nvSpPr>
        <p:spPr>
          <a:xfrm>
            <a:off x="7163561" y="4115561"/>
            <a:ext cx="0" cy="762000"/>
          </a:xfrm>
          <a:custGeom>
            <a:avLst/>
            <a:gdLst/>
            <a:ahLst/>
            <a:cxnLst/>
            <a:rect l="l" t="t" r="r" b="b"/>
            <a:pathLst>
              <a:path h="762000">
                <a:moveTo>
                  <a:pt x="0" y="0"/>
                </a:moveTo>
                <a:lnTo>
                  <a:pt x="0" y="761999"/>
                </a:lnTo>
              </a:path>
            </a:pathLst>
          </a:custGeom>
          <a:ln w="25907">
            <a:solidFill>
              <a:srgbClr val="FFC000"/>
            </a:solidFill>
          </a:ln>
        </p:spPr>
        <p:txBody>
          <a:bodyPr wrap="square" lIns="0" tIns="0" rIns="0" bIns="0" rtlCol="0"/>
          <a:lstStyle/>
          <a:p>
            <a:endParaRPr/>
          </a:p>
        </p:txBody>
      </p:sp>
      <p:sp>
        <p:nvSpPr>
          <p:cNvPr id="21" name="object 24"/>
          <p:cNvSpPr/>
          <p:nvPr/>
        </p:nvSpPr>
        <p:spPr>
          <a:xfrm>
            <a:off x="4953761" y="4496561"/>
            <a:ext cx="2209800" cy="0"/>
          </a:xfrm>
          <a:custGeom>
            <a:avLst/>
            <a:gdLst/>
            <a:ahLst/>
            <a:cxnLst/>
            <a:rect l="l" t="t" r="r" b="b"/>
            <a:pathLst>
              <a:path w="2209800">
                <a:moveTo>
                  <a:pt x="0" y="0"/>
                </a:moveTo>
                <a:lnTo>
                  <a:pt x="2209799" y="0"/>
                </a:lnTo>
              </a:path>
            </a:pathLst>
          </a:custGeom>
          <a:ln w="25907">
            <a:solidFill>
              <a:srgbClr val="FFC000"/>
            </a:solidFill>
          </a:ln>
        </p:spPr>
        <p:txBody>
          <a:bodyPr wrap="square" lIns="0" tIns="0" rIns="0" bIns="0" rtlCol="0"/>
          <a:lstStyle/>
          <a:p>
            <a:endParaRPr/>
          </a:p>
        </p:txBody>
      </p:sp>
      <p:sp>
        <p:nvSpPr>
          <p:cNvPr id="22" name="object 16"/>
          <p:cNvSpPr/>
          <p:nvPr/>
        </p:nvSpPr>
        <p:spPr>
          <a:xfrm flipH="1">
            <a:off x="4919534" y="4496561"/>
            <a:ext cx="45719" cy="422475"/>
          </a:xfrm>
          <a:custGeom>
            <a:avLst/>
            <a:gdLst/>
            <a:ahLst/>
            <a:cxnLst/>
            <a:rect l="l" t="t" r="r" b="b"/>
            <a:pathLst>
              <a:path h="457200">
                <a:moveTo>
                  <a:pt x="0" y="457199"/>
                </a:moveTo>
                <a:lnTo>
                  <a:pt x="0" y="0"/>
                </a:lnTo>
              </a:path>
            </a:pathLst>
          </a:custGeom>
          <a:ln w="25907">
            <a:solidFill>
              <a:srgbClr val="FFC000"/>
            </a:solidFill>
          </a:ln>
        </p:spPr>
        <p:txBody>
          <a:bodyPr wrap="square" lIns="0" tIns="0" rIns="0" bIns="0" rtlCol="0"/>
          <a:lstStyle/>
          <a:p>
            <a:endParaRPr/>
          </a:p>
        </p:txBody>
      </p:sp>
      <p:sp>
        <p:nvSpPr>
          <p:cNvPr id="23" name="Oval 22"/>
          <p:cNvSpPr/>
          <p:nvPr/>
        </p:nvSpPr>
        <p:spPr>
          <a:xfrm>
            <a:off x="5933092" y="4509596"/>
            <a:ext cx="2537138" cy="1650330"/>
          </a:xfrm>
          <a:prstGeom prst="ellipse">
            <a:avLst/>
          </a:prstGeom>
          <a:noFill/>
          <a:ln w="762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ular Callout 23"/>
          <p:cNvSpPr/>
          <p:nvPr/>
        </p:nvSpPr>
        <p:spPr>
          <a:xfrm>
            <a:off x="6965699" y="2972562"/>
            <a:ext cx="5050290" cy="1537034"/>
          </a:xfrm>
          <a:prstGeom prst="wedgeRectCallout">
            <a:avLst>
              <a:gd name="adj1" fmla="val -29248"/>
              <a:gd name="adj2" fmla="val 759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2800" dirty="0"/>
              <a:t>Critical issues</a:t>
            </a:r>
          </a:p>
          <a:p>
            <a:pPr marL="285750" indent="-285750">
              <a:buFont typeface="Arial" panose="020B0604020202020204" pitchFamily="34" charset="0"/>
              <a:buChar char="•"/>
            </a:pPr>
            <a:r>
              <a:rPr lang="en-US" sz="2800" dirty="0"/>
              <a:t>Maintainability issues</a:t>
            </a:r>
          </a:p>
          <a:p>
            <a:pPr marL="285750" indent="-285750">
              <a:buFont typeface="Arial" panose="020B0604020202020204" pitchFamily="34" charset="0"/>
              <a:buChar char="•"/>
            </a:pPr>
            <a:r>
              <a:rPr lang="en-US" sz="2800" dirty="0"/>
              <a:t>Recovery Issues</a:t>
            </a:r>
          </a:p>
        </p:txBody>
      </p:sp>
      <p:sp>
        <p:nvSpPr>
          <p:cNvPr id="25" name="Oval 24"/>
          <p:cNvSpPr/>
          <p:nvPr/>
        </p:nvSpPr>
        <p:spPr>
          <a:xfrm>
            <a:off x="10089899" y="2286762"/>
            <a:ext cx="1941041" cy="11261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Should handle by developer</a:t>
            </a:r>
          </a:p>
        </p:txBody>
      </p:sp>
      <p:sp>
        <p:nvSpPr>
          <p:cNvPr id="26" name="Footer Placeholder 25">
            <a:extLst>
              <a:ext uri="{FF2B5EF4-FFF2-40B4-BE49-F238E27FC236}">
                <a16:creationId xmlns:a16="http://schemas.microsoft.com/office/drawing/2014/main" id="{EC83AE21-DEA7-41F2-BE61-844F985358ED}"/>
              </a:ext>
            </a:extLst>
          </p:cNvPr>
          <p:cNvSpPr>
            <a:spLocks noGrp="1"/>
          </p:cNvSpPr>
          <p:nvPr>
            <p:ph type="ftr" sz="quarter" idx="11"/>
          </p:nvPr>
        </p:nvSpPr>
        <p:spPr/>
        <p:txBody>
          <a:bodyPr/>
          <a:lstStyle/>
          <a:p>
            <a:r>
              <a:rPr lang="en-US"/>
              <a:t>Software Engineering</a:t>
            </a:r>
          </a:p>
        </p:txBody>
      </p:sp>
      <p:sp>
        <p:nvSpPr>
          <p:cNvPr id="27" name="Slide Number Placeholder 26">
            <a:extLst>
              <a:ext uri="{FF2B5EF4-FFF2-40B4-BE49-F238E27FC236}">
                <a16:creationId xmlns:a16="http://schemas.microsoft.com/office/drawing/2014/main" id="{D6F4280D-6B89-41FD-8A00-C2E68D235CD5}"/>
              </a:ext>
            </a:extLst>
          </p:cNvPr>
          <p:cNvSpPr>
            <a:spLocks noGrp="1"/>
          </p:cNvSpPr>
          <p:nvPr>
            <p:ph type="sldNum" sz="quarter" idx="12"/>
          </p:nvPr>
        </p:nvSpPr>
        <p:spPr/>
        <p:txBody>
          <a:bodyPr/>
          <a:lstStyle/>
          <a:p>
            <a:fld id="{B12280B9-D2CE-4D2F-9836-68D0AD48D9E8}" type="slidenum">
              <a:rPr lang="en-US" smtClean="0"/>
              <a:t>36</a:t>
            </a:fld>
            <a:endParaRPr lang="en-US"/>
          </a:p>
        </p:txBody>
      </p:sp>
    </p:spTree>
    <p:extLst>
      <p:ext uri="{BB962C8B-B14F-4D97-AF65-F5344CB8AC3E}">
        <p14:creationId xmlns:p14="http://schemas.microsoft.com/office/powerpoint/2010/main" val="2967931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anim calcmode="lin" valueType="num">
                                      <p:cBhvr>
                                        <p:cTn id="8" dur="1000" fill="hold"/>
                                        <p:tgtEl>
                                          <p:spTgt spid="25"/>
                                        </p:tgtEl>
                                        <p:attrNameLst>
                                          <p:attrName>ppt_x</p:attrName>
                                        </p:attrNameLst>
                                      </p:cBhvr>
                                      <p:tavLst>
                                        <p:tav tm="0">
                                          <p:val>
                                            <p:strVal val="#ppt_x"/>
                                          </p:val>
                                        </p:tav>
                                        <p:tav tm="100000">
                                          <p:val>
                                            <p:strVal val="#ppt_x"/>
                                          </p:val>
                                        </p:tav>
                                      </p:tavLst>
                                    </p:anim>
                                    <p:anim calcmode="lin" valueType="num">
                                      <p:cBhvr>
                                        <p:cTn id="9" dur="1000" fill="hold"/>
                                        <p:tgtEl>
                                          <p:spTgt spid="2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1000"/>
                                        <p:tgtEl>
                                          <p:spTgt spid="24"/>
                                        </p:tgtEl>
                                      </p:cBhvr>
                                    </p:animEffect>
                                    <p:anim calcmode="lin" valueType="num">
                                      <p:cBhvr>
                                        <p:cTn id="13" dur="1000" fill="hold"/>
                                        <p:tgtEl>
                                          <p:spTgt spid="24"/>
                                        </p:tgtEl>
                                        <p:attrNameLst>
                                          <p:attrName>ppt_x</p:attrName>
                                        </p:attrNameLst>
                                      </p:cBhvr>
                                      <p:tavLst>
                                        <p:tav tm="0">
                                          <p:val>
                                            <p:strVal val="#ppt_x"/>
                                          </p:val>
                                        </p:tav>
                                        <p:tav tm="100000">
                                          <p:val>
                                            <p:strVal val="#ppt_x"/>
                                          </p:val>
                                        </p:tav>
                                      </p:tavLst>
                                    </p:anim>
                                    <p:anim calcmode="lin" valueType="num">
                                      <p:cBhvr>
                                        <p:cTn id="14"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18242" cy="707886"/>
          </a:xfrm>
          <a:prstGeom prst="rect">
            <a:avLst/>
          </a:prstGeom>
          <a:noFill/>
        </p:spPr>
        <p:txBody>
          <a:bodyPr wrap="square" rtlCol="0">
            <a:spAutoFit/>
          </a:bodyPr>
          <a:lstStyle/>
          <a:p>
            <a:r>
              <a:rPr lang="en-US"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a:cs typeface="Arial"/>
              </a:rPr>
              <a:t>External Requirements</a:t>
            </a:r>
            <a:endParaRPr lang="en-US"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panose="020B0604020202020204" pitchFamily="34" charset="0"/>
              <a:cs typeface="Arial" panose="020B0604020202020204" pitchFamily="34" charset="0"/>
            </a:endParaRPr>
          </a:p>
        </p:txBody>
      </p:sp>
      <p:sp>
        <p:nvSpPr>
          <p:cNvPr id="3" name="Round Single Corner Rectangle 2"/>
          <p:cNvSpPr/>
          <p:nvPr/>
        </p:nvSpPr>
        <p:spPr>
          <a:xfrm>
            <a:off x="0" y="707886"/>
            <a:ext cx="12192000" cy="6150114"/>
          </a:xfrm>
          <a:prstGeom prst="round1Rect">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bject 2"/>
          <p:cNvSpPr txBox="1"/>
          <p:nvPr/>
        </p:nvSpPr>
        <p:spPr>
          <a:xfrm>
            <a:off x="149574" y="1143568"/>
            <a:ext cx="11892172" cy="3508653"/>
          </a:xfrm>
          <a:prstGeom prst="rect">
            <a:avLst/>
          </a:prstGeom>
        </p:spPr>
        <p:txBody>
          <a:bodyPr vert="horz" wrap="square" lIns="0" tIns="0" rIns="0" bIns="0" rtlCol="0">
            <a:spAutoFit/>
          </a:bodyPr>
          <a:lstStyle/>
          <a:p>
            <a:pPr marL="355600" marR="5080" indent="-342900">
              <a:lnSpc>
                <a:spcPct val="100000"/>
              </a:lnSpc>
              <a:buFont typeface="Wingdings"/>
              <a:buChar char=""/>
              <a:tabLst>
                <a:tab pos="355600" algn="l"/>
              </a:tabLst>
            </a:pPr>
            <a:r>
              <a:rPr sz="3600" dirty="0">
                <a:latin typeface="Arial"/>
                <a:cs typeface="Arial"/>
              </a:rPr>
              <a:t>The</a:t>
            </a:r>
            <a:r>
              <a:rPr sz="3600" spc="5" dirty="0">
                <a:latin typeface="Arial"/>
                <a:cs typeface="Arial"/>
              </a:rPr>
              <a:t> </a:t>
            </a:r>
            <a:r>
              <a:rPr sz="3600" dirty="0">
                <a:latin typeface="Arial"/>
                <a:cs typeface="Arial"/>
              </a:rPr>
              <a:t>system</a:t>
            </a:r>
            <a:r>
              <a:rPr sz="3600" spc="5" dirty="0">
                <a:latin typeface="Arial"/>
                <a:cs typeface="Arial"/>
              </a:rPr>
              <a:t> </a:t>
            </a:r>
            <a:r>
              <a:rPr sz="3600" b="1" dirty="0">
                <a:solidFill>
                  <a:srgbClr val="FFC000"/>
                </a:solidFill>
                <a:latin typeface="Arial"/>
                <a:cs typeface="Arial"/>
              </a:rPr>
              <a:t>sha</a:t>
            </a:r>
            <a:r>
              <a:rPr sz="3600" b="1" spc="10" dirty="0">
                <a:solidFill>
                  <a:srgbClr val="FFC000"/>
                </a:solidFill>
                <a:latin typeface="Arial"/>
                <a:cs typeface="Arial"/>
              </a:rPr>
              <a:t>l</a:t>
            </a:r>
            <a:r>
              <a:rPr sz="3600" b="1" dirty="0">
                <a:solidFill>
                  <a:srgbClr val="FFC000"/>
                </a:solidFill>
                <a:latin typeface="Arial"/>
                <a:cs typeface="Arial"/>
              </a:rPr>
              <a:t>l not</a:t>
            </a:r>
            <a:r>
              <a:rPr sz="3600" b="1" spc="-10" dirty="0">
                <a:solidFill>
                  <a:srgbClr val="FFC000"/>
                </a:solidFill>
                <a:latin typeface="Arial"/>
                <a:cs typeface="Arial"/>
              </a:rPr>
              <a:t> </a:t>
            </a:r>
            <a:r>
              <a:rPr sz="3600" dirty="0">
                <a:latin typeface="Arial"/>
                <a:cs typeface="Arial"/>
              </a:rPr>
              <a:t>d</a:t>
            </a:r>
            <a:r>
              <a:rPr sz="3600" spc="5" dirty="0">
                <a:latin typeface="Arial"/>
                <a:cs typeface="Arial"/>
              </a:rPr>
              <a:t>i</a:t>
            </a:r>
            <a:r>
              <a:rPr sz="3600" dirty="0">
                <a:latin typeface="Arial"/>
                <a:cs typeface="Arial"/>
              </a:rPr>
              <a:t>sc</a:t>
            </a:r>
            <a:r>
              <a:rPr sz="3600" spc="5" dirty="0">
                <a:latin typeface="Arial"/>
                <a:cs typeface="Arial"/>
              </a:rPr>
              <a:t>l</a:t>
            </a:r>
            <a:r>
              <a:rPr sz="3600" dirty="0">
                <a:latin typeface="Arial"/>
                <a:cs typeface="Arial"/>
              </a:rPr>
              <a:t>ose</a:t>
            </a:r>
            <a:r>
              <a:rPr sz="3600" spc="-25" dirty="0">
                <a:latin typeface="Arial"/>
                <a:cs typeface="Arial"/>
              </a:rPr>
              <a:t> </a:t>
            </a:r>
            <a:r>
              <a:rPr sz="3600" dirty="0">
                <a:latin typeface="Arial"/>
                <a:cs typeface="Arial"/>
              </a:rPr>
              <a:t>any per</a:t>
            </a:r>
            <a:r>
              <a:rPr sz="3600" spc="5" dirty="0">
                <a:latin typeface="Arial"/>
                <a:cs typeface="Arial"/>
              </a:rPr>
              <a:t>s</a:t>
            </a:r>
            <a:r>
              <a:rPr sz="3600" dirty="0">
                <a:latin typeface="Arial"/>
                <a:cs typeface="Arial"/>
              </a:rPr>
              <a:t>onal </a:t>
            </a:r>
            <a:r>
              <a:rPr sz="3600" b="1" dirty="0">
                <a:solidFill>
                  <a:schemeClr val="accent2"/>
                </a:solidFill>
                <a:effectLst>
                  <a:outerShdw blurRad="38100" dist="38100" dir="2700000" algn="tl">
                    <a:srgbClr val="000000">
                      <a:alpha val="43137"/>
                    </a:srgbClr>
                  </a:outerShdw>
                </a:effectLst>
                <a:latin typeface="Arial"/>
                <a:cs typeface="Arial"/>
              </a:rPr>
              <a:t>i</a:t>
            </a:r>
            <a:r>
              <a:rPr sz="3600" b="1" spc="5" dirty="0">
                <a:solidFill>
                  <a:schemeClr val="accent2"/>
                </a:solidFill>
                <a:effectLst>
                  <a:outerShdw blurRad="38100" dist="38100" dir="2700000" algn="tl">
                    <a:srgbClr val="000000">
                      <a:alpha val="43137"/>
                    </a:srgbClr>
                  </a:outerShdw>
                </a:effectLst>
                <a:latin typeface="Arial"/>
                <a:cs typeface="Arial"/>
              </a:rPr>
              <a:t>n</a:t>
            </a:r>
            <a:r>
              <a:rPr sz="3600" b="1" dirty="0">
                <a:solidFill>
                  <a:schemeClr val="accent2"/>
                </a:solidFill>
                <a:effectLst>
                  <a:outerShdw blurRad="38100" dist="38100" dir="2700000" algn="tl">
                    <a:srgbClr val="000000">
                      <a:alpha val="43137"/>
                    </a:srgbClr>
                  </a:outerShdw>
                </a:effectLst>
                <a:latin typeface="Arial"/>
                <a:cs typeface="Arial"/>
              </a:rPr>
              <a:t>formation</a:t>
            </a:r>
            <a:r>
              <a:rPr sz="3600" spc="-10" dirty="0">
                <a:solidFill>
                  <a:schemeClr val="accent2"/>
                </a:solidFill>
                <a:effectLst>
                  <a:outerShdw blurRad="38100" dist="38100" dir="2700000" algn="tl">
                    <a:srgbClr val="000000">
                      <a:alpha val="43137"/>
                    </a:srgbClr>
                  </a:outerShdw>
                </a:effectLst>
                <a:latin typeface="Arial"/>
                <a:cs typeface="Arial"/>
              </a:rPr>
              <a:t> </a:t>
            </a:r>
            <a:r>
              <a:rPr sz="3600" dirty="0">
                <a:latin typeface="Arial"/>
                <a:cs typeface="Arial"/>
              </a:rPr>
              <a:t>abo</a:t>
            </a:r>
            <a:r>
              <a:rPr sz="3600" spc="5" dirty="0">
                <a:latin typeface="Arial"/>
                <a:cs typeface="Arial"/>
              </a:rPr>
              <a:t>u</a:t>
            </a:r>
            <a:r>
              <a:rPr sz="3600" dirty="0">
                <a:latin typeface="Arial"/>
                <a:cs typeface="Arial"/>
              </a:rPr>
              <a:t>t members of the</a:t>
            </a:r>
            <a:r>
              <a:rPr sz="3600" spc="10" dirty="0">
                <a:latin typeface="Arial"/>
                <a:cs typeface="Arial"/>
              </a:rPr>
              <a:t> </a:t>
            </a:r>
            <a:r>
              <a:rPr sz="3600" dirty="0">
                <a:latin typeface="Arial"/>
                <a:cs typeface="Arial"/>
              </a:rPr>
              <a:t>l</a:t>
            </a:r>
            <a:r>
              <a:rPr sz="3600" spc="15" dirty="0">
                <a:latin typeface="Arial"/>
                <a:cs typeface="Arial"/>
              </a:rPr>
              <a:t>i</a:t>
            </a:r>
            <a:r>
              <a:rPr sz="3600" dirty="0">
                <a:latin typeface="Arial"/>
                <a:cs typeface="Arial"/>
              </a:rPr>
              <a:t>brary system</a:t>
            </a:r>
            <a:r>
              <a:rPr sz="3600" spc="10" dirty="0">
                <a:latin typeface="Arial"/>
                <a:cs typeface="Arial"/>
              </a:rPr>
              <a:t> </a:t>
            </a:r>
            <a:r>
              <a:rPr sz="3600" dirty="0">
                <a:latin typeface="Arial"/>
                <a:cs typeface="Arial"/>
              </a:rPr>
              <a:t>to</a:t>
            </a:r>
            <a:r>
              <a:rPr sz="3600" spc="15" dirty="0">
                <a:latin typeface="Arial"/>
                <a:cs typeface="Arial"/>
              </a:rPr>
              <a:t> </a:t>
            </a:r>
            <a:r>
              <a:rPr sz="3600" dirty="0">
                <a:latin typeface="Arial"/>
                <a:cs typeface="Arial"/>
              </a:rPr>
              <a:t>other members</a:t>
            </a:r>
            <a:r>
              <a:rPr sz="3600" spc="10" dirty="0">
                <a:latin typeface="Arial"/>
                <a:cs typeface="Arial"/>
              </a:rPr>
              <a:t> </a:t>
            </a:r>
            <a:r>
              <a:rPr sz="3600" dirty="0">
                <a:latin typeface="Arial"/>
                <a:cs typeface="Arial"/>
              </a:rPr>
              <a:t>exc</a:t>
            </a:r>
            <a:r>
              <a:rPr sz="3600" spc="5" dirty="0">
                <a:latin typeface="Arial"/>
                <a:cs typeface="Arial"/>
              </a:rPr>
              <a:t>e</a:t>
            </a:r>
            <a:r>
              <a:rPr sz="3600" dirty="0">
                <a:latin typeface="Arial"/>
                <a:cs typeface="Arial"/>
              </a:rPr>
              <a:t>pt system adm</a:t>
            </a:r>
            <a:r>
              <a:rPr sz="3600" spc="5" dirty="0">
                <a:latin typeface="Arial"/>
                <a:cs typeface="Arial"/>
              </a:rPr>
              <a:t>i</a:t>
            </a:r>
            <a:r>
              <a:rPr sz="3600" dirty="0">
                <a:latin typeface="Arial"/>
                <a:cs typeface="Arial"/>
              </a:rPr>
              <a:t>n</a:t>
            </a:r>
            <a:r>
              <a:rPr sz="3600" spc="5" dirty="0">
                <a:latin typeface="Arial"/>
                <a:cs typeface="Arial"/>
              </a:rPr>
              <a:t>i</a:t>
            </a:r>
            <a:r>
              <a:rPr sz="3600" dirty="0">
                <a:latin typeface="Arial"/>
                <a:cs typeface="Arial"/>
              </a:rPr>
              <a:t>strators</a:t>
            </a:r>
          </a:p>
          <a:p>
            <a:pPr>
              <a:lnSpc>
                <a:spcPct val="100000"/>
              </a:lnSpc>
              <a:spcBef>
                <a:spcPts val="39"/>
              </a:spcBef>
              <a:buFont typeface="Wingdings"/>
              <a:buChar char=""/>
            </a:pPr>
            <a:endParaRPr sz="4800" dirty="0">
              <a:latin typeface="Times New Roman"/>
              <a:cs typeface="Times New Roman"/>
            </a:endParaRPr>
          </a:p>
          <a:p>
            <a:pPr marL="355600" marR="29209" indent="-342900" algn="just">
              <a:lnSpc>
                <a:spcPct val="100000"/>
              </a:lnSpc>
              <a:buFont typeface="Wingdings"/>
              <a:buChar char=""/>
              <a:tabLst>
                <a:tab pos="355600" algn="l"/>
              </a:tabLst>
            </a:pPr>
            <a:r>
              <a:rPr sz="3600" dirty="0">
                <a:latin typeface="Arial"/>
                <a:cs typeface="Arial"/>
              </a:rPr>
              <a:t>The</a:t>
            </a:r>
            <a:r>
              <a:rPr sz="3600" spc="-5" dirty="0">
                <a:latin typeface="Arial"/>
                <a:cs typeface="Arial"/>
              </a:rPr>
              <a:t> </a:t>
            </a:r>
            <a:r>
              <a:rPr sz="3600" dirty="0">
                <a:latin typeface="Arial"/>
                <a:cs typeface="Arial"/>
              </a:rPr>
              <a:t>system</a:t>
            </a:r>
            <a:r>
              <a:rPr sz="3600" spc="-10" dirty="0">
                <a:latin typeface="Arial"/>
                <a:cs typeface="Arial"/>
              </a:rPr>
              <a:t> </a:t>
            </a:r>
            <a:r>
              <a:rPr sz="3600" b="1" dirty="0">
                <a:solidFill>
                  <a:srgbClr val="FFC000"/>
                </a:solidFill>
                <a:latin typeface="Arial"/>
                <a:cs typeface="Arial"/>
              </a:rPr>
              <a:t>sha</a:t>
            </a:r>
            <a:r>
              <a:rPr sz="3600" b="1" spc="5" dirty="0">
                <a:solidFill>
                  <a:srgbClr val="FFC000"/>
                </a:solidFill>
                <a:latin typeface="Arial"/>
                <a:cs typeface="Arial"/>
              </a:rPr>
              <a:t>l</a:t>
            </a:r>
            <a:r>
              <a:rPr sz="3600" b="1" dirty="0">
                <a:solidFill>
                  <a:srgbClr val="FFC000"/>
                </a:solidFill>
                <a:latin typeface="Arial"/>
                <a:cs typeface="Arial"/>
              </a:rPr>
              <a:t>l</a:t>
            </a:r>
            <a:r>
              <a:rPr sz="3600" spc="-15" dirty="0">
                <a:solidFill>
                  <a:srgbClr val="FFC000"/>
                </a:solidFill>
                <a:latin typeface="Arial"/>
                <a:cs typeface="Arial"/>
              </a:rPr>
              <a:t> </a:t>
            </a:r>
            <a:r>
              <a:rPr sz="3600" dirty="0">
                <a:latin typeface="Arial"/>
                <a:cs typeface="Arial"/>
              </a:rPr>
              <a:t>comply</a:t>
            </a:r>
            <a:r>
              <a:rPr sz="3600" spc="-15" dirty="0">
                <a:latin typeface="Arial"/>
                <a:cs typeface="Arial"/>
              </a:rPr>
              <a:t> </a:t>
            </a:r>
            <a:r>
              <a:rPr sz="3600" dirty="0">
                <a:latin typeface="Arial"/>
                <a:cs typeface="Arial"/>
              </a:rPr>
              <a:t>w</a:t>
            </a:r>
            <a:r>
              <a:rPr sz="3600" spc="5" dirty="0">
                <a:latin typeface="Arial"/>
                <a:cs typeface="Arial"/>
              </a:rPr>
              <a:t>i</a:t>
            </a:r>
            <a:r>
              <a:rPr sz="3600" dirty="0">
                <a:latin typeface="Arial"/>
                <a:cs typeface="Arial"/>
              </a:rPr>
              <a:t>th</a:t>
            </a:r>
            <a:r>
              <a:rPr sz="3600" spc="-15" dirty="0">
                <a:latin typeface="Arial"/>
                <a:cs typeface="Arial"/>
              </a:rPr>
              <a:t> </a:t>
            </a:r>
            <a:r>
              <a:rPr sz="3600" dirty="0">
                <a:latin typeface="Arial"/>
                <a:cs typeface="Arial"/>
              </a:rPr>
              <a:t>the</a:t>
            </a:r>
            <a:r>
              <a:rPr sz="3600" spc="-15" dirty="0">
                <a:latin typeface="Arial"/>
                <a:cs typeface="Arial"/>
              </a:rPr>
              <a:t> </a:t>
            </a:r>
            <a:r>
              <a:rPr sz="3600" dirty="0">
                <a:latin typeface="Arial"/>
                <a:cs typeface="Arial"/>
              </a:rPr>
              <a:t>local</a:t>
            </a:r>
            <a:r>
              <a:rPr sz="3600" spc="-10" dirty="0">
                <a:latin typeface="Arial"/>
                <a:cs typeface="Arial"/>
              </a:rPr>
              <a:t> </a:t>
            </a:r>
            <a:r>
              <a:rPr sz="3600" dirty="0">
                <a:latin typeface="Arial"/>
                <a:cs typeface="Arial"/>
              </a:rPr>
              <a:t>and nat</a:t>
            </a:r>
            <a:r>
              <a:rPr sz="3600" spc="5" dirty="0">
                <a:latin typeface="Arial"/>
                <a:cs typeface="Arial"/>
              </a:rPr>
              <a:t>i</a:t>
            </a:r>
            <a:r>
              <a:rPr sz="3600" dirty="0">
                <a:latin typeface="Arial"/>
                <a:cs typeface="Arial"/>
              </a:rPr>
              <a:t>onal</a:t>
            </a:r>
            <a:r>
              <a:rPr sz="3600" spc="-15" dirty="0">
                <a:latin typeface="Arial"/>
                <a:cs typeface="Arial"/>
              </a:rPr>
              <a:t> </a:t>
            </a:r>
            <a:r>
              <a:rPr sz="3600" dirty="0">
                <a:latin typeface="Arial"/>
                <a:cs typeface="Arial"/>
              </a:rPr>
              <a:t>l</a:t>
            </a:r>
            <a:r>
              <a:rPr sz="3600" spc="5" dirty="0">
                <a:latin typeface="Arial"/>
                <a:cs typeface="Arial"/>
              </a:rPr>
              <a:t>a</a:t>
            </a:r>
            <a:r>
              <a:rPr sz="3600" dirty="0">
                <a:latin typeface="Arial"/>
                <a:cs typeface="Arial"/>
              </a:rPr>
              <a:t>ws</a:t>
            </a:r>
            <a:r>
              <a:rPr sz="3600" spc="-20" dirty="0">
                <a:latin typeface="Arial"/>
                <a:cs typeface="Arial"/>
              </a:rPr>
              <a:t> </a:t>
            </a:r>
            <a:r>
              <a:rPr sz="3600" dirty="0">
                <a:latin typeface="Arial"/>
                <a:cs typeface="Arial"/>
              </a:rPr>
              <a:t>regard</a:t>
            </a:r>
            <a:r>
              <a:rPr sz="3600" spc="15" dirty="0">
                <a:latin typeface="Arial"/>
                <a:cs typeface="Arial"/>
              </a:rPr>
              <a:t>i</a:t>
            </a:r>
            <a:r>
              <a:rPr sz="3600" dirty="0">
                <a:latin typeface="Arial"/>
                <a:cs typeface="Arial"/>
              </a:rPr>
              <a:t>ng</a:t>
            </a:r>
            <a:r>
              <a:rPr sz="3600" spc="-25" dirty="0">
                <a:latin typeface="Arial"/>
                <a:cs typeface="Arial"/>
              </a:rPr>
              <a:t> </a:t>
            </a:r>
            <a:r>
              <a:rPr sz="3600" dirty="0">
                <a:latin typeface="Arial"/>
                <a:cs typeface="Arial"/>
              </a:rPr>
              <a:t>the</a:t>
            </a:r>
            <a:r>
              <a:rPr sz="3600" spc="5" dirty="0">
                <a:latin typeface="Arial"/>
                <a:cs typeface="Arial"/>
              </a:rPr>
              <a:t> </a:t>
            </a:r>
            <a:r>
              <a:rPr sz="3600" dirty="0">
                <a:latin typeface="Arial"/>
                <a:cs typeface="Arial"/>
              </a:rPr>
              <a:t>use of</a:t>
            </a:r>
            <a:r>
              <a:rPr sz="3600" spc="5" dirty="0">
                <a:latin typeface="Arial"/>
                <a:cs typeface="Arial"/>
              </a:rPr>
              <a:t> </a:t>
            </a:r>
            <a:r>
              <a:rPr sz="3600" dirty="0">
                <a:latin typeface="Arial"/>
                <a:cs typeface="Arial"/>
              </a:rPr>
              <a:t>software tools</a:t>
            </a:r>
          </a:p>
        </p:txBody>
      </p:sp>
      <p:sp>
        <p:nvSpPr>
          <p:cNvPr id="5" name="Footer Placeholder 4">
            <a:extLst>
              <a:ext uri="{FF2B5EF4-FFF2-40B4-BE49-F238E27FC236}">
                <a16:creationId xmlns:a16="http://schemas.microsoft.com/office/drawing/2014/main" id="{96CE547B-D048-4031-BAB4-7C058611B138}"/>
              </a:ext>
            </a:extLst>
          </p:cNvPr>
          <p:cNvSpPr>
            <a:spLocks noGrp="1"/>
          </p:cNvSpPr>
          <p:nvPr>
            <p:ph type="ftr" sz="quarter" idx="11"/>
          </p:nvPr>
        </p:nvSpPr>
        <p:spPr/>
        <p:txBody>
          <a:bodyPr/>
          <a:lstStyle/>
          <a:p>
            <a:r>
              <a:rPr lang="en-US"/>
              <a:t>Software Engineering</a:t>
            </a:r>
          </a:p>
        </p:txBody>
      </p:sp>
      <p:sp>
        <p:nvSpPr>
          <p:cNvPr id="6" name="Slide Number Placeholder 5">
            <a:extLst>
              <a:ext uri="{FF2B5EF4-FFF2-40B4-BE49-F238E27FC236}">
                <a16:creationId xmlns:a16="http://schemas.microsoft.com/office/drawing/2014/main" id="{E317DF65-0FF9-4C2A-8F5A-19895FA15075}"/>
              </a:ext>
            </a:extLst>
          </p:cNvPr>
          <p:cNvSpPr>
            <a:spLocks noGrp="1"/>
          </p:cNvSpPr>
          <p:nvPr>
            <p:ph type="sldNum" sz="quarter" idx="12"/>
          </p:nvPr>
        </p:nvSpPr>
        <p:spPr/>
        <p:txBody>
          <a:bodyPr/>
          <a:lstStyle/>
          <a:p>
            <a:fld id="{B12280B9-D2CE-4D2F-9836-68D0AD48D9E8}" type="slidenum">
              <a:rPr lang="en-US" smtClean="0"/>
              <a:t>37</a:t>
            </a:fld>
            <a:endParaRPr lang="en-US"/>
          </a:p>
        </p:txBody>
      </p:sp>
    </p:spTree>
    <p:extLst>
      <p:ext uri="{BB962C8B-B14F-4D97-AF65-F5344CB8AC3E}">
        <p14:creationId xmlns:p14="http://schemas.microsoft.com/office/powerpoint/2010/main" val="40812082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18242" cy="707886"/>
          </a:xfrm>
          <a:prstGeom prst="rect">
            <a:avLst/>
          </a:prstGeom>
          <a:noFill/>
        </p:spPr>
        <p:txBody>
          <a:bodyPr wrap="square" rtlCol="0">
            <a:spAutoFit/>
          </a:bodyPr>
          <a:lstStyle/>
          <a:p>
            <a:r>
              <a:rPr lang="en-US"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a:cs typeface="Arial"/>
              </a:rPr>
              <a:t>Domain Requirements</a:t>
            </a:r>
            <a:endParaRPr lang="en-US"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panose="020B0604020202020204" pitchFamily="34" charset="0"/>
              <a:cs typeface="Arial" panose="020B0604020202020204" pitchFamily="34" charset="0"/>
            </a:endParaRPr>
          </a:p>
        </p:txBody>
      </p:sp>
      <p:sp>
        <p:nvSpPr>
          <p:cNvPr id="3" name="Round Single Corner Rectangle 2"/>
          <p:cNvSpPr/>
          <p:nvPr/>
        </p:nvSpPr>
        <p:spPr>
          <a:xfrm>
            <a:off x="0" y="707886"/>
            <a:ext cx="12192000" cy="6150114"/>
          </a:xfrm>
          <a:prstGeom prst="round1Rect">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bject 2"/>
          <p:cNvSpPr txBox="1"/>
          <p:nvPr/>
        </p:nvSpPr>
        <p:spPr>
          <a:xfrm>
            <a:off x="0" y="926774"/>
            <a:ext cx="12076090" cy="5539978"/>
          </a:xfrm>
          <a:prstGeom prst="rect">
            <a:avLst/>
          </a:prstGeom>
        </p:spPr>
        <p:txBody>
          <a:bodyPr vert="horz" wrap="square" lIns="0" tIns="0" rIns="0" bIns="0" rtlCol="0">
            <a:spAutoFit/>
          </a:bodyPr>
          <a:lstStyle/>
          <a:p>
            <a:pPr marL="355600" marR="85090" indent="-342900">
              <a:lnSpc>
                <a:spcPct val="100000"/>
              </a:lnSpc>
              <a:buFont typeface="Wingdings"/>
              <a:buChar char=""/>
              <a:tabLst>
                <a:tab pos="355600" algn="l"/>
              </a:tabLst>
            </a:pPr>
            <a:r>
              <a:rPr sz="3600" dirty="0">
                <a:latin typeface="Arial"/>
                <a:cs typeface="Arial"/>
              </a:rPr>
              <a:t>R</a:t>
            </a:r>
            <a:r>
              <a:rPr sz="3600" spc="5" dirty="0">
                <a:latin typeface="Arial"/>
                <a:cs typeface="Arial"/>
              </a:rPr>
              <a:t>e</a:t>
            </a:r>
            <a:r>
              <a:rPr sz="3600" dirty="0">
                <a:latin typeface="Arial"/>
                <a:cs typeface="Arial"/>
              </a:rPr>
              <a:t>qu</a:t>
            </a:r>
            <a:r>
              <a:rPr sz="3600" spc="5" dirty="0">
                <a:latin typeface="Arial"/>
                <a:cs typeface="Arial"/>
              </a:rPr>
              <a:t>i</a:t>
            </a:r>
            <a:r>
              <a:rPr sz="3600" dirty="0">
                <a:latin typeface="Arial"/>
                <a:cs typeface="Arial"/>
              </a:rPr>
              <a:t>remen</a:t>
            </a:r>
            <a:r>
              <a:rPr sz="3600" spc="-10" dirty="0">
                <a:latin typeface="Arial"/>
                <a:cs typeface="Arial"/>
              </a:rPr>
              <a:t>t</a:t>
            </a:r>
            <a:r>
              <a:rPr sz="3600" dirty="0">
                <a:latin typeface="Arial"/>
                <a:cs typeface="Arial"/>
              </a:rPr>
              <a:t>s</a:t>
            </a:r>
            <a:r>
              <a:rPr sz="3600" spc="-15" dirty="0">
                <a:latin typeface="Arial"/>
                <a:cs typeface="Arial"/>
              </a:rPr>
              <a:t> </a:t>
            </a:r>
            <a:r>
              <a:rPr sz="3600" dirty="0">
                <a:latin typeface="Arial"/>
                <a:cs typeface="Arial"/>
              </a:rPr>
              <a:t>that c</a:t>
            </a:r>
            <a:r>
              <a:rPr sz="3600" spc="5" dirty="0">
                <a:latin typeface="Arial"/>
                <a:cs typeface="Arial"/>
              </a:rPr>
              <a:t>o</a:t>
            </a:r>
            <a:r>
              <a:rPr sz="3600" dirty="0">
                <a:latin typeface="Arial"/>
                <a:cs typeface="Arial"/>
              </a:rPr>
              <a:t>me</a:t>
            </a:r>
            <a:r>
              <a:rPr sz="3600" spc="5" dirty="0">
                <a:latin typeface="Arial"/>
                <a:cs typeface="Arial"/>
              </a:rPr>
              <a:t> </a:t>
            </a:r>
            <a:r>
              <a:rPr sz="3600" dirty="0">
                <a:latin typeface="Arial"/>
                <a:cs typeface="Arial"/>
              </a:rPr>
              <a:t>from the</a:t>
            </a:r>
            <a:r>
              <a:rPr sz="3600" spc="-45" dirty="0">
                <a:latin typeface="Arial"/>
                <a:cs typeface="Arial"/>
              </a:rPr>
              <a:t> </a:t>
            </a:r>
            <a:r>
              <a:rPr sz="3600" dirty="0">
                <a:solidFill>
                  <a:srgbClr val="FFC000"/>
                </a:solidFill>
                <a:latin typeface="Arial"/>
                <a:cs typeface="Arial"/>
              </a:rPr>
              <a:t>appl</a:t>
            </a:r>
            <a:r>
              <a:rPr sz="3600" spc="5" dirty="0">
                <a:solidFill>
                  <a:srgbClr val="FFC000"/>
                </a:solidFill>
                <a:latin typeface="Arial"/>
                <a:cs typeface="Arial"/>
              </a:rPr>
              <a:t>i</a:t>
            </a:r>
            <a:r>
              <a:rPr sz="3600" dirty="0">
                <a:solidFill>
                  <a:srgbClr val="FFC000"/>
                </a:solidFill>
                <a:latin typeface="Arial"/>
                <a:cs typeface="Arial"/>
              </a:rPr>
              <a:t>cati</a:t>
            </a:r>
            <a:r>
              <a:rPr sz="3600" spc="-15" dirty="0">
                <a:solidFill>
                  <a:srgbClr val="FFC000"/>
                </a:solidFill>
                <a:latin typeface="Arial"/>
                <a:cs typeface="Arial"/>
              </a:rPr>
              <a:t>o</a:t>
            </a:r>
            <a:r>
              <a:rPr sz="3600" dirty="0">
                <a:solidFill>
                  <a:srgbClr val="FFC000"/>
                </a:solidFill>
                <a:latin typeface="Arial"/>
                <a:cs typeface="Arial"/>
              </a:rPr>
              <a:t>n domain</a:t>
            </a:r>
            <a:r>
              <a:rPr sz="3600" spc="-35" dirty="0">
                <a:solidFill>
                  <a:srgbClr val="FFC000"/>
                </a:solidFill>
                <a:latin typeface="Arial"/>
                <a:cs typeface="Arial"/>
              </a:rPr>
              <a:t> </a:t>
            </a:r>
            <a:r>
              <a:rPr sz="3600" spc="-5" dirty="0">
                <a:latin typeface="Arial"/>
                <a:cs typeface="Arial"/>
              </a:rPr>
              <a:t>an</a:t>
            </a:r>
            <a:r>
              <a:rPr sz="3600" dirty="0">
                <a:latin typeface="Arial"/>
                <a:cs typeface="Arial"/>
              </a:rPr>
              <a:t>d</a:t>
            </a:r>
            <a:r>
              <a:rPr sz="3600" spc="-10" dirty="0">
                <a:latin typeface="Arial"/>
                <a:cs typeface="Arial"/>
              </a:rPr>
              <a:t> </a:t>
            </a:r>
            <a:r>
              <a:rPr sz="3600" dirty="0">
                <a:solidFill>
                  <a:srgbClr val="FFC000"/>
                </a:solidFill>
                <a:latin typeface="Arial"/>
                <a:cs typeface="Arial"/>
              </a:rPr>
              <a:t>reflect</a:t>
            </a:r>
            <a:r>
              <a:rPr sz="3600" spc="-10" dirty="0">
                <a:solidFill>
                  <a:srgbClr val="FFC000"/>
                </a:solidFill>
                <a:latin typeface="Arial"/>
                <a:cs typeface="Arial"/>
              </a:rPr>
              <a:t> </a:t>
            </a:r>
            <a:r>
              <a:rPr sz="3600" dirty="0">
                <a:latin typeface="Arial"/>
                <a:cs typeface="Arial"/>
              </a:rPr>
              <a:t>fu</a:t>
            </a:r>
            <a:r>
              <a:rPr sz="3600" spc="-10" dirty="0">
                <a:latin typeface="Arial"/>
                <a:cs typeface="Arial"/>
              </a:rPr>
              <a:t>n</a:t>
            </a:r>
            <a:r>
              <a:rPr sz="3600" dirty="0">
                <a:latin typeface="Arial"/>
                <a:cs typeface="Arial"/>
              </a:rPr>
              <a:t>dame</a:t>
            </a:r>
            <a:r>
              <a:rPr sz="3600" spc="-10" dirty="0">
                <a:latin typeface="Arial"/>
                <a:cs typeface="Arial"/>
              </a:rPr>
              <a:t>n</a:t>
            </a:r>
            <a:r>
              <a:rPr sz="3600" dirty="0">
                <a:latin typeface="Arial"/>
                <a:cs typeface="Arial"/>
              </a:rPr>
              <a:t>tal </a:t>
            </a:r>
            <a:r>
              <a:rPr sz="3600" dirty="0">
                <a:solidFill>
                  <a:srgbClr val="FFC000"/>
                </a:solidFill>
                <a:latin typeface="Arial"/>
                <a:cs typeface="Arial"/>
              </a:rPr>
              <a:t>chara</a:t>
            </a:r>
            <a:r>
              <a:rPr sz="3600" spc="5" dirty="0">
                <a:solidFill>
                  <a:srgbClr val="FFC000"/>
                </a:solidFill>
                <a:latin typeface="Arial"/>
                <a:cs typeface="Arial"/>
              </a:rPr>
              <a:t>c</a:t>
            </a:r>
            <a:r>
              <a:rPr sz="3600" dirty="0">
                <a:solidFill>
                  <a:srgbClr val="FFC000"/>
                </a:solidFill>
                <a:latin typeface="Arial"/>
                <a:cs typeface="Arial"/>
              </a:rPr>
              <a:t>terist</a:t>
            </a:r>
            <a:r>
              <a:rPr sz="3600" spc="10" dirty="0">
                <a:solidFill>
                  <a:srgbClr val="FFC000"/>
                </a:solidFill>
                <a:latin typeface="Arial"/>
                <a:cs typeface="Arial"/>
              </a:rPr>
              <a:t>i</a:t>
            </a:r>
            <a:r>
              <a:rPr sz="3600" dirty="0">
                <a:solidFill>
                  <a:srgbClr val="FFC000"/>
                </a:solidFill>
                <a:latin typeface="Arial"/>
                <a:cs typeface="Arial"/>
              </a:rPr>
              <a:t>cs</a:t>
            </a:r>
            <a:r>
              <a:rPr sz="3600" spc="-30" dirty="0">
                <a:solidFill>
                  <a:srgbClr val="FFC000"/>
                </a:solidFill>
                <a:latin typeface="Arial"/>
                <a:cs typeface="Arial"/>
              </a:rPr>
              <a:t> </a:t>
            </a:r>
            <a:r>
              <a:rPr sz="3600" dirty="0">
                <a:latin typeface="Arial"/>
                <a:cs typeface="Arial"/>
              </a:rPr>
              <a:t>of that</a:t>
            </a:r>
            <a:r>
              <a:rPr sz="3600" spc="-15" dirty="0">
                <a:latin typeface="Arial"/>
                <a:cs typeface="Arial"/>
              </a:rPr>
              <a:t> </a:t>
            </a:r>
            <a:r>
              <a:rPr sz="3600" dirty="0">
                <a:latin typeface="Arial"/>
                <a:cs typeface="Arial"/>
              </a:rPr>
              <a:t>app</a:t>
            </a:r>
            <a:r>
              <a:rPr sz="3600" spc="5" dirty="0">
                <a:latin typeface="Arial"/>
                <a:cs typeface="Arial"/>
              </a:rPr>
              <a:t>l</a:t>
            </a:r>
            <a:r>
              <a:rPr sz="3600" dirty="0">
                <a:latin typeface="Arial"/>
                <a:cs typeface="Arial"/>
              </a:rPr>
              <a:t>ication</a:t>
            </a:r>
            <a:r>
              <a:rPr sz="3600" spc="-40" dirty="0">
                <a:latin typeface="Arial"/>
                <a:cs typeface="Arial"/>
              </a:rPr>
              <a:t> </a:t>
            </a:r>
            <a:r>
              <a:rPr sz="3600" dirty="0">
                <a:latin typeface="Arial"/>
                <a:cs typeface="Arial"/>
              </a:rPr>
              <a:t>domain</a:t>
            </a:r>
            <a:endParaRPr lang="en-US" sz="3600" dirty="0">
              <a:latin typeface="Arial"/>
              <a:cs typeface="Arial"/>
            </a:endParaRPr>
          </a:p>
          <a:p>
            <a:pPr marL="12700" marR="85090">
              <a:lnSpc>
                <a:spcPct val="100000"/>
              </a:lnSpc>
              <a:tabLst>
                <a:tab pos="355600" algn="l"/>
              </a:tabLst>
            </a:pPr>
            <a:endParaRPr sz="3600" dirty="0">
              <a:latin typeface="Arial"/>
              <a:cs typeface="Arial"/>
            </a:endParaRPr>
          </a:p>
          <a:p>
            <a:pPr marL="355600" indent="-342900">
              <a:lnSpc>
                <a:spcPct val="100000"/>
              </a:lnSpc>
              <a:buFont typeface="Wingdings"/>
              <a:buChar char=""/>
              <a:tabLst>
                <a:tab pos="355600" algn="l"/>
              </a:tabLst>
            </a:pPr>
            <a:r>
              <a:rPr sz="3600" dirty="0">
                <a:latin typeface="Arial"/>
                <a:cs typeface="Arial"/>
              </a:rPr>
              <a:t>Can</a:t>
            </a:r>
            <a:r>
              <a:rPr sz="3600" spc="-15" dirty="0">
                <a:latin typeface="Arial"/>
                <a:cs typeface="Arial"/>
              </a:rPr>
              <a:t> </a:t>
            </a:r>
            <a:r>
              <a:rPr sz="3600" spc="-5" dirty="0">
                <a:latin typeface="Arial"/>
                <a:cs typeface="Arial"/>
              </a:rPr>
              <a:t>b</a:t>
            </a:r>
            <a:r>
              <a:rPr sz="3600" dirty="0">
                <a:latin typeface="Arial"/>
                <a:cs typeface="Arial"/>
              </a:rPr>
              <a:t>e</a:t>
            </a:r>
            <a:r>
              <a:rPr sz="3600" spc="-10" dirty="0">
                <a:latin typeface="Arial"/>
                <a:cs typeface="Arial"/>
              </a:rPr>
              <a:t> </a:t>
            </a:r>
            <a:r>
              <a:rPr sz="3600" dirty="0">
                <a:solidFill>
                  <a:srgbClr val="FFC000"/>
                </a:solidFill>
                <a:latin typeface="Arial"/>
                <a:cs typeface="Arial"/>
              </a:rPr>
              <a:t>fu</a:t>
            </a:r>
            <a:r>
              <a:rPr sz="3600" spc="-10" dirty="0">
                <a:solidFill>
                  <a:srgbClr val="FFC000"/>
                </a:solidFill>
                <a:latin typeface="Arial"/>
                <a:cs typeface="Arial"/>
              </a:rPr>
              <a:t>n</a:t>
            </a:r>
            <a:r>
              <a:rPr sz="3600" dirty="0">
                <a:solidFill>
                  <a:srgbClr val="FFC000"/>
                </a:solidFill>
                <a:latin typeface="Arial"/>
                <a:cs typeface="Arial"/>
              </a:rPr>
              <a:t>ctional</a:t>
            </a:r>
            <a:r>
              <a:rPr sz="3600" spc="-30" dirty="0">
                <a:solidFill>
                  <a:srgbClr val="FFC000"/>
                </a:solidFill>
                <a:latin typeface="Arial"/>
                <a:cs typeface="Arial"/>
              </a:rPr>
              <a:t> </a:t>
            </a:r>
            <a:r>
              <a:rPr sz="3600" dirty="0">
                <a:latin typeface="Arial"/>
                <a:cs typeface="Arial"/>
              </a:rPr>
              <a:t>or </a:t>
            </a:r>
            <a:r>
              <a:rPr sz="3600" spc="-5" dirty="0">
                <a:solidFill>
                  <a:srgbClr val="FFC000"/>
                </a:solidFill>
                <a:latin typeface="Arial"/>
                <a:cs typeface="Arial"/>
              </a:rPr>
              <a:t>non-</a:t>
            </a:r>
            <a:r>
              <a:rPr sz="3600" dirty="0">
                <a:solidFill>
                  <a:srgbClr val="FFC000"/>
                </a:solidFill>
                <a:latin typeface="Arial"/>
                <a:cs typeface="Arial"/>
              </a:rPr>
              <a:t>fu</a:t>
            </a:r>
            <a:r>
              <a:rPr sz="3600" spc="-10" dirty="0">
                <a:solidFill>
                  <a:srgbClr val="FFC000"/>
                </a:solidFill>
                <a:latin typeface="Arial"/>
                <a:cs typeface="Arial"/>
              </a:rPr>
              <a:t>n</a:t>
            </a:r>
            <a:r>
              <a:rPr sz="3600" dirty="0">
                <a:solidFill>
                  <a:srgbClr val="FFC000"/>
                </a:solidFill>
                <a:latin typeface="Arial"/>
                <a:cs typeface="Arial"/>
              </a:rPr>
              <a:t>ctional</a:t>
            </a:r>
            <a:endParaRPr lang="en-US" sz="3600" dirty="0">
              <a:solidFill>
                <a:srgbClr val="FFC000"/>
              </a:solidFill>
              <a:latin typeface="Arial"/>
              <a:cs typeface="Arial"/>
            </a:endParaRPr>
          </a:p>
          <a:p>
            <a:pPr marL="12700">
              <a:lnSpc>
                <a:spcPct val="100000"/>
              </a:lnSpc>
              <a:tabLst>
                <a:tab pos="355600" algn="l"/>
              </a:tabLst>
            </a:pPr>
            <a:endParaRPr sz="3600" dirty="0">
              <a:latin typeface="Arial"/>
              <a:cs typeface="Arial"/>
            </a:endParaRPr>
          </a:p>
          <a:p>
            <a:pPr marL="355600" marR="5080" indent="-342900">
              <a:lnSpc>
                <a:spcPct val="100000"/>
              </a:lnSpc>
              <a:buFont typeface="Wingdings"/>
              <a:buChar char=""/>
              <a:tabLst>
                <a:tab pos="355600" algn="l"/>
              </a:tabLst>
            </a:pPr>
            <a:r>
              <a:rPr sz="3600" dirty="0">
                <a:latin typeface="Arial"/>
                <a:cs typeface="Arial"/>
              </a:rPr>
              <a:t>Th</a:t>
            </a:r>
            <a:r>
              <a:rPr sz="3600" spc="5" dirty="0">
                <a:latin typeface="Arial"/>
                <a:cs typeface="Arial"/>
              </a:rPr>
              <a:t>e</a:t>
            </a:r>
            <a:r>
              <a:rPr sz="3600" dirty="0">
                <a:latin typeface="Arial"/>
                <a:cs typeface="Arial"/>
              </a:rPr>
              <a:t>se</a:t>
            </a:r>
            <a:r>
              <a:rPr sz="3600" spc="-10" dirty="0">
                <a:latin typeface="Arial"/>
                <a:cs typeface="Arial"/>
              </a:rPr>
              <a:t> </a:t>
            </a:r>
            <a:r>
              <a:rPr sz="3600" dirty="0">
                <a:latin typeface="Arial"/>
                <a:cs typeface="Arial"/>
              </a:rPr>
              <a:t>requiremen</a:t>
            </a:r>
            <a:r>
              <a:rPr sz="3600" spc="-10" dirty="0">
                <a:latin typeface="Arial"/>
                <a:cs typeface="Arial"/>
              </a:rPr>
              <a:t>t</a:t>
            </a:r>
            <a:r>
              <a:rPr sz="3600" dirty="0">
                <a:latin typeface="Arial"/>
                <a:cs typeface="Arial"/>
              </a:rPr>
              <a:t>s,</a:t>
            </a:r>
            <a:r>
              <a:rPr sz="3600" spc="-25" dirty="0">
                <a:latin typeface="Arial"/>
                <a:cs typeface="Arial"/>
              </a:rPr>
              <a:t> </a:t>
            </a:r>
            <a:r>
              <a:rPr sz="3600" dirty="0">
                <a:latin typeface="Arial"/>
                <a:cs typeface="Arial"/>
              </a:rPr>
              <a:t>some</a:t>
            </a:r>
            <a:r>
              <a:rPr sz="3600" spc="-10" dirty="0">
                <a:latin typeface="Arial"/>
                <a:cs typeface="Arial"/>
              </a:rPr>
              <a:t>t</a:t>
            </a:r>
            <a:r>
              <a:rPr sz="3600" dirty="0">
                <a:latin typeface="Arial"/>
                <a:cs typeface="Arial"/>
              </a:rPr>
              <a:t>imes, are not </a:t>
            </a:r>
            <a:r>
              <a:rPr sz="3600" dirty="0">
                <a:solidFill>
                  <a:srgbClr val="FFC000"/>
                </a:solidFill>
                <a:latin typeface="Arial"/>
                <a:cs typeface="Arial"/>
              </a:rPr>
              <a:t>exp</a:t>
            </a:r>
            <a:r>
              <a:rPr sz="3600" spc="5" dirty="0">
                <a:solidFill>
                  <a:srgbClr val="FFC000"/>
                </a:solidFill>
                <a:latin typeface="Arial"/>
                <a:cs typeface="Arial"/>
              </a:rPr>
              <a:t>l</a:t>
            </a:r>
            <a:r>
              <a:rPr sz="3600" dirty="0">
                <a:solidFill>
                  <a:srgbClr val="FFC000"/>
                </a:solidFill>
                <a:latin typeface="Arial"/>
                <a:cs typeface="Arial"/>
              </a:rPr>
              <a:t>i</a:t>
            </a:r>
            <a:r>
              <a:rPr sz="3600" spc="5" dirty="0">
                <a:solidFill>
                  <a:srgbClr val="FFC000"/>
                </a:solidFill>
                <a:latin typeface="Arial"/>
                <a:cs typeface="Arial"/>
              </a:rPr>
              <a:t>c</a:t>
            </a:r>
            <a:r>
              <a:rPr sz="3600" dirty="0">
                <a:solidFill>
                  <a:srgbClr val="FFC000"/>
                </a:solidFill>
                <a:latin typeface="Arial"/>
                <a:cs typeface="Arial"/>
              </a:rPr>
              <a:t>it</a:t>
            </a:r>
            <a:r>
              <a:rPr sz="3600" spc="5" dirty="0">
                <a:solidFill>
                  <a:srgbClr val="FFC000"/>
                </a:solidFill>
                <a:latin typeface="Arial"/>
                <a:cs typeface="Arial"/>
              </a:rPr>
              <a:t>l</a:t>
            </a:r>
            <a:r>
              <a:rPr sz="3600" dirty="0">
                <a:solidFill>
                  <a:srgbClr val="FFC000"/>
                </a:solidFill>
                <a:latin typeface="Arial"/>
                <a:cs typeface="Arial"/>
              </a:rPr>
              <a:t>y</a:t>
            </a:r>
            <a:r>
              <a:rPr sz="3600" spc="-40" dirty="0">
                <a:solidFill>
                  <a:srgbClr val="FFC000"/>
                </a:solidFill>
                <a:latin typeface="Arial"/>
                <a:cs typeface="Arial"/>
              </a:rPr>
              <a:t> </a:t>
            </a:r>
            <a:r>
              <a:rPr sz="3600" dirty="0">
                <a:solidFill>
                  <a:srgbClr val="FFC000"/>
                </a:solidFill>
                <a:latin typeface="Arial"/>
                <a:cs typeface="Arial"/>
              </a:rPr>
              <a:t>mentione</a:t>
            </a:r>
            <a:r>
              <a:rPr sz="3600" spc="-30" dirty="0">
                <a:solidFill>
                  <a:srgbClr val="FFC000"/>
                </a:solidFill>
                <a:latin typeface="Arial"/>
                <a:cs typeface="Arial"/>
              </a:rPr>
              <a:t>d</a:t>
            </a:r>
            <a:r>
              <a:rPr sz="3600" dirty="0">
                <a:latin typeface="Arial"/>
                <a:cs typeface="Arial"/>
              </a:rPr>
              <a:t>,</a:t>
            </a:r>
            <a:r>
              <a:rPr sz="3600" spc="-15" dirty="0">
                <a:latin typeface="Arial"/>
                <a:cs typeface="Arial"/>
              </a:rPr>
              <a:t> </a:t>
            </a:r>
            <a:r>
              <a:rPr sz="3600" dirty="0">
                <a:latin typeface="Arial"/>
                <a:cs typeface="Arial"/>
              </a:rPr>
              <a:t>as</a:t>
            </a:r>
            <a:r>
              <a:rPr sz="3600" spc="-10" dirty="0">
                <a:latin typeface="Arial"/>
                <a:cs typeface="Arial"/>
              </a:rPr>
              <a:t> </a:t>
            </a:r>
            <a:r>
              <a:rPr sz="3600" dirty="0">
                <a:latin typeface="Arial"/>
                <a:cs typeface="Arial"/>
              </a:rPr>
              <a:t>domain</a:t>
            </a:r>
            <a:r>
              <a:rPr sz="3600" spc="-25" dirty="0">
                <a:latin typeface="Arial"/>
                <a:cs typeface="Arial"/>
              </a:rPr>
              <a:t> </a:t>
            </a:r>
            <a:r>
              <a:rPr sz="3600" dirty="0">
                <a:latin typeface="Arial"/>
                <a:cs typeface="Arial"/>
              </a:rPr>
              <a:t>exper</a:t>
            </a:r>
            <a:r>
              <a:rPr sz="3600" spc="-15" dirty="0">
                <a:latin typeface="Arial"/>
                <a:cs typeface="Arial"/>
              </a:rPr>
              <a:t>t</a:t>
            </a:r>
            <a:r>
              <a:rPr sz="3600" dirty="0">
                <a:latin typeface="Arial"/>
                <a:cs typeface="Arial"/>
              </a:rPr>
              <a:t>s </a:t>
            </a:r>
            <a:r>
              <a:rPr sz="3600" spc="-15" dirty="0">
                <a:latin typeface="Arial"/>
                <a:cs typeface="Arial"/>
              </a:rPr>
              <a:t>f</a:t>
            </a:r>
            <a:r>
              <a:rPr sz="3600" dirty="0">
                <a:latin typeface="Arial"/>
                <a:cs typeface="Arial"/>
              </a:rPr>
              <a:t>ind it </a:t>
            </a:r>
            <a:r>
              <a:rPr sz="3600" dirty="0">
                <a:solidFill>
                  <a:srgbClr val="FFC000"/>
                </a:solidFill>
                <a:latin typeface="Arial"/>
                <a:cs typeface="Arial"/>
              </a:rPr>
              <a:t>d</a:t>
            </a:r>
            <a:r>
              <a:rPr sz="3600" spc="5" dirty="0">
                <a:solidFill>
                  <a:srgbClr val="FFC000"/>
                </a:solidFill>
                <a:latin typeface="Arial"/>
                <a:cs typeface="Arial"/>
              </a:rPr>
              <a:t>i</a:t>
            </a:r>
            <a:r>
              <a:rPr sz="3600" spc="-55" dirty="0">
                <a:solidFill>
                  <a:srgbClr val="FFC000"/>
                </a:solidFill>
                <a:latin typeface="Arial"/>
                <a:cs typeface="Arial"/>
              </a:rPr>
              <a:t>f</a:t>
            </a:r>
            <a:r>
              <a:rPr sz="3600" dirty="0">
                <a:solidFill>
                  <a:srgbClr val="FFC000"/>
                </a:solidFill>
                <a:latin typeface="Arial"/>
                <a:cs typeface="Arial"/>
              </a:rPr>
              <a:t>fic</a:t>
            </a:r>
            <a:r>
              <a:rPr sz="3600" spc="5" dirty="0">
                <a:solidFill>
                  <a:srgbClr val="FFC000"/>
                </a:solidFill>
                <a:latin typeface="Arial"/>
                <a:cs typeface="Arial"/>
              </a:rPr>
              <a:t>u</a:t>
            </a:r>
            <a:r>
              <a:rPr sz="3600" dirty="0">
                <a:solidFill>
                  <a:srgbClr val="FFC000"/>
                </a:solidFill>
                <a:latin typeface="Arial"/>
                <a:cs typeface="Arial"/>
              </a:rPr>
              <a:t>lt</a:t>
            </a:r>
            <a:r>
              <a:rPr sz="3600" spc="-30" dirty="0">
                <a:solidFill>
                  <a:srgbClr val="FFC000"/>
                </a:solidFill>
                <a:latin typeface="Arial"/>
                <a:cs typeface="Arial"/>
              </a:rPr>
              <a:t> </a:t>
            </a:r>
            <a:r>
              <a:rPr sz="3600" dirty="0">
                <a:latin typeface="Arial"/>
                <a:cs typeface="Arial"/>
              </a:rPr>
              <a:t>to</a:t>
            </a:r>
            <a:r>
              <a:rPr sz="3600" spc="5" dirty="0">
                <a:latin typeface="Arial"/>
                <a:cs typeface="Arial"/>
              </a:rPr>
              <a:t> </a:t>
            </a:r>
            <a:r>
              <a:rPr sz="3600" dirty="0">
                <a:latin typeface="Arial"/>
                <a:cs typeface="Arial"/>
              </a:rPr>
              <a:t>convey</a:t>
            </a:r>
            <a:r>
              <a:rPr sz="3600" spc="-20" dirty="0">
                <a:latin typeface="Arial"/>
                <a:cs typeface="Arial"/>
              </a:rPr>
              <a:t> </a:t>
            </a:r>
            <a:r>
              <a:rPr sz="3600" dirty="0">
                <a:latin typeface="Arial"/>
                <a:cs typeface="Arial"/>
              </a:rPr>
              <a:t>the</a:t>
            </a:r>
            <a:r>
              <a:rPr sz="3600" spc="-10" dirty="0">
                <a:latin typeface="Arial"/>
                <a:cs typeface="Arial"/>
              </a:rPr>
              <a:t>m</a:t>
            </a:r>
            <a:r>
              <a:rPr sz="3600" dirty="0">
                <a:latin typeface="Arial"/>
                <a:cs typeface="Arial"/>
              </a:rPr>
              <a:t>.</a:t>
            </a:r>
            <a:r>
              <a:rPr sz="3600" spc="5" dirty="0">
                <a:latin typeface="Arial"/>
                <a:cs typeface="Arial"/>
              </a:rPr>
              <a:t> </a:t>
            </a:r>
            <a:r>
              <a:rPr sz="3600" dirty="0">
                <a:latin typeface="Arial"/>
                <a:cs typeface="Arial"/>
              </a:rPr>
              <a:t>Ho</a:t>
            </a:r>
            <a:r>
              <a:rPr sz="3600" spc="5" dirty="0">
                <a:latin typeface="Arial"/>
                <a:cs typeface="Arial"/>
              </a:rPr>
              <a:t>w</a:t>
            </a:r>
            <a:r>
              <a:rPr sz="3600" dirty="0">
                <a:latin typeface="Arial"/>
                <a:cs typeface="Arial"/>
              </a:rPr>
              <a:t>eve</a:t>
            </a:r>
            <a:r>
              <a:rPr sz="3600" spc="-175" dirty="0">
                <a:latin typeface="Arial"/>
                <a:cs typeface="Arial"/>
              </a:rPr>
              <a:t>r</a:t>
            </a:r>
            <a:r>
              <a:rPr sz="3600" dirty="0">
                <a:latin typeface="Arial"/>
                <a:cs typeface="Arial"/>
              </a:rPr>
              <a:t>,</a:t>
            </a:r>
            <a:r>
              <a:rPr sz="3600" spc="-25" dirty="0">
                <a:latin typeface="Arial"/>
                <a:cs typeface="Arial"/>
              </a:rPr>
              <a:t> </a:t>
            </a:r>
            <a:r>
              <a:rPr sz="3600" dirty="0">
                <a:latin typeface="Arial"/>
                <a:cs typeface="Arial"/>
              </a:rPr>
              <a:t>their absence</a:t>
            </a:r>
            <a:r>
              <a:rPr sz="3600" spc="-30" dirty="0">
                <a:latin typeface="Arial"/>
                <a:cs typeface="Arial"/>
              </a:rPr>
              <a:t> </a:t>
            </a:r>
            <a:r>
              <a:rPr sz="3600" dirty="0">
                <a:latin typeface="Arial"/>
                <a:cs typeface="Arial"/>
              </a:rPr>
              <a:t>can cause</a:t>
            </a:r>
            <a:r>
              <a:rPr sz="3600" spc="-10" dirty="0">
                <a:latin typeface="Arial"/>
                <a:cs typeface="Arial"/>
              </a:rPr>
              <a:t> </a:t>
            </a:r>
            <a:r>
              <a:rPr sz="3600" dirty="0">
                <a:latin typeface="Arial"/>
                <a:cs typeface="Arial"/>
              </a:rPr>
              <a:t>sign</a:t>
            </a:r>
            <a:r>
              <a:rPr sz="3600" spc="10" dirty="0">
                <a:latin typeface="Arial"/>
                <a:cs typeface="Arial"/>
              </a:rPr>
              <a:t>i</a:t>
            </a:r>
            <a:r>
              <a:rPr sz="3600" dirty="0">
                <a:latin typeface="Arial"/>
                <a:cs typeface="Arial"/>
              </a:rPr>
              <a:t>fica</a:t>
            </a:r>
            <a:r>
              <a:rPr sz="3600" spc="-10" dirty="0">
                <a:latin typeface="Arial"/>
                <a:cs typeface="Arial"/>
              </a:rPr>
              <a:t>n</a:t>
            </a:r>
            <a:r>
              <a:rPr sz="3600" dirty="0">
                <a:latin typeface="Arial"/>
                <a:cs typeface="Arial"/>
              </a:rPr>
              <a:t>t</a:t>
            </a:r>
            <a:r>
              <a:rPr sz="3600" spc="-20" dirty="0">
                <a:latin typeface="Arial"/>
                <a:cs typeface="Arial"/>
              </a:rPr>
              <a:t> </a:t>
            </a:r>
            <a:r>
              <a:rPr sz="3600" dirty="0">
                <a:latin typeface="Arial"/>
                <a:cs typeface="Arial"/>
              </a:rPr>
              <a:t>dissatisfaction</a:t>
            </a:r>
          </a:p>
        </p:txBody>
      </p:sp>
      <p:sp>
        <p:nvSpPr>
          <p:cNvPr id="5" name="Footer Placeholder 4">
            <a:extLst>
              <a:ext uri="{FF2B5EF4-FFF2-40B4-BE49-F238E27FC236}">
                <a16:creationId xmlns:a16="http://schemas.microsoft.com/office/drawing/2014/main" id="{B9724191-6173-4F68-86A5-387417E3C0FB}"/>
              </a:ext>
            </a:extLst>
          </p:cNvPr>
          <p:cNvSpPr>
            <a:spLocks noGrp="1"/>
          </p:cNvSpPr>
          <p:nvPr>
            <p:ph type="ftr" sz="quarter" idx="11"/>
          </p:nvPr>
        </p:nvSpPr>
        <p:spPr/>
        <p:txBody>
          <a:bodyPr/>
          <a:lstStyle/>
          <a:p>
            <a:r>
              <a:rPr lang="en-US"/>
              <a:t>Software Engineering</a:t>
            </a:r>
          </a:p>
        </p:txBody>
      </p:sp>
      <p:sp>
        <p:nvSpPr>
          <p:cNvPr id="6" name="Slide Number Placeholder 5">
            <a:extLst>
              <a:ext uri="{FF2B5EF4-FFF2-40B4-BE49-F238E27FC236}">
                <a16:creationId xmlns:a16="http://schemas.microsoft.com/office/drawing/2014/main" id="{1980B373-A9E7-4DB0-9BCB-C26DDCE4C5DB}"/>
              </a:ext>
            </a:extLst>
          </p:cNvPr>
          <p:cNvSpPr>
            <a:spLocks noGrp="1"/>
          </p:cNvSpPr>
          <p:nvPr>
            <p:ph type="sldNum" sz="quarter" idx="12"/>
          </p:nvPr>
        </p:nvSpPr>
        <p:spPr/>
        <p:txBody>
          <a:bodyPr/>
          <a:lstStyle/>
          <a:p>
            <a:fld id="{B12280B9-D2CE-4D2F-9836-68D0AD48D9E8}" type="slidenum">
              <a:rPr lang="en-US" smtClean="0"/>
              <a:t>38</a:t>
            </a:fld>
            <a:endParaRPr lang="en-US"/>
          </a:p>
        </p:txBody>
      </p:sp>
    </p:spTree>
    <p:extLst>
      <p:ext uri="{BB962C8B-B14F-4D97-AF65-F5344CB8AC3E}">
        <p14:creationId xmlns:p14="http://schemas.microsoft.com/office/powerpoint/2010/main" val="20997569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18242" cy="707886"/>
          </a:xfrm>
          <a:prstGeom prst="rect">
            <a:avLst/>
          </a:prstGeom>
          <a:noFill/>
        </p:spPr>
        <p:txBody>
          <a:bodyPr wrap="square" rtlCol="0">
            <a:spAutoFit/>
          </a:bodyPr>
          <a:lstStyle/>
          <a:p>
            <a:r>
              <a:rPr lang="en-US"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a:cs typeface="Arial"/>
              </a:rPr>
              <a:t>Domain Requirements</a:t>
            </a:r>
            <a:endParaRPr lang="en-US"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panose="020B0604020202020204" pitchFamily="34" charset="0"/>
              <a:cs typeface="Arial" panose="020B0604020202020204" pitchFamily="34" charset="0"/>
            </a:endParaRPr>
          </a:p>
        </p:txBody>
      </p:sp>
      <p:sp>
        <p:nvSpPr>
          <p:cNvPr id="3" name="Round Single Corner Rectangle 2"/>
          <p:cNvSpPr/>
          <p:nvPr/>
        </p:nvSpPr>
        <p:spPr>
          <a:xfrm>
            <a:off x="0" y="707886"/>
            <a:ext cx="12192000" cy="6150114"/>
          </a:xfrm>
          <a:prstGeom prst="round1Rect">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bject 2"/>
          <p:cNvSpPr txBox="1"/>
          <p:nvPr/>
        </p:nvSpPr>
        <p:spPr>
          <a:xfrm>
            <a:off x="154546" y="1542813"/>
            <a:ext cx="11874322" cy="4247317"/>
          </a:xfrm>
          <a:prstGeom prst="rect">
            <a:avLst/>
          </a:prstGeom>
        </p:spPr>
        <p:txBody>
          <a:bodyPr vert="horz" wrap="square" lIns="0" tIns="0" rIns="0" bIns="0" rtlCol="0">
            <a:spAutoFit/>
          </a:bodyPr>
          <a:lstStyle/>
          <a:p>
            <a:pPr marL="355600" marR="829944" indent="-342900">
              <a:lnSpc>
                <a:spcPct val="100000"/>
              </a:lnSpc>
              <a:buFont typeface="Wingdings"/>
              <a:buChar char=""/>
              <a:tabLst>
                <a:tab pos="355600" algn="l"/>
              </a:tabLst>
            </a:pPr>
            <a:r>
              <a:rPr sz="3600" dirty="0">
                <a:latin typeface="Arial"/>
                <a:cs typeface="Arial"/>
              </a:rPr>
              <a:t>D</a:t>
            </a:r>
            <a:r>
              <a:rPr sz="3600" spc="5" dirty="0">
                <a:latin typeface="Arial"/>
                <a:cs typeface="Arial"/>
              </a:rPr>
              <a:t>o</a:t>
            </a:r>
            <a:r>
              <a:rPr sz="3600" dirty="0">
                <a:latin typeface="Arial"/>
                <a:cs typeface="Arial"/>
              </a:rPr>
              <a:t>ma</a:t>
            </a:r>
            <a:r>
              <a:rPr sz="3600" spc="5" dirty="0">
                <a:latin typeface="Arial"/>
                <a:cs typeface="Arial"/>
              </a:rPr>
              <a:t>i</a:t>
            </a:r>
            <a:r>
              <a:rPr sz="3600" dirty="0">
                <a:latin typeface="Arial"/>
                <a:cs typeface="Arial"/>
              </a:rPr>
              <a:t>n</a:t>
            </a:r>
            <a:r>
              <a:rPr sz="3600" spc="-25" dirty="0">
                <a:latin typeface="Arial"/>
                <a:cs typeface="Arial"/>
              </a:rPr>
              <a:t> </a:t>
            </a:r>
            <a:r>
              <a:rPr sz="3600" dirty="0">
                <a:latin typeface="Arial"/>
                <a:cs typeface="Arial"/>
              </a:rPr>
              <a:t>requ</a:t>
            </a:r>
            <a:r>
              <a:rPr sz="3600" spc="10" dirty="0">
                <a:latin typeface="Arial"/>
                <a:cs typeface="Arial"/>
              </a:rPr>
              <a:t>i</a:t>
            </a:r>
            <a:r>
              <a:rPr sz="3600" dirty="0">
                <a:latin typeface="Arial"/>
                <a:cs typeface="Arial"/>
              </a:rPr>
              <a:t>rements</a:t>
            </a:r>
            <a:r>
              <a:rPr sz="3600" spc="-15" dirty="0">
                <a:latin typeface="Arial"/>
                <a:cs typeface="Arial"/>
              </a:rPr>
              <a:t> </a:t>
            </a:r>
            <a:r>
              <a:rPr sz="3600" dirty="0">
                <a:latin typeface="Arial"/>
                <a:cs typeface="Arial"/>
              </a:rPr>
              <a:t>can </a:t>
            </a:r>
            <a:r>
              <a:rPr sz="3600" spc="5" dirty="0">
                <a:latin typeface="Arial"/>
                <a:cs typeface="Arial"/>
              </a:rPr>
              <a:t>i</a:t>
            </a:r>
            <a:r>
              <a:rPr sz="3600" dirty="0">
                <a:latin typeface="Arial"/>
                <a:cs typeface="Arial"/>
              </a:rPr>
              <a:t>mpose</a:t>
            </a:r>
            <a:r>
              <a:rPr sz="3600" spc="-65" dirty="0">
                <a:latin typeface="Arial"/>
                <a:cs typeface="Arial"/>
              </a:rPr>
              <a:t> </a:t>
            </a:r>
            <a:r>
              <a:rPr sz="3600" dirty="0">
                <a:solidFill>
                  <a:srgbClr val="FFC000"/>
                </a:solidFill>
                <a:latin typeface="Arial"/>
                <a:cs typeface="Arial"/>
              </a:rPr>
              <a:t>st</a:t>
            </a:r>
            <a:r>
              <a:rPr sz="3600" spc="-10" dirty="0">
                <a:solidFill>
                  <a:srgbClr val="FFC000"/>
                </a:solidFill>
                <a:latin typeface="Arial"/>
                <a:cs typeface="Arial"/>
              </a:rPr>
              <a:t>r</a:t>
            </a:r>
            <a:r>
              <a:rPr sz="3600" dirty="0">
                <a:solidFill>
                  <a:srgbClr val="FFC000"/>
                </a:solidFill>
                <a:latin typeface="Arial"/>
                <a:cs typeface="Arial"/>
              </a:rPr>
              <a:t>ict</a:t>
            </a:r>
            <a:r>
              <a:rPr sz="3600" dirty="0">
                <a:solidFill>
                  <a:srgbClr val="C00000"/>
                </a:solidFill>
                <a:latin typeface="Arial"/>
                <a:cs typeface="Arial"/>
              </a:rPr>
              <a:t> </a:t>
            </a:r>
            <a:r>
              <a:rPr sz="3600" dirty="0">
                <a:solidFill>
                  <a:srgbClr val="FFC000"/>
                </a:solidFill>
                <a:latin typeface="Arial"/>
                <a:cs typeface="Arial"/>
              </a:rPr>
              <a:t>con</a:t>
            </a:r>
            <a:r>
              <a:rPr sz="3600" spc="5" dirty="0">
                <a:solidFill>
                  <a:srgbClr val="FFC000"/>
                </a:solidFill>
                <a:latin typeface="Arial"/>
                <a:cs typeface="Arial"/>
              </a:rPr>
              <a:t>s</a:t>
            </a:r>
            <a:r>
              <a:rPr sz="3600" dirty="0">
                <a:solidFill>
                  <a:srgbClr val="FFC000"/>
                </a:solidFill>
                <a:latin typeface="Arial"/>
                <a:cs typeface="Arial"/>
              </a:rPr>
              <a:t>traints</a:t>
            </a:r>
            <a:r>
              <a:rPr sz="3600" spc="-20" dirty="0">
                <a:solidFill>
                  <a:srgbClr val="FFC000"/>
                </a:solidFill>
                <a:latin typeface="Arial"/>
                <a:cs typeface="Arial"/>
              </a:rPr>
              <a:t> </a:t>
            </a:r>
            <a:r>
              <a:rPr sz="3600" dirty="0">
                <a:latin typeface="Arial"/>
                <a:cs typeface="Arial"/>
              </a:rPr>
              <a:t>on</a:t>
            </a:r>
            <a:r>
              <a:rPr sz="3600" spc="-10" dirty="0">
                <a:latin typeface="Arial"/>
                <a:cs typeface="Arial"/>
              </a:rPr>
              <a:t> </a:t>
            </a:r>
            <a:r>
              <a:rPr sz="3600" b="1" dirty="0">
                <a:solidFill>
                  <a:srgbClr val="00B050"/>
                </a:solidFill>
                <a:latin typeface="Arial"/>
                <a:cs typeface="Arial"/>
              </a:rPr>
              <a:t>solutions</a:t>
            </a:r>
          </a:p>
          <a:p>
            <a:pPr>
              <a:lnSpc>
                <a:spcPct val="100000"/>
              </a:lnSpc>
              <a:spcBef>
                <a:spcPts val="37"/>
              </a:spcBef>
              <a:buFont typeface="Wingdings"/>
              <a:buChar char=""/>
            </a:pPr>
            <a:endParaRPr sz="4800" dirty="0">
              <a:latin typeface="Times New Roman"/>
              <a:cs typeface="Times New Roman"/>
            </a:endParaRPr>
          </a:p>
          <a:p>
            <a:pPr marL="355600" marR="760730" indent="-342900">
              <a:lnSpc>
                <a:spcPct val="100000"/>
              </a:lnSpc>
              <a:buFont typeface="Wingdings"/>
              <a:buChar char=""/>
              <a:tabLst>
                <a:tab pos="355600" algn="l"/>
              </a:tabLst>
            </a:pPr>
            <a:r>
              <a:rPr sz="3600" dirty="0">
                <a:latin typeface="Arial"/>
                <a:cs typeface="Arial"/>
              </a:rPr>
              <a:t>Th</a:t>
            </a:r>
            <a:r>
              <a:rPr sz="3600" spc="10" dirty="0">
                <a:latin typeface="Arial"/>
                <a:cs typeface="Arial"/>
              </a:rPr>
              <a:t>i</a:t>
            </a:r>
            <a:r>
              <a:rPr sz="3600" dirty="0">
                <a:latin typeface="Arial"/>
                <a:cs typeface="Arial"/>
              </a:rPr>
              <a:t>s</a:t>
            </a:r>
            <a:r>
              <a:rPr sz="3600" spc="-10" dirty="0">
                <a:latin typeface="Arial"/>
                <a:cs typeface="Arial"/>
              </a:rPr>
              <a:t> </a:t>
            </a:r>
            <a:r>
              <a:rPr sz="3600" dirty="0">
                <a:latin typeface="Arial"/>
                <a:cs typeface="Arial"/>
              </a:rPr>
              <a:t>is par</a:t>
            </a:r>
            <a:r>
              <a:rPr sz="3600" spc="-10" dirty="0">
                <a:latin typeface="Arial"/>
                <a:cs typeface="Arial"/>
              </a:rPr>
              <a:t>t</a:t>
            </a:r>
            <a:r>
              <a:rPr sz="3600" dirty="0">
                <a:latin typeface="Arial"/>
                <a:cs typeface="Arial"/>
              </a:rPr>
              <a:t>icu</a:t>
            </a:r>
            <a:r>
              <a:rPr sz="3600" spc="5" dirty="0">
                <a:latin typeface="Arial"/>
                <a:cs typeface="Arial"/>
              </a:rPr>
              <a:t>l</a:t>
            </a:r>
            <a:r>
              <a:rPr sz="3600" dirty="0">
                <a:latin typeface="Arial"/>
                <a:cs typeface="Arial"/>
              </a:rPr>
              <a:t>arly</a:t>
            </a:r>
            <a:r>
              <a:rPr sz="3600" spc="-30" dirty="0">
                <a:latin typeface="Arial"/>
                <a:cs typeface="Arial"/>
              </a:rPr>
              <a:t> </a:t>
            </a:r>
            <a:r>
              <a:rPr sz="3600" dirty="0">
                <a:latin typeface="Arial"/>
                <a:cs typeface="Arial"/>
              </a:rPr>
              <a:t>t</a:t>
            </a:r>
            <a:r>
              <a:rPr sz="3600" spc="-10" dirty="0">
                <a:latin typeface="Arial"/>
                <a:cs typeface="Arial"/>
              </a:rPr>
              <a:t>r</a:t>
            </a:r>
            <a:r>
              <a:rPr sz="3600" dirty="0">
                <a:latin typeface="Arial"/>
                <a:cs typeface="Arial"/>
              </a:rPr>
              <a:t>ue for</a:t>
            </a:r>
            <a:r>
              <a:rPr sz="3600" spc="10" dirty="0">
                <a:latin typeface="Arial"/>
                <a:cs typeface="Arial"/>
              </a:rPr>
              <a:t> </a:t>
            </a:r>
            <a:r>
              <a:rPr sz="3600" dirty="0">
                <a:solidFill>
                  <a:srgbClr val="FFC000"/>
                </a:solidFill>
                <a:latin typeface="Arial"/>
                <a:cs typeface="Arial"/>
              </a:rPr>
              <a:t>scientific</a:t>
            </a:r>
            <a:r>
              <a:rPr sz="3600" spc="-15" dirty="0">
                <a:solidFill>
                  <a:srgbClr val="FFC000"/>
                </a:solidFill>
                <a:latin typeface="Arial"/>
                <a:cs typeface="Arial"/>
              </a:rPr>
              <a:t> </a:t>
            </a:r>
            <a:r>
              <a:rPr sz="3600" dirty="0">
                <a:latin typeface="Arial"/>
                <a:cs typeface="Arial"/>
              </a:rPr>
              <a:t>and </a:t>
            </a:r>
            <a:r>
              <a:rPr sz="3600" dirty="0">
                <a:solidFill>
                  <a:srgbClr val="FFC000"/>
                </a:solidFill>
                <a:latin typeface="Arial"/>
                <a:cs typeface="Arial"/>
              </a:rPr>
              <a:t>eng</a:t>
            </a:r>
            <a:r>
              <a:rPr sz="3600" spc="10" dirty="0">
                <a:solidFill>
                  <a:srgbClr val="FFC000"/>
                </a:solidFill>
                <a:latin typeface="Arial"/>
                <a:cs typeface="Arial"/>
              </a:rPr>
              <a:t>i</a:t>
            </a:r>
            <a:r>
              <a:rPr sz="3600" dirty="0">
                <a:solidFill>
                  <a:srgbClr val="FFC000"/>
                </a:solidFill>
                <a:latin typeface="Arial"/>
                <a:cs typeface="Arial"/>
              </a:rPr>
              <a:t>neering</a:t>
            </a:r>
            <a:r>
              <a:rPr sz="3600" spc="-35" dirty="0">
                <a:solidFill>
                  <a:srgbClr val="FFC000"/>
                </a:solidFill>
                <a:latin typeface="Arial"/>
                <a:cs typeface="Arial"/>
              </a:rPr>
              <a:t> </a:t>
            </a:r>
            <a:r>
              <a:rPr sz="3600" dirty="0">
                <a:latin typeface="Arial"/>
                <a:cs typeface="Arial"/>
              </a:rPr>
              <a:t>domains</a:t>
            </a:r>
          </a:p>
          <a:p>
            <a:pPr>
              <a:lnSpc>
                <a:spcPct val="100000"/>
              </a:lnSpc>
              <a:spcBef>
                <a:spcPts val="37"/>
              </a:spcBef>
              <a:buFont typeface="Wingdings"/>
              <a:buChar char=""/>
            </a:pPr>
            <a:endParaRPr sz="4800" dirty="0">
              <a:latin typeface="Times New Roman"/>
              <a:cs typeface="Times New Roman"/>
            </a:endParaRPr>
          </a:p>
          <a:p>
            <a:pPr marL="355600" marR="5080" indent="-342900">
              <a:lnSpc>
                <a:spcPct val="100000"/>
              </a:lnSpc>
              <a:buFont typeface="Wingdings"/>
              <a:buChar char=""/>
              <a:tabLst>
                <a:tab pos="355600" algn="l"/>
              </a:tabLst>
            </a:pPr>
            <a:r>
              <a:rPr sz="3600" dirty="0">
                <a:solidFill>
                  <a:srgbClr val="FFC000"/>
                </a:solidFill>
                <a:latin typeface="Arial"/>
                <a:cs typeface="Arial"/>
              </a:rPr>
              <a:t>D</a:t>
            </a:r>
            <a:r>
              <a:rPr sz="3600" spc="5" dirty="0">
                <a:solidFill>
                  <a:srgbClr val="FFC000"/>
                </a:solidFill>
                <a:latin typeface="Arial"/>
                <a:cs typeface="Arial"/>
              </a:rPr>
              <a:t>o</a:t>
            </a:r>
            <a:r>
              <a:rPr sz="3600" dirty="0">
                <a:solidFill>
                  <a:srgbClr val="FFC000"/>
                </a:solidFill>
                <a:latin typeface="Arial"/>
                <a:cs typeface="Arial"/>
              </a:rPr>
              <a:t>ma</a:t>
            </a:r>
            <a:r>
              <a:rPr sz="3600" spc="5" dirty="0">
                <a:solidFill>
                  <a:srgbClr val="FFC000"/>
                </a:solidFill>
                <a:latin typeface="Arial"/>
                <a:cs typeface="Arial"/>
              </a:rPr>
              <a:t>i</a:t>
            </a:r>
            <a:r>
              <a:rPr sz="3600" spc="-5" dirty="0">
                <a:solidFill>
                  <a:srgbClr val="FFC000"/>
                </a:solidFill>
                <a:latin typeface="Arial"/>
                <a:cs typeface="Arial"/>
              </a:rPr>
              <a:t>n-</a:t>
            </a:r>
            <a:r>
              <a:rPr sz="3600" dirty="0">
                <a:solidFill>
                  <a:srgbClr val="FFC000"/>
                </a:solidFill>
                <a:latin typeface="Arial"/>
                <a:cs typeface="Arial"/>
              </a:rPr>
              <a:t>speci</a:t>
            </a:r>
            <a:r>
              <a:rPr sz="3600" spc="-15" dirty="0">
                <a:solidFill>
                  <a:srgbClr val="FFC000"/>
                </a:solidFill>
                <a:latin typeface="Arial"/>
                <a:cs typeface="Arial"/>
              </a:rPr>
              <a:t>f</a:t>
            </a:r>
            <a:r>
              <a:rPr sz="3600" dirty="0">
                <a:solidFill>
                  <a:srgbClr val="FFC000"/>
                </a:solidFill>
                <a:latin typeface="Arial"/>
                <a:cs typeface="Arial"/>
              </a:rPr>
              <a:t>ic</a:t>
            </a:r>
            <a:r>
              <a:rPr sz="3600" spc="-25" dirty="0">
                <a:solidFill>
                  <a:srgbClr val="FFC000"/>
                </a:solidFill>
                <a:latin typeface="Arial"/>
                <a:cs typeface="Arial"/>
              </a:rPr>
              <a:t> </a:t>
            </a:r>
            <a:r>
              <a:rPr sz="3600" dirty="0">
                <a:latin typeface="Arial"/>
                <a:cs typeface="Arial"/>
              </a:rPr>
              <a:t>te</a:t>
            </a:r>
            <a:r>
              <a:rPr sz="3600" spc="-10" dirty="0">
                <a:latin typeface="Arial"/>
                <a:cs typeface="Arial"/>
              </a:rPr>
              <a:t>r</a:t>
            </a:r>
            <a:r>
              <a:rPr sz="3600" dirty="0">
                <a:latin typeface="Arial"/>
                <a:cs typeface="Arial"/>
              </a:rPr>
              <a:t>mino</a:t>
            </a:r>
            <a:r>
              <a:rPr sz="3600" spc="5" dirty="0">
                <a:latin typeface="Arial"/>
                <a:cs typeface="Arial"/>
              </a:rPr>
              <a:t>l</a:t>
            </a:r>
            <a:r>
              <a:rPr sz="3600" dirty="0">
                <a:latin typeface="Arial"/>
                <a:cs typeface="Arial"/>
              </a:rPr>
              <a:t>ogy</a:t>
            </a:r>
            <a:r>
              <a:rPr sz="3600" spc="-30" dirty="0">
                <a:latin typeface="Arial"/>
                <a:cs typeface="Arial"/>
              </a:rPr>
              <a:t> </a:t>
            </a:r>
            <a:r>
              <a:rPr sz="3600" dirty="0">
                <a:latin typeface="Arial"/>
                <a:cs typeface="Arial"/>
              </a:rPr>
              <a:t>can also</a:t>
            </a:r>
            <a:r>
              <a:rPr sz="3600" spc="-20" dirty="0">
                <a:latin typeface="Arial"/>
                <a:cs typeface="Arial"/>
              </a:rPr>
              <a:t> </a:t>
            </a:r>
            <a:r>
              <a:rPr sz="3600" dirty="0">
                <a:latin typeface="Arial"/>
                <a:cs typeface="Arial"/>
              </a:rPr>
              <a:t>cause </a:t>
            </a:r>
            <a:r>
              <a:rPr sz="3600" dirty="0">
                <a:solidFill>
                  <a:srgbClr val="FFC000"/>
                </a:solidFill>
                <a:latin typeface="Arial"/>
                <a:cs typeface="Arial"/>
              </a:rPr>
              <a:t>confus</a:t>
            </a:r>
            <a:r>
              <a:rPr sz="3600" spc="15" dirty="0">
                <a:solidFill>
                  <a:srgbClr val="FFC000"/>
                </a:solidFill>
                <a:latin typeface="Arial"/>
                <a:cs typeface="Arial"/>
              </a:rPr>
              <a:t>i</a:t>
            </a:r>
            <a:r>
              <a:rPr sz="3600" dirty="0">
                <a:solidFill>
                  <a:srgbClr val="FFC000"/>
                </a:solidFill>
                <a:latin typeface="Arial"/>
                <a:cs typeface="Arial"/>
              </a:rPr>
              <a:t>on</a:t>
            </a:r>
          </a:p>
        </p:txBody>
      </p:sp>
      <p:sp>
        <p:nvSpPr>
          <p:cNvPr id="5" name="TextBox 4"/>
          <p:cNvSpPr txBox="1"/>
          <p:nvPr/>
        </p:nvSpPr>
        <p:spPr>
          <a:xfrm>
            <a:off x="4069724" y="2292439"/>
            <a:ext cx="2158027" cy="523220"/>
          </a:xfrm>
          <a:prstGeom prst="rect">
            <a:avLst/>
          </a:prstGeom>
          <a:noFill/>
        </p:spPr>
        <p:txBody>
          <a:bodyPr wrap="none" rtlCol="0">
            <a:spAutoFit/>
          </a:bodyPr>
          <a:lstStyle/>
          <a:p>
            <a:r>
              <a:rPr lang="en-US" sz="2800" b="1" dirty="0"/>
              <a:t>Media player</a:t>
            </a:r>
          </a:p>
        </p:txBody>
      </p:sp>
      <p:sp>
        <p:nvSpPr>
          <p:cNvPr id="6" name="Rounded Rectangle 5"/>
          <p:cNvSpPr/>
          <p:nvPr/>
        </p:nvSpPr>
        <p:spPr>
          <a:xfrm>
            <a:off x="3915177" y="2202287"/>
            <a:ext cx="2614412" cy="656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ooter Placeholder 6">
            <a:extLst>
              <a:ext uri="{FF2B5EF4-FFF2-40B4-BE49-F238E27FC236}">
                <a16:creationId xmlns:a16="http://schemas.microsoft.com/office/drawing/2014/main" id="{4820DA0F-85F5-4C95-87C6-4B525F3823B6}"/>
              </a:ext>
            </a:extLst>
          </p:cNvPr>
          <p:cNvSpPr>
            <a:spLocks noGrp="1"/>
          </p:cNvSpPr>
          <p:nvPr>
            <p:ph type="ftr" sz="quarter" idx="11"/>
          </p:nvPr>
        </p:nvSpPr>
        <p:spPr/>
        <p:txBody>
          <a:bodyPr/>
          <a:lstStyle/>
          <a:p>
            <a:r>
              <a:rPr lang="en-US"/>
              <a:t>Software Engineering</a:t>
            </a:r>
          </a:p>
        </p:txBody>
      </p:sp>
      <p:sp>
        <p:nvSpPr>
          <p:cNvPr id="8" name="Slide Number Placeholder 7">
            <a:extLst>
              <a:ext uri="{FF2B5EF4-FFF2-40B4-BE49-F238E27FC236}">
                <a16:creationId xmlns:a16="http://schemas.microsoft.com/office/drawing/2014/main" id="{C5CFCD9D-38FF-44A4-A475-CD938842AFC5}"/>
              </a:ext>
            </a:extLst>
          </p:cNvPr>
          <p:cNvSpPr>
            <a:spLocks noGrp="1"/>
          </p:cNvSpPr>
          <p:nvPr>
            <p:ph type="sldNum" sz="quarter" idx="12"/>
          </p:nvPr>
        </p:nvSpPr>
        <p:spPr/>
        <p:txBody>
          <a:bodyPr/>
          <a:lstStyle/>
          <a:p>
            <a:fld id="{B12280B9-D2CE-4D2F-9836-68D0AD48D9E8}" type="slidenum">
              <a:rPr lang="en-US" smtClean="0"/>
              <a:t>39</a:t>
            </a:fld>
            <a:endParaRPr lang="en-US"/>
          </a:p>
        </p:txBody>
      </p:sp>
    </p:spTree>
    <p:extLst>
      <p:ext uri="{BB962C8B-B14F-4D97-AF65-F5344CB8AC3E}">
        <p14:creationId xmlns:p14="http://schemas.microsoft.com/office/powerpoint/2010/main" val="1123671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a:t>Software Engineering</a:t>
            </a:r>
          </a:p>
        </p:txBody>
      </p:sp>
      <p:sp>
        <p:nvSpPr>
          <p:cNvPr id="3" name="Slide Number Placeholder 2"/>
          <p:cNvSpPr>
            <a:spLocks noGrp="1"/>
          </p:cNvSpPr>
          <p:nvPr>
            <p:ph type="sldNum" sz="quarter" idx="12"/>
          </p:nvPr>
        </p:nvSpPr>
        <p:spPr/>
        <p:txBody>
          <a:bodyPr/>
          <a:lstStyle/>
          <a:p>
            <a:fld id="{1B1BB987-6F91-45E4-B4B8-36CB3CA273A8}" type="slidenum">
              <a:rPr lang="en-US" smtClean="0"/>
              <a:t>4</a:t>
            </a:fld>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957" y="655983"/>
            <a:ext cx="11310730" cy="5367129"/>
          </a:xfrm>
          <a:prstGeom prst="rect">
            <a:avLst/>
          </a:prstGeom>
        </p:spPr>
      </p:pic>
    </p:spTree>
    <p:extLst>
      <p:ext uri="{BB962C8B-B14F-4D97-AF65-F5344CB8AC3E}">
        <p14:creationId xmlns:p14="http://schemas.microsoft.com/office/powerpoint/2010/main" val="31165819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18242" cy="707886"/>
          </a:xfrm>
          <a:prstGeom prst="rect">
            <a:avLst/>
          </a:prstGeom>
          <a:noFill/>
        </p:spPr>
        <p:txBody>
          <a:bodyPr wrap="square" rtlCol="0">
            <a:spAutoFit/>
          </a:bodyPr>
          <a:lstStyle/>
          <a:p>
            <a:r>
              <a:rPr lang="en-US"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a:cs typeface="Arial"/>
              </a:rPr>
              <a:t>Inverse Requirements</a:t>
            </a:r>
            <a:endParaRPr lang="en-US"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panose="020B0604020202020204" pitchFamily="34" charset="0"/>
              <a:cs typeface="Arial" panose="020B0604020202020204" pitchFamily="34" charset="0"/>
            </a:endParaRPr>
          </a:p>
        </p:txBody>
      </p:sp>
      <p:sp>
        <p:nvSpPr>
          <p:cNvPr id="3" name="Round Single Corner Rectangle 2"/>
          <p:cNvSpPr/>
          <p:nvPr/>
        </p:nvSpPr>
        <p:spPr>
          <a:xfrm>
            <a:off x="0" y="707886"/>
            <a:ext cx="12192000" cy="6150114"/>
          </a:xfrm>
          <a:prstGeom prst="round1Rect">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bject 2"/>
          <p:cNvSpPr txBox="1"/>
          <p:nvPr/>
        </p:nvSpPr>
        <p:spPr>
          <a:xfrm>
            <a:off x="136694" y="1415772"/>
            <a:ext cx="11879295" cy="4801314"/>
          </a:xfrm>
          <a:prstGeom prst="rect">
            <a:avLst/>
          </a:prstGeom>
        </p:spPr>
        <p:txBody>
          <a:bodyPr vert="horz" wrap="square" lIns="0" tIns="0" rIns="0" bIns="0" rtlCol="0">
            <a:spAutoFit/>
          </a:bodyPr>
          <a:lstStyle/>
          <a:p>
            <a:pPr marL="355600" indent="-342900">
              <a:lnSpc>
                <a:spcPct val="100000"/>
              </a:lnSpc>
              <a:buFont typeface="Wingdings"/>
              <a:buChar char=""/>
              <a:tabLst>
                <a:tab pos="355600" algn="l"/>
              </a:tabLst>
            </a:pPr>
            <a:r>
              <a:rPr sz="3600" dirty="0">
                <a:latin typeface="Arial"/>
                <a:cs typeface="Arial"/>
              </a:rPr>
              <a:t>Th</a:t>
            </a:r>
            <a:r>
              <a:rPr sz="3600" spc="5" dirty="0">
                <a:latin typeface="Arial"/>
                <a:cs typeface="Arial"/>
              </a:rPr>
              <a:t>e</a:t>
            </a:r>
            <a:r>
              <a:rPr sz="3600" dirty="0">
                <a:latin typeface="Arial"/>
                <a:cs typeface="Arial"/>
              </a:rPr>
              <a:t>y exp</a:t>
            </a:r>
            <a:r>
              <a:rPr sz="3600" spc="10" dirty="0">
                <a:latin typeface="Arial"/>
                <a:cs typeface="Arial"/>
              </a:rPr>
              <a:t>l</a:t>
            </a:r>
            <a:r>
              <a:rPr sz="3600" dirty="0">
                <a:latin typeface="Arial"/>
                <a:cs typeface="Arial"/>
              </a:rPr>
              <a:t>a</a:t>
            </a:r>
            <a:r>
              <a:rPr sz="3600" spc="5" dirty="0">
                <a:latin typeface="Arial"/>
                <a:cs typeface="Arial"/>
              </a:rPr>
              <a:t>i</a:t>
            </a:r>
            <a:r>
              <a:rPr sz="3600" dirty="0">
                <a:latin typeface="Arial"/>
                <a:cs typeface="Arial"/>
              </a:rPr>
              <a:t>n</a:t>
            </a:r>
            <a:r>
              <a:rPr sz="3600" spc="-40" dirty="0">
                <a:latin typeface="Arial"/>
                <a:cs typeface="Arial"/>
              </a:rPr>
              <a:t> </a:t>
            </a:r>
            <a:r>
              <a:rPr sz="3600" dirty="0">
                <a:latin typeface="Arial"/>
                <a:cs typeface="Arial"/>
              </a:rPr>
              <a:t>w</a:t>
            </a:r>
            <a:r>
              <a:rPr sz="3600" spc="5" dirty="0">
                <a:latin typeface="Arial"/>
                <a:cs typeface="Arial"/>
              </a:rPr>
              <a:t>h</a:t>
            </a:r>
            <a:r>
              <a:rPr sz="3600" dirty="0">
                <a:latin typeface="Arial"/>
                <a:cs typeface="Arial"/>
              </a:rPr>
              <a:t>at the s</a:t>
            </a:r>
            <a:r>
              <a:rPr sz="3600" spc="5" dirty="0">
                <a:latin typeface="Arial"/>
                <a:cs typeface="Arial"/>
              </a:rPr>
              <a:t>y</a:t>
            </a:r>
            <a:r>
              <a:rPr sz="3600" dirty="0">
                <a:latin typeface="Arial"/>
                <a:cs typeface="Arial"/>
              </a:rPr>
              <a:t>stem</a:t>
            </a:r>
            <a:r>
              <a:rPr sz="3600" spc="-45" dirty="0">
                <a:latin typeface="Arial"/>
                <a:cs typeface="Arial"/>
              </a:rPr>
              <a:t> </a:t>
            </a:r>
            <a:r>
              <a:rPr sz="3600" b="1" dirty="0">
                <a:solidFill>
                  <a:srgbClr val="FFC000"/>
                </a:solidFill>
                <a:latin typeface="Arial"/>
                <a:cs typeface="Arial"/>
              </a:rPr>
              <a:t>shall</a:t>
            </a:r>
            <a:r>
              <a:rPr sz="3600" b="1" spc="5" dirty="0">
                <a:solidFill>
                  <a:srgbClr val="FFC000"/>
                </a:solidFill>
                <a:latin typeface="Arial"/>
                <a:cs typeface="Arial"/>
              </a:rPr>
              <a:t> </a:t>
            </a:r>
            <a:r>
              <a:rPr sz="3600" b="1" dirty="0">
                <a:solidFill>
                  <a:srgbClr val="FFC000"/>
                </a:solidFill>
                <a:latin typeface="Arial"/>
                <a:cs typeface="Arial"/>
              </a:rPr>
              <a:t>not</a:t>
            </a:r>
            <a:r>
              <a:rPr sz="3600" b="1" spc="15" dirty="0">
                <a:solidFill>
                  <a:srgbClr val="FFC000"/>
                </a:solidFill>
                <a:latin typeface="Arial"/>
                <a:cs typeface="Arial"/>
              </a:rPr>
              <a:t> </a:t>
            </a:r>
            <a:r>
              <a:rPr sz="3600" b="1" dirty="0">
                <a:solidFill>
                  <a:srgbClr val="FFC000"/>
                </a:solidFill>
                <a:latin typeface="Arial"/>
                <a:cs typeface="Arial"/>
              </a:rPr>
              <a:t>do</a:t>
            </a:r>
            <a:r>
              <a:rPr sz="3600" dirty="0">
                <a:latin typeface="Arial"/>
                <a:cs typeface="Arial"/>
              </a:rPr>
              <a:t>.</a:t>
            </a:r>
          </a:p>
          <a:p>
            <a:pPr>
              <a:lnSpc>
                <a:spcPct val="100000"/>
              </a:lnSpc>
              <a:spcBef>
                <a:spcPts val="40"/>
              </a:spcBef>
              <a:buFont typeface="Wingdings"/>
              <a:buChar char=""/>
            </a:pPr>
            <a:endParaRPr sz="4800" dirty="0">
              <a:latin typeface="Times New Roman"/>
              <a:cs typeface="Times New Roman"/>
            </a:endParaRPr>
          </a:p>
          <a:p>
            <a:pPr marL="355600" marR="419100" indent="-342900">
              <a:lnSpc>
                <a:spcPct val="100000"/>
              </a:lnSpc>
              <a:buFont typeface="Wingdings"/>
              <a:buChar char=""/>
              <a:tabLst>
                <a:tab pos="355600" algn="l"/>
              </a:tabLst>
            </a:pPr>
            <a:r>
              <a:rPr sz="3600" dirty="0">
                <a:latin typeface="Arial"/>
                <a:cs typeface="Arial"/>
              </a:rPr>
              <a:t>Many</a:t>
            </a:r>
            <a:r>
              <a:rPr sz="3600" spc="-10" dirty="0">
                <a:latin typeface="Arial"/>
                <a:cs typeface="Arial"/>
              </a:rPr>
              <a:t> </a:t>
            </a:r>
            <a:r>
              <a:rPr sz="3600" dirty="0">
                <a:latin typeface="Arial"/>
                <a:cs typeface="Arial"/>
              </a:rPr>
              <a:t>people</a:t>
            </a:r>
            <a:r>
              <a:rPr sz="3600" spc="-25" dirty="0">
                <a:latin typeface="Arial"/>
                <a:cs typeface="Arial"/>
              </a:rPr>
              <a:t> </a:t>
            </a:r>
            <a:r>
              <a:rPr sz="3600" dirty="0">
                <a:latin typeface="Arial"/>
                <a:cs typeface="Arial"/>
              </a:rPr>
              <a:t>find it convenient</a:t>
            </a:r>
            <a:r>
              <a:rPr sz="3600" spc="-30" dirty="0">
                <a:latin typeface="Arial"/>
                <a:cs typeface="Arial"/>
              </a:rPr>
              <a:t> </a:t>
            </a:r>
            <a:r>
              <a:rPr sz="3600" dirty="0">
                <a:latin typeface="Arial"/>
                <a:cs typeface="Arial"/>
              </a:rPr>
              <a:t>to describe the</a:t>
            </a:r>
            <a:r>
              <a:rPr sz="3600" spc="5" dirty="0">
                <a:latin typeface="Arial"/>
                <a:cs typeface="Arial"/>
              </a:rPr>
              <a:t>i</a:t>
            </a:r>
            <a:r>
              <a:rPr sz="3600" dirty="0">
                <a:latin typeface="Arial"/>
                <a:cs typeface="Arial"/>
              </a:rPr>
              <a:t>r needs in this</a:t>
            </a:r>
            <a:r>
              <a:rPr sz="3600" spc="5" dirty="0">
                <a:latin typeface="Arial"/>
                <a:cs typeface="Arial"/>
              </a:rPr>
              <a:t> </a:t>
            </a:r>
            <a:r>
              <a:rPr sz="3600" dirty="0">
                <a:latin typeface="Arial"/>
                <a:cs typeface="Arial"/>
              </a:rPr>
              <a:t>manner</a:t>
            </a:r>
          </a:p>
          <a:p>
            <a:pPr>
              <a:lnSpc>
                <a:spcPct val="100000"/>
              </a:lnSpc>
              <a:spcBef>
                <a:spcPts val="39"/>
              </a:spcBef>
              <a:buFont typeface="Wingdings"/>
              <a:buChar char=""/>
            </a:pPr>
            <a:endParaRPr sz="4800" dirty="0">
              <a:latin typeface="Times New Roman"/>
              <a:cs typeface="Times New Roman"/>
            </a:endParaRPr>
          </a:p>
          <a:p>
            <a:pPr marL="355600" marR="5080" indent="-342900">
              <a:lnSpc>
                <a:spcPct val="100000"/>
              </a:lnSpc>
              <a:buFont typeface="Wingdings"/>
              <a:buChar char=""/>
              <a:tabLst>
                <a:tab pos="355600" algn="l"/>
              </a:tabLst>
            </a:pPr>
            <a:r>
              <a:rPr sz="3600" dirty="0">
                <a:latin typeface="Arial"/>
                <a:cs typeface="Arial"/>
              </a:rPr>
              <a:t>Th</a:t>
            </a:r>
            <a:r>
              <a:rPr sz="3600" spc="5" dirty="0">
                <a:latin typeface="Arial"/>
                <a:cs typeface="Arial"/>
              </a:rPr>
              <a:t>e</a:t>
            </a:r>
            <a:r>
              <a:rPr sz="3600" dirty="0">
                <a:latin typeface="Arial"/>
                <a:cs typeface="Arial"/>
              </a:rPr>
              <a:t>se</a:t>
            </a:r>
            <a:r>
              <a:rPr sz="3600" spc="-10" dirty="0">
                <a:latin typeface="Arial"/>
                <a:cs typeface="Arial"/>
              </a:rPr>
              <a:t> </a:t>
            </a:r>
            <a:r>
              <a:rPr sz="3600" dirty="0">
                <a:latin typeface="Arial"/>
                <a:cs typeface="Arial"/>
              </a:rPr>
              <a:t>requiremen</a:t>
            </a:r>
            <a:r>
              <a:rPr sz="3600" spc="-10" dirty="0">
                <a:latin typeface="Arial"/>
                <a:cs typeface="Arial"/>
              </a:rPr>
              <a:t>t</a:t>
            </a:r>
            <a:r>
              <a:rPr sz="3600" dirty="0">
                <a:latin typeface="Arial"/>
                <a:cs typeface="Arial"/>
              </a:rPr>
              <a:t>s</a:t>
            </a:r>
            <a:r>
              <a:rPr sz="3600" spc="-20" dirty="0">
                <a:latin typeface="Arial"/>
                <a:cs typeface="Arial"/>
              </a:rPr>
              <a:t> </a:t>
            </a:r>
            <a:r>
              <a:rPr sz="3600" dirty="0">
                <a:latin typeface="Arial"/>
                <a:cs typeface="Arial"/>
              </a:rPr>
              <a:t>ind</a:t>
            </a:r>
            <a:r>
              <a:rPr sz="3600" spc="5" dirty="0">
                <a:latin typeface="Arial"/>
                <a:cs typeface="Arial"/>
              </a:rPr>
              <a:t>i</a:t>
            </a:r>
            <a:r>
              <a:rPr sz="3600" dirty="0">
                <a:latin typeface="Arial"/>
                <a:cs typeface="Arial"/>
              </a:rPr>
              <a:t>cate</a:t>
            </a:r>
            <a:r>
              <a:rPr sz="3600" spc="-40" dirty="0">
                <a:latin typeface="Arial"/>
                <a:cs typeface="Arial"/>
              </a:rPr>
              <a:t> </a:t>
            </a:r>
            <a:r>
              <a:rPr sz="3600" dirty="0">
                <a:latin typeface="Arial"/>
                <a:cs typeface="Arial"/>
              </a:rPr>
              <a:t>the</a:t>
            </a:r>
            <a:r>
              <a:rPr sz="3600" spc="-5" dirty="0">
                <a:latin typeface="Arial"/>
                <a:cs typeface="Arial"/>
              </a:rPr>
              <a:t> </a:t>
            </a:r>
            <a:r>
              <a:rPr sz="3600" b="1" dirty="0">
                <a:solidFill>
                  <a:srgbClr val="FFC000"/>
                </a:solidFill>
                <a:latin typeface="Arial"/>
                <a:cs typeface="Arial"/>
              </a:rPr>
              <a:t>indec</a:t>
            </a:r>
            <a:r>
              <a:rPr sz="3600" b="1" spc="5" dirty="0">
                <a:solidFill>
                  <a:srgbClr val="FFC000"/>
                </a:solidFill>
                <a:latin typeface="Arial"/>
                <a:cs typeface="Arial"/>
              </a:rPr>
              <a:t>i</a:t>
            </a:r>
            <a:r>
              <a:rPr sz="3600" b="1" dirty="0">
                <a:solidFill>
                  <a:srgbClr val="FFC000"/>
                </a:solidFill>
                <a:latin typeface="Arial"/>
                <a:cs typeface="Arial"/>
              </a:rPr>
              <a:t>sive</a:t>
            </a:r>
            <a:r>
              <a:rPr sz="3600" dirty="0">
                <a:solidFill>
                  <a:srgbClr val="FFC000"/>
                </a:solidFill>
                <a:latin typeface="Arial"/>
                <a:cs typeface="Arial"/>
              </a:rPr>
              <a:t> </a:t>
            </a:r>
            <a:r>
              <a:rPr sz="3600" dirty="0">
                <a:latin typeface="Arial"/>
                <a:cs typeface="Arial"/>
              </a:rPr>
              <a:t>nature of </a:t>
            </a:r>
            <a:r>
              <a:rPr sz="3600" spc="5" dirty="0">
                <a:latin typeface="Arial"/>
                <a:cs typeface="Arial"/>
              </a:rPr>
              <a:t>c</a:t>
            </a:r>
            <a:r>
              <a:rPr sz="3600" dirty="0">
                <a:latin typeface="Arial"/>
                <a:cs typeface="Arial"/>
              </a:rPr>
              <a:t>ustomers</a:t>
            </a:r>
            <a:r>
              <a:rPr sz="3600" spc="10" dirty="0">
                <a:latin typeface="Arial"/>
                <a:cs typeface="Arial"/>
              </a:rPr>
              <a:t> </a:t>
            </a:r>
            <a:r>
              <a:rPr sz="3600" dirty="0">
                <a:latin typeface="Arial"/>
                <a:cs typeface="Arial"/>
              </a:rPr>
              <a:t>abo</a:t>
            </a:r>
            <a:r>
              <a:rPr sz="3600" spc="5" dirty="0">
                <a:latin typeface="Arial"/>
                <a:cs typeface="Arial"/>
              </a:rPr>
              <a:t>u</a:t>
            </a:r>
            <a:r>
              <a:rPr sz="3600" dirty="0">
                <a:latin typeface="Arial"/>
                <a:cs typeface="Arial"/>
              </a:rPr>
              <a:t>t certain as</a:t>
            </a:r>
            <a:r>
              <a:rPr sz="3600" spc="5" dirty="0">
                <a:latin typeface="Arial"/>
                <a:cs typeface="Arial"/>
              </a:rPr>
              <a:t>p</a:t>
            </a:r>
            <a:r>
              <a:rPr sz="3600" dirty="0">
                <a:latin typeface="Arial"/>
                <a:cs typeface="Arial"/>
              </a:rPr>
              <a:t>ects of a new</a:t>
            </a:r>
            <a:r>
              <a:rPr sz="3600" spc="-10" dirty="0">
                <a:latin typeface="Arial"/>
                <a:cs typeface="Arial"/>
              </a:rPr>
              <a:t> </a:t>
            </a:r>
            <a:r>
              <a:rPr sz="3600" dirty="0">
                <a:latin typeface="Arial"/>
                <a:cs typeface="Arial"/>
              </a:rPr>
              <a:t>software</a:t>
            </a:r>
            <a:r>
              <a:rPr sz="3600" spc="5" dirty="0">
                <a:latin typeface="Arial"/>
                <a:cs typeface="Arial"/>
              </a:rPr>
              <a:t> p</a:t>
            </a:r>
            <a:r>
              <a:rPr sz="3600" dirty="0">
                <a:latin typeface="Arial"/>
                <a:cs typeface="Arial"/>
              </a:rPr>
              <a:t>roduct</a:t>
            </a:r>
          </a:p>
        </p:txBody>
      </p:sp>
      <p:sp>
        <p:nvSpPr>
          <p:cNvPr id="5" name="Footer Placeholder 4">
            <a:extLst>
              <a:ext uri="{FF2B5EF4-FFF2-40B4-BE49-F238E27FC236}">
                <a16:creationId xmlns:a16="http://schemas.microsoft.com/office/drawing/2014/main" id="{423C6C91-7558-4F62-9350-976A689DA6BC}"/>
              </a:ext>
            </a:extLst>
          </p:cNvPr>
          <p:cNvSpPr>
            <a:spLocks noGrp="1"/>
          </p:cNvSpPr>
          <p:nvPr>
            <p:ph type="ftr" sz="quarter" idx="11"/>
          </p:nvPr>
        </p:nvSpPr>
        <p:spPr/>
        <p:txBody>
          <a:bodyPr/>
          <a:lstStyle/>
          <a:p>
            <a:r>
              <a:rPr lang="en-US"/>
              <a:t>Software Engineering</a:t>
            </a:r>
          </a:p>
        </p:txBody>
      </p:sp>
      <p:sp>
        <p:nvSpPr>
          <p:cNvPr id="6" name="Slide Number Placeholder 5">
            <a:extLst>
              <a:ext uri="{FF2B5EF4-FFF2-40B4-BE49-F238E27FC236}">
                <a16:creationId xmlns:a16="http://schemas.microsoft.com/office/drawing/2014/main" id="{71B317CA-D931-408A-8E31-628555C313F6}"/>
              </a:ext>
            </a:extLst>
          </p:cNvPr>
          <p:cNvSpPr>
            <a:spLocks noGrp="1"/>
          </p:cNvSpPr>
          <p:nvPr>
            <p:ph type="sldNum" sz="quarter" idx="12"/>
          </p:nvPr>
        </p:nvSpPr>
        <p:spPr/>
        <p:txBody>
          <a:bodyPr/>
          <a:lstStyle/>
          <a:p>
            <a:fld id="{B12280B9-D2CE-4D2F-9836-68D0AD48D9E8}" type="slidenum">
              <a:rPr lang="en-US" smtClean="0"/>
              <a:t>40</a:t>
            </a:fld>
            <a:endParaRPr lang="en-US"/>
          </a:p>
        </p:txBody>
      </p:sp>
    </p:spTree>
    <p:extLst>
      <p:ext uri="{BB962C8B-B14F-4D97-AF65-F5344CB8AC3E}">
        <p14:creationId xmlns:p14="http://schemas.microsoft.com/office/powerpoint/2010/main" val="5563148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0444766" cy="707886"/>
          </a:xfrm>
          <a:prstGeom prst="rect">
            <a:avLst/>
          </a:prstGeom>
          <a:noFill/>
        </p:spPr>
        <p:txBody>
          <a:bodyPr wrap="square" rtlCol="0">
            <a:spAutoFit/>
          </a:bodyPr>
          <a:lstStyle/>
          <a:p>
            <a:r>
              <a:rPr lang="en-US"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a:cs typeface="Arial"/>
              </a:rPr>
              <a:t>Design and Implementation Constraints</a:t>
            </a:r>
            <a:endParaRPr lang="en-US"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Arial" panose="020B0604020202020204" pitchFamily="34" charset="0"/>
              <a:cs typeface="Arial" panose="020B0604020202020204" pitchFamily="34" charset="0"/>
            </a:endParaRPr>
          </a:p>
        </p:txBody>
      </p:sp>
      <p:sp>
        <p:nvSpPr>
          <p:cNvPr id="3" name="Round Single Corner Rectangle 2"/>
          <p:cNvSpPr/>
          <p:nvPr/>
        </p:nvSpPr>
        <p:spPr>
          <a:xfrm>
            <a:off x="0" y="707886"/>
            <a:ext cx="12192000" cy="6150114"/>
          </a:xfrm>
          <a:prstGeom prst="round1Rect">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bject 2"/>
          <p:cNvSpPr txBox="1"/>
          <p:nvPr/>
        </p:nvSpPr>
        <p:spPr>
          <a:xfrm>
            <a:off x="149574" y="1517055"/>
            <a:ext cx="11853536" cy="2954655"/>
          </a:xfrm>
          <a:prstGeom prst="rect">
            <a:avLst/>
          </a:prstGeom>
        </p:spPr>
        <p:txBody>
          <a:bodyPr vert="horz" wrap="square" lIns="0" tIns="0" rIns="0" bIns="0" rtlCol="0">
            <a:spAutoFit/>
          </a:bodyPr>
          <a:lstStyle/>
          <a:p>
            <a:pPr marL="355600" marR="301625" indent="-342900">
              <a:lnSpc>
                <a:spcPct val="100000"/>
              </a:lnSpc>
              <a:buFont typeface="Wingdings"/>
              <a:buChar char=""/>
              <a:tabLst>
                <a:tab pos="355600" algn="l"/>
              </a:tabLst>
            </a:pPr>
            <a:r>
              <a:rPr sz="3600" dirty="0">
                <a:latin typeface="Arial"/>
                <a:cs typeface="Arial"/>
              </a:rPr>
              <a:t>Th</a:t>
            </a:r>
            <a:r>
              <a:rPr sz="3600" spc="5" dirty="0">
                <a:latin typeface="Arial"/>
                <a:cs typeface="Arial"/>
              </a:rPr>
              <a:t>e</a:t>
            </a:r>
            <a:r>
              <a:rPr sz="3600" dirty="0">
                <a:latin typeface="Arial"/>
                <a:cs typeface="Arial"/>
              </a:rPr>
              <a:t>y are</a:t>
            </a:r>
            <a:r>
              <a:rPr sz="3600" spc="-20" dirty="0">
                <a:latin typeface="Arial"/>
                <a:cs typeface="Arial"/>
              </a:rPr>
              <a:t> </a:t>
            </a:r>
            <a:r>
              <a:rPr sz="3600" dirty="0">
                <a:solidFill>
                  <a:srgbClr val="FFC000"/>
                </a:solidFill>
                <a:latin typeface="Arial"/>
                <a:cs typeface="Arial"/>
              </a:rPr>
              <a:t>development</a:t>
            </a:r>
            <a:r>
              <a:rPr sz="3600" spc="-35" dirty="0">
                <a:solidFill>
                  <a:srgbClr val="FFC000"/>
                </a:solidFill>
                <a:latin typeface="Arial"/>
                <a:cs typeface="Arial"/>
              </a:rPr>
              <a:t> </a:t>
            </a:r>
            <a:r>
              <a:rPr sz="3600" dirty="0">
                <a:solidFill>
                  <a:srgbClr val="FFC000"/>
                </a:solidFill>
                <a:latin typeface="Arial"/>
                <a:cs typeface="Arial"/>
              </a:rPr>
              <a:t>guide</a:t>
            </a:r>
            <a:r>
              <a:rPr sz="3600" spc="5" dirty="0">
                <a:solidFill>
                  <a:srgbClr val="FFC000"/>
                </a:solidFill>
                <a:latin typeface="Arial"/>
                <a:cs typeface="Arial"/>
              </a:rPr>
              <a:t>l</a:t>
            </a:r>
            <a:r>
              <a:rPr sz="3600" dirty="0">
                <a:solidFill>
                  <a:srgbClr val="FFC000"/>
                </a:solidFill>
                <a:latin typeface="Arial"/>
                <a:cs typeface="Arial"/>
              </a:rPr>
              <a:t>i</a:t>
            </a:r>
            <a:r>
              <a:rPr sz="3600" spc="-20" dirty="0">
                <a:solidFill>
                  <a:srgbClr val="FFC000"/>
                </a:solidFill>
                <a:latin typeface="Arial"/>
                <a:cs typeface="Arial"/>
              </a:rPr>
              <a:t>n</a:t>
            </a:r>
            <a:r>
              <a:rPr sz="3600" dirty="0">
                <a:solidFill>
                  <a:srgbClr val="FFC000"/>
                </a:solidFill>
                <a:latin typeface="Arial"/>
                <a:cs typeface="Arial"/>
              </a:rPr>
              <a:t>es</a:t>
            </a:r>
            <a:r>
              <a:rPr sz="3600" spc="-25" dirty="0">
                <a:solidFill>
                  <a:srgbClr val="FFC000"/>
                </a:solidFill>
                <a:latin typeface="Arial"/>
                <a:cs typeface="Arial"/>
              </a:rPr>
              <a:t> </a:t>
            </a:r>
            <a:r>
              <a:rPr sz="3600" dirty="0">
                <a:latin typeface="Arial"/>
                <a:cs typeface="Arial"/>
              </a:rPr>
              <a:t>w</a:t>
            </a:r>
            <a:r>
              <a:rPr sz="3600" spc="5" dirty="0">
                <a:latin typeface="Arial"/>
                <a:cs typeface="Arial"/>
              </a:rPr>
              <a:t>i</a:t>
            </a:r>
            <a:r>
              <a:rPr sz="3600" dirty="0">
                <a:latin typeface="Arial"/>
                <a:cs typeface="Arial"/>
              </a:rPr>
              <a:t>thin w</a:t>
            </a:r>
            <a:r>
              <a:rPr sz="3600" spc="5" dirty="0">
                <a:latin typeface="Arial"/>
                <a:cs typeface="Arial"/>
              </a:rPr>
              <a:t>h</a:t>
            </a:r>
            <a:r>
              <a:rPr sz="3600" dirty="0">
                <a:latin typeface="Arial"/>
                <a:cs typeface="Arial"/>
              </a:rPr>
              <a:t>i</a:t>
            </a:r>
            <a:r>
              <a:rPr sz="3600" spc="5" dirty="0">
                <a:latin typeface="Arial"/>
                <a:cs typeface="Arial"/>
              </a:rPr>
              <a:t>c</a:t>
            </a:r>
            <a:r>
              <a:rPr sz="3600" dirty="0">
                <a:latin typeface="Arial"/>
                <a:cs typeface="Arial"/>
              </a:rPr>
              <a:t>h</a:t>
            </a:r>
            <a:r>
              <a:rPr sz="3600" spc="-25" dirty="0">
                <a:latin typeface="Arial"/>
                <a:cs typeface="Arial"/>
              </a:rPr>
              <a:t> </a:t>
            </a:r>
            <a:r>
              <a:rPr sz="3600" dirty="0">
                <a:latin typeface="Arial"/>
                <a:cs typeface="Arial"/>
              </a:rPr>
              <a:t>the</a:t>
            </a:r>
            <a:r>
              <a:rPr sz="3600" spc="5" dirty="0">
                <a:latin typeface="Arial"/>
                <a:cs typeface="Arial"/>
              </a:rPr>
              <a:t> </a:t>
            </a:r>
            <a:r>
              <a:rPr sz="3600" dirty="0">
                <a:latin typeface="Arial"/>
                <a:cs typeface="Arial"/>
              </a:rPr>
              <a:t>des</a:t>
            </a:r>
            <a:r>
              <a:rPr sz="3600" spc="10" dirty="0">
                <a:latin typeface="Arial"/>
                <a:cs typeface="Arial"/>
              </a:rPr>
              <a:t>i</a:t>
            </a:r>
            <a:r>
              <a:rPr sz="3600" dirty="0">
                <a:latin typeface="Arial"/>
                <a:cs typeface="Arial"/>
              </a:rPr>
              <a:t>gner</a:t>
            </a:r>
            <a:r>
              <a:rPr sz="3600" spc="-25" dirty="0">
                <a:latin typeface="Arial"/>
                <a:cs typeface="Arial"/>
              </a:rPr>
              <a:t> </a:t>
            </a:r>
            <a:r>
              <a:rPr sz="3600" dirty="0">
                <a:latin typeface="Arial"/>
                <a:cs typeface="Arial"/>
              </a:rPr>
              <a:t>must</a:t>
            </a:r>
            <a:r>
              <a:rPr sz="3600" spc="5" dirty="0">
                <a:latin typeface="Arial"/>
                <a:cs typeface="Arial"/>
              </a:rPr>
              <a:t> </a:t>
            </a:r>
            <a:r>
              <a:rPr sz="3600" dirty="0">
                <a:latin typeface="Arial"/>
                <a:cs typeface="Arial"/>
              </a:rPr>
              <a:t>w</a:t>
            </a:r>
            <a:r>
              <a:rPr sz="3600" spc="5" dirty="0">
                <a:latin typeface="Arial"/>
                <a:cs typeface="Arial"/>
              </a:rPr>
              <a:t>o</a:t>
            </a:r>
            <a:r>
              <a:rPr sz="3600" dirty="0">
                <a:latin typeface="Arial"/>
                <a:cs typeface="Arial"/>
              </a:rPr>
              <a:t>rk, </a:t>
            </a:r>
            <a:r>
              <a:rPr sz="3600" spc="10" dirty="0">
                <a:latin typeface="Arial"/>
                <a:cs typeface="Arial"/>
              </a:rPr>
              <a:t>w</a:t>
            </a:r>
            <a:r>
              <a:rPr sz="3600" dirty="0">
                <a:latin typeface="Arial"/>
                <a:cs typeface="Arial"/>
              </a:rPr>
              <a:t>h</a:t>
            </a:r>
            <a:r>
              <a:rPr sz="3600" spc="5" dirty="0">
                <a:latin typeface="Arial"/>
                <a:cs typeface="Arial"/>
              </a:rPr>
              <a:t>i</a:t>
            </a:r>
            <a:r>
              <a:rPr sz="3600" dirty="0">
                <a:latin typeface="Arial"/>
                <a:cs typeface="Arial"/>
              </a:rPr>
              <a:t>ch</a:t>
            </a:r>
            <a:r>
              <a:rPr sz="3600" spc="-25" dirty="0">
                <a:latin typeface="Arial"/>
                <a:cs typeface="Arial"/>
              </a:rPr>
              <a:t> </a:t>
            </a:r>
            <a:r>
              <a:rPr sz="3600" dirty="0">
                <a:latin typeface="Arial"/>
                <a:cs typeface="Arial"/>
              </a:rPr>
              <a:t>can ser</a:t>
            </a:r>
            <a:r>
              <a:rPr sz="3600" spc="5" dirty="0">
                <a:latin typeface="Arial"/>
                <a:cs typeface="Arial"/>
              </a:rPr>
              <a:t>i</a:t>
            </a:r>
            <a:r>
              <a:rPr sz="3600" dirty="0">
                <a:latin typeface="Arial"/>
                <a:cs typeface="Arial"/>
              </a:rPr>
              <a:t>ous</a:t>
            </a:r>
            <a:r>
              <a:rPr sz="3600" spc="10" dirty="0">
                <a:latin typeface="Arial"/>
                <a:cs typeface="Arial"/>
              </a:rPr>
              <a:t>l</a:t>
            </a:r>
            <a:r>
              <a:rPr sz="3600" dirty="0">
                <a:latin typeface="Arial"/>
                <a:cs typeface="Arial"/>
              </a:rPr>
              <a:t>y</a:t>
            </a:r>
            <a:r>
              <a:rPr sz="3600" spc="-40" dirty="0">
                <a:latin typeface="Arial"/>
                <a:cs typeface="Arial"/>
              </a:rPr>
              <a:t> </a:t>
            </a:r>
            <a:r>
              <a:rPr sz="3600" dirty="0">
                <a:solidFill>
                  <a:srgbClr val="FFC000"/>
                </a:solidFill>
                <a:latin typeface="Arial"/>
                <a:cs typeface="Arial"/>
              </a:rPr>
              <a:t>l</a:t>
            </a:r>
            <a:r>
              <a:rPr sz="3600" spc="5" dirty="0">
                <a:solidFill>
                  <a:srgbClr val="FFC000"/>
                </a:solidFill>
                <a:latin typeface="Arial"/>
                <a:cs typeface="Arial"/>
              </a:rPr>
              <a:t>i</a:t>
            </a:r>
            <a:r>
              <a:rPr sz="3600" dirty="0">
                <a:solidFill>
                  <a:srgbClr val="FFC000"/>
                </a:solidFill>
                <a:latin typeface="Arial"/>
                <a:cs typeface="Arial"/>
              </a:rPr>
              <a:t>mit</a:t>
            </a:r>
            <a:r>
              <a:rPr sz="3600" spc="-10" dirty="0">
                <a:solidFill>
                  <a:srgbClr val="FFC000"/>
                </a:solidFill>
                <a:latin typeface="Arial"/>
                <a:cs typeface="Arial"/>
              </a:rPr>
              <a:t> </a:t>
            </a:r>
            <a:r>
              <a:rPr sz="3600" dirty="0">
                <a:solidFill>
                  <a:srgbClr val="FFC000"/>
                </a:solidFill>
                <a:latin typeface="Arial"/>
                <a:cs typeface="Arial"/>
              </a:rPr>
              <a:t>design</a:t>
            </a:r>
            <a:r>
              <a:rPr sz="3600" spc="-20" dirty="0">
                <a:solidFill>
                  <a:srgbClr val="FFC000"/>
                </a:solidFill>
                <a:latin typeface="Arial"/>
                <a:cs typeface="Arial"/>
              </a:rPr>
              <a:t> </a:t>
            </a:r>
            <a:r>
              <a:rPr sz="3600" dirty="0">
                <a:latin typeface="Arial"/>
                <a:cs typeface="Arial"/>
              </a:rPr>
              <a:t>and</a:t>
            </a:r>
            <a:r>
              <a:rPr sz="3600" spc="-20" dirty="0">
                <a:latin typeface="Arial"/>
                <a:cs typeface="Arial"/>
              </a:rPr>
              <a:t> </a:t>
            </a:r>
            <a:r>
              <a:rPr sz="3600" dirty="0">
                <a:solidFill>
                  <a:srgbClr val="FFC000"/>
                </a:solidFill>
                <a:latin typeface="Arial"/>
                <a:cs typeface="Arial"/>
              </a:rPr>
              <a:t>impl</a:t>
            </a:r>
            <a:r>
              <a:rPr sz="3600" spc="5" dirty="0">
                <a:solidFill>
                  <a:srgbClr val="FFC000"/>
                </a:solidFill>
                <a:latin typeface="Arial"/>
                <a:cs typeface="Arial"/>
              </a:rPr>
              <a:t>e</a:t>
            </a:r>
            <a:r>
              <a:rPr sz="3600" dirty="0">
                <a:solidFill>
                  <a:srgbClr val="FFC000"/>
                </a:solidFill>
                <a:latin typeface="Arial"/>
                <a:cs typeface="Arial"/>
              </a:rPr>
              <a:t>men</a:t>
            </a:r>
            <a:r>
              <a:rPr sz="3600" spc="-10" dirty="0">
                <a:solidFill>
                  <a:srgbClr val="FFC000"/>
                </a:solidFill>
                <a:latin typeface="Arial"/>
                <a:cs typeface="Arial"/>
              </a:rPr>
              <a:t>t</a:t>
            </a:r>
            <a:r>
              <a:rPr sz="3600" dirty="0">
                <a:solidFill>
                  <a:srgbClr val="FFC000"/>
                </a:solidFill>
                <a:latin typeface="Arial"/>
                <a:cs typeface="Arial"/>
              </a:rPr>
              <a:t>ation</a:t>
            </a:r>
            <a:r>
              <a:rPr sz="3600" dirty="0">
                <a:solidFill>
                  <a:srgbClr val="C00000"/>
                </a:solidFill>
                <a:latin typeface="Arial"/>
                <a:cs typeface="Arial"/>
              </a:rPr>
              <a:t> </a:t>
            </a:r>
            <a:r>
              <a:rPr sz="3600" dirty="0">
                <a:latin typeface="Arial"/>
                <a:cs typeface="Arial"/>
              </a:rPr>
              <a:t>opt</a:t>
            </a:r>
            <a:r>
              <a:rPr sz="3600" spc="5" dirty="0">
                <a:latin typeface="Arial"/>
                <a:cs typeface="Arial"/>
              </a:rPr>
              <a:t>i</a:t>
            </a:r>
            <a:r>
              <a:rPr sz="3600" dirty="0">
                <a:latin typeface="Arial"/>
                <a:cs typeface="Arial"/>
              </a:rPr>
              <a:t>ons</a:t>
            </a:r>
          </a:p>
          <a:p>
            <a:pPr>
              <a:lnSpc>
                <a:spcPct val="100000"/>
              </a:lnSpc>
              <a:spcBef>
                <a:spcPts val="39"/>
              </a:spcBef>
              <a:buFont typeface="Wingdings"/>
              <a:buChar char=""/>
            </a:pPr>
            <a:endParaRPr sz="4800" dirty="0">
              <a:latin typeface="Times New Roman"/>
              <a:cs typeface="Times New Roman"/>
            </a:endParaRPr>
          </a:p>
          <a:p>
            <a:pPr marL="355600" indent="-342900">
              <a:lnSpc>
                <a:spcPct val="100000"/>
              </a:lnSpc>
              <a:buFont typeface="Wingdings"/>
              <a:buChar char=""/>
              <a:tabLst>
                <a:tab pos="355600" algn="l"/>
              </a:tabLst>
            </a:pPr>
            <a:r>
              <a:rPr sz="3600" dirty="0">
                <a:latin typeface="Arial"/>
                <a:cs typeface="Arial"/>
              </a:rPr>
              <a:t>C</a:t>
            </a:r>
            <a:r>
              <a:rPr sz="3600" spc="5" dirty="0">
                <a:latin typeface="Arial"/>
                <a:cs typeface="Arial"/>
              </a:rPr>
              <a:t>a</a:t>
            </a:r>
            <a:r>
              <a:rPr sz="3600" dirty="0">
                <a:latin typeface="Arial"/>
                <a:cs typeface="Arial"/>
              </a:rPr>
              <a:t>n</a:t>
            </a:r>
            <a:r>
              <a:rPr sz="3600" spc="-20" dirty="0">
                <a:latin typeface="Arial"/>
                <a:cs typeface="Arial"/>
              </a:rPr>
              <a:t> </a:t>
            </a:r>
            <a:r>
              <a:rPr sz="3600" dirty="0">
                <a:latin typeface="Arial"/>
                <a:cs typeface="Arial"/>
              </a:rPr>
              <a:t>also</a:t>
            </a:r>
            <a:r>
              <a:rPr sz="3600" spc="-15" dirty="0">
                <a:latin typeface="Arial"/>
                <a:cs typeface="Arial"/>
              </a:rPr>
              <a:t> </a:t>
            </a:r>
            <a:r>
              <a:rPr sz="3600" dirty="0">
                <a:latin typeface="Arial"/>
                <a:cs typeface="Arial"/>
              </a:rPr>
              <a:t>have</a:t>
            </a:r>
            <a:r>
              <a:rPr sz="3600" spc="-5" dirty="0">
                <a:latin typeface="Arial"/>
                <a:cs typeface="Arial"/>
              </a:rPr>
              <a:t> </a:t>
            </a:r>
            <a:r>
              <a:rPr sz="3600" dirty="0">
                <a:solidFill>
                  <a:srgbClr val="FFC000"/>
                </a:solidFill>
                <a:latin typeface="Arial"/>
                <a:cs typeface="Arial"/>
              </a:rPr>
              <a:t>impact</a:t>
            </a:r>
            <a:r>
              <a:rPr sz="3600" spc="-10" dirty="0">
                <a:solidFill>
                  <a:srgbClr val="FFC000"/>
                </a:solidFill>
                <a:latin typeface="Arial"/>
                <a:cs typeface="Arial"/>
              </a:rPr>
              <a:t> </a:t>
            </a:r>
            <a:r>
              <a:rPr sz="3600" dirty="0">
                <a:latin typeface="Arial"/>
                <a:cs typeface="Arial"/>
              </a:rPr>
              <a:t>on</a:t>
            </a:r>
            <a:r>
              <a:rPr sz="3600" spc="-5" dirty="0">
                <a:latin typeface="Arial"/>
                <a:cs typeface="Arial"/>
              </a:rPr>
              <a:t> </a:t>
            </a:r>
            <a:r>
              <a:rPr sz="3600" dirty="0">
                <a:solidFill>
                  <a:srgbClr val="FFC000"/>
                </a:solidFill>
                <a:latin typeface="Arial"/>
                <a:cs typeface="Arial"/>
              </a:rPr>
              <a:t>human</a:t>
            </a:r>
            <a:r>
              <a:rPr sz="3600" spc="-25" dirty="0">
                <a:solidFill>
                  <a:srgbClr val="FFC000"/>
                </a:solidFill>
                <a:latin typeface="Arial"/>
                <a:cs typeface="Arial"/>
              </a:rPr>
              <a:t> </a:t>
            </a:r>
            <a:r>
              <a:rPr sz="3600" dirty="0">
                <a:solidFill>
                  <a:srgbClr val="FFC000"/>
                </a:solidFill>
                <a:latin typeface="Arial"/>
                <a:cs typeface="Arial"/>
              </a:rPr>
              <a:t>resources</a:t>
            </a:r>
          </a:p>
        </p:txBody>
      </p:sp>
      <p:sp>
        <p:nvSpPr>
          <p:cNvPr id="5" name="Footer Placeholder 4">
            <a:extLst>
              <a:ext uri="{FF2B5EF4-FFF2-40B4-BE49-F238E27FC236}">
                <a16:creationId xmlns:a16="http://schemas.microsoft.com/office/drawing/2014/main" id="{700B801C-7A93-47D6-A530-0DA2E27E297E}"/>
              </a:ext>
            </a:extLst>
          </p:cNvPr>
          <p:cNvSpPr>
            <a:spLocks noGrp="1"/>
          </p:cNvSpPr>
          <p:nvPr>
            <p:ph type="ftr" sz="quarter" idx="11"/>
          </p:nvPr>
        </p:nvSpPr>
        <p:spPr/>
        <p:txBody>
          <a:bodyPr/>
          <a:lstStyle/>
          <a:p>
            <a:r>
              <a:rPr lang="en-US"/>
              <a:t>Software Engineering</a:t>
            </a:r>
          </a:p>
        </p:txBody>
      </p:sp>
      <p:sp>
        <p:nvSpPr>
          <p:cNvPr id="6" name="Slide Number Placeholder 5">
            <a:extLst>
              <a:ext uri="{FF2B5EF4-FFF2-40B4-BE49-F238E27FC236}">
                <a16:creationId xmlns:a16="http://schemas.microsoft.com/office/drawing/2014/main" id="{3652329B-017F-4595-BBCA-C68C32FA07A1}"/>
              </a:ext>
            </a:extLst>
          </p:cNvPr>
          <p:cNvSpPr>
            <a:spLocks noGrp="1"/>
          </p:cNvSpPr>
          <p:nvPr>
            <p:ph type="sldNum" sz="quarter" idx="12"/>
          </p:nvPr>
        </p:nvSpPr>
        <p:spPr/>
        <p:txBody>
          <a:bodyPr/>
          <a:lstStyle/>
          <a:p>
            <a:fld id="{B12280B9-D2CE-4D2F-9836-68D0AD48D9E8}" type="slidenum">
              <a:rPr lang="en-US" smtClean="0"/>
              <a:t>41</a:t>
            </a:fld>
            <a:endParaRPr lang="en-US"/>
          </a:p>
        </p:txBody>
      </p:sp>
    </p:spTree>
    <p:extLst>
      <p:ext uri="{BB962C8B-B14F-4D97-AF65-F5344CB8AC3E}">
        <p14:creationId xmlns:p14="http://schemas.microsoft.com/office/powerpoint/2010/main" val="6785186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426" name="Oval 82"/>
          <p:cNvSpPr>
            <a:spLocks noChangeArrowheads="1"/>
          </p:cNvSpPr>
          <p:nvPr/>
        </p:nvSpPr>
        <p:spPr bwMode="auto">
          <a:xfrm>
            <a:off x="1010991" y="973429"/>
            <a:ext cx="1764406" cy="938011"/>
          </a:xfrm>
          <a:prstGeom prst="ellipse">
            <a:avLst/>
          </a:prstGeom>
          <a:solidFill>
            <a:srgbClr val="92D050"/>
          </a:solidFill>
          <a:ln w="9525">
            <a:solidFill>
              <a:schemeClr val="bg1"/>
            </a:solidFill>
            <a:round/>
            <a:headEnd/>
            <a:tailEnd/>
          </a:ln>
          <a:effectLst/>
        </p:spPr>
        <p:txBody>
          <a:bodyPr wrap="none" anchor="ctr"/>
          <a:lstStyle/>
          <a:p>
            <a:r>
              <a:rPr lang="en-US" altLang="en-US" sz="1600" dirty="0">
                <a:solidFill>
                  <a:srgbClr val="A50021"/>
                </a:solidFill>
                <a:latin typeface="Tahoma" panose="020B0604030504040204" pitchFamily="34" charset="0"/>
              </a:rPr>
              <a:t>Business </a:t>
            </a:r>
          </a:p>
          <a:p>
            <a:r>
              <a:rPr lang="en-US" altLang="en-US" sz="1600" dirty="0">
                <a:solidFill>
                  <a:srgbClr val="A50021"/>
                </a:solidFill>
                <a:latin typeface="Tahoma" panose="020B0604030504040204" pitchFamily="34" charset="0"/>
              </a:rPr>
              <a:t>Requirements</a:t>
            </a:r>
          </a:p>
        </p:txBody>
      </p:sp>
      <p:sp>
        <p:nvSpPr>
          <p:cNvPr id="313427" name="Rectangle 83"/>
          <p:cNvSpPr>
            <a:spLocks noChangeArrowheads="1"/>
          </p:cNvSpPr>
          <p:nvPr/>
        </p:nvSpPr>
        <p:spPr bwMode="auto">
          <a:xfrm>
            <a:off x="3886200" y="1096851"/>
            <a:ext cx="2286000" cy="609600"/>
          </a:xfrm>
          <a:prstGeom prst="rect">
            <a:avLst/>
          </a:prstGeom>
          <a:solidFill>
            <a:srgbClr val="92D050"/>
          </a:solidFill>
          <a:ln w="9525">
            <a:solidFill>
              <a:schemeClr val="bg1"/>
            </a:solidFill>
            <a:miter lim="800000"/>
            <a:headEnd/>
            <a:tailEnd/>
          </a:ln>
          <a:effectLst/>
        </p:spPr>
        <p:txBody>
          <a:bodyPr wrap="none" anchor="ctr"/>
          <a:lstStyle/>
          <a:p>
            <a:r>
              <a:rPr lang="en-US" altLang="en-US" sz="1600" dirty="0">
                <a:solidFill>
                  <a:srgbClr val="A50021"/>
                </a:solidFill>
                <a:latin typeface="Tahoma" panose="020B0604030504040204" pitchFamily="34" charset="0"/>
              </a:rPr>
              <a:t>Vision and </a:t>
            </a:r>
          </a:p>
          <a:p>
            <a:r>
              <a:rPr lang="en-US" altLang="en-US" sz="1600" dirty="0">
                <a:solidFill>
                  <a:srgbClr val="A50021"/>
                </a:solidFill>
                <a:latin typeface="Tahoma" panose="020B0604030504040204" pitchFamily="34" charset="0"/>
              </a:rPr>
              <a:t>Scope document</a:t>
            </a:r>
          </a:p>
        </p:txBody>
      </p:sp>
      <p:sp>
        <p:nvSpPr>
          <p:cNvPr id="313428" name="Line 84"/>
          <p:cNvSpPr>
            <a:spLocks noChangeShapeType="1"/>
          </p:cNvSpPr>
          <p:nvPr/>
        </p:nvSpPr>
        <p:spPr bwMode="auto">
          <a:xfrm>
            <a:off x="3429000" y="1477851"/>
            <a:ext cx="457200" cy="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3429" name="Oval 85"/>
          <p:cNvSpPr>
            <a:spLocks noChangeArrowheads="1"/>
          </p:cNvSpPr>
          <p:nvPr/>
        </p:nvSpPr>
        <p:spPr bwMode="auto">
          <a:xfrm>
            <a:off x="4191000" y="2163650"/>
            <a:ext cx="1723086" cy="990602"/>
          </a:xfrm>
          <a:prstGeom prst="ellipse">
            <a:avLst/>
          </a:prstGeom>
          <a:solidFill>
            <a:srgbClr val="92D050"/>
          </a:solidFill>
          <a:ln w="9525">
            <a:solidFill>
              <a:schemeClr val="bg1"/>
            </a:solidFill>
            <a:round/>
            <a:headEnd/>
            <a:tailEnd/>
          </a:ln>
          <a:effectLst/>
        </p:spPr>
        <p:txBody>
          <a:bodyPr wrap="none" anchor="ctr"/>
          <a:lstStyle/>
          <a:p>
            <a:r>
              <a:rPr lang="en-US" altLang="en-US" sz="1600" dirty="0">
                <a:solidFill>
                  <a:srgbClr val="A50021"/>
                </a:solidFill>
                <a:latin typeface="Tahoma" panose="020B0604030504040204" pitchFamily="34" charset="0"/>
              </a:rPr>
              <a:t>User</a:t>
            </a:r>
          </a:p>
          <a:p>
            <a:r>
              <a:rPr lang="en-US" altLang="en-US" sz="1600" dirty="0">
                <a:solidFill>
                  <a:srgbClr val="A50021"/>
                </a:solidFill>
                <a:latin typeface="Tahoma" panose="020B0604030504040204" pitchFamily="34" charset="0"/>
              </a:rPr>
              <a:t>Requirements</a:t>
            </a:r>
          </a:p>
        </p:txBody>
      </p:sp>
      <p:sp>
        <p:nvSpPr>
          <p:cNvPr id="313430" name="Line 86"/>
          <p:cNvSpPr>
            <a:spLocks noChangeShapeType="1"/>
          </p:cNvSpPr>
          <p:nvPr/>
        </p:nvSpPr>
        <p:spPr bwMode="auto">
          <a:xfrm>
            <a:off x="5029200" y="1706451"/>
            <a:ext cx="0" cy="45720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3431" name="Oval 87"/>
          <p:cNvSpPr>
            <a:spLocks noChangeArrowheads="1"/>
          </p:cNvSpPr>
          <p:nvPr/>
        </p:nvSpPr>
        <p:spPr bwMode="auto">
          <a:xfrm>
            <a:off x="1585442" y="4495229"/>
            <a:ext cx="1843557" cy="1066800"/>
          </a:xfrm>
          <a:prstGeom prst="ellipse">
            <a:avLst/>
          </a:prstGeom>
          <a:solidFill>
            <a:srgbClr val="92D050"/>
          </a:solidFill>
          <a:ln w="9525">
            <a:solidFill>
              <a:schemeClr val="bg1"/>
            </a:solidFill>
            <a:round/>
            <a:headEnd/>
            <a:tailEnd/>
          </a:ln>
          <a:effectLst/>
        </p:spPr>
        <p:txBody>
          <a:bodyPr wrap="none" anchor="ctr"/>
          <a:lstStyle/>
          <a:p>
            <a:r>
              <a:rPr lang="en-US" altLang="en-US" sz="1600">
                <a:solidFill>
                  <a:srgbClr val="A50021"/>
                </a:solidFill>
                <a:latin typeface="Tahoma" panose="020B0604030504040204" pitchFamily="34" charset="0"/>
              </a:rPr>
              <a:t>System </a:t>
            </a:r>
          </a:p>
          <a:p>
            <a:r>
              <a:rPr lang="en-US" altLang="en-US" sz="1600">
                <a:solidFill>
                  <a:srgbClr val="A50021"/>
                </a:solidFill>
                <a:latin typeface="Tahoma" panose="020B0604030504040204" pitchFamily="34" charset="0"/>
              </a:rPr>
              <a:t>Requirements</a:t>
            </a:r>
          </a:p>
        </p:txBody>
      </p:sp>
      <p:sp>
        <p:nvSpPr>
          <p:cNvPr id="313432" name="Oval 88"/>
          <p:cNvSpPr>
            <a:spLocks noChangeArrowheads="1"/>
          </p:cNvSpPr>
          <p:nvPr/>
        </p:nvSpPr>
        <p:spPr bwMode="auto">
          <a:xfrm>
            <a:off x="4085286" y="4495229"/>
            <a:ext cx="1828800" cy="1066800"/>
          </a:xfrm>
          <a:prstGeom prst="ellipse">
            <a:avLst/>
          </a:prstGeom>
          <a:solidFill>
            <a:srgbClr val="92D050"/>
          </a:solidFill>
          <a:ln w="9525">
            <a:solidFill>
              <a:schemeClr val="bg1"/>
            </a:solidFill>
            <a:round/>
            <a:headEnd/>
            <a:tailEnd/>
          </a:ln>
          <a:effectLst/>
        </p:spPr>
        <p:txBody>
          <a:bodyPr wrap="none" anchor="ctr"/>
          <a:lstStyle/>
          <a:p>
            <a:r>
              <a:rPr lang="en-US" altLang="en-US" sz="1600">
                <a:solidFill>
                  <a:srgbClr val="A50021"/>
                </a:solidFill>
                <a:latin typeface="Tahoma" panose="020B0604030504040204" pitchFamily="34" charset="0"/>
              </a:rPr>
              <a:t>Functional </a:t>
            </a:r>
          </a:p>
          <a:p>
            <a:r>
              <a:rPr lang="en-US" altLang="en-US" sz="1600">
                <a:solidFill>
                  <a:srgbClr val="A50021"/>
                </a:solidFill>
                <a:latin typeface="Tahoma" panose="020B0604030504040204" pitchFamily="34" charset="0"/>
              </a:rPr>
              <a:t>Requirements</a:t>
            </a:r>
          </a:p>
        </p:txBody>
      </p:sp>
      <p:sp>
        <p:nvSpPr>
          <p:cNvPr id="313433" name="Line 89"/>
          <p:cNvSpPr>
            <a:spLocks noChangeShapeType="1"/>
          </p:cNvSpPr>
          <p:nvPr/>
        </p:nvSpPr>
        <p:spPr bwMode="auto">
          <a:xfrm>
            <a:off x="3429000" y="4987344"/>
            <a:ext cx="685800" cy="48296"/>
          </a:xfrm>
          <a:prstGeom prst="line">
            <a:avLst/>
          </a:prstGeom>
          <a:noFill/>
          <a:ln w="38100">
            <a:solidFill>
              <a:schemeClr val="tx1">
                <a:lumMod val="85000"/>
                <a:lumOff val="1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3434" name="Line 90"/>
          <p:cNvSpPr>
            <a:spLocks noChangeShapeType="1"/>
          </p:cNvSpPr>
          <p:nvPr/>
        </p:nvSpPr>
        <p:spPr bwMode="auto">
          <a:xfrm>
            <a:off x="5029200" y="3840051"/>
            <a:ext cx="0" cy="655178"/>
          </a:xfrm>
          <a:prstGeom prst="line">
            <a:avLst/>
          </a:prstGeom>
          <a:noFill/>
          <a:ln w="38100">
            <a:solidFill>
              <a:schemeClr val="tx1">
                <a:lumMod val="85000"/>
                <a:lumOff val="1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3439" name="Line 95"/>
          <p:cNvSpPr>
            <a:spLocks noChangeShapeType="1"/>
          </p:cNvSpPr>
          <p:nvPr/>
        </p:nvSpPr>
        <p:spPr bwMode="auto">
          <a:xfrm>
            <a:off x="5791200" y="5331853"/>
            <a:ext cx="914400" cy="413197"/>
          </a:xfrm>
          <a:prstGeom prst="line">
            <a:avLst/>
          </a:prstGeom>
          <a:noFill/>
          <a:ln w="38100">
            <a:solidFill>
              <a:schemeClr val="tx1">
                <a:lumMod val="95000"/>
                <a:lumOff val="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3424" name="Oval 80"/>
          <p:cNvSpPr>
            <a:spLocks noChangeArrowheads="1"/>
          </p:cNvSpPr>
          <p:nvPr/>
        </p:nvSpPr>
        <p:spPr bwMode="auto">
          <a:xfrm>
            <a:off x="8382000" y="2773251"/>
            <a:ext cx="1828800" cy="1219200"/>
          </a:xfrm>
          <a:prstGeom prst="ellipse">
            <a:avLst/>
          </a:prstGeom>
          <a:solidFill>
            <a:srgbClr val="92D050"/>
          </a:solidFill>
          <a:ln w="9525">
            <a:solidFill>
              <a:schemeClr val="bg1"/>
            </a:solidFill>
            <a:round/>
            <a:headEnd/>
            <a:tailEnd/>
          </a:ln>
          <a:effectLst/>
        </p:spPr>
        <p:txBody>
          <a:bodyPr wrap="none" anchor="ctr"/>
          <a:lstStyle/>
          <a:p>
            <a:r>
              <a:rPr lang="en-US" altLang="en-US" sz="1600">
                <a:solidFill>
                  <a:srgbClr val="A50021"/>
                </a:solidFill>
                <a:latin typeface="Tahoma" panose="020B0604030504040204" pitchFamily="34" charset="0"/>
              </a:rPr>
              <a:t>Other</a:t>
            </a:r>
          </a:p>
          <a:p>
            <a:r>
              <a:rPr lang="en-US" altLang="en-US" sz="1600">
                <a:solidFill>
                  <a:srgbClr val="A50021"/>
                </a:solidFill>
                <a:latin typeface="Tahoma" panose="020B0604030504040204" pitchFamily="34" charset="0"/>
              </a:rPr>
              <a:t> Non-functional </a:t>
            </a:r>
          </a:p>
          <a:p>
            <a:r>
              <a:rPr lang="en-US" altLang="en-US" sz="1600">
                <a:solidFill>
                  <a:srgbClr val="A50021"/>
                </a:solidFill>
                <a:latin typeface="Tahoma" panose="020B0604030504040204" pitchFamily="34" charset="0"/>
              </a:rPr>
              <a:t>Requirements</a:t>
            </a:r>
          </a:p>
        </p:txBody>
      </p:sp>
      <p:sp>
        <p:nvSpPr>
          <p:cNvPr id="313425" name="Oval 81"/>
          <p:cNvSpPr>
            <a:spLocks noChangeArrowheads="1"/>
          </p:cNvSpPr>
          <p:nvPr/>
        </p:nvSpPr>
        <p:spPr bwMode="auto">
          <a:xfrm>
            <a:off x="8382000" y="4297251"/>
            <a:ext cx="1828800" cy="1143000"/>
          </a:xfrm>
          <a:prstGeom prst="ellipse">
            <a:avLst/>
          </a:prstGeom>
          <a:solidFill>
            <a:srgbClr val="92D050"/>
          </a:solidFill>
          <a:ln w="9525">
            <a:solidFill>
              <a:schemeClr val="bg1"/>
            </a:solidFill>
            <a:round/>
            <a:headEnd/>
            <a:tailEnd/>
          </a:ln>
          <a:effectLst/>
        </p:spPr>
        <p:txBody>
          <a:bodyPr wrap="none" anchor="ctr"/>
          <a:lstStyle/>
          <a:p>
            <a:r>
              <a:rPr lang="en-US" altLang="en-US" sz="1600">
                <a:solidFill>
                  <a:srgbClr val="A50021"/>
                </a:solidFill>
                <a:latin typeface="Tahoma" panose="020B0604030504040204" pitchFamily="34" charset="0"/>
              </a:rPr>
              <a:t>Constraints</a:t>
            </a:r>
          </a:p>
        </p:txBody>
      </p:sp>
      <p:sp>
        <p:nvSpPr>
          <p:cNvPr id="313436" name="Line 92"/>
          <p:cNvSpPr>
            <a:spLocks noChangeShapeType="1"/>
          </p:cNvSpPr>
          <p:nvPr/>
        </p:nvSpPr>
        <p:spPr bwMode="auto">
          <a:xfrm>
            <a:off x="7001278" y="3075335"/>
            <a:ext cx="9122" cy="2669715"/>
          </a:xfrm>
          <a:prstGeom prst="line">
            <a:avLst/>
          </a:prstGeom>
          <a:noFill/>
          <a:ln w="38100">
            <a:solidFill>
              <a:schemeClr val="tx1">
                <a:lumMod val="95000"/>
                <a:lumOff val="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3437" name="Line 93"/>
          <p:cNvSpPr>
            <a:spLocks noChangeShapeType="1"/>
          </p:cNvSpPr>
          <p:nvPr/>
        </p:nvSpPr>
        <p:spPr bwMode="auto">
          <a:xfrm flipH="1">
            <a:off x="7315200" y="3535251"/>
            <a:ext cx="1066800" cy="2209800"/>
          </a:xfrm>
          <a:prstGeom prst="line">
            <a:avLst/>
          </a:prstGeom>
          <a:noFill/>
          <a:ln w="38100">
            <a:solidFill>
              <a:schemeClr val="tx1">
                <a:lumMod val="95000"/>
                <a:lumOff val="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3438" name="Line 94"/>
          <p:cNvSpPr>
            <a:spLocks noChangeShapeType="1"/>
          </p:cNvSpPr>
          <p:nvPr/>
        </p:nvSpPr>
        <p:spPr bwMode="auto">
          <a:xfrm flipH="1">
            <a:off x="7696200" y="4678251"/>
            <a:ext cx="685800" cy="1066800"/>
          </a:xfrm>
          <a:prstGeom prst="line">
            <a:avLst/>
          </a:prstGeom>
          <a:noFill/>
          <a:ln w="38100">
            <a:solidFill>
              <a:schemeClr val="tx1">
                <a:lumMod val="85000"/>
                <a:lumOff val="1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3440" name="Oval 96"/>
          <p:cNvSpPr>
            <a:spLocks noChangeArrowheads="1"/>
          </p:cNvSpPr>
          <p:nvPr/>
        </p:nvSpPr>
        <p:spPr bwMode="auto">
          <a:xfrm rot="21424457">
            <a:off x="6373519" y="2323026"/>
            <a:ext cx="1600200" cy="762000"/>
          </a:xfrm>
          <a:prstGeom prst="ellipse">
            <a:avLst/>
          </a:prstGeom>
          <a:solidFill>
            <a:srgbClr val="92D050"/>
          </a:solidFill>
          <a:ln w="9525">
            <a:solidFill>
              <a:schemeClr val="bg1"/>
            </a:solidFill>
            <a:round/>
            <a:headEnd/>
            <a:tailEnd/>
          </a:ln>
          <a:effectLst/>
        </p:spPr>
        <p:txBody>
          <a:bodyPr wrap="none" anchor="ctr"/>
          <a:lstStyle/>
          <a:p>
            <a:r>
              <a:rPr lang="en-US" altLang="en-US" sz="1600">
                <a:solidFill>
                  <a:srgbClr val="A50021"/>
                </a:solidFill>
                <a:latin typeface="Tahoma" panose="020B0604030504040204" pitchFamily="34" charset="0"/>
              </a:rPr>
              <a:t>Quality </a:t>
            </a:r>
          </a:p>
          <a:p>
            <a:r>
              <a:rPr lang="en-US" altLang="en-US" sz="1600">
                <a:solidFill>
                  <a:srgbClr val="A50021"/>
                </a:solidFill>
                <a:latin typeface="Tahoma" panose="020B0604030504040204" pitchFamily="34" charset="0"/>
              </a:rPr>
              <a:t>Attributes</a:t>
            </a:r>
          </a:p>
        </p:txBody>
      </p:sp>
      <p:sp>
        <p:nvSpPr>
          <p:cNvPr id="313441" name="Rectangle 97"/>
          <p:cNvSpPr>
            <a:spLocks noChangeArrowheads="1"/>
          </p:cNvSpPr>
          <p:nvPr/>
        </p:nvSpPr>
        <p:spPr bwMode="auto">
          <a:xfrm>
            <a:off x="6015506" y="5789841"/>
            <a:ext cx="3888348" cy="609600"/>
          </a:xfrm>
          <a:prstGeom prst="rect">
            <a:avLst/>
          </a:prstGeom>
          <a:solidFill>
            <a:srgbClr val="92D050"/>
          </a:solidFill>
          <a:ln w="9525">
            <a:solidFill>
              <a:schemeClr val="bg1"/>
            </a:solidFill>
            <a:miter lim="800000"/>
            <a:headEnd/>
            <a:tailEnd/>
          </a:ln>
          <a:effectLst/>
        </p:spPr>
        <p:txBody>
          <a:bodyPr wrap="none" anchor="ctr"/>
          <a:lstStyle/>
          <a:p>
            <a:r>
              <a:rPr lang="en-US" altLang="en-US" dirty="0">
                <a:solidFill>
                  <a:srgbClr val="A50021"/>
                </a:solidFill>
                <a:latin typeface="Tahoma" panose="020B0604030504040204" pitchFamily="34" charset="0"/>
              </a:rPr>
              <a:t>Functional Specification Documents</a:t>
            </a:r>
          </a:p>
        </p:txBody>
      </p:sp>
      <p:sp>
        <p:nvSpPr>
          <p:cNvPr id="313442" name="Line 98"/>
          <p:cNvSpPr>
            <a:spLocks noChangeShapeType="1"/>
          </p:cNvSpPr>
          <p:nvPr/>
        </p:nvSpPr>
        <p:spPr bwMode="auto">
          <a:xfrm>
            <a:off x="5791200" y="2544651"/>
            <a:ext cx="457200" cy="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3443" name="Rectangle 99"/>
          <p:cNvSpPr>
            <a:spLocks noChangeArrowheads="1"/>
          </p:cNvSpPr>
          <p:nvPr/>
        </p:nvSpPr>
        <p:spPr bwMode="auto">
          <a:xfrm>
            <a:off x="4029478" y="3456336"/>
            <a:ext cx="2286000" cy="566737"/>
          </a:xfrm>
          <a:prstGeom prst="rect">
            <a:avLst/>
          </a:prstGeom>
          <a:solidFill>
            <a:srgbClr val="92D050"/>
          </a:solidFill>
          <a:ln w="9525">
            <a:solidFill>
              <a:schemeClr val="bg1"/>
            </a:solidFill>
            <a:miter lim="800000"/>
            <a:headEnd/>
            <a:tailEnd/>
          </a:ln>
          <a:effectLst/>
        </p:spPr>
        <p:txBody>
          <a:bodyPr wrap="none" anchor="ctr"/>
          <a:lstStyle/>
          <a:p>
            <a:r>
              <a:rPr lang="en-US" altLang="en-US" sz="1600">
                <a:solidFill>
                  <a:srgbClr val="A50021"/>
                </a:solidFill>
                <a:latin typeface="Tahoma" panose="020B0604030504040204" pitchFamily="34" charset="0"/>
              </a:rPr>
              <a:t>Use Case document</a:t>
            </a:r>
          </a:p>
        </p:txBody>
      </p:sp>
      <p:sp>
        <p:nvSpPr>
          <p:cNvPr id="313444" name="Line 100"/>
          <p:cNvSpPr>
            <a:spLocks noChangeShapeType="1"/>
          </p:cNvSpPr>
          <p:nvPr/>
        </p:nvSpPr>
        <p:spPr bwMode="auto">
          <a:xfrm>
            <a:off x="5029200" y="3075336"/>
            <a:ext cx="0" cy="381000"/>
          </a:xfrm>
          <a:prstGeom prst="line">
            <a:avLst/>
          </a:prstGeom>
          <a:noFill/>
          <a:ln w="38100">
            <a:solidFill>
              <a:schemeClr val="tx1">
                <a:lumMod val="95000"/>
                <a:lumOff val="5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3454" name="Rectangle 110"/>
          <p:cNvSpPr>
            <a:spLocks noGrp="1" noChangeArrowheads="1"/>
          </p:cNvSpPr>
          <p:nvPr>
            <p:ph type="title"/>
          </p:nvPr>
        </p:nvSpPr>
        <p:spPr>
          <a:xfrm>
            <a:off x="0" y="0"/>
            <a:ext cx="12115800" cy="838200"/>
          </a:xfrm>
          <a:noFill/>
          <a:ln/>
        </p:spPr>
        <p:txBody>
          <a:bodyPr>
            <a:noAutofit/>
          </a:bodyPr>
          <a:lstStyle/>
          <a:p>
            <a:r>
              <a:rPr lang="en-US" altLang="en-US" sz="3600" dirty="0"/>
              <a:t>Relationship of Several components of Software Requirements</a:t>
            </a:r>
          </a:p>
        </p:txBody>
      </p:sp>
      <p:cxnSp>
        <p:nvCxnSpPr>
          <p:cNvPr id="3" name="Straight Arrow Connector 2"/>
          <p:cNvCxnSpPr>
            <a:stCxn id="313426" idx="6"/>
            <a:endCxn id="313427" idx="1"/>
          </p:cNvCxnSpPr>
          <p:nvPr/>
        </p:nvCxnSpPr>
        <p:spPr>
          <a:xfrm flipV="1">
            <a:off x="2775397" y="1401651"/>
            <a:ext cx="1110803" cy="40784"/>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p:cNvCxnSpPr>
            <a:stCxn id="313427" idx="2"/>
          </p:cNvCxnSpPr>
          <p:nvPr/>
        </p:nvCxnSpPr>
        <p:spPr>
          <a:xfrm>
            <a:off x="5029200" y="1706451"/>
            <a:ext cx="0" cy="45720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p:cNvCxnSpPr/>
          <p:nvPr/>
        </p:nvCxnSpPr>
        <p:spPr>
          <a:xfrm flipV="1">
            <a:off x="5907733" y="2759299"/>
            <a:ext cx="465786" cy="13952"/>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2" name="Footer Placeholder 1">
            <a:extLst>
              <a:ext uri="{FF2B5EF4-FFF2-40B4-BE49-F238E27FC236}">
                <a16:creationId xmlns:a16="http://schemas.microsoft.com/office/drawing/2014/main" id="{CE8686C5-D597-45E6-A058-CF51437C3E19}"/>
              </a:ext>
            </a:extLst>
          </p:cNvPr>
          <p:cNvSpPr>
            <a:spLocks noGrp="1"/>
          </p:cNvSpPr>
          <p:nvPr>
            <p:ph type="ftr" sz="quarter" idx="11"/>
          </p:nvPr>
        </p:nvSpPr>
        <p:spPr/>
        <p:txBody>
          <a:bodyPr/>
          <a:lstStyle/>
          <a:p>
            <a:r>
              <a:rPr lang="en-US"/>
              <a:t>Software Engineering</a:t>
            </a:r>
          </a:p>
        </p:txBody>
      </p:sp>
      <p:sp>
        <p:nvSpPr>
          <p:cNvPr id="4" name="Slide Number Placeholder 3">
            <a:extLst>
              <a:ext uri="{FF2B5EF4-FFF2-40B4-BE49-F238E27FC236}">
                <a16:creationId xmlns:a16="http://schemas.microsoft.com/office/drawing/2014/main" id="{8F00427E-26D8-4A05-8364-AB2BF60D319B}"/>
              </a:ext>
            </a:extLst>
          </p:cNvPr>
          <p:cNvSpPr>
            <a:spLocks noGrp="1"/>
          </p:cNvSpPr>
          <p:nvPr>
            <p:ph type="sldNum" sz="quarter" idx="12"/>
          </p:nvPr>
        </p:nvSpPr>
        <p:spPr/>
        <p:txBody>
          <a:bodyPr/>
          <a:lstStyle/>
          <a:p>
            <a:fld id="{B12280B9-D2CE-4D2F-9836-68D0AD48D9E8}" type="slidenum">
              <a:rPr lang="en-US" smtClean="0"/>
              <a:t>42</a:t>
            </a:fld>
            <a:endParaRPr lang="en-US"/>
          </a:p>
        </p:txBody>
      </p:sp>
    </p:spTree>
    <p:extLst>
      <p:ext uri="{BB962C8B-B14F-4D97-AF65-F5344CB8AC3E}">
        <p14:creationId xmlns:p14="http://schemas.microsoft.com/office/powerpoint/2010/main" val="419393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13426"/>
                                        </p:tgtEl>
                                        <p:attrNameLst>
                                          <p:attrName>style.visibility</p:attrName>
                                        </p:attrNameLst>
                                      </p:cBhvr>
                                      <p:to>
                                        <p:strVal val="visible"/>
                                      </p:to>
                                    </p:set>
                                    <p:animEffect transition="in" filter="fade">
                                      <p:cBhvr>
                                        <p:cTn id="7" dur="1000"/>
                                        <p:tgtEl>
                                          <p:spTgt spid="313426"/>
                                        </p:tgtEl>
                                      </p:cBhvr>
                                    </p:animEffect>
                                    <p:anim calcmode="lin" valueType="num">
                                      <p:cBhvr>
                                        <p:cTn id="8" dur="1000" fill="hold"/>
                                        <p:tgtEl>
                                          <p:spTgt spid="313426"/>
                                        </p:tgtEl>
                                        <p:attrNameLst>
                                          <p:attrName>ppt_x</p:attrName>
                                        </p:attrNameLst>
                                      </p:cBhvr>
                                      <p:tavLst>
                                        <p:tav tm="0">
                                          <p:val>
                                            <p:strVal val="#ppt_x"/>
                                          </p:val>
                                        </p:tav>
                                        <p:tav tm="100000">
                                          <p:val>
                                            <p:strVal val="#ppt_x"/>
                                          </p:val>
                                        </p:tav>
                                      </p:tavLst>
                                    </p:anim>
                                    <p:anim calcmode="lin" valueType="num">
                                      <p:cBhvr>
                                        <p:cTn id="9" dur="1000" fill="hold"/>
                                        <p:tgtEl>
                                          <p:spTgt spid="31342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13427"/>
                                        </p:tgtEl>
                                        <p:attrNameLst>
                                          <p:attrName>style.visibility</p:attrName>
                                        </p:attrNameLst>
                                      </p:cBhvr>
                                      <p:to>
                                        <p:strVal val="visible"/>
                                      </p:to>
                                    </p:set>
                                    <p:animEffect transition="in" filter="fade">
                                      <p:cBhvr>
                                        <p:cTn id="19" dur="1000"/>
                                        <p:tgtEl>
                                          <p:spTgt spid="313427"/>
                                        </p:tgtEl>
                                      </p:cBhvr>
                                    </p:animEffect>
                                    <p:anim calcmode="lin" valueType="num">
                                      <p:cBhvr>
                                        <p:cTn id="20" dur="1000" fill="hold"/>
                                        <p:tgtEl>
                                          <p:spTgt spid="313427"/>
                                        </p:tgtEl>
                                        <p:attrNameLst>
                                          <p:attrName>ppt_x</p:attrName>
                                        </p:attrNameLst>
                                      </p:cBhvr>
                                      <p:tavLst>
                                        <p:tav tm="0">
                                          <p:val>
                                            <p:strVal val="#ppt_x"/>
                                          </p:val>
                                        </p:tav>
                                        <p:tav tm="100000">
                                          <p:val>
                                            <p:strVal val="#ppt_x"/>
                                          </p:val>
                                        </p:tav>
                                      </p:tavLst>
                                    </p:anim>
                                    <p:anim calcmode="lin" valueType="num">
                                      <p:cBhvr>
                                        <p:cTn id="21" dur="1000" fill="hold"/>
                                        <p:tgtEl>
                                          <p:spTgt spid="31342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fade">
                                      <p:cBhvr>
                                        <p:cTn id="26" dur="1000"/>
                                        <p:tgtEl>
                                          <p:spTgt spid="28"/>
                                        </p:tgtEl>
                                      </p:cBhvr>
                                    </p:animEffect>
                                    <p:anim calcmode="lin" valueType="num">
                                      <p:cBhvr>
                                        <p:cTn id="27" dur="1000" fill="hold"/>
                                        <p:tgtEl>
                                          <p:spTgt spid="28"/>
                                        </p:tgtEl>
                                        <p:attrNameLst>
                                          <p:attrName>ppt_x</p:attrName>
                                        </p:attrNameLst>
                                      </p:cBhvr>
                                      <p:tavLst>
                                        <p:tav tm="0">
                                          <p:val>
                                            <p:strVal val="#ppt_x"/>
                                          </p:val>
                                        </p:tav>
                                        <p:tav tm="100000">
                                          <p:val>
                                            <p:strVal val="#ppt_x"/>
                                          </p:val>
                                        </p:tav>
                                      </p:tavLst>
                                    </p:anim>
                                    <p:anim calcmode="lin" valueType="num">
                                      <p:cBhvr>
                                        <p:cTn id="28" dur="1000" fill="hold"/>
                                        <p:tgtEl>
                                          <p:spTgt spid="28"/>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313429"/>
                                        </p:tgtEl>
                                        <p:attrNameLst>
                                          <p:attrName>style.visibility</p:attrName>
                                        </p:attrNameLst>
                                      </p:cBhvr>
                                      <p:to>
                                        <p:strVal val="visible"/>
                                      </p:to>
                                    </p:set>
                                    <p:animEffect transition="in" filter="fade">
                                      <p:cBhvr>
                                        <p:cTn id="31" dur="1000"/>
                                        <p:tgtEl>
                                          <p:spTgt spid="313429"/>
                                        </p:tgtEl>
                                      </p:cBhvr>
                                    </p:animEffect>
                                    <p:anim calcmode="lin" valueType="num">
                                      <p:cBhvr>
                                        <p:cTn id="32" dur="1000" fill="hold"/>
                                        <p:tgtEl>
                                          <p:spTgt spid="313429"/>
                                        </p:tgtEl>
                                        <p:attrNameLst>
                                          <p:attrName>ppt_x</p:attrName>
                                        </p:attrNameLst>
                                      </p:cBhvr>
                                      <p:tavLst>
                                        <p:tav tm="0">
                                          <p:val>
                                            <p:strVal val="#ppt_x"/>
                                          </p:val>
                                        </p:tav>
                                        <p:tav tm="100000">
                                          <p:val>
                                            <p:strVal val="#ppt_x"/>
                                          </p:val>
                                        </p:tav>
                                      </p:tavLst>
                                    </p:anim>
                                    <p:anim calcmode="lin" valueType="num">
                                      <p:cBhvr>
                                        <p:cTn id="33" dur="1000" fill="hold"/>
                                        <p:tgtEl>
                                          <p:spTgt spid="313429"/>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34"/>
                                        </p:tgtEl>
                                        <p:attrNameLst>
                                          <p:attrName>style.visibility</p:attrName>
                                        </p:attrNameLst>
                                      </p:cBhvr>
                                      <p:to>
                                        <p:strVal val="visible"/>
                                      </p:to>
                                    </p:set>
                                    <p:animEffect transition="in" filter="fade">
                                      <p:cBhvr>
                                        <p:cTn id="38" dur="1000"/>
                                        <p:tgtEl>
                                          <p:spTgt spid="34"/>
                                        </p:tgtEl>
                                      </p:cBhvr>
                                    </p:animEffect>
                                    <p:anim calcmode="lin" valueType="num">
                                      <p:cBhvr>
                                        <p:cTn id="39" dur="1000" fill="hold"/>
                                        <p:tgtEl>
                                          <p:spTgt spid="34"/>
                                        </p:tgtEl>
                                        <p:attrNameLst>
                                          <p:attrName>ppt_x</p:attrName>
                                        </p:attrNameLst>
                                      </p:cBhvr>
                                      <p:tavLst>
                                        <p:tav tm="0">
                                          <p:val>
                                            <p:strVal val="#ppt_x"/>
                                          </p:val>
                                        </p:tav>
                                        <p:tav tm="100000">
                                          <p:val>
                                            <p:strVal val="#ppt_x"/>
                                          </p:val>
                                        </p:tav>
                                      </p:tavLst>
                                    </p:anim>
                                    <p:anim calcmode="lin" valueType="num">
                                      <p:cBhvr>
                                        <p:cTn id="40" dur="1000" fill="hold"/>
                                        <p:tgtEl>
                                          <p:spTgt spid="34"/>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313440"/>
                                        </p:tgtEl>
                                        <p:attrNameLst>
                                          <p:attrName>style.visibility</p:attrName>
                                        </p:attrNameLst>
                                      </p:cBhvr>
                                      <p:to>
                                        <p:strVal val="visible"/>
                                      </p:to>
                                    </p:set>
                                    <p:animEffect transition="in" filter="fade">
                                      <p:cBhvr>
                                        <p:cTn id="43" dur="1000"/>
                                        <p:tgtEl>
                                          <p:spTgt spid="313440"/>
                                        </p:tgtEl>
                                      </p:cBhvr>
                                    </p:animEffect>
                                    <p:anim calcmode="lin" valueType="num">
                                      <p:cBhvr>
                                        <p:cTn id="44" dur="1000" fill="hold"/>
                                        <p:tgtEl>
                                          <p:spTgt spid="313440"/>
                                        </p:tgtEl>
                                        <p:attrNameLst>
                                          <p:attrName>ppt_x</p:attrName>
                                        </p:attrNameLst>
                                      </p:cBhvr>
                                      <p:tavLst>
                                        <p:tav tm="0">
                                          <p:val>
                                            <p:strVal val="#ppt_x"/>
                                          </p:val>
                                        </p:tav>
                                        <p:tav tm="100000">
                                          <p:val>
                                            <p:strVal val="#ppt_x"/>
                                          </p:val>
                                        </p:tav>
                                      </p:tavLst>
                                    </p:anim>
                                    <p:anim calcmode="lin" valueType="num">
                                      <p:cBhvr>
                                        <p:cTn id="45" dur="1000" fill="hold"/>
                                        <p:tgtEl>
                                          <p:spTgt spid="313440"/>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313444"/>
                                        </p:tgtEl>
                                        <p:attrNameLst>
                                          <p:attrName>style.visibility</p:attrName>
                                        </p:attrNameLst>
                                      </p:cBhvr>
                                      <p:to>
                                        <p:strVal val="visible"/>
                                      </p:to>
                                    </p:set>
                                    <p:animEffect transition="in" filter="fade">
                                      <p:cBhvr>
                                        <p:cTn id="50" dur="1000"/>
                                        <p:tgtEl>
                                          <p:spTgt spid="313444"/>
                                        </p:tgtEl>
                                      </p:cBhvr>
                                    </p:animEffect>
                                    <p:anim calcmode="lin" valueType="num">
                                      <p:cBhvr>
                                        <p:cTn id="51" dur="1000" fill="hold"/>
                                        <p:tgtEl>
                                          <p:spTgt spid="313444"/>
                                        </p:tgtEl>
                                        <p:attrNameLst>
                                          <p:attrName>ppt_x</p:attrName>
                                        </p:attrNameLst>
                                      </p:cBhvr>
                                      <p:tavLst>
                                        <p:tav tm="0">
                                          <p:val>
                                            <p:strVal val="#ppt_x"/>
                                          </p:val>
                                        </p:tav>
                                        <p:tav tm="100000">
                                          <p:val>
                                            <p:strVal val="#ppt_x"/>
                                          </p:val>
                                        </p:tav>
                                      </p:tavLst>
                                    </p:anim>
                                    <p:anim calcmode="lin" valueType="num">
                                      <p:cBhvr>
                                        <p:cTn id="52" dur="1000" fill="hold"/>
                                        <p:tgtEl>
                                          <p:spTgt spid="313444"/>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313443"/>
                                        </p:tgtEl>
                                        <p:attrNameLst>
                                          <p:attrName>style.visibility</p:attrName>
                                        </p:attrNameLst>
                                      </p:cBhvr>
                                      <p:to>
                                        <p:strVal val="visible"/>
                                      </p:to>
                                    </p:set>
                                    <p:animEffect transition="in" filter="fade">
                                      <p:cBhvr>
                                        <p:cTn id="55" dur="1000"/>
                                        <p:tgtEl>
                                          <p:spTgt spid="313443"/>
                                        </p:tgtEl>
                                      </p:cBhvr>
                                    </p:animEffect>
                                    <p:anim calcmode="lin" valueType="num">
                                      <p:cBhvr>
                                        <p:cTn id="56" dur="1000" fill="hold"/>
                                        <p:tgtEl>
                                          <p:spTgt spid="313443"/>
                                        </p:tgtEl>
                                        <p:attrNameLst>
                                          <p:attrName>ppt_x</p:attrName>
                                        </p:attrNameLst>
                                      </p:cBhvr>
                                      <p:tavLst>
                                        <p:tav tm="0">
                                          <p:val>
                                            <p:strVal val="#ppt_x"/>
                                          </p:val>
                                        </p:tav>
                                        <p:tav tm="100000">
                                          <p:val>
                                            <p:strVal val="#ppt_x"/>
                                          </p:val>
                                        </p:tav>
                                      </p:tavLst>
                                    </p:anim>
                                    <p:anim calcmode="lin" valueType="num">
                                      <p:cBhvr>
                                        <p:cTn id="57" dur="1000" fill="hold"/>
                                        <p:tgtEl>
                                          <p:spTgt spid="313443"/>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313434"/>
                                        </p:tgtEl>
                                        <p:attrNameLst>
                                          <p:attrName>style.visibility</p:attrName>
                                        </p:attrNameLst>
                                      </p:cBhvr>
                                      <p:to>
                                        <p:strVal val="visible"/>
                                      </p:to>
                                    </p:set>
                                    <p:animEffect transition="in" filter="fade">
                                      <p:cBhvr>
                                        <p:cTn id="62" dur="1000"/>
                                        <p:tgtEl>
                                          <p:spTgt spid="313434"/>
                                        </p:tgtEl>
                                      </p:cBhvr>
                                    </p:animEffect>
                                    <p:anim calcmode="lin" valueType="num">
                                      <p:cBhvr>
                                        <p:cTn id="63" dur="1000" fill="hold"/>
                                        <p:tgtEl>
                                          <p:spTgt spid="313434"/>
                                        </p:tgtEl>
                                        <p:attrNameLst>
                                          <p:attrName>ppt_x</p:attrName>
                                        </p:attrNameLst>
                                      </p:cBhvr>
                                      <p:tavLst>
                                        <p:tav tm="0">
                                          <p:val>
                                            <p:strVal val="#ppt_x"/>
                                          </p:val>
                                        </p:tav>
                                        <p:tav tm="100000">
                                          <p:val>
                                            <p:strVal val="#ppt_x"/>
                                          </p:val>
                                        </p:tav>
                                      </p:tavLst>
                                    </p:anim>
                                    <p:anim calcmode="lin" valueType="num">
                                      <p:cBhvr>
                                        <p:cTn id="64" dur="1000" fill="hold"/>
                                        <p:tgtEl>
                                          <p:spTgt spid="313434"/>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313432"/>
                                        </p:tgtEl>
                                        <p:attrNameLst>
                                          <p:attrName>style.visibility</p:attrName>
                                        </p:attrNameLst>
                                      </p:cBhvr>
                                      <p:to>
                                        <p:strVal val="visible"/>
                                      </p:to>
                                    </p:set>
                                    <p:animEffect transition="in" filter="fade">
                                      <p:cBhvr>
                                        <p:cTn id="67" dur="1000"/>
                                        <p:tgtEl>
                                          <p:spTgt spid="313432"/>
                                        </p:tgtEl>
                                      </p:cBhvr>
                                    </p:animEffect>
                                    <p:anim calcmode="lin" valueType="num">
                                      <p:cBhvr>
                                        <p:cTn id="68" dur="1000" fill="hold"/>
                                        <p:tgtEl>
                                          <p:spTgt spid="313432"/>
                                        </p:tgtEl>
                                        <p:attrNameLst>
                                          <p:attrName>ppt_x</p:attrName>
                                        </p:attrNameLst>
                                      </p:cBhvr>
                                      <p:tavLst>
                                        <p:tav tm="0">
                                          <p:val>
                                            <p:strVal val="#ppt_x"/>
                                          </p:val>
                                        </p:tav>
                                        <p:tav tm="100000">
                                          <p:val>
                                            <p:strVal val="#ppt_x"/>
                                          </p:val>
                                        </p:tav>
                                      </p:tavLst>
                                    </p:anim>
                                    <p:anim calcmode="lin" valueType="num">
                                      <p:cBhvr>
                                        <p:cTn id="69" dur="1000" fill="hold"/>
                                        <p:tgtEl>
                                          <p:spTgt spid="313432"/>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grpId="0" nodeType="clickEffect">
                                  <p:stCondLst>
                                    <p:cond delay="0"/>
                                  </p:stCondLst>
                                  <p:childTnLst>
                                    <p:set>
                                      <p:cBhvr>
                                        <p:cTn id="73" dur="1" fill="hold">
                                          <p:stCondLst>
                                            <p:cond delay="0"/>
                                          </p:stCondLst>
                                        </p:cTn>
                                        <p:tgtEl>
                                          <p:spTgt spid="313431"/>
                                        </p:tgtEl>
                                        <p:attrNameLst>
                                          <p:attrName>style.visibility</p:attrName>
                                        </p:attrNameLst>
                                      </p:cBhvr>
                                      <p:to>
                                        <p:strVal val="visible"/>
                                      </p:to>
                                    </p:set>
                                    <p:animEffect transition="in" filter="fade">
                                      <p:cBhvr>
                                        <p:cTn id="74" dur="1000"/>
                                        <p:tgtEl>
                                          <p:spTgt spid="313431"/>
                                        </p:tgtEl>
                                      </p:cBhvr>
                                    </p:animEffect>
                                    <p:anim calcmode="lin" valueType="num">
                                      <p:cBhvr>
                                        <p:cTn id="75" dur="1000" fill="hold"/>
                                        <p:tgtEl>
                                          <p:spTgt spid="313431"/>
                                        </p:tgtEl>
                                        <p:attrNameLst>
                                          <p:attrName>ppt_x</p:attrName>
                                        </p:attrNameLst>
                                      </p:cBhvr>
                                      <p:tavLst>
                                        <p:tav tm="0">
                                          <p:val>
                                            <p:strVal val="#ppt_x"/>
                                          </p:val>
                                        </p:tav>
                                        <p:tav tm="100000">
                                          <p:val>
                                            <p:strVal val="#ppt_x"/>
                                          </p:val>
                                        </p:tav>
                                      </p:tavLst>
                                    </p:anim>
                                    <p:anim calcmode="lin" valueType="num">
                                      <p:cBhvr>
                                        <p:cTn id="76" dur="1000" fill="hold"/>
                                        <p:tgtEl>
                                          <p:spTgt spid="313431"/>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313433"/>
                                        </p:tgtEl>
                                        <p:attrNameLst>
                                          <p:attrName>style.visibility</p:attrName>
                                        </p:attrNameLst>
                                      </p:cBhvr>
                                      <p:to>
                                        <p:strVal val="visible"/>
                                      </p:to>
                                    </p:set>
                                    <p:animEffect transition="in" filter="fade">
                                      <p:cBhvr>
                                        <p:cTn id="79" dur="1000"/>
                                        <p:tgtEl>
                                          <p:spTgt spid="313433"/>
                                        </p:tgtEl>
                                      </p:cBhvr>
                                    </p:animEffect>
                                    <p:anim calcmode="lin" valueType="num">
                                      <p:cBhvr>
                                        <p:cTn id="80" dur="1000" fill="hold"/>
                                        <p:tgtEl>
                                          <p:spTgt spid="313433"/>
                                        </p:tgtEl>
                                        <p:attrNameLst>
                                          <p:attrName>ppt_x</p:attrName>
                                        </p:attrNameLst>
                                      </p:cBhvr>
                                      <p:tavLst>
                                        <p:tav tm="0">
                                          <p:val>
                                            <p:strVal val="#ppt_x"/>
                                          </p:val>
                                        </p:tav>
                                        <p:tav tm="100000">
                                          <p:val>
                                            <p:strVal val="#ppt_x"/>
                                          </p:val>
                                        </p:tav>
                                      </p:tavLst>
                                    </p:anim>
                                    <p:anim calcmode="lin" valueType="num">
                                      <p:cBhvr>
                                        <p:cTn id="81" dur="1000" fill="hold"/>
                                        <p:tgtEl>
                                          <p:spTgt spid="313433"/>
                                        </p:tgtEl>
                                        <p:attrNameLst>
                                          <p:attrName>ppt_y</p:attrName>
                                        </p:attrNameLst>
                                      </p:cBhvr>
                                      <p:tavLst>
                                        <p:tav tm="0">
                                          <p:val>
                                            <p:strVal val="#ppt_y+.1"/>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42" presetClass="entr" presetSubtype="0" fill="hold" grpId="0" nodeType="clickEffect">
                                  <p:stCondLst>
                                    <p:cond delay="0"/>
                                  </p:stCondLst>
                                  <p:childTnLst>
                                    <p:set>
                                      <p:cBhvr>
                                        <p:cTn id="85" dur="1" fill="hold">
                                          <p:stCondLst>
                                            <p:cond delay="0"/>
                                          </p:stCondLst>
                                        </p:cTn>
                                        <p:tgtEl>
                                          <p:spTgt spid="313424"/>
                                        </p:tgtEl>
                                        <p:attrNameLst>
                                          <p:attrName>style.visibility</p:attrName>
                                        </p:attrNameLst>
                                      </p:cBhvr>
                                      <p:to>
                                        <p:strVal val="visible"/>
                                      </p:to>
                                    </p:set>
                                    <p:animEffect transition="in" filter="fade">
                                      <p:cBhvr>
                                        <p:cTn id="86" dur="1000"/>
                                        <p:tgtEl>
                                          <p:spTgt spid="313424"/>
                                        </p:tgtEl>
                                      </p:cBhvr>
                                    </p:animEffect>
                                    <p:anim calcmode="lin" valueType="num">
                                      <p:cBhvr>
                                        <p:cTn id="87" dur="1000" fill="hold"/>
                                        <p:tgtEl>
                                          <p:spTgt spid="313424"/>
                                        </p:tgtEl>
                                        <p:attrNameLst>
                                          <p:attrName>ppt_x</p:attrName>
                                        </p:attrNameLst>
                                      </p:cBhvr>
                                      <p:tavLst>
                                        <p:tav tm="0">
                                          <p:val>
                                            <p:strVal val="#ppt_x"/>
                                          </p:val>
                                        </p:tav>
                                        <p:tav tm="100000">
                                          <p:val>
                                            <p:strVal val="#ppt_x"/>
                                          </p:val>
                                        </p:tav>
                                      </p:tavLst>
                                    </p:anim>
                                    <p:anim calcmode="lin" valueType="num">
                                      <p:cBhvr>
                                        <p:cTn id="88" dur="1000" fill="hold"/>
                                        <p:tgtEl>
                                          <p:spTgt spid="313424"/>
                                        </p:tgtEl>
                                        <p:attrNameLst>
                                          <p:attrName>ppt_y</p:attrName>
                                        </p:attrNameLst>
                                      </p:cBhvr>
                                      <p:tavLst>
                                        <p:tav tm="0">
                                          <p:val>
                                            <p:strVal val="#ppt_y+.1"/>
                                          </p:val>
                                        </p:tav>
                                        <p:tav tm="100000">
                                          <p:val>
                                            <p:strVal val="#ppt_y"/>
                                          </p:val>
                                        </p:tav>
                                      </p:tavLst>
                                    </p:anim>
                                  </p:childTnLst>
                                </p:cTn>
                              </p:par>
                              <p:par>
                                <p:cTn id="89" presetID="42" presetClass="entr" presetSubtype="0" fill="hold" grpId="0" nodeType="withEffect">
                                  <p:stCondLst>
                                    <p:cond delay="0"/>
                                  </p:stCondLst>
                                  <p:childTnLst>
                                    <p:set>
                                      <p:cBhvr>
                                        <p:cTn id="90" dur="1" fill="hold">
                                          <p:stCondLst>
                                            <p:cond delay="0"/>
                                          </p:stCondLst>
                                        </p:cTn>
                                        <p:tgtEl>
                                          <p:spTgt spid="313425"/>
                                        </p:tgtEl>
                                        <p:attrNameLst>
                                          <p:attrName>style.visibility</p:attrName>
                                        </p:attrNameLst>
                                      </p:cBhvr>
                                      <p:to>
                                        <p:strVal val="visible"/>
                                      </p:to>
                                    </p:set>
                                    <p:animEffect transition="in" filter="fade">
                                      <p:cBhvr>
                                        <p:cTn id="91" dur="1000"/>
                                        <p:tgtEl>
                                          <p:spTgt spid="313425"/>
                                        </p:tgtEl>
                                      </p:cBhvr>
                                    </p:animEffect>
                                    <p:anim calcmode="lin" valueType="num">
                                      <p:cBhvr>
                                        <p:cTn id="92" dur="1000" fill="hold"/>
                                        <p:tgtEl>
                                          <p:spTgt spid="313425"/>
                                        </p:tgtEl>
                                        <p:attrNameLst>
                                          <p:attrName>ppt_x</p:attrName>
                                        </p:attrNameLst>
                                      </p:cBhvr>
                                      <p:tavLst>
                                        <p:tav tm="0">
                                          <p:val>
                                            <p:strVal val="#ppt_x"/>
                                          </p:val>
                                        </p:tav>
                                        <p:tav tm="100000">
                                          <p:val>
                                            <p:strVal val="#ppt_x"/>
                                          </p:val>
                                        </p:tav>
                                      </p:tavLst>
                                    </p:anim>
                                    <p:anim calcmode="lin" valueType="num">
                                      <p:cBhvr>
                                        <p:cTn id="93" dur="1000" fill="hold"/>
                                        <p:tgtEl>
                                          <p:spTgt spid="313425"/>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grpId="0" nodeType="clickEffect">
                                  <p:stCondLst>
                                    <p:cond delay="0"/>
                                  </p:stCondLst>
                                  <p:childTnLst>
                                    <p:set>
                                      <p:cBhvr>
                                        <p:cTn id="97" dur="1" fill="hold">
                                          <p:stCondLst>
                                            <p:cond delay="0"/>
                                          </p:stCondLst>
                                        </p:cTn>
                                        <p:tgtEl>
                                          <p:spTgt spid="313439"/>
                                        </p:tgtEl>
                                        <p:attrNameLst>
                                          <p:attrName>style.visibility</p:attrName>
                                        </p:attrNameLst>
                                      </p:cBhvr>
                                      <p:to>
                                        <p:strVal val="visible"/>
                                      </p:to>
                                    </p:set>
                                    <p:animEffect transition="in" filter="fade">
                                      <p:cBhvr>
                                        <p:cTn id="98" dur="1000"/>
                                        <p:tgtEl>
                                          <p:spTgt spid="313439"/>
                                        </p:tgtEl>
                                      </p:cBhvr>
                                    </p:animEffect>
                                    <p:anim calcmode="lin" valueType="num">
                                      <p:cBhvr>
                                        <p:cTn id="99" dur="1000" fill="hold"/>
                                        <p:tgtEl>
                                          <p:spTgt spid="313439"/>
                                        </p:tgtEl>
                                        <p:attrNameLst>
                                          <p:attrName>ppt_x</p:attrName>
                                        </p:attrNameLst>
                                      </p:cBhvr>
                                      <p:tavLst>
                                        <p:tav tm="0">
                                          <p:val>
                                            <p:strVal val="#ppt_x"/>
                                          </p:val>
                                        </p:tav>
                                        <p:tav tm="100000">
                                          <p:val>
                                            <p:strVal val="#ppt_x"/>
                                          </p:val>
                                        </p:tav>
                                      </p:tavLst>
                                    </p:anim>
                                    <p:anim calcmode="lin" valueType="num">
                                      <p:cBhvr>
                                        <p:cTn id="100" dur="1000" fill="hold"/>
                                        <p:tgtEl>
                                          <p:spTgt spid="313439"/>
                                        </p:tgtEl>
                                        <p:attrNameLst>
                                          <p:attrName>ppt_y</p:attrName>
                                        </p:attrNameLst>
                                      </p:cBhvr>
                                      <p:tavLst>
                                        <p:tav tm="0">
                                          <p:val>
                                            <p:strVal val="#ppt_y+.1"/>
                                          </p:val>
                                        </p:tav>
                                        <p:tav tm="100000">
                                          <p:val>
                                            <p:strVal val="#ppt_y"/>
                                          </p:val>
                                        </p:tav>
                                      </p:tavLst>
                                    </p:anim>
                                  </p:childTnLst>
                                </p:cTn>
                              </p:par>
                              <p:par>
                                <p:cTn id="101" presetID="42" presetClass="entr" presetSubtype="0" fill="hold" grpId="0" nodeType="withEffect">
                                  <p:stCondLst>
                                    <p:cond delay="0"/>
                                  </p:stCondLst>
                                  <p:childTnLst>
                                    <p:set>
                                      <p:cBhvr>
                                        <p:cTn id="102" dur="1" fill="hold">
                                          <p:stCondLst>
                                            <p:cond delay="0"/>
                                          </p:stCondLst>
                                        </p:cTn>
                                        <p:tgtEl>
                                          <p:spTgt spid="313436"/>
                                        </p:tgtEl>
                                        <p:attrNameLst>
                                          <p:attrName>style.visibility</p:attrName>
                                        </p:attrNameLst>
                                      </p:cBhvr>
                                      <p:to>
                                        <p:strVal val="visible"/>
                                      </p:to>
                                    </p:set>
                                    <p:animEffect transition="in" filter="fade">
                                      <p:cBhvr>
                                        <p:cTn id="103" dur="1000"/>
                                        <p:tgtEl>
                                          <p:spTgt spid="313436"/>
                                        </p:tgtEl>
                                      </p:cBhvr>
                                    </p:animEffect>
                                    <p:anim calcmode="lin" valueType="num">
                                      <p:cBhvr>
                                        <p:cTn id="104" dur="1000" fill="hold"/>
                                        <p:tgtEl>
                                          <p:spTgt spid="313436"/>
                                        </p:tgtEl>
                                        <p:attrNameLst>
                                          <p:attrName>ppt_x</p:attrName>
                                        </p:attrNameLst>
                                      </p:cBhvr>
                                      <p:tavLst>
                                        <p:tav tm="0">
                                          <p:val>
                                            <p:strVal val="#ppt_x"/>
                                          </p:val>
                                        </p:tav>
                                        <p:tav tm="100000">
                                          <p:val>
                                            <p:strVal val="#ppt_x"/>
                                          </p:val>
                                        </p:tav>
                                      </p:tavLst>
                                    </p:anim>
                                    <p:anim calcmode="lin" valueType="num">
                                      <p:cBhvr>
                                        <p:cTn id="105" dur="1000" fill="hold"/>
                                        <p:tgtEl>
                                          <p:spTgt spid="313436"/>
                                        </p:tgtEl>
                                        <p:attrNameLst>
                                          <p:attrName>ppt_y</p:attrName>
                                        </p:attrNameLst>
                                      </p:cBhvr>
                                      <p:tavLst>
                                        <p:tav tm="0">
                                          <p:val>
                                            <p:strVal val="#ppt_y+.1"/>
                                          </p:val>
                                        </p:tav>
                                        <p:tav tm="100000">
                                          <p:val>
                                            <p:strVal val="#ppt_y"/>
                                          </p:val>
                                        </p:tav>
                                      </p:tavLst>
                                    </p:anim>
                                  </p:childTnLst>
                                </p:cTn>
                              </p:par>
                              <p:par>
                                <p:cTn id="106" presetID="42" presetClass="entr" presetSubtype="0" fill="hold" grpId="0" nodeType="withEffect">
                                  <p:stCondLst>
                                    <p:cond delay="0"/>
                                  </p:stCondLst>
                                  <p:childTnLst>
                                    <p:set>
                                      <p:cBhvr>
                                        <p:cTn id="107" dur="1" fill="hold">
                                          <p:stCondLst>
                                            <p:cond delay="0"/>
                                          </p:stCondLst>
                                        </p:cTn>
                                        <p:tgtEl>
                                          <p:spTgt spid="313437"/>
                                        </p:tgtEl>
                                        <p:attrNameLst>
                                          <p:attrName>style.visibility</p:attrName>
                                        </p:attrNameLst>
                                      </p:cBhvr>
                                      <p:to>
                                        <p:strVal val="visible"/>
                                      </p:to>
                                    </p:set>
                                    <p:animEffect transition="in" filter="fade">
                                      <p:cBhvr>
                                        <p:cTn id="108" dur="1000"/>
                                        <p:tgtEl>
                                          <p:spTgt spid="313437"/>
                                        </p:tgtEl>
                                      </p:cBhvr>
                                    </p:animEffect>
                                    <p:anim calcmode="lin" valueType="num">
                                      <p:cBhvr>
                                        <p:cTn id="109" dur="1000" fill="hold"/>
                                        <p:tgtEl>
                                          <p:spTgt spid="313437"/>
                                        </p:tgtEl>
                                        <p:attrNameLst>
                                          <p:attrName>ppt_x</p:attrName>
                                        </p:attrNameLst>
                                      </p:cBhvr>
                                      <p:tavLst>
                                        <p:tav tm="0">
                                          <p:val>
                                            <p:strVal val="#ppt_x"/>
                                          </p:val>
                                        </p:tav>
                                        <p:tav tm="100000">
                                          <p:val>
                                            <p:strVal val="#ppt_x"/>
                                          </p:val>
                                        </p:tav>
                                      </p:tavLst>
                                    </p:anim>
                                    <p:anim calcmode="lin" valueType="num">
                                      <p:cBhvr>
                                        <p:cTn id="110" dur="1000" fill="hold"/>
                                        <p:tgtEl>
                                          <p:spTgt spid="313437"/>
                                        </p:tgtEl>
                                        <p:attrNameLst>
                                          <p:attrName>ppt_y</p:attrName>
                                        </p:attrNameLst>
                                      </p:cBhvr>
                                      <p:tavLst>
                                        <p:tav tm="0">
                                          <p:val>
                                            <p:strVal val="#ppt_y+.1"/>
                                          </p:val>
                                        </p:tav>
                                        <p:tav tm="100000">
                                          <p:val>
                                            <p:strVal val="#ppt_y"/>
                                          </p:val>
                                        </p:tav>
                                      </p:tavLst>
                                    </p:anim>
                                  </p:childTnLst>
                                </p:cTn>
                              </p:par>
                              <p:par>
                                <p:cTn id="111" presetID="42" presetClass="entr" presetSubtype="0" fill="hold" grpId="0" nodeType="withEffect">
                                  <p:stCondLst>
                                    <p:cond delay="0"/>
                                  </p:stCondLst>
                                  <p:childTnLst>
                                    <p:set>
                                      <p:cBhvr>
                                        <p:cTn id="112" dur="1" fill="hold">
                                          <p:stCondLst>
                                            <p:cond delay="0"/>
                                          </p:stCondLst>
                                        </p:cTn>
                                        <p:tgtEl>
                                          <p:spTgt spid="313438"/>
                                        </p:tgtEl>
                                        <p:attrNameLst>
                                          <p:attrName>style.visibility</p:attrName>
                                        </p:attrNameLst>
                                      </p:cBhvr>
                                      <p:to>
                                        <p:strVal val="visible"/>
                                      </p:to>
                                    </p:set>
                                    <p:animEffect transition="in" filter="fade">
                                      <p:cBhvr>
                                        <p:cTn id="113" dur="1000"/>
                                        <p:tgtEl>
                                          <p:spTgt spid="313438"/>
                                        </p:tgtEl>
                                      </p:cBhvr>
                                    </p:animEffect>
                                    <p:anim calcmode="lin" valueType="num">
                                      <p:cBhvr>
                                        <p:cTn id="114" dur="1000" fill="hold"/>
                                        <p:tgtEl>
                                          <p:spTgt spid="313438"/>
                                        </p:tgtEl>
                                        <p:attrNameLst>
                                          <p:attrName>ppt_x</p:attrName>
                                        </p:attrNameLst>
                                      </p:cBhvr>
                                      <p:tavLst>
                                        <p:tav tm="0">
                                          <p:val>
                                            <p:strVal val="#ppt_x"/>
                                          </p:val>
                                        </p:tav>
                                        <p:tav tm="100000">
                                          <p:val>
                                            <p:strVal val="#ppt_x"/>
                                          </p:val>
                                        </p:tav>
                                      </p:tavLst>
                                    </p:anim>
                                    <p:anim calcmode="lin" valueType="num">
                                      <p:cBhvr>
                                        <p:cTn id="115" dur="1000" fill="hold"/>
                                        <p:tgtEl>
                                          <p:spTgt spid="313438"/>
                                        </p:tgtEl>
                                        <p:attrNameLst>
                                          <p:attrName>ppt_y</p:attrName>
                                        </p:attrNameLst>
                                      </p:cBhvr>
                                      <p:tavLst>
                                        <p:tav tm="0">
                                          <p:val>
                                            <p:strVal val="#ppt_y+.1"/>
                                          </p:val>
                                        </p:tav>
                                        <p:tav tm="100000">
                                          <p:val>
                                            <p:strVal val="#ppt_y"/>
                                          </p:val>
                                        </p:tav>
                                      </p:tavLst>
                                    </p:anim>
                                  </p:childTnLst>
                                </p:cTn>
                              </p:par>
                              <p:par>
                                <p:cTn id="116" presetID="42" presetClass="entr" presetSubtype="0" fill="hold" grpId="0" nodeType="withEffect">
                                  <p:stCondLst>
                                    <p:cond delay="0"/>
                                  </p:stCondLst>
                                  <p:childTnLst>
                                    <p:set>
                                      <p:cBhvr>
                                        <p:cTn id="117" dur="1" fill="hold">
                                          <p:stCondLst>
                                            <p:cond delay="0"/>
                                          </p:stCondLst>
                                        </p:cTn>
                                        <p:tgtEl>
                                          <p:spTgt spid="313441"/>
                                        </p:tgtEl>
                                        <p:attrNameLst>
                                          <p:attrName>style.visibility</p:attrName>
                                        </p:attrNameLst>
                                      </p:cBhvr>
                                      <p:to>
                                        <p:strVal val="visible"/>
                                      </p:to>
                                    </p:set>
                                    <p:animEffect transition="in" filter="fade">
                                      <p:cBhvr>
                                        <p:cTn id="118" dur="1000"/>
                                        <p:tgtEl>
                                          <p:spTgt spid="313441"/>
                                        </p:tgtEl>
                                      </p:cBhvr>
                                    </p:animEffect>
                                    <p:anim calcmode="lin" valueType="num">
                                      <p:cBhvr>
                                        <p:cTn id="119" dur="1000" fill="hold"/>
                                        <p:tgtEl>
                                          <p:spTgt spid="313441"/>
                                        </p:tgtEl>
                                        <p:attrNameLst>
                                          <p:attrName>ppt_x</p:attrName>
                                        </p:attrNameLst>
                                      </p:cBhvr>
                                      <p:tavLst>
                                        <p:tav tm="0">
                                          <p:val>
                                            <p:strVal val="#ppt_x"/>
                                          </p:val>
                                        </p:tav>
                                        <p:tav tm="100000">
                                          <p:val>
                                            <p:strVal val="#ppt_x"/>
                                          </p:val>
                                        </p:tav>
                                      </p:tavLst>
                                    </p:anim>
                                    <p:anim calcmode="lin" valueType="num">
                                      <p:cBhvr>
                                        <p:cTn id="120" dur="1000" fill="hold"/>
                                        <p:tgtEl>
                                          <p:spTgt spid="3134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426" grpId="0" animBg="1"/>
      <p:bldP spid="313427" grpId="0" animBg="1"/>
      <p:bldP spid="313429" grpId="0" animBg="1"/>
      <p:bldP spid="313431" grpId="0" animBg="1"/>
      <p:bldP spid="313432" grpId="0" animBg="1"/>
      <p:bldP spid="313433" grpId="0" animBg="1"/>
      <p:bldP spid="313434" grpId="0" animBg="1"/>
      <p:bldP spid="313439" grpId="0" animBg="1"/>
      <p:bldP spid="313424" grpId="0" animBg="1"/>
      <p:bldP spid="313425" grpId="0" animBg="1"/>
      <p:bldP spid="313436" grpId="0" animBg="1"/>
      <p:bldP spid="313437" grpId="0" animBg="1"/>
      <p:bldP spid="313438" grpId="0" animBg="1"/>
      <p:bldP spid="313440" grpId="0" animBg="1"/>
      <p:bldP spid="313441" grpId="0" animBg="1"/>
      <p:bldP spid="313443" grpId="0" animBg="1"/>
      <p:bldP spid="31344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82378" y="116142"/>
            <a:ext cx="11835685" cy="830997"/>
          </a:xfrm>
          <a:prstGeom prst="rect">
            <a:avLst/>
          </a:prstGeom>
        </p:spPr>
        <p:txBody>
          <a:bodyPr vert="horz" wrap="square" lIns="0" tIns="0" rIns="0" bIns="0" rtlCol="0" anchor="ctr">
            <a:spAutoFit/>
          </a:bodyPr>
          <a:lstStyle/>
          <a:p>
            <a:pPr marL="12700">
              <a:lnSpc>
                <a:spcPct val="100000"/>
              </a:lnSpc>
            </a:pPr>
            <a:r>
              <a:rPr sz="5400" b="1" spc="-5" dirty="0">
                <a:solidFill>
                  <a:srgbClr val="00B050"/>
                </a:solidFill>
                <a:latin typeface="Times New Roman" panose="02020603050405020304" pitchFamily="18" charset="0"/>
                <a:cs typeface="Times New Roman" panose="02020603050405020304" pitchFamily="18" charset="0"/>
              </a:rPr>
              <a:t>Some Risks </a:t>
            </a:r>
            <a:r>
              <a:rPr sz="4000" dirty="0">
                <a:solidFill>
                  <a:schemeClr val="tx1">
                    <a:lumMod val="95000"/>
                    <a:lumOff val="5000"/>
                  </a:schemeClr>
                </a:solidFill>
                <a:latin typeface="Times New Roman" panose="02020603050405020304" pitchFamily="18" charset="0"/>
                <a:cs typeface="Times New Roman" panose="02020603050405020304" pitchFamily="18" charset="0"/>
              </a:rPr>
              <a:t>From</a:t>
            </a:r>
            <a:r>
              <a:rPr sz="4000" spc="-50" dirty="0">
                <a:solidFill>
                  <a:schemeClr val="tx1">
                    <a:lumMod val="95000"/>
                    <a:lumOff val="5000"/>
                  </a:schemeClr>
                </a:solidFill>
                <a:latin typeface="Times New Roman" panose="02020603050405020304" pitchFamily="18" charset="0"/>
                <a:cs typeface="Times New Roman" panose="02020603050405020304" pitchFamily="18" charset="0"/>
              </a:rPr>
              <a:t> </a:t>
            </a:r>
            <a:r>
              <a:rPr sz="4000" dirty="0">
                <a:solidFill>
                  <a:schemeClr val="tx1">
                    <a:lumMod val="95000"/>
                    <a:lumOff val="5000"/>
                  </a:schemeClr>
                </a:solidFill>
                <a:latin typeface="Times New Roman" panose="02020603050405020304" pitchFamily="18" charset="0"/>
                <a:cs typeface="Times New Roman" panose="02020603050405020304" pitchFamily="18" charset="0"/>
              </a:rPr>
              <a:t>Inadequate</a:t>
            </a:r>
            <a:r>
              <a:rPr lang="en-US" sz="4000" dirty="0">
                <a:solidFill>
                  <a:schemeClr val="tx1">
                    <a:lumMod val="95000"/>
                    <a:lumOff val="5000"/>
                  </a:schemeClr>
                </a:solidFill>
                <a:latin typeface="Times New Roman" panose="02020603050405020304" pitchFamily="18" charset="0"/>
                <a:cs typeface="Times New Roman" panose="02020603050405020304" pitchFamily="18" charset="0"/>
              </a:rPr>
              <a:t> Requirement</a:t>
            </a:r>
            <a:r>
              <a:rPr lang="en-US" sz="4000" spc="-114"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4000" dirty="0">
                <a:solidFill>
                  <a:schemeClr val="tx1">
                    <a:lumMod val="95000"/>
                    <a:lumOff val="5000"/>
                  </a:schemeClr>
                </a:solidFill>
                <a:latin typeface="Times New Roman" panose="02020603050405020304" pitchFamily="18" charset="0"/>
                <a:cs typeface="Times New Roman" panose="02020603050405020304" pitchFamily="18" charset="0"/>
              </a:rPr>
              <a:t>Process</a:t>
            </a:r>
            <a:endParaRPr sz="4000" dirty="0">
              <a:latin typeface="Times New Roman" panose="02020603050405020304" pitchFamily="18" charset="0"/>
              <a:cs typeface="Times New Roman" panose="02020603050405020304" pitchFamily="18" charset="0"/>
            </a:endParaRPr>
          </a:p>
        </p:txBody>
      </p:sp>
      <p:sp>
        <p:nvSpPr>
          <p:cNvPr id="7" name="object 7"/>
          <p:cNvSpPr txBox="1"/>
          <p:nvPr/>
        </p:nvSpPr>
        <p:spPr>
          <a:xfrm>
            <a:off x="0" y="1285693"/>
            <a:ext cx="12192000" cy="4267835"/>
          </a:xfrm>
          <a:prstGeom prst="rect">
            <a:avLst/>
          </a:prstGeom>
        </p:spPr>
        <p:txBody>
          <a:bodyPr vert="horz" wrap="square" lIns="0" tIns="0" rIns="0" bIns="0" rtlCol="0">
            <a:spAutoFit/>
          </a:bodyPr>
          <a:lstStyle/>
          <a:p>
            <a:pPr algn="just">
              <a:spcBef>
                <a:spcPts val="50"/>
              </a:spcBef>
            </a:pPr>
            <a:endParaRPr sz="3000" dirty="0">
              <a:latin typeface="Times New Roman"/>
              <a:cs typeface="Times New Roman"/>
            </a:endParaRPr>
          </a:p>
          <a:p>
            <a:pPr marL="431800" marR="1403350" indent="-342900" algn="just">
              <a:buFont typeface="Wingdings"/>
              <a:buChar char=""/>
              <a:tabLst>
                <a:tab pos="431165" algn="l"/>
                <a:tab pos="431800" algn="l"/>
              </a:tabLst>
            </a:pPr>
            <a:r>
              <a:rPr sz="2800" spc="-5" dirty="0">
                <a:solidFill>
                  <a:srgbClr val="FF0000"/>
                </a:solidFill>
                <a:latin typeface="Arial"/>
                <a:cs typeface="Arial"/>
              </a:rPr>
              <a:t>Insufficient </a:t>
            </a:r>
            <a:r>
              <a:rPr sz="2800" spc="-5" dirty="0">
                <a:solidFill>
                  <a:srgbClr val="001F5F"/>
                </a:solidFill>
                <a:latin typeface="Arial"/>
                <a:cs typeface="Arial"/>
              </a:rPr>
              <a:t>user involvement leads to  </a:t>
            </a:r>
            <a:r>
              <a:rPr sz="2800" dirty="0">
                <a:solidFill>
                  <a:srgbClr val="FF0000"/>
                </a:solidFill>
                <a:latin typeface="Arial"/>
                <a:cs typeface="Arial"/>
              </a:rPr>
              <a:t>unacceptable</a:t>
            </a:r>
            <a:r>
              <a:rPr sz="2800" spc="-30" dirty="0">
                <a:solidFill>
                  <a:srgbClr val="FF0000"/>
                </a:solidFill>
                <a:latin typeface="Arial"/>
                <a:cs typeface="Arial"/>
              </a:rPr>
              <a:t> </a:t>
            </a:r>
            <a:r>
              <a:rPr sz="2800" spc="-5" dirty="0">
                <a:solidFill>
                  <a:srgbClr val="001F5F"/>
                </a:solidFill>
                <a:latin typeface="Arial"/>
                <a:cs typeface="Arial"/>
              </a:rPr>
              <a:t>products</a:t>
            </a:r>
            <a:endParaRPr lang="en-US" sz="2800" spc="-5" dirty="0">
              <a:solidFill>
                <a:srgbClr val="001F5F"/>
              </a:solidFill>
              <a:latin typeface="Arial"/>
              <a:cs typeface="Arial"/>
            </a:endParaRPr>
          </a:p>
          <a:p>
            <a:pPr marL="431800" marR="1403350" indent="-342900" algn="just">
              <a:buFont typeface="Wingdings"/>
              <a:buChar char=""/>
              <a:tabLst>
                <a:tab pos="431165" algn="l"/>
                <a:tab pos="431800" algn="l"/>
              </a:tabLst>
            </a:pPr>
            <a:endParaRPr sz="2800" dirty="0">
              <a:latin typeface="Arial"/>
              <a:cs typeface="Arial"/>
            </a:endParaRPr>
          </a:p>
          <a:p>
            <a:pPr marL="431800" marR="758190" indent="-342900" algn="just">
              <a:spcBef>
                <a:spcPts val="670"/>
              </a:spcBef>
              <a:buFont typeface="Wingdings"/>
              <a:buChar char=""/>
              <a:tabLst>
                <a:tab pos="431165" algn="l"/>
                <a:tab pos="431800" algn="l"/>
              </a:tabLst>
            </a:pPr>
            <a:r>
              <a:rPr sz="2800" spc="-5" dirty="0">
                <a:solidFill>
                  <a:srgbClr val="FF0000"/>
                </a:solidFill>
                <a:latin typeface="Arial"/>
                <a:cs typeface="Arial"/>
              </a:rPr>
              <a:t>Creeping </a:t>
            </a:r>
            <a:r>
              <a:rPr sz="2800" spc="-5" dirty="0">
                <a:solidFill>
                  <a:srgbClr val="001F5F"/>
                </a:solidFill>
                <a:latin typeface="Arial"/>
                <a:cs typeface="Arial"/>
              </a:rPr>
              <a:t>user </a:t>
            </a:r>
            <a:r>
              <a:rPr sz="2800" dirty="0">
                <a:solidFill>
                  <a:srgbClr val="001F5F"/>
                </a:solidFill>
                <a:latin typeface="Arial"/>
                <a:cs typeface="Arial"/>
              </a:rPr>
              <a:t>requirements contribute </a:t>
            </a:r>
            <a:r>
              <a:rPr sz="2800" spc="-5" dirty="0">
                <a:solidFill>
                  <a:srgbClr val="001F5F"/>
                </a:solidFill>
                <a:latin typeface="Arial"/>
                <a:cs typeface="Arial"/>
              </a:rPr>
              <a:t>to  </a:t>
            </a:r>
            <a:r>
              <a:rPr sz="2800" dirty="0">
                <a:solidFill>
                  <a:srgbClr val="001F5F"/>
                </a:solidFill>
                <a:latin typeface="Arial"/>
                <a:cs typeface="Arial"/>
              </a:rPr>
              <a:t>overruns and </a:t>
            </a:r>
            <a:r>
              <a:rPr sz="2800" dirty="0">
                <a:solidFill>
                  <a:srgbClr val="FF0000"/>
                </a:solidFill>
                <a:latin typeface="Arial"/>
                <a:cs typeface="Arial"/>
              </a:rPr>
              <a:t>degrade </a:t>
            </a:r>
            <a:r>
              <a:rPr sz="2800" dirty="0">
                <a:solidFill>
                  <a:srgbClr val="001F5F"/>
                </a:solidFill>
                <a:latin typeface="Arial"/>
                <a:cs typeface="Arial"/>
              </a:rPr>
              <a:t>product</a:t>
            </a:r>
            <a:r>
              <a:rPr sz="2800" spc="5" dirty="0">
                <a:solidFill>
                  <a:srgbClr val="001F5F"/>
                </a:solidFill>
                <a:latin typeface="Arial"/>
                <a:cs typeface="Arial"/>
              </a:rPr>
              <a:t> </a:t>
            </a:r>
            <a:r>
              <a:rPr sz="2800" spc="-5" dirty="0">
                <a:solidFill>
                  <a:srgbClr val="001F5F"/>
                </a:solidFill>
                <a:latin typeface="Arial"/>
                <a:cs typeface="Arial"/>
              </a:rPr>
              <a:t>quality</a:t>
            </a:r>
            <a:endParaRPr lang="en-US" sz="2800" spc="-5" dirty="0">
              <a:solidFill>
                <a:srgbClr val="001F5F"/>
              </a:solidFill>
              <a:latin typeface="Arial"/>
              <a:cs typeface="Arial"/>
            </a:endParaRPr>
          </a:p>
          <a:p>
            <a:pPr marL="431800" marR="758190" indent="-342900" algn="just">
              <a:spcBef>
                <a:spcPts val="670"/>
              </a:spcBef>
              <a:buFont typeface="Wingdings"/>
              <a:buChar char=""/>
              <a:tabLst>
                <a:tab pos="431165" algn="l"/>
                <a:tab pos="431800" algn="l"/>
              </a:tabLst>
            </a:pPr>
            <a:endParaRPr sz="2800" dirty="0">
              <a:latin typeface="Arial"/>
              <a:cs typeface="Arial"/>
            </a:endParaRPr>
          </a:p>
          <a:p>
            <a:pPr marL="431800" indent="-342900" algn="just">
              <a:spcBef>
                <a:spcPts val="670"/>
              </a:spcBef>
              <a:buFont typeface="Wingdings"/>
              <a:buChar char=""/>
              <a:tabLst>
                <a:tab pos="431165" algn="l"/>
                <a:tab pos="431800" algn="l"/>
              </a:tabLst>
            </a:pPr>
            <a:r>
              <a:rPr sz="2800" spc="-5" dirty="0">
                <a:solidFill>
                  <a:srgbClr val="FF0000"/>
                </a:solidFill>
                <a:latin typeface="Arial"/>
                <a:cs typeface="Arial"/>
              </a:rPr>
              <a:t>Ambiguous </a:t>
            </a:r>
            <a:r>
              <a:rPr sz="2800" dirty="0">
                <a:solidFill>
                  <a:srgbClr val="001F5F"/>
                </a:solidFill>
                <a:latin typeface="Arial"/>
                <a:cs typeface="Arial"/>
              </a:rPr>
              <a:t>requirements </a:t>
            </a:r>
            <a:r>
              <a:rPr sz="2800" spc="-5" dirty="0">
                <a:solidFill>
                  <a:srgbClr val="001F5F"/>
                </a:solidFill>
                <a:latin typeface="Arial"/>
                <a:cs typeface="Arial"/>
              </a:rPr>
              <a:t>lead to </a:t>
            </a:r>
            <a:r>
              <a:rPr sz="2800" dirty="0">
                <a:solidFill>
                  <a:srgbClr val="001F5F"/>
                </a:solidFill>
                <a:latin typeface="Arial"/>
                <a:cs typeface="Arial"/>
              </a:rPr>
              <a:t>ill-spent</a:t>
            </a:r>
            <a:r>
              <a:rPr sz="2800" spc="70" dirty="0">
                <a:solidFill>
                  <a:srgbClr val="001F5F"/>
                </a:solidFill>
                <a:latin typeface="Arial"/>
                <a:cs typeface="Arial"/>
              </a:rPr>
              <a:t> </a:t>
            </a:r>
            <a:r>
              <a:rPr sz="2800" spc="-5" dirty="0">
                <a:solidFill>
                  <a:srgbClr val="001F5F"/>
                </a:solidFill>
                <a:latin typeface="Arial"/>
                <a:cs typeface="Arial"/>
              </a:rPr>
              <a:t>time</a:t>
            </a:r>
            <a:r>
              <a:rPr lang="en-US" sz="2800" spc="-5" dirty="0">
                <a:solidFill>
                  <a:srgbClr val="001F5F"/>
                </a:solidFill>
                <a:latin typeface="Arial"/>
                <a:cs typeface="Arial"/>
              </a:rPr>
              <a:t> </a:t>
            </a:r>
            <a:r>
              <a:rPr sz="2800" spc="-5" dirty="0">
                <a:solidFill>
                  <a:srgbClr val="001F5F"/>
                </a:solidFill>
                <a:latin typeface="Arial"/>
                <a:cs typeface="Arial"/>
              </a:rPr>
              <a:t>and</a:t>
            </a:r>
            <a:r>
              <a:rPr sz="2800" spc="-60" dirty="0">
                <a:solidFill>
                  <a:srgbClr val="001F5F"/>
                </a:solidFill>
                <a:latin typeface="Arial"/>
                <a:cs typeface="Arial"/>
              </a:rPr>
              <a:t> </a:t>
            </a:r>
            <a:r>
              <a:rPr sz="2800" spc="-5" dirty="0">
                <a:solidFill>
                  <a:srgbClr val="001F5F"/>
                </a:solidFill>
                <a:latin typeface="Arial"/>
                <a:cs typeface="Arial"/>
              </a:rPr>
              <a:t>rework</a:t>
            </a:r>
            <a:endParaRPr lang="en-US" sz="2800" spc="-5" dirty="0">
              <a:solidFill>
                <a:srgbClr val="001F5F"/>
              </a:solidFill>
              <a:latin typeface="Arial"/>
              <a:cs typeface="Arial"/>
            </a:endParaRPr>
          </a:p>
          <a:p>
            <a:pPr marL="431800" algn="just"/>
            <a:endParaRPr sz="2800" dirty="0">
              <a:latin typeface="Arial"/>
              <a:cs typeface="Arial"/>
            </a:endParaRPr>
          </a:p>
          <a:p>
            <a:pPr marL="431800" marR="461645" indent="-342900" algn="just">
              <a:spcBef>
                <a:spcPts val="670"/>
              </a:spcBef>
              <a:buFont typeface="Wingdings"/>
              <a:buChar char=""/>
              <a:tabLst>
                <a:tab pos="431165" algn="l"/>
                <a:tab pos="431800" algn="l"/>
              </a:tabLst>
            </a:pPr>
            <a:r>
              <a:rPr sz="2800" dirty="0">
                <a:solidFill>
                  <a:srgbClr val="FF0000"/>
                </a:solidFill>
                <a:latin typeface="Arial"/>
                <a:cs typeface="Arial"/>
              </a:rPr>
              <a:t>Gold-plating </a:t>
            </a:r>
            <a:r>
              <a:rPr sz="2800" spc="-5" dirty="0">
                <a:solidFill>
                  <a:srgbClr val="001F5F"/>
                </a:solidFill>
                <a:latin typeface="Arial"/>
                <a:cs typeface="Arial"/>
              </a:rPr>
              <a:t>by </a:t>
            </a:r>
            <a:r>
              <a:rPr sz="2800" dirty="0">
                <a:solidFill>
                  <a:srgbClr val="001F5F"/>
                </a:solidFill>
                <a:latin typeface="Arial"/>
                <a:cs typeface="Arial"/>
              </a:rPr>
              <a:t>developers and users adds  unnecessary</a:t>
            </a:r>
            <a:r>
              <a:rPr sz="2800" spc="-65" dirty="0">
                <a:solidFill>
                  <a:srgbClr val="001F5F"/>
                </a:solidFill>
                <a:latin typeface="Arial"/>
                <a:cs typeface="Arial"/>
              </a:rPr>
              <a:t> </a:t>
            </a:r>
            <a:r>
              <a:rPr sz="2800" dirty="0">
                <a:solidFill>
                  <a:srgbClr val="001F5F"/>
                </a:solidFill>
                <a:latin typeface="Arial"/>
                <a:cs typeface="Arial"/>
              </a:rPr>
              <a:t>features</a:t>
            </a:r>
            <a:endParaRPr sz="2800" dirty="0">
              <a:latin typeface="Arial"/>
              <a:cs typeface="Arial"/>
            </a:endParaRPr>
          </a:p>
        </p:txBody>
      </p:sp>
      <p:sp>
        <p:nvSpPr>
          <p:cNvPr id="2" name="Footer Placeholder 1">
            <a:extLst>
              <a:ext uri="{FF2B5EF4-FFF2-40B4-BE49-F238E27FC236}">
                <a16:creationId xmlns:a16="http://schemas.microsoft.com/office/drawing/2014/main" id="{F767F3DD-8CA4-4D2B-87BE-F2833BE150FC}"/>
              </a:ext>
            </a:extLst>
          </p:cNvPr>
          <p:cNvSpPr>
            <a:spLocks noGrp="1"/>
          </p:cNvSpPr>
          <p:nvPr>
            <p:ph type="ftr" sz="quarter" idx="11"/>
          </p:nvPr>
        </p:nvSpPr>
        <p:spPr/>
        <p:txBody>
          <a:bodyPr/>
          <a:lstStyle/>
          <a:p>
            <a:r>
              <a:rPr lang="en-US"/>
              <a:t>Software Engineering</a:t>
            </a:r>
          </a:p>
        </p:txBody>
      </p:sp>
      <p:sp>
        <p:nvSpPr>
          <p:cNvPr id="3" name="Slide Number Placeholder 2">
            <a:extLst>
              <a:ext uri="{FF2B5EF4-FFF2-40B4-BE49-F238E27FC236}">
                <a16:creationId xmlns:a16="http://schemas.microsoft.com/office/drawing/2014/main" id="{52EE7E21-C291-47F6-B3C5-B3A8E1591B9A}"/>
              </a:ext>
            </a:extLst>
          </p:cNvPr>
          <p:cNvSpPr>
            <a:spLocks noGrp="1"/>
          </p:cNvSpPr>
          <p:nvPr>
            <p:ph type="sldNum" sz="quarter" idx="12"/>
          </p:nvPr>
        </p:nvSpPr>
        <p:spPr/>
        <p:txBody>
          <a:bodyPr/>
          <a:lstStyle/>
          <a:p>
            <a:fld id="{B12280B9-D2CE-4D2F-9836-68D0AD48D9E8}" type="slidenum">
              <a:rPr lang="en-US" smtClean="0"/>
              <a:t>43</a:t>
            </a:fld>
            <a:endParaRPr lang="en-US"/>
          </a:p>
        </p:txBody>
      </p:sp>
    </p:spTree>
    <p:extLst>
      <p:ext uri="{BB962C8B-B14F-4D97-AF65-F5344CB8AC3E}">
        <p14:creationId xmlns:p14="http://schemas.microsoft.com/office/powerpoint/2010/main" val="18348501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0" y="0"/>
            <a:ext cx="12192000" cy="677108"/>
          </a:xfrm>
          <a:prstGeom prst="rect">
            <a:avLst/>
          </a:prstGeom>
        </p:spPr>
        <p:txBody>
          <a:bodyPr vert="horz" wrap="square" lIns="0" tIns="0" rIns="0" bIns="0" rtlCol="0" anchor="ctr">
            <a:spAutoFit/>
          </a:bodyPr>
          <a:lstStyle/>
          <a:p>
            <a:pPr marL="12700">
              <a:lnSpc>
                <a:spcPct val="100000"/>
              </a:lnSpc>
            </a:pPr>
            <a:r>
              <a:rPr spc="-5" dirty="0">
                <a:latin typeface="Times New Roman" panose="02020603050405020304" pitchFamily="18" charset="0"/>
                <a:cs typeface="Times New Roman" panose="02020603050405020304" pitchFamily="18" charset="0"/>
              </a:rPr>
              <a:t>Some Risks </a:t>
            </a:r>
            <a:r>
              <a:rPr dirty="0">
                <a:latin typeface="Times New Roman" panose="02020603050405020304" pitchFamily="18" charset="0"/>
                <a:cs typeface="Times New Roman" panose="02020603050405020304" pitchFamily="18" charset="0"/>
              </a:rPr>
              <a:t>From</a:t>
            </a:r>
            <a:r>
              <a:rPr spc="-5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Inadequate</a:t>
            </a:r>
            <a:r>
              <a:rPr lang="en-US" dirty="0">
                <a:latin typeface="Times New Roman" panose="02020603050405020304" pitchFamily="18" charset="0"/>
                <a:cs typeface="Times New Roman" panose="02020603050405020304" pitchFamily="18" charset="0"/>
              </a:rPr>
              <a:t> </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Requirement</a:t>
            </a:r>
            <a:r>
              <a:rPr lang="en-US" spc="-114"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Process</a:t>
            </a:r>
            <a:r>
              <a:rPr lang="en-US" dirty="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p:txBody>
      </p:sp>
      <p:sp>
        <p:nvSpPr>
          <p:cNvPr id="7" name="object 7"/>
          <p:cNvSpPr txBox="1"/>
          <p:nvPr/>
        </p:nvSpPr>
        <p:spPr>
          <a:xfrm>
            <a:off x="0" y="1270133"/>
            <a:ext cx="12067504" cy="3870290"/>
          </a:xfrm>
          <a:prstGeom prst="rect">
            <a:avLst/>
          </a:prstGeom>
        </p:spPr>
        <p:txBody>
          <a:bodyPr vert="horz" wrap="square" lIns="0" tIns="0" rIns="0" bIns="0" rtlCol="0">
            <a:spAutoFit/>
          </a:bodyPr>
          <a:lstStyle/>
          <a:p>
            <a:pPr>
              <a:spcBef>
                <a:spcPts val="50"/>
              </a:spcBef>
            </a:pPr>
            <a:endParaRPr sz="3000" dirty="0">
              <a:latin typeface="Times New Roman"/>
              <a:cs typeface="Times New Roman"/>
            </a:endParaRPr>
          </a:p>
          <a:p>
            <a:pPr marL="431800" marR="753110" indent="-342900">
              <a:buFont typeface="Wingdings"/>
              <a:buChar char=""/>
              <a:tabLst>
                <a:tab pos="431165" algn="l"/>
                <a:tab pos="431800" algn="l"/>
              </a:tabLst>
            </a:pPr>
            <a:r>
              <a:rPr sz="2800" spc="-5" dirty="0">
                <a:solidFill>
                  <a:srgbClr val="001F5F"/>
                </a:solidFill>
                <a:latin typeface="Arial"/>
                <a:cs typeface="Arial"/>
              </a:rPr>
              <a:t>Minimal specifications lead to </a:t>
            </a:r>
            <a:r>
              <a:rPr sz="2800" dirty="0">
                <a:solidFill>
                  <a:srgbClr val="001F5F"/>
                </a:solidFill>
                <a:latin typeface="Arial"/>
                <a:cs typeface="Arial"/>
              </a:rPr>
              <a:t>missing </a:t>
            </a:r>
            <a:r>
              <a:rPr sz="2800" dirty="0">
                <a:solidFill>
                  <a:srgbClr val="FF0000"/>
                </a:solidFill>
                <a:latin typeface="Arial"/>
                <a:cs typeface="Arial"/>
              </a:rPr>
              <a:t>key  requirements</a:t>
            </a:r>
            <a:endParaRPr lang="en-US" sz="2800" dirty="0">
              <a:solidFill>
                <a:srgbClr val="FF0000"/>
              </a:solidFill>
              <a:latin typeface="Arial"/>
              <a:cs typeface="Arial"/>
            </a:endParaRPr>
          </a:p>
          <a:p>
            <a:pPr marL="431800" marR="753110" indent="-342900">
              <a:buFont typeface="Wingdings"/>
              <a:buChar char=""/>
              <a:tabLst>
                <a:tab pos="431165" algn="l"/>
                <a:tab pos="431800" algn="l"/>
              </a:tabLst>
            </a:pPr>
            <a:endParaRPr sz="2800" dirty="0">
              <a:latin typeface="Arial"/>
              <a:cs typeface="Arial"/>
            </a:endParaRPr>
          </a:p>
          <a:p>
            <a:pPr marL="431800" marR="5080" indent="-342900">
              <a:spcBef>
                <a:spcPts val="670"/>
              </a:spcBef>
              <a:buFont typeface="Wingdings"/>
              <a:buChar char=""/>
              <a:tabLst>
                <a:tab pos="431165" algn="l"/>
                <a:tab pos="431800" algn="l"/>
              </a:tabLst>
            </a:pPr>
            <a:r>
              <a:rPr sz="2800" dirty="0">
                <a:solidFill>
                  <a:srgbClr val="FF0000"/>
                </a:solidFill>
                <a:latin typeface="Arial"/>
                <a:cs typeface="Arial"/>
              </a:rPr>
              <a:t>Overlooking </a:t>
            </a:r>
            <a:r>
              <a:rPr sz="2800" spc="-5" dirty="0">
                <a:solidFill>
                  <a:srgbClr val="001F5F"/>
                </a:solidFill>
                <a:latin typeface="Arial"/>
                <a:cs typeface="Arial"/>
              </a:rPr>
              <a:t>the needs of </a:t>
            </a:r>
            <a:r>
              <a:rPr sz="2800" dirty="0">
                <a:solidFill>
                  <a:srgbClr val="001F5F"/>
                </a:solidFill>
                <a:latin typeface="Arial"/>
                <a:cs typeface="Arial"/>
              </a:rPr>
              <a:t>certain stake </a:t>
            </a:r>
            <a:r>
              <a:rPr sz="2800" spc="-5" dirty="0">
                <a:solidFill>
                  <a:srgbClr val="001F5F"/>
                </a:solidFill>
                <a:latin typeface="Arial"/>
                <a:cs typeface="Arial"/>
              </a:rPr>
              <a:t>holders  leads to </a:t>
            </a:r>
            <a:r>
              <a:rPr sz="2800" dirty="0">
                <a:solidFill>
                  <a:srgbClr val="001F5F"/>
                </a:solidFill>
                <a:latin typeface="Arial"/>
                <a:cs typeface="Arial"/>
              </a:rPr>
              <a:t>dissatisfied </a:t>
            </a:r>
            <a:r>
              <a:rPr sz="2800" spc="-5" dirty="0">
                <a:solidFill>
                  <a:srgbClr val="001F5F"/>
                </a:solidFill>
                <a:latin typeface="Arial"/>
                <a:cs typeface="Arial"/>
              </a:rPr>
              <a:t>customers</a:t>
            </a:r>
            <a:endParaRPr lang="en-US" sz="2800" spc="-5" dirty="0">
              <a:solidFill>
                <a:srgbClr val="001F5F"/>
              </a:solidFill>
              <a:latin typeface="Arial"/>
              <a:cs typeface="Arial"/>
            </a:endParaRPr>
          </a:p>
          <a:p>
            <a:pPr marL="431800" marR="5080" indent="-342900">
              <a:spcBef>
                <a:spcPts val="670"/>
              </a:spcBef>
              <a:buFont typeface="Wingdings"/>
              <a:buChar char=""/>
              <a:tabLst>
                <a:tab pos="431165" algn="l"/>
                <a:tab pos="431800" algn="l"/>
              </a:tabLst>
            </a:pPr>
            <a:endParaRPr sz="2800" dirty="0">
              <a:latin typeface="Arial"/>
              <a:cs typeface="Arial"/>
            </a:endParaRPr>
          </a:p>
          <a:p>
            <a:pPr marL="431800" marR="934719" indent="-342900">
              <a:spcBef>
                <a:spcPts val="670"/>
              </a:spcBef>
              <a:buFont typeface="Wingdings"/>
              <a:buChar char=""/>
              <a:tabLst>
                <a:tab pos="431165" algn="l"/>
                <a:tab pos="431800" algn="l"/>
              </a:tabLst>
            </a:pPr>
            <a:r>
              <a:rPr sz="2800" dirty="0">
                <a:solidFill>
                  <a:srgbClr val="FF0000"/>
                </a:solidFill>
                <a:latin typeface="Arial"/>
                <a:cs typeface="Arial"/>
              </a:rPr>
              <a:t>Incompletely </a:t>
            </a:r>
            <a:r>
              <a:rPr sz="2800" spc="-5" dirty="0">
                <a:solidFill>
                  <a:srgbClr val="001F5F"/>
                </a:solidFill>
                <a:latin typeface="Arial"/>
                <a:cs typeface="Arial"/>
              </a:rPr>
              <a:t>defined </a:t>
            </a:r>
            <a:r>
              <a:rPr sz="2800" dirty="0">
                <a:solidFill>
                  <a:srgbClr val="001F5F"/>
                </a:solidFill>
                <a:latin typeface="Arial"/>
                <a:cs typeface="Arial"/>
              </a:rPr>
              <a:t>requirements </a:t>
            </a:r>
            <a:r>
              <a:rPr sz="2800" spc="-5" dirty="0">
                <a:solidFill>
                  <a:srgbClr val="001F5F"/>
                </a:solidFill>
                <a:latin typeface="Arial"/>
                <a:cs typeface="Arial"/>
              </a:rPr>
              <a:t>make  </a:t>
            </a:r>
            <a:r>
              <a:rPr sz="2800" dirty="0">
                <a:solidFill>
                  <a:srgbClr val="001F5F"/>
                </a:solidFill>
                <a:latin typeface="Arial"/>
                <a:cs typeface="Arial"/>
              </a:rPr>
              <a:t>accurate </a:t>
            </a:r>
            <a:r>
              <a:rPr sz="3200" b="1" dirty="0">
                <a:solidFill>
                  <a:srgbClr val="001F5F"/>
                </a:solidFill>
                <a:latin typeface="Arial"/>
                <a:cs typeface="Arial"/>
              </a:rPr>
              <a:t>project planning </a:t>
            </a:r>
            <a:r>
              <a:rPr sz="3200" b="1" spc="-5" dirty="0">
                <a:solidFill>
                  <a:srgbClr val="001F5F"/>
                </a:solidFill>
                <a:latin typeface="Arial"/>
                <a:cs typeface="Arial"/>
              </a:rPr>
              <a:t>and </a:t>
            </a:r>
            <a:r>
              <a:rPr sz="3200" b="1" dirty="0">
                <a:solidFill>
                  <a:srgbClr val="001F5F"/>
                </a:solidFill>
                <a:latin typeface="Arial"/>
                <a:cs typeface="Arial"/>
              </a:rPr>
              <a:t>tracking  </a:t>
            </a:r>
            <a:r>
              <a:rPr sz="3200" b="1" spc="-5" dirty="0">
                <a:solidFill>
                  <a:srgbClr val="001F5F"/>
                </a:solidFill>
                <a:latin typeface="Arial"/>
                <a:cs typeface="Arial"/>
              </a:rPr>
              <a:t>impossible</a:t>
            </a:r>
            <a:endParaRPr sz="3200" b="1" dirty="0">
              <a:latin typeface="Arial"/>
              <a:cs typeface="Arial"/>
            </a:endParaRPr>
          </a:p>
        </p:txBody>
      </p:sp>
      <p:sp>
        <p:nvSpPr>
          <p:cNvPr id="2" name="Footer Placeholder 1">
            <a:extLst>
              <a:ext uri="{FF2B5EF4-FFF2-40B4-BE49-F238E27FC236}">
                <a16:creationId xmlns:a16="http://schemas.microsoft.com/office/drawing/2014/main" id="{108BF62E-8D13-4DB9-B1D7-66C53F0E5088}"/>
              </a:ext>
            </a:extLst>
          </p:cNvPr>
          <p:cNvSpPr>
            <a:spLocks noGrp="1"/>
          </p:cNvSpPr>
          <p:nvPr>
            <p:ph type="ftr" sz="quarter" idx="11"/>
          </p:nvPr>
        </p:nvSpPr>
        <p:spPr/>
        <p:txBody>
          <a:bodyPr/>
          <a:lstStyle/>
          <a:p>
            <a:r>
              <a:rPr lang="en-US"/>
              <a:t>Software Engineering</a:t>
            </a:r>
          </a:p>
        </p:txBody>
      </p:sp>
      <p:sp>
        <p:nvSpPr>
          <p:cNvPr id="3" name="Slide Number Placeholder 2">
            <a:extLst>
              <a:ext uri="{FF2B5EF4-FFF2-40B4-BE49-F238E27FC236}">
                <a16:creationId xmlns:a16="http://schemas.microsoft.com/office/drawing/2014/main" id="{972CF27C-E669-4709-97F0-801858ED6461}"/>
              </a:ext>
            </a:extLst>
          </p:cNvPr>
          <p:cNvSpPr>
            <a:spLocks noGrp="1"/>
          </p:cNvSpPr>
          <p:nvPr>
            <p:ph type="sldNum" sz="quarter" idx="12"/>
          </p:nvPr>
        </p:nvSpPr>
        <p:spPr/>
        <p:txBody>
          <a:bodyPr/>
          <a:lstStyle/>
          <a:p>
            <a:fld id="{B12280B9-D2CE-4D2F-9836-68D0AD48D9E8}" type="slidenum">
              <a:rPr lang="en-US" smtClean="0"/>
              <a:t>44</a:t>
            </a:fld>
            <a:endParaRPr lang="en-US"/>
          </a:p>
        </p:txBody>
      </p:sp>
    </p:spTree>
    <p:extLst>
      <p:ext uri="{BB962C8B-B14F-4D97-AF65-F5344CB8AC3E}">
        <p14:creationId xmlns:p14="http://schemas.microsoft.com/office/powerpoint/2010/main" val="2626015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Requirement</a:t>
            </a:r>
            <a:endParaRPr lang="en-US" dirty="0"/>
          </a:p>
        </p:txBody>
      </p:sp>
      <p:sp>
        <p:nvSpPr>
          <p:cNvPr id="3" name="Content Placeholder 2"/>
          <p:cNvSpPr>
            <a:spLocks noGrp="1"/>
          </p:cNvSpPr>
          <p:nvPr>
            <p:ph idx="1"/>
          </p:nvPr>
        </p:nvSpPr>
        <p:spPr/>
        <p:txBody>
          <a:bodyPr>
            <a:normAutofit lnSpcReduction="10000"/>
          </a:bodyPr>
          <a:lstStyle/>
          <a:p>
            <a:pPr algn="just"/>
            <a:r>
              <a:rPr lang="en-US" sz="2200" dirty="0"/>
              <a:t>Requirements form the basis for all software products</a:t>
            </a:r>
          </a:p>
          <a:p>
            <a:pPr algn="just"/>
            <a:endParaRPr lang="en-US" sz="2200" dirty="0"/>
          </a:p>
          <a:p>
            <a:pPr lvl="1" algn="just"/>
            <a:r>
              <a:rPr lang="en-US" sz="2200" dirty="0">
                <a:solidFill>
                  <a:srgbClr val="002060"/>
                </a:solidFill>
              </a:rPr>
              <a:t>Requirements engineering is the process, which enables us to </a:t>
            </a:r>
            <a:r>
              <a:rPr lang="en-US" sz="2200" dirty="0">
                <a:solidFill>
                  <a:srgbClr val="C00000"/>
                </a:solidFill>
              </a:rPr>
              <a:t>systematically</a:t>
            </a:r>
            <a:r>
              <a:rPr lang="en-US" sz="2200" dirty="0">
                <a:solidFill>
                  <a:srgbClr val="002060"/>
                </a:solidFill>
              </a:rPr>
              <a:t> determine the requirements for a software product</a:t>
            </a:r>
          </a:p>
          <a:p>
            <a:pPr marL="354965" indent="-342900">
              <a:lnSpc>
                <a:spcPct val="100000"/>
              </a:lnSpc>
              <a:spcBef>
                <a:spcPts val="765"/>
              </a:spcBef>
              <a:buSzPct val="60000"/>
              <a:buFont typeface="Wingdings" panose="05000000000000000000" pitchFamily="2" charset="2"/>
              <a:buChar char="q"/>
              <a:tabLst>
                <a:tab pos="332105" algn="l"/>
                <a:tab pos="333375" algn="l"/>
              </a:tabLst>
            </a:pPr>
            <a:endParaRPr lang="en-US" sz="2200" spc="40" dirty="0">
              <a:solidFill>
                <a:srgbClr val="C00000"/>
              </a:solidFill>
              <a:cs typeface="Arial"/>
            </a:endParaRPr>
          </a:p>
          <a:p>
            <a:pPr marL="354965" indent="-342900">
              <a:lnSpc>
                <a:spcPct val="100000"/>
              </a:lnSpc>
              <a:spcBef>
                <a:spcPts val="765"/>
              </a:spcBef>
              <a:buSzPct val="60000"/>
              <a:buFont typeface="Wingdings" panose="05000000000000000000" pitchFamily="2" charset="2"/>
              <a:buChar char="q"/>
              <a:tabLst>
                <a:tab pos="332105" algn="l"/>
                <a:tab pos="333375" algn="l"/>
              </a:tabLst>
            </a:pPr>
            <a:r>
              <a:rPr lang="en-US" sz="2200" spc="40" dirty="0">
                <a:solidFill>
                  <a:srgbClr val="C00000"/>
                </a:solidFill>
                <a:cs typeface="Arial"/>
              </a:rPr>
              <a:t>Something required, something </a:t>
            </a:r>
            <a:r>
              <a:rPr lang="en-US" sz="2200" spc="35" dirty="0">
                <a:solidFill>
                  <a:srgbClr val="C00000"/>
                </a:solidFill>
                <a:cs typeface="Arial"/>
              </a:rPr>
              <a:t>wanted </a:t>
            </a:r>
            <a:r>
              <a:rPr lang="en-US" sz="2200" spc="20" dirty="0">
                <a:solidFill>
                  <a:srgbClr val="C00000"/>
                </a:solidFill>
                <a:cs typeface="Arial"/>
              </a:rPr>
              <a:t>or</a:t>
            </a:r>
            <a:r>
              <a:rPr lang="en-US" sz="2200" spc="229" dirty="0">
                <a:solidFill>
                  <a:srgbClr val="C00000"/>
                </a:solidFill>
                <a:cs typeface="Arial"/>
              </a:rPr>
              <a:t> </a:t>
            </a:r>
            <a:r>
              <a:rPr lang="en-US" sz="2200" spc="35" dirty="0">
                <a:solidFill>
                  <a:srgbClr val="C00000"/>
                </a:solidFill>
                <a:cs typeface="Arial"/>
              </a:rPr>
              <a:t>needed</a:t>
            </a:r>
            <a:endParaRPr lang="en-US" sz="2200" dirty="0">
              <a:solidFill>
                <a:srgbClr val="C00000"/>
              </a:solidFill>
              <a:cs typeface="Arial"/>
            </a:endParaRPr>
          </a:p>
          <a:p>
            <a:pPr marL="720725" lvl="1" indent="-342900">
              <a:lnSpc>
                <a:spcPct val="100000"/>
              </a:lnSpc>
              <a:spcBef>
                <a:spcPts val="595"/>
              </a:spcBef>
              <a:buSzPct val="69444"/>
              <a:buFontTx/>
              <a:buChar char="-"/>
              <a:tabLst>
                <a:tab pos="652145" algn="l"/>
                <a:tab pos="653415" algn="l"/>
              </a:tabLst>
            </a:pPr>
            <a:r>
              <a:rPr lang="en-US" sz="2200" spc="35" dirty="0">
                <a:cs typeface="Arial"/>
              </a:rPr>
              <a:t>Webster’s</a:t>
            </a:r>
            <a:r>
              <a:rPr lang="en-US" sz="2200" spc="114" dirty="0">
                <a:cs typeface="Arial"/>
              </a:rPr>
              <a:t> </a:t>
            </a:r>
            <a:r>
              <a:rPr lang="en-US" sz="2200" spc="35" dirty="0">
                <a:cs typeface="Arial"/>
              </a:rPr>
              <a:t>dictionary</a:t>
            </a:r>
          </a:p>
          <a:p>
            <a:pPr marL="720725" lvl="1" indent="-342900">
              <a:lnSpc>
                <a:spcPct val="100000"/>
              </a:lnSpc>
              <a:spcBef>
                <a:spcPts val="595"/>
              </a:spcBef>
              <a:buSzPct val="69444"/>
              <a:buFontTx/>
              <a:buChar char="-"/>
              <a:tabLst>
                <a:tab pos="652145" algn="l"/>
                <a:tab pos="653415" algn="l"/>
              </a:tabLst>
            </a:pPr>
            <a:endParaRPr lang="en-US" sz="2200" dirty="0">
              <a:cs typeface="Arial"/>
            </a:endParaRPr>
          </a:p>
          <a:p>
            <a:pPr marL="354965" indent="-342900">
              <a:lnSpc>
                <a:spcPct val="100000"/>
              </a:lnSpc>
              <a:spcBef>
                <a:spcPts val="5"/>
              </a:spcBef>
              <a:buSzPct val="60000"/>
              <a:buFont typeface="Wingdings" panose="05000000000000000000" pitchFamily="2" charset="2"/>
              <a:buChar char="q"/>
              <a:tabLst>
                <a:tab pos="332105" algn="l"/>
                <a:tab pos="333375" algn="l"/>
              </a:tabLst>
            </a:pPr>
            <a:r>
              <a:rPr lang="en-US" sz="2200" spc="35" dirty="0">
                <a:cs typeface="Arial"/>
              </a:rPr>
              <a:t>There </a:t>
            </a:r>
            <a:r>
              <a:rPr lang="en-US" sz="2200" spc="20" dirty="0">
                <a:cs typeface="Arial"/>
              </a:rPr>
              <a:t>is </a:t>
            </a:r>
            <a:r>
              <a:rPr lang="en-US" sz="2200" dirty="0">
                <a:cs typeface="Arial"/>
              </a:rPr>
              <a:t>a </a:t>
            </a:r>
            <a:r>
              <a:rPr lang="en-US" sz="2200" spc="35" dirty="0">
                <a:cs typeface="Arial"/>
              </a:rPr>
              <a:t>huge difference </a:t>
            </a:r>
            <a:r>
              <a:rPr lang="en-US" sz="2200" spc="40" dirty="0">
                <a:cs typeface="Arial"/>
              </a:rPr>
              <a:t>between</a:t>
            </a:r>
            <a:r>
              <a:rPr lang="en-US" sz="2200" spc="180" dirty="0">
                <a:solidFill>
                  <a:srgbClr val="002060"/>
                </a:solidFill>
                <a:cs typeface="Arial"/>
              </a:rPr>
              <a:t> </a:t>
            </a:r>
            <a:r>
              <a:rPr lang="en-US" sz="2200" spc="40" dirty="0">
                <a:solidFill>
                  <a:srgbClr val="002060"/>
                </a:solidFill>
                <a:cs typeface="Arial"/>
              </a:rPr>
              <a:t>wanted </a:t>
            </a:r>
            <a:r>
              <a:rPr lang="en-US" sz="2200" spc="30" dirty="0">
                <a:cs typeface="Arial"/>
              </a:rPr>
              <a:t>and </a:t>
            </a:r>
            <a:r>
              <a:rPr lang="en-US" sz="2200" spc="40" dirty="0">
                <a:solidFill>
                  <a:srgbClr val="002060"/>
                </a:solidFill>
                <a:cs typeface="Arial"/>
              </a:rPr>
              <a:t>needed</a:t>
            </a:r>
            <a:r>
              <a:rPr lang="en-US" sz="2200" i="1" spc="40" dirty="0">
                <a:cs typeface="Arial"/>
              </a:rPr>
              <a:t> </a:t>
            </a:r>
            <a:r>
              <a:rPr lang="en-US" sz="2200" spc="30" dirty="0">
                <a:cs typeface="Arial"/>
              </a:rPr>
              <a:t>and </a:t>
            </a:r>
            <a:r>
              <a:rPr lang="en-US" sz="2200" spc="20" dirty="0">
                <a:cs typeface="Arial"/>
              </a:rPr>
              <a:t>it </a:t>
            </a:r>
            <a:r>
              <a:rPr lang="en-US" sz="2200" spc="40" dirty="0">
                <a:cs typeface="Arial"/>
              </a:rPr>
              <a:t>should </a:t>
            </a:r>
            <a:r>
              <a:rPr lang="en-US" sz="2200" spc="25" dirty="0">
                <a:cs typeface="Arial"/>
              </a:rPr>
              <a:t>be</a:t>
            </a:r>
            <a:r>
              <a:rPr lang="en-US" sz="2200" dirty="0">
                <a:cs typeface="Arial"/>
              </a:rPr>
              <a:t> </a:t>
            </a:r>
            <a:r>
              <a:rPr lang="en-US" sz="2200" spc="35" dirty="0">
                <a:cs typeface="Arial"/>
              </a:rPr>
              <a:t>kept</a:t>
            </a:r>
            <a:r>
              <a:rPr lang="en-US" sz="2200" dirty="0">
                <a:cs typeface="Arial"/>
              </a:rPr>
              <a:t> </a:t>
            </a:r>
            <a:r>
              <a:rPr lang="en-US" sz="2200" spc="20" dirty="0">
                <a:cs typeface="Arial"/>
              </a:rPr>
              <a:t>in </a:t>
            </a:r>
            <a:r>
              <a:rPr lang="en-US" sz="2200" spc="30" dirty="0">
                <a:cs typeface="Arial"/>
              </a:rPr>
              <a:t>mind all the</a:t>
            </a:r>
            <a:r>
              <a:rPr lang="en-US" sz="2200" spc="280" dirty="0">
                <a:cs typeface="Arial"/>
              </a:rPr>
              <a:t> </a:t>
            </a:r>
            <a:r>
              <a:rPr lang="en-US" sz="2200" spc="30" dirty="0">
                <a:cs typeface="Arial"/>
              </a:rPr>
              <a:t>time</a:t>
            </a:r>
            <a:endParaRPr lang="en-US" sz="2200" dirty="0">
              <a:cs typeface="Arial"/>
            </a:endParaRPr>
          </a:p>
          <a:p>
            <a:pPr marL="1040765" indent="-342900">
              <a:lnSpc>
                <a:spcPct val="100000"/>
              </a:lnSpc>
              <a:spcBef>
                <a:spcPts val="30"/>
              </a:spcBef>
              <a:buSzPct val="75000"/>
              <a:tabLst>
                <a:tab pos="927735" algn="l"/>
              </a:tabLst>
            </a:pPr>
            <a:r>
              <a:rPr lang="en-US" sz="2200" spc="30" dirty="0">
                <a:solidFill>
                  <a:srgbClr val="002060"/>
                </a:solidFill>
                <a:cs typeface="Arial"/>
              </a:rPr>
              <a:t>Need</a:t>
            </a:r>
            <a:r>
              <a:rPr lang="en-US" sz="2200" spc="30" dirty="0">
                <a:solidFill>
                  <a:srgbClr val="C00000"/>
                </a:solidFill>
                <a:cs typeface="Arial"/>
              </a:rPr>
              <a:t>- </a:t>
            </a:r>
            <a:r>
              <a:rPr lang="en-US" sz="2200" spc="35" dirty="0">
                <a:solidFill>
                  <a:srgbClr val="C00000"/>
                </a:solidFill>
                <a:cs typeface="Arial"/>
              </a:rPr>
              <a:t>something </a:t>
            </a:r>
            <a:r>
              <a:rPr lang="en-US" sz="2200" spc="20" dirty="0">
                <a:solidFill>
                  <a:srgbClr val="C00000"/>
                </a:solidFill>
                <a:cs typeface="Arial"/>
              </a:rPr>
              <a:t>you </a:t>
            </a:r>
            <a:r>
              <a:rPr lang="en-US" sz="2200" spc="30" dirty="0">
                <a:solidFill>
                  <a:srgbClr val="C00000"/>
                </a:solidFill>
                <a:cs typeface="Arial"/>
              </a:rPr>
              <a:t>have </a:t>
            </a:r>
            <a:r>
              <a:rPr lang="en-US" sz="2200" spc="20" dirty="0">
                <a:solidFill>
                  <a:srgbClr val="C00000"/>
                </a:solidFill>
                <a:cs typeface="Arial"/>
              </a:rPr>
              <a:t>to</a:t>
            </a:r>
            <a:r>
              <a:rPr lang="en-US" sz="2200" spc="434" dirty="0">
                <a:solidFill>
                  <a:srgbClr val="C00000"/>
                </a:solidFill>
                <a:cs typeface="Arial"/>
              </a:rPr>
              <a:t> </a:t>
            </a:r>
            <a:r>
              <a:rPr lang="en-US" sz="2200" spc="30" dirty="0">
                <a:solidFill>
                  <a:srgbClr val="C00000"/>
                </a:solidFill>
                <a:cs typeface="Arial"/>
              </a:rPr>
              <a:t>have</a:t>
            </a:r>
            <a:endParaRPr lang="en-US" sz="2200" dirty="0">
              <a:solidFill>
                <a:srgbClr val="C00000"/>
              </a:solidFill>
              <a:cs typeface="Arial"/>
            </a:endParaRPr>
          </a:p>
          <a:p>
            <a:pPr marL="1040765" indent="-342900">
              <a:lnSpc>
                <a:spcPct val="100000"/>
              </a:lnSpc>
              <a:spcBef>
                <a:spcPts val="490"/>
              </a:spcBef>
              <a:buSzPct val="75000"/>
              <a:tabLst>
                <a:tab pos="927735" algn="l"/>
              </a:tabLst>
            </a:pPr>
            <a:r>
              <a:rPr lang="en-US" sz="2200" spc="15" dirty="0">
                <a:solidFill>
                  <a:srgbClr val="002060"/>
                </a:solidFill>
                <a:cs typeface="Arial"/>
              </a:rPr>
              <a:t>Want</a:t>
            </a:r>
            <a:r>
              <a:rPr lang="en-US" sz="2200" spc="15" dirty="0">
                <a:solidFill>
                  <a:srgbClr val="C00000"/>
                </a:solidFill>
                <a:cs typeface="Arial"/>
              </a:rPr>
              <a:t> </a:t>
            </a:r>
            <a:r>
              <a:rPr lang="en-US" sz="2200" spc="35" dirty="0">
                <a:solidFill>
                  <a:srgbClr val="C00000"/>
                </a:solidFill>
                <a:cs typeface="Arial"/>
              </a:rPr>
              <a:t>-something </a:t>
            </a:r>
            <a:r>
              <a:rPr lang="en-US" sz="2200" spc="20" dirty="0">
                <a:solidFill>
                  <a:srgbClr val="C00000"/>
                </a:solidFill>
                <a:cs typeface="Arial"/>
              </a:rPr>
              <a:t>you </a:t>
            </a:r>
            <a:r>
              <a:rPr lang="en-US" sz="2200" spc="30" dirty="0">
                <a:solidFill>
                  <a:srgbClr val="C00000"/>
                </a:solidFill>
                <a:cs typeface="Arial"/>
              </a:rPr>
              <a:t>would </a:t>
            </a:r>
            <a:r>
              <a:rPr lang="en-US" sz="2200" spc="35" dirty="0">
                <a:solidFill>
                  <a:srgbClr val="C00000"/>
                </a:solidFill>
                <a:cs typeface="Arial"/>
              </a:rPr>
              <a:t>like </a:t>
            </a:r>
            <a:r>
              <a:rPr lang="en-US" sz="2200" spc="20" dirty="0">
                <a:solidFill>
                  <a:srgbClr val="C00000"/>
                </a:solidFill>
                <a:cs typeface="Arial"/>
              </a:rPr>
              <a:t>to</a:t>
            </a:r>
            <a:r>
              <a:rPr lang="en-US" sz="2200" spc="50" dirty="0">
                <a:solidFill>
                  <a:srgbClr val="C00000"/>
                </a:solidFill>
                <a:cs typeface="Arial"/>
              </a:rPr>
              <a:t> </a:t>
            </a:r>
            <a:r>
              <a:rPr lang="en-US" sz="2200" spc="30" dirty="0">
                <a:solidFill>
                  <a:srgbClr val="C00000"/>
                </a:solidFill>
                <a:cs typeface="Arial"/>
              </a:rPr>
              <a:t>have</a:t>
            </a:r>
            <a:endParaRPr lang="en-US" sz="2200" dirty="0">
              <a:solidFill>
                <a:srgbClr val="C00000"/>
              </a:solidFill>
              <a:cs typeface="Arial"/>
            </a:endParaRPr>
          </a:p>
          <a:p>
            <a:endParaRPr lang="en-US" sz="2200" dirty="0"/>
          </a:p>
        </p:txBody>
      </p:sp>
      <p:sp>
        <p:nvSpPr>
          <p:cNvPr id="4" name="Footer Placeholder 3"/>
          <p:cNvSpPr>
            <a:spLocks noGrp="1"/>
          </p:cNvSpPr>
          <p:nvPr>
            <p:ph type="ftr" sz="quarter" idx="11"/>
          </p:nvPr>
        </p:nvSpPr>
        <p:spPr/>
        <p:txBody>
          <a:bodyPr/>
          <a:lstStyle/>
          <a:p>
            <a:r>
              <a:rPr lang="en-US"/>
              <a:t>Software Engineering</a:t>
            </a:r>
          </a:p>
        </p:txBody>
      </p:sp>
      <p:sp>
        <p:nvSpPr>
          <p:cNvPr id="5" name="Slide Number Placeholder 4"/>
          <p:cNvSpPr>
            <a:spLocks noGrp="1"/>
          </p:cNvSpPr>
          <p:nvPr>
            <p:ph type="sldNum" sz="quarter" idx="12"/>
          </p:nvPr>
        </p:nvSpPr>
        <p:spPr/>
        <p:txBody>
          <a:bodyPr/>
          <a:lstStyle/>
          <a:p>
            <a:fld id="{1B1BB987-6F91-45E4-B4B8-36CB3CA273A8}" type="slidenum">
              <a:rPr lang="en-US" smtClean="0"/>
              <a:t>5</a:t>
            </a:fld>
            <a:endParaRPr lang="en-US"/>
          </a:p>
        </p:txBody>
      </p:sp>
    </p:spTree>
    <p:extLst>
      <p:ext uri="{BB962C8B-B14F-4D97-AF65-F5344CB8AC3E}">
        <p14:creationId xmlns:p14="http://schemas.microsoft.com/office/powerpoint/2010/main" val="4055580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Requirements </a:t>
            </a:r>
            <a:endParaRPr lang="en-US" dirty="0"/>
          </a:p>
        </p:txBody>
      </p:sp>
      <p:sp>
        <p:nvSpPr>
          <p:cNvPr id="3" name="Content Placeholder 2"/>
          <p:cNvSpPr>
            <a:spLocks noGrp="1"/>
          </p:cNvSpPr>
          <p:nvPr>
            <p:ph idx="1"/>
          </p:nvPr>
        </p:nvSpPr>
        <p:spPr/>
        <p:txBody>
          <a:bodyPr>
            <a:normAutofit/>
          </a:bodyPr>
          <a:lstStyle/>
          <a:p>
            <a:pPr marL="354965" marR="5080" indent="-342900" algn="just">
              <a:lnSpc>
                <a:spcPct val="100000"/>
              </a:lnSpc>
              <a:spcBef>
                <a:spcPts val="105"/>
              </a:spcBef>
              <a:buClr>
                <a:srgbClr val="CC8E5F"/>
              </a:buClr>
              <a:buSzPct val="60000"/>
              <a:tabLst>
                <a:tab pos="332740" algn="l"/>
              </a:tabLst>
            </a:pPr>
            <a:r>
              <a:rPr lang="en-US" sz="2200" spc="-5" dirty="0">
                <a:cs typeface="Arial"/>
              </a:rPr>
              <a:t>Requirements </a:t>
            </a:r>
            <a:r>
              <a:rPr lang="en-US" sz="2200" dirty="0">
                <a:cs typeface="Arial"/>
              </a:rPr>
              <a:t>are </a:t>
            </a:r>
            <a:r>
              <a:rPr lang="en-US" sz="2200" spc="-10" dirty="0">
                <a:cs typeface="Arial"/>
              </a:rPr>
              <a:t>... </a:t>
            </a:r>
            <a:r>
              <a:rPr lang="en-US" sz="2200" dirty="0">
                <a:cs typeface="Arial"/>
              </a:rPr>
              <a:t>A </a:t>
            </a:r>
            <a:r>
              <a:rPr lang="en-US" sz="2200" dirty="0">
                <a:solidFill>
                  <a:srgbClr val="FF0000"/>
                </a:solidFill>
                <a:cs typeface="Arial"/>
              </a:rPr>
              <a:t>specification </a:t>
            </a:r>
            <a:r>
              <a:rPr lang="en-US" sz="2200" dirty="0">
                <a:cs typeface="Arial"/>
              </a:rPr>
              <a:t>of </a:t>
            </a:r>
            <a:r>
              <a:rPr lang="en-US" sz="2200" spc="-5" dirty="0">
                <a:cs typeface="Arial"/>
              </a:rPr>
              <a:t>what should </a:t>
            </a:r>
            <a:r>
              <a:rPr lang="en-US" sz="2200" spc="-15" dirty="0">
                <a:cs typeface="Arial"/>
              </a:rPr>
              <a:t>be </a:t>
            </a:r>
            <a:r>
              <a:rPr lang="en-US" sz="2200" spc="-15" dirty="0">
                <a:solidFill>
                  <a:srgbClr val="FF0000"/>
                </a:solidFill>
                <a:cs typeface="Arial"/>
              </a:rPr>
              <a:t> </a:t>
            </a:r>
            <a:r>
              <a:rPr lang="en-US" sz="2200" dirty="0">
                <a:solidFill>
                  <a:srgbClr val="FF0000"/>
                </a:solidFill>
                <a:cs typeface="Arial"/>
              </a:rPr>
              <a:t>implemented</a:t>
            </a:r>
            <a:r>
              <a:rPr lang="en-US" sz="2200" dirty="0">
                <a:cs typeface="Arial"/>
              </a:rPr>
              <a:t>. </a:t>
            </a:r>
            <a:r>
              <a:rPr lang="en-US" sz="2200" spc="-5" dirty="0">
                <a:cs typeface="Arial"/>
              </a:rPr>
              <a:t>They are descriptions </a:t>
            </a:r>
            <a:r>
              <a:rPr lang="en-US" sz="2200" dirty="0">
                <a:cs typeface="Arial"/>
              </a:rPr>
              <a:t>of </a:t>
            </a:r>
            <a:r>
              <a:rPr lang="en-US" sz="2200" spc="-5" dirty="0">
                <a:solidFill>
                  <a:srgbClr val="FF0000"/>
                </a:solidFill>
                <a:cs typeface="Arial"/>
              </a:rPr>
              <a:t>how </a:t>
            </a:r>
            <a:r>
              <a:rPr lang="en-US" sz="2200" spc="-10" dirty="0">
                <a:cs typeface="Arial"/>
              </a:rPr>
              <a:t>the </a:t>
            </a:r>
            <a:r>
              <a:rPr lang="en-US" sz="2200" spc="-5" dirty="0">
                <a:cs typeface="Arial"/>
              </a:rPr>
              <a:t>system  should </a:t>
            </a:r>
            <a:r>
              <a:rPr lang="en-US" sz="2200" spc="-5" dirty="0">
                <a:solidFill>
                  <a:srgbClr val="FF0000"/>
                </a:solidFill>
                <a:cs typeface="Arial"/>
              </a:rPr>
              <a:t>behave</a:t>
            </a:r>
            <a:r>
              <a:rPr lang="en-US" sz="2200" spc="-5" dirty="0">
                <a:cs typeface="Arial"/>
              </a:rPr>
              <a:t>, or </a:t>
            </a:r>
            <a:r>
              <a:rPr lang="en-US" sz="2200" dirty="0">
                <a:cs typeface="Arial"/>
              </a:rPr>
              <a:t>of </a:t>
            </a:r>
            <a:r>
              <a:rPr lang="en-US" sz="2200" spc="-5" dirty="0">
                <a:cs typeface="Arial"/>
              </a:rPr>
              <a:t>a </a:t>
            </a:r>
            <a:r>
              <a:rPr lang="en-US" sz="2200" spc="-10" dirty="0">
                <a:cs typeface="Arial"/>
              </a:rPr>
              <a:t>system property or </a:t>
            </a:r>
            <a:r>
              <a:rPr lang="en-US" sz="2200" dirty="0">
                <a:cs typeface="Arial"/>
              </a:rPr>
              <a:t>attribute. </a:t>
            </a:r>
            <a:r>
              <a:rPr lang="en-US" sz="2200" spc="-5" dirty="0">
                <a:cs typeface="Arial"/>
              </a:rPr>
              <a:t>They  </a:t>
            </a:r>
            <a:r>
              <a:rPr lang="en-US" sz="2200" dirty="0">
                <a:cs typeface="Arial"/>
              </a:rPr>
              <a:t>may </a:t>
            </a:r>
            <a:r>
              <a:rPr lang="en-US" sz="2200" spc="-10" dirty="0">
                <a:cs typeface="Arial"/>
              </a:rPr>
              <a:t>be </a:t>
            </a:r>
            <a:r>
              <a:rPr lang="en-US" sz="2200" spc="-5" dirty="0">
                <a:cs typeface="Arial"/>
              </a:rPr>
              <a:t>a </a:t>
            </a:r>
            <a:r>
              <a:rPr lang="en-US" sz="2200" spc="-5" dirty="0">
                <a:solidFill>
                  <a:srgbClr val="FF0000"/>
                </a:solidFill>
                <a:cs typeface="Arial"/>
              </a:rPr>
              <a:t>constraint </a:t>
            </a:r>
            <a:r>
              <a:rPr lang="en-US" sz="2200" spc="-10" dirty="0">
                <a:cs typeface="Arial"/>
              </a:rPr>
              <a:t>on the </a:t>
            </a:r>
            <a:r>
              <a:rPr lang="en-US" sz="2200" spc="-5" dirty="0">
                <a:cs typeface="Arial"/>
              </a:rPr>
              <a:t>development process </a:t>
            </a:r>
            <a:r>
              <a:rPr lang="en-US" sz="2200" dirty="0">
                <a:cs typeface="Arial"/>
              </a:rPr>
              <a:t>of </a:t>
            </a:r>
            <a:r>
              <a:rPr lang="en-US" sz="2200" spc="-10" dirty="0">
                <a:cs typeface="Arial"/>
              </a:rPr>
              <a:t>the  </a:t>
            </a:r>
            <a:r>
              <a:rPr lang="en-US" sz="2200" dirty="0">
                <a:cs typeface="Arial"/>
              </a:rPr>
              <a:t>system.</a:t>
            </a:r>
          </a:p>
          <a:p>
            <a:pPr marL="354965" marR="5080" indent="-342900" algn="just">
              <a:lnSpc>
                <a:spcPct val="100000"/>
              </a:lnSpc>
              <a:spcBef>
                <a:spcPts val="105"/>
              </a:spcBef>
              <a:buClr>
                <a:srgbClr val="CC8E5F"/>
              </a:buClr>
              <a:buSzPct val="60000"/>
              <a:tabLst>
                <a:tab pos="332740" algn="l"/>
              </a:tabLst>
            </a:pPr>
            <a:endParaRPr lang="en-US" sz="2200" dirty="0">
              <a:cs typeface="Arial"/>
            </a:endParaRPr>
          </a:p>
          <a:p>
            <a:pPr marL="354965" marR="5080" indent="-342900" algn="just">
              <a:lnSpc>
                <a:spcPct val="100000"/>
              </a:lnSpc>
              <a:spcBef>
                <a:spcPts val="105"/>
              </a:spcBef>
              <a:buClr>
                <a:srgbClr val="CC8E5F"/>
              </a:buClr>
              <a:buSzPct val="60000"/>
              <a:tabLst>
                <a:tab pos="332740" algn="l"/>
              </a:tabLst>
            </a:pPr>
            <a:r>
              <a:rPr lang="en-US" sz="2200" dirty="0">
                <a:cs typeface="Arial"/>
              </a:rPr>
              <a:t>A </a:t>
            </a:r>
            <a:r>
              <a:rPr lang="en-US" sz="2200" spc="40" dirty="0">
                <a:solidFill>
                  <a:srgbClr val="C00000"/>
                </a:solidFill>
                <a:cs typeface="Arial"/>
              </a:rPr>
              <a:t>condition </a:t>
            </a:r>
            <a:r>
              <a:rPr lang="en-US" sz="2200" spc="25" dirty="0">
                <a:solidFill>
                  <a:srgbClr val="C00000"/>
                </a:solidFill>
                <a:cs typeface="Arial"/>
              </a:rPr>
              <a:t>or </a:t>
            </a:r>
            <a:r>
              <a:rPr lang="en-US" sz="2200" spc="40" dirty="0">
                <a:solidFill>
                  <a:srgbClr val="C00000"/>
                </a:solidFill>
                <a:cs typeface="Arial"/>
              </a:rPr>
              <a:t>capability </a:t>
            </a:r>
            <a:r>
              <a:rPr lang="en-US" sz="2200" spc="35" dirty="0">
                <a:cs typeface="Arial"/>
              </a:rPr>
              <a:t>that must </a:t>
            </a:r>
            <a:r>
              <a:rPr lang="en-US" sz="2200" spc="25" dirty="0">
                <a:cs typeface="Arial"/>
              </a:rPr>
              <a:t>be </a:t>
            </a:r>
            <a:r>
              <a:rPr lang="en-US" sz="2200" spc="30" dirty="0">
                <a:cs typeface="Arial"/>
              </a:rPr>
              <a:t>met </a:t>
            </a:r>
            <a:r>
              <a:rPr lang="en-US" sz="2200" spc="25" dirty="0">
                <a:cs typeface="Arial"/>
              </a:rPr>
              <a:t>or </a:t>
            </a:r>
            <a:r>
              <a:rPr lang="en-US" sz="2200" spc="40" dirty="0">
                <a:cs typeface="Arial"/>
              </a:rPr>
              <a:t>possessed </a:t>
            </a:r>
            <a:r>
              <a:rPr lang="en-US" sz="2200" spc="25" dirty="0">
                <a:cs typeface="Arial"/>
              </a:rPr>
              <a:t>by </a:t>
            </a:r>
            <a:r>
              <a:rPr lang="en-US" sz="2200" dirty="0">
                <a:cs typeface="Arial"/>
              </a:rPr>
              <a:t>a  </a:t>
            </a:r>
            <a:r>
              <a:rPr lang="en-US" sz="2200" spc="40" dirty="0">
                <a:cs typeface="Arial"/>
              </a:rPr>
              <a:t>system</a:t>
            </a:r>
            <a:r>
              <a:rPr lang="en-US" sz="2200" spc="40" dirty="0">
                <a:solidFill>
                  <a:srgbClr val="C00000"/>
                </a:solidFill>
                <a:cs typeface="Arial"/>
              </a:rPr>
              <a:t>...to satisfy </a:t>
            </a:r>
            <a:r>
              <a:rPr lang="en-US" sz="2200" dirty="0">
                <a:solidFill>
                  <a:srgbClr val="C00000"/>
                </a:solidFill>
                <a:cs typeface="Arial"/>
              </a:rPr>
              <a:t>a </a:t>
            </a:r>
            <a:r>
              <a:rPr lang="en-US" sz="2200" spc="40" dirty="0">
                <a:solidFill>
                  <a:srgbClr val="C00000"/>
                </a:solidFill>
                <a:cs typeface="Arial"/>
              </a:rPr>
              <a:t>contract, </a:t>
            </a:r>
            <a:r>
              <a:rPr lang="en-US" sz="2200" spc="35" dirty="0">
                <a:solidFill>
                  <a:srgbClr val="C00000"/>
                </a:solidFill>
                <a:cs typeface="Arial"/>
              </a:rPr>
              <a:t>standard, </a:t>
            </a:r>
            <a:r>
              <a:rPr lang="en-US" sz="2200" spc="40" dirty="0">
                <a:solidFill>
                  <a:srgbClr val="C00000"/>
                </a:solidFill>
                <a:cs typeface="Arial"/>
              </a:rPr>
              <a:t>specification, </a:t>
            </a:r>
            <a:r>
              <a:rPr lang="en-US" sz="2200" spc="20" dirty="0">
                <a:solidFill>
                  <a:srgbClr val="C00000"/>
                </a:solidFill>
                <a:cs typeface="Arial"/>
              </a:rPr>
              <a:t>or </a:t>
            </a:r>
            <a:r>
              <a:rPr lang="en-US" sz="2200" spc="35" dirty="0">
                <a:solidFill>
                  <a:srgbClr val="C00000"/>
                </a:solidFill>
                <a:cs typeface="Arial"/>
              </a:rPr>
              <a:t>other  </a:t>
            </a:r>
            <a:r>
              <a:rPr lang="en-US" sz="2200" spc="40" dirty="0">
                <a:solidFill>
                  <a:srgbClr val="C00000"/>
                </a:solidFill>
                <a:cs typeface="Arial"/>
              </a:rPr>
              <a:t>formally imposed</a:t>
            </a:r>
            <a:r>
              <a:rPr lang="en-US" sz="2200" spc="160" dirty="0">
                <a:solidFill>
                  <a:srgbClr val="C00000"/>
                </a:solidFill>
                <a:cs typeface="Arial"/>
              </a:rPr>
              <a:t> </a:t>
            </a:r>
            <a:r>
              <a:rPr lang="en-US" sz="2200" spc="40" dirty="0">
                <a:solidFill>
                  <a:srgbClr val="C00000"/>
                </a:solidFill>
                <a:cs typeface="Arial"/>
              </a:rPr>
              <a:t>document</a:t>
            </a:r>
            <a:endParaRPr lang="en-US" sz="2200" dirty="0">
              <a:solidFill>
                <a:srgbClr val="C00000"/>
              </a:solidFill>
              <a:cs typeface="Arial"/>
            </a:endParaRPr>
          </a:p>
          <a:p>
            <a:pPr marL="354965" marR="5080" indent="-342900" algn="just">
              <a:lnSpc>
                <a:spcPct val="100000"/>
              </a:lnSpc>
              <a:spcBef>
                <a:spcPts val="105"/>
              </a:spcBef>
              <a:buClr>
                <a:srgbClr val="CC8E5F"/>
              </a:buClr>
              <a:buSzPct val="60000"/>
              <a:buFontTx/>
              <a:buChar char="-"/>
              <a:tabLst>
                <a:tab pos="332740" algn="l"/>
              </a:tabLst>
            </a:pPr>
            <a:r>
              <a:rPr lang="en-US" sz="2200" spc="35" dirty="0">
                <a:cs typeface="Arial"/>
              </a:rPr>
              <a:t>IEEE </a:t>
            </a:r>
            <a:r>
              <a:rPr lang="en-US" sz="2200" spc="30" dirty="0" err="1">
                <a:cs typeface="Arial"/>
              </a:rPr>
              <a:t>Std</a:t>
            </a:r>
            <a:r>
              <a:rPr lang="en-US" sz="2200" spc="145" dirty="0">
                <a:cs typeface="Arial"/>
              </a:rPr>
              <a:t> </a:t>
            </a:r>
            <a:r>
              <a:rPr lang="en-US" sz="2200" spc="25" dirty="0">
                <a:cs typeface="Arial"/>
              </a:rPr>
              <a:t>729</a:t>
            </a:r>
          </a:p>
          <a:p>
            <a:pPr marL="354965" marR="5080" indent="-342900" algn="just">
              <a:lnSpc>
                <a:spcPct val="100000"/>
              </a:lnSpc>
              <a:spcBef>
                <a:spcPts val="105"/>
              </a:spcBef>
              <a:buClr>
                <a:srgbClr val="CC8E5F"/>
              </a:buClr>
              <a:buSzPct val="60000"/>
              <a:tabLst>
                <a:tab pos="332740" algn="l"/>
              </a:tabLst>
            </a:pPr>
            <a:endParaRPr lang="en-US" sz="2200" dirty="0">
              <a:cs typeface="Arial"/>
            </a:endParaRPr>
          </a:p>
          <a:p>
            <a:pPr lvl="2">
              <a:buFont typeface="Arial" panose="020B0604020202020204" pitchFamily="34" charset="0"/>
              <a:buChar char="•"/>
            </a:pPr>
            <a:r>
              <a:rPr lang="en-IN" dirty="0"/>
              <a:t>Can be constraint</a:t>
            </a:r>
          </a:p>
          <a:p>
            <a:pPr lvl="2">
              <a:buFont typeface="Arial" panose="020B0604020202020204" pitchFamily="34" charset="0"/>
              <a:buChar char="•"/>
            </a:pPr>
            <a:r>
              <a:rPr lang="en-IN" dirty="0"/>
              <a:t>Functionality</a:t>
            </a:r>
          </a:p>
        </p:txBody>
      </p:sp>
      <p:sp>
        <p:nvSpPr>
          <p:cNvPr id="59" name="Footer Placeholder 58"/>
          <p:cNvSpPr>
            <a:spLocks noGrp="1"/>
          </p:cNvSpPr>
          <p:nvPr>
            <p:ph type="ftr" sz="quarter" idx="11"/>
          </p:nvPr>
        </p:nvSpPr>
        <p:spPr/>
        <p:txBody>
          <a:bodyPr/>
          <a:lstStyle/>
          <a:p>
            <a:r>
              <a:rPr lang="en-US"/>
              <a:t>Software Engineering</a:t>
            </a:r>
          </a:p>
        </p:txBody>
      </p:sp>
      <p:sp>
        <p:nvSpPr>
          <p:cNvPr id="60" name="Slide Number Placeholder 59"/>
          <p:cNvSpPr>
            <a:spLocks noGrp="1"/>
          </p:cNvSpPr>
          <p:nvPr>
            <p:ph type="sldNum" sz="quarter" idx="12"/>
          </p:nvPr>
        </p:nvSpPr>
        <p:spPr/>
        <p:txBody>
          <a:bodyPr/>
          <a:lstStyle/>
          <a:p>
            <a:fld id="{1B1BB987-6F91-45E4-B4B8-36CB3CA273A8}" type="slidenum">
              <a:rPr lang="en-US" smtClean="0"/>
              <a:t>6</a:t>
            </a:fld>
            <a:endParaRPr lang="en-US"/>
          </a:p>
        </p:txBody>
      </p:sp>
    </p:spTree>
    <p:extLst>
      <p:ext uri="{BB962C8B-B14F-4D97-AF65-F5344CB8AC3E}">
        <p14:creationId xmlns:p14="http://schemas.microsoft.com/office/powerpoint/2010/main" val="51153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5" dirty="0"/>
              <a:t>Role of</a:t>
            </a:r>
            <a:r>
              <a:rPr lang="en-US" spc="-75" dirty="0"/>
              <a:t> </a:t>
            </a:r>
            <a:r>
              <a:rPr lang="en-US" dirty="0"/>
              <a:t>Requirements</a:t>
            </a:r>
          </a:p>
        </p:txBody>
      </p:sp>
      <p:pic>
        <p:nvPicPr>
          <p:cNvPr id="4" name="Content Placeholder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28274" t="22782" r="14401" b="14557"/>
          <a:stretch/>
        </p:blipFill>
        <p:spPr>
          <a:xfrm>
            <a:off x="2124365" y="1737362"/>
            <a:ext cx="7766396" cy="4506420"/>
          </a:xfrm>
        </p:spPr>
      </p:pic>
      <p:sp>
        <p:nvSpPr>
          <p:cNvPr id="5" name="Footer Placeholder 4"/>
          <p:cNvSpPr>
            <a:spLocks noGrp="1"/>
          </p:cNvSpPr>
          <p:nvPr>
            <p:ph type="ftr" sz="quarter" idx="11"/>
          </p:nvPr>
        </p:nvSpPr>
        <p:spPr/>
        <p:txBody>
          <a:bodyPr/>
          <a:lstStyle/>
          <a:p>
            <a:r>
              <a:rPr lang="en-US"/>
              <a:t>Software Engineering</a:t>
            </a:r>
          </a:p>
        </p:txBody>
      </p:sp>
      <p:sp>
        <p:nvSpPr>
          <p:cNvPr id="6" name="Slide Number Placeholder 5"/>
          <p:cNvSpPr>
            <a:spLocks noGrp="1"/>
          </p:cNvSpPr>
          <p:nvPr>
            <p:ph type="sldNum" sz="quarter" idx="12"/>
          </p:nvPr>
        </p:nvSpPr>
        <p:spPr/>
        <p:txBody>
          <a:bodyPr/>
          <a:lstStyle/>
          <a:p>
            <a:fld id="{1B1BB987-6F91-45E4-B4B8-36CB3CA273A8}" type="slidenum">
              <a:rPr lang="en-US" smtClean="0"/>
              <a:t>7</a:t>
            </a:fld>
            <a:endParaRPr lang="en-US"/>
          </a:p>
        </p:txBody>
      </p:sp>
    </p:spTree>
    <p:extLst>
      <p:ext uri="{BB962C8B-B14F-4D97-AF65-F5344CB8AC3E}">
        <p14:creationId xmlns:p14="http://schemas.microsoft.com/office/powerpoint/2010/main" val="3879651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Importance of Software Requirements</a:t>
            </a:r>
            <a:endParaRPr lang="en-US" dirty="0"/>
          </a:p>
        </p:txBody>
      </p:sp>
      <p:sp>
        <p:nvSpPr>
          <p:cNvPr id="4" name="object 3"/>
          <p:cNvSpPr/>
          <p:nvPr/>
        </p:nvSpPr>
        <p:spPr>
          <a:xfrm>
            <a:off x="2211069" y="2392218"/>
            <a:ext cx="3086100" cy="3648364"/>
          </a:xfrm>
          <a:prstGeom prst="rect">
            <a:avLst/>
          </a:prstGeom>
          <a:blipFill>
            <a:blip r:embed="rId2" cstate="print"/>
            <a:stretch>
              <a:fillRect/>
            </a:stretch>
          </a:blipFill>
        </p:spPr>
        <p:txBody>
          <a:bodyPr wrap="square" lIns="0" tIns="0" rIns="0" bIns="0" rtlCol="0"/>
          <a:lstStyle/>
          <a:p>
            <a:endParaRPr/>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46767" t="21762" r="5354" b="35679"/>
          <a:stretch/>
        </p:blipFill>
        <p:spPr>
          <a:xfrm>
            <a:off x="6190450" y="1194227"/>
            <a:ext cx="5302544" cy="4331368"/>
          </a:xfrm>
          <a:prstGeom prst="rect">
            <a:avLst/>
          </a:prstGeom>
        </p:spPr>
      </p:pic>
      <p:sp>
        <p:nvSpPr>
          <p:cNvPr id="7" name="object 16"/>
          <p:cNvSpPr/>
          <p:nvPr/>
        </p:nvSpPr>
        <p:spPr>
          <a:xfrm>
            <a:off x="5763260" y="3004311"/>
            <a:ext cx="355600" cy="355600"/>
          </a:xfrm>
          <a:custGeom>
            <a:avLst/>
            <a:gdLst/>
            <a:ahLst/>
            <a:cxnLst/>
            <a:rect l="l" t="t" r="r" b="b"/>
            <a:pathLst>
              <a:path w="355600" h="355600">
                <a:moveTo>
                  <a:pt x="177545" y="0"/>
                </a:moveTo>
                <a:lnTo>
                  <a:pt x="130301" y="6350"/>
                </a:lnTo>
                <a:lnTo>
                  <a:pt x="87883" y="24257"/>
                </a:lnTo>
                <a:lnTo>
                  <a:pt x="52069" y="52070"/>
                </a:lnTo>
                <a:lnTo>
                  <a:pt x="24256" y="87884"/>
                </a:lnTo>
                <a:lnTo>
                  <a:pt x="6350" y="130301"/>
                </a:lnTo>
                <a:lnTo>
                  <a:pt x="0" y="177546"/>
                </a:lnTo>
                <a:lnTo>
                  <a:pt x="6350" y="224789"/>
                </a:lnTo>
                <a:lnTo>
                  <a:pt x="24256" y="267208"/>
                </a:lnTo>
                <a:lnTo>
                  <a:pt x="52069" y="303022"/>
                </a:lnTo>
                <a:lnTo>
                  <a:pt x="87883" y="330835"/>
                </a:lnTo>
                <a:lnTo>
                  <a:pt x="130301" y="348741"/>
                </a:lnTo>
                <a:lnTo>
                  <a:pt x="177545" y="355091"/>
                </a:lnTo>
                <a:lnTo>
                  <a:pt x="224789" y="348741"/>
                </a:lnTo>
                <a:lnTo>
                  <a:pt x="267207" y="330835"/>
                </a:lnTo>
                <a:lnTo>
                  <a:pt x="303021" y="303022"/>
                </a:lnTo>
                <a:lnTo>
                  <a:pt x="330834" y="267208"/>
                </a:lnTo>
                <a:lnTo>
                  <a:pt x="348741" y="224789"/>
                </a:lnTo>
                <a:lnTo>
                  <a:pt x="355091" y="177546"/>
                </a:lnTo>
                <a:lnTo>
                  <a:pt x="348741" y="130301"/>
                </a:lnTo>
                <a:lnTo>
                  <a:pt x="330834" y="87884"/>
                </a:lnTo>
                <a:lnTo>
                  <a:pt x="303021" y="52070"/>
                </a:lnTo>
                <a:lnTo>
                  <a:pt x="267207" y="24257"/>
                </a:lnTo>
                <a:lnTo>
                  <a:pt x="224789" y="6350"/>
                </a:lnTo>
                <a:lnTo>
                  <a:pt x="177545" y="0"/>
                </a:lnTo>
                <a:close/>
              </a:path>
            </a:pathLst>
          </a:custGeom>
          <a:solidFill>
            <a:srgbClr val="CC8E5F"/>
          </a:solidFill>
        </p:spPr>
        <p:txBody>
          <a:bodyPr wrap="square" lIns="0" tIns="0" rIns="0" bIns="0" rtlCol="0"/>
          <a:lstStyle/>
          <a:p>
            <a:endParaRPr/>
          </a:p>
        </p:txBody>
      </p:sp>
      <p:sp>
        <p:nvSpPr>
          <p:cNvPr id="8" name="object 15"/>
          <p:cNvSpPr/>
          <p:nvPr/>
        </p:nvSpPr>
        <p:spPr>
          <a:xfrm>
            <a:off x="5401081" y="3359911"/>
            <a:ext cx="236220" cy="236220"/>
          </a:xfrm>
          <a:prstGeom prst="rect">
            <a:avLst/>
          </a:prstGeom>
          <a:blipFill>
            <a:blip r:embed="rId4" cstate="print"/>
            <a:stretch>
              <a:fillRect/>
            </a:stretch>
          </a:blipFill>
        </p:spPr>
        <p:txBody>
          <a:bodyPr wrap="square" lIns="0" tIns="0" rIns="0" bIns="0" rtlCol="0"/>
          <a:lstStyle/>
          <a:p>
            <a:endParaRPr/>
          </a:p>
        </p:txBody>
      </p:sp>
      <p:sp>
        <p:nvSpPr>
          <p:cNvPr id="9" name="object 17"/>
          <p:cNvSpPr/>
          <p:nvPr/>
        </p:nvSpPr>
        <p:spPr>
          <a:xfrm>
            <a:off x="5023203" y="3527551"/>
            <a:ext cx="137160" cy="137160"/>
          </a:xfrm>
          <a:prstGeom prst="rect">
            <a:avLst/>
          </a:prstGeom>
          <a:blipFill>
            <a:blip r:embed="rId5" cstate="print"/>
            <a:stretch>
              <a:fillRect/>
            </a:stretch>
          </a:blipFill>
        </p:spPr>
        <p:txBody>
          <a:bodyPr wrap="square" lIns="0" tIns="0" rIns="0" bIns="0" rtlCol="0"/>
          <a:lstStyle/>
          <a:p>
            <a:endParaRPr/>
          </a:p>
        </p:txBody>
      </p:sp>
      <p:sp>
        <p:nvSpPr>
          <p:cNvPr id="10" name="Footer Placeholder 9"/>
          <p:cNvSpPr>
            <a:spLocks noGrp="1"/>
          </p:cNvSpPr>
          <p:nvPr>
            <p:ph type="ftr" sz="quarter" idx="11"/>
          </p:nvPr>
        </p:nvSpPr>
        <p:spPr/>
        <p:txBody>
          <a:bodyPr/>
          <a:lstStyle/>
          <a:p>
            <a:r>
              <a:rPr lang="en-US"/>
              <a:t>Software Engineering</a:t>
            </a:r>
          </a:p>
        </p:txBody>
      </p:sp>
      <p:sp>
        <p:nvSpPr>
          <p:cNvPr id="11" name="Slide Number Placeholder 10"/>
          <p:cNvSpPr>
            <a:spLocks noGrp="1"/>
          </p:cNvSpPr>
          <p:nvPr>
            <p:ph type="sldNum" sz="quarter" idx="12"/>
          </p:nvPr>
        </p:nvSpPr>
        <p:spPr/>
        <p:txBody>
          <a:bodyPr/>
          <a:lstStyle/>
          <a:p>
            <a:fld id="{1B1BB987-6F91-45E4-B4B8-36CB3CA273A8}" type="slidenum">
              <a:rPr lang="en-US" smtClean="0"/>
              <a:t>8</a:t>
            </a:fld>
            <a:endParaRPr lang="en-US"/>
          </a:p>
        </p:txBody>
      </p:sp>
    </p:spTree>
    <p:extLst>
      <p:ext uri="{BB962C8B-B14F-4D97-AF65-F5344CB8AC3E}">
        <p14:creationId xmlns:p14="http://schemas.microsoft.com/office/powerpoint/2010/main" val="1461586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Importance of Software Requirements</a:t>
            </a:r>
            <a:endParaRPr lang="en-US" dirty="0"/>
          </a:p>
        </p:txBody>
      </p:sp>
      <p:sp>
        <p:nvSpPr>
          <p:cNvPr id="3" name="Content Placeholder 2"/>
          <p:cNvSpPr>
            <a:spLocks noGrp="1"/>
          </p:cNvSpPr>
          <p:nvPr>
            <p:ph idx="1"/>
          </p:nvPr>
        </p:nvSpPr>
        <p:spPr/>
        <p:txBody>
          <a:bodyPr>
            <a:normAutofit/>
          </a:bodyPr>
          <a:lstStyle/>
          <a:p>
            <a:pPr algn="just"/>
            <a:r>
              <a:rPr lang="en-US" sz="2200" dirty="0"/>
              <a:t>Fredrick Brooks :</a:t>
            </a:r>
          </a:p>
          <a:p>
            <a:pPr lvl="1" algn="just"/>
            <a:r>
              <a:rPr lang="en-US" sz="2200" dirty="0">
                <a:solidFill>
                  <a:srgbClr val="002060"/>
                </a:solidFill>
              </a:rPr>
              <a:t>“The hardest part of building a software system is deciding precisely what to build. </a:t>
            </a:r>
          </a:p>
          <a:p>
            <a:pPr lvl="2" algn="just"/>
            <a:r>
              <a:rPr lang="en-US" sz="2200" dirty="0">
                <a:solidFill>
                  <a:srgbClr val="C00000"/>
                </a:solidFill>
              </a:rPr>
              <a:t>No other part of the conceptual work is as difficult as establishing the detailed technical requirements, including all of the interfaces to people, to machines, and to other software systems. </a:t>
            </a:r>
          </a:p>
          <a:p>
            <a:pPr lvl="2" algn="just"/>
            <a:r>
              <a:rPr lang="en-US" sz="2200" dirty="0">
                <a:solidFill>
                  <a:srgbClr val="C00000"/>
                </a:solidFill>
              </a:rPr>
              <a:t>No other part of the work so cripples the resulting system if done wrong. </a:t>
            </a:r>
          </a:p>
          <a:p>
            <a:pPr lvl="2" algn="just"/>
            <a:r>
              <a:rPr lang="en-US" sz="2200" dirty="0">
                <a:solidFill>
                  <a:srgbClr val="C00000"/>
                </a:solidFill>
              </a:rPr>
              <a:t>No other part is more difficult to rectify later”</a:t>
            </a:r>
          </a:p>
          <a:p>
            <a:pPr algn="just"/>
            <a:r>
              <a:rPr lang="en-US" sz="2200" dirty="0">
                <a:solidFill>
                  <a:srgbClr val="002060"/>
                </a:solidFill>
              </a:rPr>
              <a:t>Karl </a:t>
            </a:r>
            <a:r>
              <a:rPr lang="en-US" sz="2200" dirty="0" err="1">
                <a:solidFill>
                  <a:srgbClr val="002060"/>
                </a:solidFill>
              </a:rPr>
              <a:t>Wiegers</a:t>
            </a:r>
            <a:endParaRPr lang="en-US" sz="2200" dirty="0">
              <a:solidFill>
                <a:srgbClr val="002060"/>
              </a:solidFill>
            </a:endParaRPr>
          </a:p>
          <a:p>
            <a:pPr lvl="1" algn="just"/>
            <a:r>
              <a:rPr lang="en-US" sz="2200" dirty="0">
                <a:solidFill>
                  <a:srgbClr val="C00000"/>
                </a:solidFill>
              </a:rPr>
              <a:t>“If you don’t get the requirements right, it doesn’t matter how well you do anything else.” </a:t>
            </a:r>
          </a:p>
          <a:p>
            <a:pPr lvl="1" algn="just"/>
            <a:r>
              <a:rPr lang="en-US" sz="2200" dirty="0">
                <a:solidFill>
                  <a:srgbClr val="C00000"/>
                </a:solidFill>
              </a:rPr>
              <a:t>One can end up doing a perfect job of building the wrong product.</a:t>
            </a:r>
          </a:p>
          <a:p>
            <a:endParaRPr lang="en-US" dirty="0"/>
          </a:p>
        </p:txBody>
      </p:sp>
      <p:sp>
        <p:nvSpPr>
          <p:cNvPr id="4" name="Footer Placeholder 3"/>
          <p:cNvSpPr>
            <a:spLocks noGrp="1"/>
          </p:cNvSpPr>
          <p:nvPr>
            <p:ph type="ftr" sz="quarter" idx="11"/>
          </p:nvPr>
        </p:nvSpPr>
        <p:spPr/>
        <p:txBody>
          <a:bodyPr/>
          <a:lstStyle/>
          <a:p>
            <a:r>
              <a:rPr lang="en-US"/>
              <a:t>Software Engineering</a:t>
            </a:r>
          </a:p>
        </p:txBody>
      </p:sp>
      <p:sp>
        <p:nvSpPr>
          <p:cNvPr id="5" name="Slide Number Placeholder 4"/>
          <p:cNvSpPr>
            <a:spLocks noGrp="1"/>
          </p:cNvSpPr>
          <p:nvPr>
            <p:ph type="sldNum" sz="quarter" idx="12"/>
          </p:nvPr>
        </p:nvSpPr>
        <p:spPr/>
        <p:txBody>
          <a:bodyPr/>
          <a:lstStyle/>
          <a:p>
            <a:fld id="{1B1BB987-6F91-45E4-B4B8-36CB3CA273A8}" type="slidenum">
              <a:rPr lang="en-US" smtClean="0"/>
              <a:t>9</a:t>
            </a:fld>
            <a:endParaRPr lang="en-US"/>
          </a:p>
        </p:txBody>
      </p:sp>
    </p:spTree>
    <p:extLst>
      <p:ext uri="{BB962C8B-B14F-4D97-AF65-F5344CB8AC3E}">
        <p14:creationId xmlns:p14="http://schemas.microsoft.com/office/powerpoint/2010/main" val="11051201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7794</TotalTime>
  <Words>2654</Words>
  <Application>Microsoft Office PowerPoint</Application>
  <PresentationFormat>Widescreen</PresentationFormat>
  <Paragraphs>392</Paragraphs>
  <Slides>44</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44</vt:i4>
      </vt:variant>
    </vt:vector>
  </HeadingPairs>
  <TitlesOfParts>
    <vt:vector size="52" baseType="lpstr">
      <vt:lpstr>Arial</vt:lpstr>
      <vt:lpstr>Calibri</vt:lpstr>
      <vt:lpstr>Calibri Light</vt:lpstr>
      <vt:lpstr>Tahoma</vt:lpstr>
      <vt:lpstr>Times New Roman</vt:lpstr>
      <vt:lpstr>TimesLTStd-Roman</vt:lpstr>
      <vt:lpstr>Wingdings</vt:lpstr>
      <vt:lpstr>Office Theme</vt:lpstr>
      <vt:lpstr>Software Engineering</vt:lpstr>
      <vt:lpstr>PowerPoint Presentation</vt:lpstr>
      <vt:lpstr>The Root Causes of Project Success and  Failure</vt:lpstr>
      <vt:lpstr>PowerPoint Presentation</vt:lpstr>
      <vt:lpstr>Requirement</vt:lpstr>
      <vt:lpstr>Requirements </vt:lpstr>
      <vt:lpstr>Role of Requirements</vt:lpstr>
      <vt:lpstr>Importance of Software Requirements</vt:lpstr>
      <vt:lpstr>Importance of Software Requirements</vt:lpstr>
      <vt:lpstr>W4 H of Requirements</vt:lpstr>
      <vt:lpstr>A patient information system for mental health care</vt:lpstr>
      <vt:lpstr>A patient information system for mental health care</vt:lpstr>
      <vt:lpstr>Key Features</vt:lpstr>
      <vt:lpstr>Key Features</vt:lpstr>
      <vt:lpstr>Requirements Classification</vt:lpstr>
      <vt:lpstr>User Requirements</vt:lpstr>
      <vt:lpstr>PowerPoint Presentation</vt:lpstr>
      <vt:lpstr>Mental health care patient information system (Mentcare)</vt:lpstr>
      <vt:lpstr>Requirements</vt:lpstr>
      <vt:lpstr>System stakeholders for the Mentcare system</vt:lpstr>
      <vt:lpstr>Activity</vt:lpstr>
      <vt:lpstr>Activity</vt:lpstr>
      <vt:lpstr>Levels of Requirements</vt:lpstr>
      <vt:lpstr>Business Requirements</vt:lpstr>
      <vt:lpstr>Business Requirements</vt:lpstr>
      <vt:lpstr>User Requirements</vt:lpstr>
      <vt:lpstr>Functional Requirements</vt:lpstr>
      <vt:lpstr>Mentcare (Example)</vt:lpstr>
      <vt:lpstr>Non-Functional Requirements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Relationship of Several components of Software Requirements</vt:lpstr>
      <vt:lpstr>Some Risks From Inadequate Requirement Process</vt:lpstr>
      <vt:lpstr>Some Risks From Inadequate Requirement Process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dc:title>
  <dc:creator>tahir farooq</dc:creator>
  <cp:lastModifiedBy>Ms.Saba Naseem</cp:lastModifiedBy>
  <cp:revision>119</cp:revision>
  <dcterms:created xsi:type="dcterms:W3CDTF">2016-10-25T16:18:33Z</dcterms:created>
  <dcterms:modified xsi:type="dcterms:W3CDTF">2025-02-10T05:11:03Z</dcterms:modified>
</cp:coreProperties>
</file>