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0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7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7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5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8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574E-0F6D-4422-8D14-A5FF5609FC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A83B-7A04-4790-AEC7-9BA734E0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4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352800"/>
            <a:ext cx="6781800" cy="22860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Quiz#5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223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Time=5min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diagram to show the components of SDN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Time=5mins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</a:t>
            </a:r>
            <a:r>
              <a:rPr lang="en-US" dirty="0" err="1" smtClean="0"/>
              <a:t>Openflow</a:t>
            </a:r>
            <a:r>
              <a:rPr lang="en-US" dirty="0" smtClean="0"/>
              <a:t> Controller, Write atleast six different key Controller to switch message and write one liner detail for each.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Time=20mins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Comparatively analyze the difference between LS and DV routing. Explain and support your answer with the help of a routing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Time=5min</vt:lpstr>
      <vt:lpstr>Time=5mins</vt:lpstr>
      <vt:lpstr>Time=20mins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Rafiq</dc:creator>
  <cp:lastModifiedBy>Ammar Rafiq</cp:lastModifiedBy>
  <cp:revision>3</cp:revision>
  <dcterms:created xsi:type="dcterms:W3CDTF">2025-05-06T10:32:30Z</dcterms:created>
  <dcterms:modified xsi:type="dcterms:W3CDTF">2025-05-06T11:52:29Z</dcterms:modified>
</cp:coreProperties>
</file>