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9" r:id="rId13"/>
    <p:sldId id="281" r:id="rId14"/>
    <p:sldId id="282" r:id="rId15"/>
    <p:sldId id="283" r:id="rId16"/>
    <p:sldId id="286" r:id="rId17"/>
    <p:sldId id="284" r:id="rId18"/>
    <p:sldId id="276" r:id="rId19"/>
    <p:sldId id="277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2" r:id="rId29"/>
    <p:sldId id="295" r:id="rId30"/>
    <p:sldId id="294" r:id="rId31"/>
    <p:sldId id="296" r:id="rId32"/>
    <p:sldId id="297" r:id="rId33"/>
    <p:sldId id="298" r:id="rId34"/>
    <p:sldId id="299" r:id="rId35"/>
    <p:sldId id="300" r:id="rId36"/>
    <p:sldId id="267" r:id="rId37"/>
    <p:sldId id="301" r:id="rId38"/>
    <p:sldId id="268" r:id="rId39"/>
    <p:sldId id="271" r:id="rId40"/>
    <p:sldId id="273" r:id="rId41"/>
    <p:sldId id="270" r:id="rId42"/>
    <p:sldId id="274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CC321-EAD8-409D-BC3D-8F5420CB808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308AF12-D5CB-49F4-82CE-DE7518911AB8}">
      <dgm:prSet phldrT="[Text]" custT="1"/>
      <dgm:spPr/>
      <dgm:t>
        <a:bodyPr/>
        <a:lstStyle/>
        <a:p>
          <a:r>
            <a: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</a:p>
      </dgm:t>
    </dgm:pt>
    <dgm:pt modelId="{9E9884F1-4830-47CC-AFC4-67C5406B1FB8}" type="parTrans" cxnId="{D6D58FE7-811D-4868-9794-2334E9770CEE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43AD9B-A8CC-4B22-9802-0855113905D9}" type="sibTrans" cxnId="{D6D58FE7-811D-4868-9794-2334E9770CEE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99911-8470-4CA3-9379-F1914A2067E4}" type="asst">
      <dgm:prSet phldrT="[Text]" custT="1"/>
      <dgm:spPr/>
      <dgm:t>
        <a:bodyPr/>
        <a:lstStyle/>
        <a:p>
          <a:r>
            <a: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sum</a:t>
          </a:r>
        </a:p>
      </dgm:t>
    </dgm:pt>
    <dgm:pt modelId="{41EB7934-FCCB-4837-8995-F15F7A35BEC3}" type="parTrans" cxnId="{A118F535-6FC1-4CF4-914E-DD61EDC47B66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00A3B-D22F-4DA8-9383-500F80E8B8FA}" type="sibTrans" cxnId="{A118F535-6FC1-4CF4-914E-DD61EDC47B66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0329BC-04E6-460A-8034-18C4244E6AF8}">
      <dgm:prSet phldrT="[Text]" custT="1"/>
      <dgm:spPr/>
      <dgm:t>
        <a:bodyPr/>
        <a:lstStyle/>
        <a:p>
          <a:r>
            <a: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c </a:t>
          </a:r>
        </a:p>
      </dgm:t>
    </dgm:pt>
    <dgm:pt modelId="{AAF9CF69-838D-44C9-AAE1-4ED30A49D0C9}" type="parTrans" cxnId="{B48B0412-11D3-4E0E-8DE9-4941B6A7B343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2CC77-913B-43A2-B01A-E51C6C764D36}" type="sibTrans" cxnId="{B48B0412-11D3-4E0E-8DE9-4941B6A7B343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E92F90-9DAD-4CD5-A95E-743143946D9F}" type="asst">
      <dgm:prSet phldrT="[Text]" custT="1"/>
      <dgm:spPr/>
      <dgm:t>
        <a:bodyPr/>
        <a:lstStyle/>
        <a:p>
          <a:r>
            <a: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</dgm:t>
    </dgm:pt>
    <dgm:pt modelId="{990E69B3-CDC0-4F79-BC02-0AC4F2622E6E}" type="parTrans" cxnId="{7E6DD17E-FF24-462D-A1AC-8E03B6159F5F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690DC2-C714-4A37-8B21-6219D57D8813}" type="sibTrans" cxnId="{7E6DD17E-FF24-462D-A1AC-8E03B6159F5F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0450C5-0757-475A-9362-C314E06DF018}" type="asst">
      <dgm:prSet phldrT="[Text]" custT="1"/>
      <dgm:spPr/>
      <dgm:t>
        <a:bodyPr/>
        <a:lstStyle/>
        <a:p>
          <a:r>
            <a:rPr 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AE41D768-0010-4606-967C-EBB08DE0116A}" type="parTrans" cxnId="{DFE6E94D-98F3-4F9E-83EA-37C90EDFAEF3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61450-F779-4B09-A7C9-340AD2E5FCA1}" type="sibTrans" cxnId="{DFE6E94D-98F3-4F9E-83EA-37C90EDFAEF3}">
      <dgm:prSet/>
      <dgm:spPr/>
      <dgm:t>
        <a:bodyPr/>
        <a:lstStyle/>
        <a:p>
          <a:endParaRPr lang="en-US" sz="2000" b="1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F642-BAAA-407D-A78D-B3AE684DDE73}" type="pres">
      <dgm:prSet presAssocID="{BBDCC321-EAD8-409D-BC3D-8F5420CB808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A5C53E-2F40-4B14-A98A-C35A237847E1}" type="pres">
      <dgm:prSet presAssocID="{BBDCC321-EAD8-409D-BC3D-8F5420CB808C}" presName="hierFlow" presStyleCnt="0"/>
      <dgm:spPr/>
    </dgm:pt>
    <dgm:pt modelId="{4F542DB7-89B0-46CA-810B-E3CA4D9B6E36}" type="pres">
      <dgm:prSet presAssocID="{BBDCC321-EAD8-409D-BC3D-8F5420CB808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DDEA228-C55D-444A-BFB3-30968995FE0C}" type="pres">
      <dgm:prSet presAssocID="{B308AF12-D5CB-49F4-82CE-DE7518911AB8}" presName="Name14" presStyleCnt="0"/>
      <dgm:spPr/>
    </dgm:pt>
    <dgm:pt modelId="{9B57AB7F-A770-4FAA-AE77-6508B989A230}" type="pres">
      <dgm:prSet presAssocID="{B308AF12-D5CB-49F4-82CE-DE7518911AB8}" presName="level1Shape" presStyleLbl="node0" presStyleIdx="0" presStyleCnt="1" custScaleY="19709" custLinFactNeighborY="949">
        <dgm:presLayoutVars>
          <dgm:chPref val="3"/>
        </dgm:presLayoutVars>
      </dgm:prSet>
      <dgm:spPr/>
    </dgm:pt>
    <dgm:pt modelId="{13FA3D86-3912-49A2-A1CC-8444A2273387}" type="pres">
      <dgm:prSet presAssocID="{B308AF12-D5CB-49F4-82CE-DE7518911AB8}" presName="hierChild2" presStyleCnt="0"/>
      <dgm:spPr/>
    </dgm:pt>
    <dgm:pt modelId="{E3209070-A1A6-4B75-AE58-A9A386EDC791}" type="pres">
      <dgm:prSet presAssocID="{41EB7934-FCCB-4837-8995-F15F7A35BEC3}" presName="Name19" presStyleLbl="parChTrans1D2" presStyleIdx="0" presStyleCnt="2"/>
      <dgm:spPr/>
    </dgm:pt>
    <dgm:pt modelId="{509C1F85-69A5-4E8C-9F7F-C730D1C8D87F}" type="pres">
      <dgm:prSet presAssocID="{99199911-8470-4CA3-9379-F1914A2067E4}" presName="Name21" presStyleCnt="0"/>
      <dgm:spPr/>
    </dgm:pt>
    <dgm:pt modelId="{3335B56E-C201-422E-B28E-89CB651966B2}" type="pres">
      <dgm:prSet presAssocID="{99199911-8470-4CA3-9379-F1914A2067E4}" presName="level2Shape" presStyleLbl="asst1" presStyleIdx="0" presStyleCnt="3" custScaleY="19709" custLinFactNeighborY="376"/>
      <dgm:spPr/>
    </dgm:pt>
    <dgm:pt modelId="{76F14992-9C15-442A-85FA-0C62C2F66D01}" type="pres">
      <dgm:prSet presAssocID="{99199911-8470-4CA3-9379-F1914A2067E4}" presName="hierChild3" presStyleCnt="0"/>
      <dgm:spPr/>
    </dgm:pt>
    <dgm:pt modelId="{6BC83003-04F5-4E83-9A4E-4D5489CB5C9C}" type="pres">
      <dgm:prSet presAssocID="{990E69B3-CDC0-4F79-BC02-0AC4F2622E6E}" presName="Name19" presStyleLbl="parChTrans1D2" presStyleIdx="1" presStyleCnt="2"/>
      <dgm:spPr/>
    </dgm:pt>
    <dgm:pt modelId="{8D506355-66B8-42F6-81F4-4AC4A905382F}" type="pres">
      <dgm:prSet presAssocID="{A5E92F90-9DAD-4CD5-A95E-743143946D9F}" presName="Name21" presStyleCnt="0"/>
      <dgm:spPr/>
    </dgm:pt>
    <dgm:pt modelId="{81D8394D-AAEC-4ECA-999A-382761C702A5}" type="pres">
      <dgm:prSet presAssocID="{A5E92F90-9DAD-4CD5-A95E-743143946D9F}" presName="level2Shape" presStyleLbl="asst1" presStyleIdx="1" presStyleCnt="3" custScaleY="19709" custLinFactNeighborY="376"/>
      <dgm:spPr/>
    </dgm:pt>
    <dgm:pt modelId="{B211D330-1EE4-4503-91D6-99F874245B4E}" type="pres">
      <dgm:prSet presAssocID="{A5E92F90-9DAD-4CD5-A95E-743143946D9F}" presName="hierChild3" presStyleCnt="0"/>
      <dgm:spPr/>
    </dgm:pt>
    <dgm:pt modelId="{450C625A-C90F-4E74-910F-05DB76D7D066}" type="pres">
      <dgm:prSet presAssocID="{AE41D768-0010-4606-967C-EBB08DE0116A}" presName="Name19" presStyleLbl="parChTrans1D3" presStyleIdx="0" presStyleCnt="2"/>
      <dgm:spPr/>
    </dgm:pt>
    <dgm:pt modelId="{A1BD4B77-C305-46A9-9D76-92AEA6D83C7C}" type="pres">
      <dgm:prSet presAssocID="{090450C5-0757-475A-9362-C314E06DF018}" presName="Name21" presStyleCnt="0"/>
      <dgm:spPr/>
    </dgm:pt>
    <dgm:pt modelId="{9413178E-5DFC-46AD-8504-76E0FE731A0C}" type="pres">
      <dgm:prSet presAssocID="{090450C5-0757-475A-9362-C314E06DF018}" presName="level2Shape" presStyleLbl="asst1" presStyleIdx="2" presStyleCnt="3" custScaleY="19709" custLinFactNeighborY="376"/>
      <dgm:spPr/>
    </dgm:pt>
    <dgm:pt modelId="{5A88D06F-18A3-4F67-8175-B7756AC14AFA}" type="pres">
      <dgm:prSet presAssocID="{090450C5-0757-475A-9362-C314E06DF018}" presName="hierChild3" presStyleCnt="0"/>
      <dgm:spPr/>
    </dgm:pt>
    <dgm:pt modelId="{C6FF4167-9755-4BA6-B98C-B5B3D4F51549}" type="pres">
      <dgm:prSet presAssocID="{AAF9CF69-838D-44C9-AAE1-4ED30A49D0C9}" presName="Name19" presStyleLbl="parChTrans1D3" presStyleIdx="1" presStyleCnt="2"/>
      <dgm:spPr/>
    </dgm:pt>
    <dgm:pt modelId="{04FB1E3F-AE69-4721-9BBC-B3DA829D1506}" type="pres">
      <dgm:prSet presAssocID="{AD0329BC-04E6-460A-8034-18C4244E6AF8}" presName="Name21" presStyleCnt="0"/>
      <dgm:spPr/>
    </dgm:pt>
    <dgm:pt modelId="{A36E9F3E-C7B7-4700-8564-DDD7C9DCC48B}" type="pres">
      <dgm:prSet presAssocID="{AD0329BC-04E6-460A-8034-18C4244E6AF8}" presName="level2Shape" presStyleLbl="node3" presStyleIdx="0" presStyleCnt="1" custScaleY="19709" custLinFactNeighborY="376"/>
      <dgm:spPr/>
    </dgm:pt>
    <dgm:pt modelId="{B171AD8C-BDD1-457B-A120-5E7F0CC3E24A}" type="pres">
      <dgm:prSet presAssocID="{AD0329BC-04E6-460A-8034-18C4244E6AF8}" presName="hierChild3" presStyleCnt="0"/>
      <dgm:spPr/>
    </dgm:pt>
    <dgm:pt modelId="{C352310D-A363-42AF-9BE4-FE29B2917D2C}" type="pres">
      <dgm:prSet presAssocID="{BBDCC321-EAD8-409D-BC3D-8F5420CB808C}" presName="bgShapesFlow" presStyleCnt="0"/>
      <dgm:spPr/>
    </dgm:pt>
  </dgm:ptLst>
  <dgm:cxnLst>
    <dgm:cxn modelId="{B3672908-C7D7-4F5B-A39E-BAC033284886}" type="presOf" srcId="{AD0329BC-04E6-460A-8034-18C4244E6AF8}" destId="{A36E9F3E-C7B7-4700-8564-DDD7C9DCC48B}" srcOrd="0" destOrd="0" presId="urn:microsoft.com/office/officeart/2005/8/layout/hierarchy6"/>
    <dgm:cxn modelId="{B48B0412-11D3-4E0E-8DE9-4941B6A7B343}" srcId="{A5E92F90-9DAD-4CD5-A95E-743143946D9F}" destId="{AD0329BC-04E6-460A-8034-18C4244E6AF8}" srcOrd="1" destOrd="0" parTransId="{AAF9CF69-838D-44C9-AAE1-4ED30A49D0C9}" sibTransId="{A4B2CC77-913B-43A2-B01A-E51C6C764D36}"/>
    <dgm:cxn modelId="{3C128612-4CB5-4485-92F6-D15E7834DEE8}" type="presOf" srcId="{BBDCC321-EAD8-409D-BC3D-8F5420CB808C}" destId="{D2DAF642-BAAA-407D-A78D-B3AE684DDE73}" srcOrd="0" destOrd="0" presId="urn:microsoft.com/office/officeart/2005/8/layout/hierarchy6"/>
    <dgm:cxn modelId="{BDF6EB28-1463-43DB-A826-8BDF69E842DE}" type="presOf" srcId="{090450C5-0757-475A-9362-C314E06DF018}" destId="{9413178E-5DFC-46AD-8504-76E0FE731A0C}" srcOrd="0" destOrd="0" presId="urn:microsoft.com/office/officeart/2005/8/layout/hierarchy6"/>
    <dgm:cxn modelId="{A118F535-6FC1-4CF4-914E-DD61EDC47B66}" srcId="{B308AF12-D5CB-49F4-82CE-DE7518911AB8}" destId="{99199911-8470-4CA3-9379-F1914A2067E4}" srcOrd="0" destOrd="0" parTransId="{41EB7934-FCCB-4837-8995-F15F7A35BEC3}" sibTransId="{A6B00A3B-D22F-4DA8-9383-500F80E8B8FA}"/>
    <dgm:cxn modelId="{074DBC36-C0AC-4AEB-8489-7B8B5721056B}" type="presOf" srcId="{B308AF12-D5CB-49F4-82CE-DE7518911AB8}" destId="{9B57AB7F-A770-4FAA-AE77-6508B989A230}" srcOrd="0" destOrd="0" presId="urn:microsoft.com/office/officeart/2005/8/layout/hierarchy6"/>
    <dgm:cxn modelId="{2CFCDF64-27AE-4EBF-A680-5F74EDAEC714}" type="presOf" srcId="{AAF9CF69-838D-44C9-AAE1-4ED30A49D0C9}" destId="{C6FF4167-9755-4BA6-B98C-B5B3D4F51549}" srcOrd="0" destOrd="0" presId="urn:microsoft.com/office/officeart/2005/8/layout/hierarchy6"/>
    <dgm:cxn modelId="{DFE6E94D-98F3-4F9E-83EA-37C90EDFAEF3}" srcId="{A5E92F90-9DAD-4CD5-A95E-743143946D9F}" destId="{090450C5-0757-475A-9362-C314E06DF018}" srcOrd="0" destOrd="0" parTransId="{AE41D768-0010-4606-967C-EBB08DE0116A}" sibTransId="{F4361450-F779-4B09-A7C9-340AD2E5FCA1}"/>
    <dgm:cxn modelId="{DA0D4873-956C-4AFF-8BD7-370F9E8EF7A1}" type="presOf" srcId="{99199911-8470-4CA3-9379-F1914A2067E4}" destId="{3335B56E-C201-422E-B28E-89CB651966B2}" srcOrd="0" destOrd="0" presId="urn:microsoft.com/office/officeart/2005/8/layout/hierarchy6"/>
    <dgm:cxn modelId="{6006F574-96D6-493D-8BE9-D4F0B3DEEA55}" type="presOf" srcId="{A5E92F90-9DAD-4CD5-A95E-743143946D9F}" destId="{81D8394D-AAEC-4ECA-999A-382761C702A5}" srcOrd="0" destOrd="0" presId="urn:microsoft.com/office/officeart/2005/8/layout/hierarchy6"/>
    <dgm:cxn modelId="{1E986357-8B81-4919-9025-E69E4DBE60A1}" type="presOf" srcId="{AE41D768-0010-4606-967C-EBB08DE0116A}" destId="{450C625A-C90F-4E74-910F-05DB76D7D066}" srcOrd="0" destOrd="0" presId="urn:microsoft.com/office/officeart/2005/8/layout/hierarchy6"/>
    <dgm:cxn modelId="{7E6DD17E-FF24-462D-A1AC-8E03B6159F5F}" srcId="{B308AF12-D5CB-49F4-82CE-DE7518911AB8}" destId="{A5E92F90-9DAD-4CD5-A95E-743143946D9F}" srcOrd="1" destOrd="0" parTransId="{990E69B3-CDC0-4F79-BC02-0AC4F2622E6E}" sibTransId="{58690DC2-C714-4A37-8B21-6219D57D8813}"/>
    <dgm:cxn modelId="{8984C4A2-5E00-4050-B686-51A51981CFE3}" type="presOf" srcId="{41EB7934-FCCB-4837-8995-F15F7A35BEC3}" destId="{E3209070-A1A6-4B75-AE58-A9A386EDC791}" srcOrd="0" destOrd="0" presId="urn:microsoft.com/office/officeart/2005/8/layout/hierarchy6"/>
    <dgm:cxn modelId="{0CCC1ECE-F9A3-4407-B0F3-4619DF9DD5DE}" type="presOf" srcId="{990E69B3-CDC0-4F79-BC02-0AC4F2622E6E}" destId="{6BC83003-04F5-4E83-9A4E-4D5489CB5C9C}" srcOrd="0" destOrd="0" presId="urn:microsoft.com/office/officeart/2005/8/layout/hierarchy6"/>
    <dgm:cxn modelId="{D6D58FE7-811D-4868-9794-2334E9770CEE}" srcId="{BBDCC321-EAD8-409D-BC3D-8F5420CB808C}" destId="{B308AF12-D5CB-49F4-82CE-DE7518911AB8}" srcOrd="0" destOrd="0" parTransId="{9E9884F1-4830-47CC-AFC4-67C5406B1FB8}" sibTransId="{B843AD9B-A8CC-4B22-9802-0855113905D9}"/>
    <dgm:cxn modelId="{E06D4F89-A4A5-48F6-8D6C-75F529B35086}" type="presParOf" srcId="{D2DAF642-BAAA-407D-A78D-B3AE684DDE73}" destId="{E1A5C53E-2F40-4B14-A98A-C35A237847E1}" srcOrd="0" destOrd="0" presId="urn:microsoft.com/office/officeart/2005/8/layout/hierarchy6"/>
    <dgm:cxn modelId="{BF8866BC-17A1-4434-B550-8A2822CA0D8C}" type="presParOf" srcId="{E1A5C53E-2F40-4B14-A98A-C35A237847E1}" destId="{4F542DB7-89B0-46CA-810B-E3CA4D9B6E36}" srcOrd="0" destOrd="0" presId="urn:microsoft.com/office/officeart/2005/8/layout/hierarchy6"/>
    <dgm:cxn modelId="{F18C591C-F64B-47FA-9DA7-F5681729CAD4}" type="presParOf" srcId="{4F542DB7-89B0-46CA-810B-E3CA4D9B6E36}" destId="{ADDEA228-C55D-444A-BFB3-30968995FE0C}" srcOrd="0" destOrd="0" presId="urn:microsoft.com/office/officeart/2005/8/layout/hierarchy6"/>
    <dgm:cxn modelId="{45BEB918-B7A6-4EDE-94E4-4235CC623ECE}" type="presParOf" srcId="{ADDEA228-C55D-444A-BFB3-30968995FE0C}" destId="{9B57AB7F-A770-4FAA-AE77-6508B989A230}" srcOrd="0" destOrd="0" presId="urn:microsoft.com/office/officeart/2005/8/layout/hierarchy6"/>
    <dgm:cxn modelId="{D3BF3D1A-22BE-4AEB-9A1B-1F9AD3BFA192}" type="presParOf" srcId="{ADDEA228-C55D-444A-BFB3-30968995FE0C}" destId="{13FA3D86-3912-49A2-A1CC-8444A2273387}" srcOrd="1" destOrd="0" presId="urn:microsoft.com/office/officeart/2005/8/layout/hierarchy6"/>
    <dgm:cxn modelId="{0B38B1EF-B91A-48C8-BADE-F1D213A502F0}" type="presParOf" srcId="{13FA3D86-3912-49A2-A1CC-8444A2273387}" destId="{E3209070-A1A6-4B75-AE58-A9A386EDC791}" srcOrd="0" destOrd="0" presId="urn:microsoft.com/office/officeart/2005/8/layout/hierarchy6"/>
    <dgm:cxn modelId="{C14FF0E4-9A56-4103-A118-582F780D9137}" type="presParOf" srcId="{13FA3D86-3912-49A2-A1CC-8444A2273387}" destId="{509C1F85-69A5-4E8C-9F7F-C730D1C8D87F}" srcOrd="1" destOrd="0" presId="urn:microsoft.com/office/officeart/2005/8/layout/hierarchy6"/>
    <dgm:cxn modelId="{C56566B5-9CC4-421B-B84D-EBC9374404B1}" type="presParOf" srcId="{509C1F85-69A5-4E8C-9F7F-C730D1C8D87F}" destId="{3335B56E-C201-422E-B28E-89CB651966B2}" srcOrd="0" destOrd="0" presId="urn:microsoft.com/office/officeart/2005/8/layout/hierarchy6"/>
    <dgm:cxn modelId="{3ADD7412-7D0E-4788-B067-44B4D6E6C44C}" type="presParOf" srcId="{509C1F85-69A5-4E8C-9F7F-C730D1C8D87F}" destId="{76F14992-9C15-442A-85FA-0C62C2F66D01}" srcOrd="1" destOrd="0" presId="urn:microsoft.com/office/officeart/2005/8/layout/hierarchy6"/>
    <dgm:cxn modelId="{1635A6A2-7D24-4B07-A646-118E501A276D}" type="presParOf" srcId="{13FA3D86-3912-49A2-A1CC-8444A2273387}" destId="{6BC83003-04F5-4E83-9A4E-4D5489CB5C9C}" srcOrd="2" destOrd="0" presId="urn:microsoft.com/office/officeart/2005/8/layout/hierarchy6"/>
    <dgm:cxn modelId="{ECB15878-71A6-47D5-96B7-86BD3C8D70C3}" type="presParOf" srcId="{13FA3D86-3912-49A2-A1CC-8444A2273387}" destId="{8D506355-66B8-42F6-81F4-4AC4A905382F}" srcOrd="3" destOrd="0" presId="urn:microsoft.com/office/officeart/2005/8/layout/hierarchy6"/>
    <dgm:cxn modelId="{7A56E01A-A4CD-4B40-B706-A2F98DB2AAFA}" type="presParOf" srcId="{8D506355-66B8-42F6-81F4-4AC4A905382F}" destId="{81D8394D-AAEC-4ECA-999A-382761C702A5}" srcOrd="0" destOrd="0" presId="urn:microsoft.com/office/officeart/2005/8/layout/hierarchy6"/>
    <dgm:cxn modelId="{C5AADCB9-22F4-4156-A096-181B19A6591A}" type="presParOf" srcId="{8D506355-66B8-42F6-81F4-4AC4A905382F}" destId="{B211D330-1EE4-4503-91D6-99F874245B4E}" srcOrd="1" destOrd="0" presId="urn:microsoft.com/office/officeart/2005/8/layout/hierarchy6"/>
    <dgm:cxn modelId="{3E15BAB5-F992-4F46-A593-E09CE2866193}" type="presParOf" srcId="{B211D330-1EE4-4503-91D6-99F874245B4E}" destId="{450C625A-C90F-4E74-910F-05DB76D7D066}" srcOrd="0" destOrd="0" presId="urn:microsoft.com/office/officeart/2005/8/layout/hierarchy6"/>
    <dgm:cxn modelId="{03607558-13BD-4550-A1E3-9EB20E2FC81A}" type="presParOf" srcId="{B211D330-1EE4-4503-91D6-99F874245B4E}" destId="{A1BD4B77-C305-46A9-9D76-92AEA6D83C7C}" srcOrd="1" destOrd="0" presId="urn:microsoft.com/office/officeart/2005/8/layout/hierarchy6"/>
    <dgm:cxn modelId="{3BA90D4E-4A3A-498A-BEBC-3AD8983C6ED8}" type="presParOf" srcId="{A1BD4B77-C305-46A9-9D76-92AEA6D83C7C}" destId="{9413178E-5DFC-46AD-8504-76E0FE731A0C}" srcOrd="0" destOrd="0" presId="urn:microsoft.com/office/officeart/2005/8/layout/hierarchy6"/>
    <dgm:cxn modelId="{A0F2CC33-695F-4887-9ECF-3DCC69D2186A}" type="presParOf" srcId="{A1BD4B77-C305-46A9-9D76-92AEA6D83C7C}" destId="{5A88D06F-18A3-4F67-8175-B7756AC14AFA}" srcOrd="1" destOrd="0" presId="urn:microsoft.com/office/officeart/2005/8/layout/hierarchy6"/>
    <dgm:cxn modelId="{049D8874-51D6-4EAC-ACBC-EDF93A70DFB9}" type="presParOf" srcId="{B211D330-1EE4-4503-91D6-99F874245B4E}" destId="{C6FF4167-9755-4BA6-B98C-B5B3D4F51549}" srcOrd="2" destOrd="0" presId="urn:microsoft.com/office/officeart/2005/8/layout/hierarchy6"/>
    <dgm:cxn modelId="{7824E778-F5B6-4956-AD74-8A48F375B07D}" type="presParOf" srcId="{B211D330-1EE4-4503-91D6-99F874245B4E}" destId="{04FB1E3F-AE69-4721-9BBC-B3DA829D1506}" srcOrd="3" destOrd="0" presId="urn:microsoft.com/office/officeart/2005/8/layout/hierarchy6"/>
    <dgm:cxn modelId="{79A6CD2C-4348-4DAE-BEC7-ACF5595E74B2}" type="presParOf" srcId="{04FB1E3F-AE69-4721-9BBC-B3DA829D1506}" destId="{A36E9F3E-C7B7-4700-8564-DDD7C9DCC48B}" srcOrd="0" destOrd="0" presId="urn:microsoft.com/office/officeart/2005/8/layout/hierarchy6"/>
    <dgm:cxn modelId="{E7B9FFBF-4936-4599-A5CF-533E5F1FA347}" type="presParOf" srcId="{04FB1E3F-AE69-4721-9BBC-B3DA829D1506}" destId="{B171AD8C-BDD1-457B-A120-5E7F0CC3E24A}" srcOrd="1" destOrd="0" presId="urn:microsoft.com/office/officeart/2005/8/layout/hierarchy6"/>
    <dgm:cxn modelId="{2DD3754B-CB38-4AEF-A6DB-BD176A226490}" type="presParOf" srcId="{D2DAF642-BAAA-407D-A78D-B3AE684DDE73}" destId="{C352310D-A363-42AF-9BE4-FE29B2917D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AB7F-A770-4FAA-AE77-6508B989A230}">
      <dsp:nvSpPr>
        <dsp:cNvPr id="0" name=""/>
        <dsp:cNvSpPr/>
      </dsp:nvSpPr>
      <dsp:spPr>
        <a:xfrm>
          <a:off x="3384188" y="588056"/>
          <a:ext cx="2147892" cy="2822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</a:p>
      </dsp:txBody>
      <dsp:txXfrm>
        <a:off x="3392454" y="596322"/>
        <a:ext cx="2131360" cy="265686"/>
      </dsp:txXfrm>
    </dsp:sp>
    <dsp:sp modelId="{E3209070-A1A6-4B75-AE58-A9A386EDC791}">
      <dsp:nvSpPr>
        <dsp:cNvPr id="0" name=""/>
        <dsp:cNvSpPr/>
      </dsp:nvSpPr>
      <dsp:spPr>
        <a:xfrm>
          <a:off x="3062005" y="870274"/>
          <a:ext cx="1396129" cy="564566"/>
        </a:xfrm>
        <a:custGeom>
          <a:avLst/>
          <a:gdLst/>
          <a:ahLst/>
          <a:cxnLst/>
          <a:rect l="0" t="0" r="0" b="0"/>
          <a:pathLst>
            <a:path>
              <a:moveTo>
                <a:pt x="1396129" y="0"/>
              </a:moveTo>
              <a:lnTo>
                <a:pt x="1396129" y="282283"/>
              </a:lnTo>
              <a:lnTo>
                <a:pt x="0" y="282283"/>
              </a:lnTo>
              <a:lnTo>
                <a:pt x="0" y="5645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5B56E-C201-422E-B28E-89CB651966B2}">
      <dsp:nvSpPr>
        <dsp:cNvPr id="0" name=""/>
        <dsp:cNvSpPr/>
      </dsp:nvSpPr>
      <dsp:spPr>
        <a:xfrm>
          <a:off x="1988059" y="1434841"/>
          <a:ext cx="2147892" cy="2822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sum</a:t>
          </a:r>
        </a:p>
      </dsp:txBody>
      <dsp:txXfrm>
        <a:off x="1996325" y="1443107"/>
        <a:ext cx="2131360" cy="265686"/>
      </dsp:txXfrm>
    </dsp:sp>
    <dsp:sp modelId="{6BC83003-04F5-4E83-9A4E-4D5489CB5C9C}">
      <dsp:nvSpPr>
        <dsp:cNvPr id="0" name=""/>
        <dsp:cNvSpPr/>
      </dsp:nvSpPr>
      <dsp:spPr>
        <a:xfrm>
          <a:off x="4458135" y="870274"/>
          <a:ext cx="1396129" cy="564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83"/>
              </a:lnTo>
              <a:lnTo>
                <a:pt x="1396129" y="282283"/>
              </a:lnTo>
              <a:lnTo>
                <a:pt x="1396129" y="5645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8394D-AAEC-4ECA-999A-382761C702A5}">
      <dsp:nvSpPr>
        <dsp:cNvPr id="0" name=""/>
        <dsp:cNvSpPr/>
      </dsp:nvSpPr>
      <dsp:spPr>
        <a:xfrm>
          <a:off x="4780318" y="1434841"/>
          <a:ext cx="2147892" cy="2822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*</a:t>
          </a:r>
        </a:p>
      </dsp:txBody>
      <dsp:txXfrm>
        <a:off x="4788584" y="1443107"/>
        <a:ext cx="2131360" cy="265686"/>
      </dsp:txXfrm>
    </dsp:sp>
    <dsp:sp modelId="{450C625A-C90F-4E74-910F-05DB76D7D066}">
      <dsp:nvSpPr>
        <dsp:cNvPr id="0" name=""/>
        <dsp:cNvSpPr/>
      </dsp:nvSpPr>
      <dsp:spPr>
        <a:xfrm>
          <a:off x="4458135" y="1717059"/>
          <a:ext cx="1396129" cy="572771"/>
        </a:xfrm>
        <a:custGeom>
          <a:avLst/>
          <a:gdLst/>
          <a:ahLst/>
          <a:cxnLst/>
          <a:rect l="0" t="0" r="0" b="0"/>
          <a:pathLst>
            <a:path>
              <a:moveTo>
                <a:pt x="1396129" y="0"/>
              </a:moveTo>
              <a:lnTo>
                <a:pt x="1396129" y="286385"/>
              </a:lnTo>
              <a:lnTo>
                <a:pt x="0" y="286385"/>
              </a:lnTo>
              <a:lnTo>
                <a:pt x="0" y="572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3178E-5DFC-46AD-8504-76E0FE731A0C}">
      <dsp:nvSpPr>
        <dsp:cNvPr id="0" name=""/>
        <dsp:cNvSpPr/>
      </dsp:nvSpPr>
      <dsp:spPr>
        <a:xfrm>
          <a:off x="3384188" y="2289831"/>
          <a:ext cx="2147892" cy="2822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3392454" y="2298097"/>
        <a:ext cx="2131360" cy="265686"/>
      </dsp:txXfrm>
    </dsp:sp>
    <dsp:sp modelId="{C6FF4167-9755-4BA6-B98C-B5B3D4F51549}">
      <dsp:nvSpPr>
        <dsp:cNvPr id="0" name=""/>
        <dsp:cNvSpPr/>
      </dsp:nvSpPr>
      <dsp:spPr>
        <a:xfrm>
          <a:off x="5854264" y="1717059"/>
          <a:ext cx="1396129" cy="572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385"/>
              </a:lnTo>
              <a:lnTo>
                <a:pt x="1396129" y="286385"/>
              </a:lnTo>
              <a:lnTo>
                <a:pt x="1396129" y="572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E9F3E-C7B7-4700-8564-DDD7C9DCC48B}">
      <dsp:nvSpPr>
        <dsp:cNvPr id="0" name=""/>
        <dsp:cNvSpPr/>
      </dsp:nvSpPr>
      <dsp:spPr>
        <a:xfrm>
          <a:off x="6176448" y="2289831"/>
          <a:ext cx="2147892" cy="2822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c </a:t>
          </a:r>
        </a:p>
      </dsp:txBody>
      <dsp:txXfrm>
        <a:off x="6184714" y="2298097"/>
        <a:ext cx="2131360" cy="265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B61A-3B52-4A16-AB42-2F85AE9CED95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FDF4-743B-4BF8-9C32-E03F3282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EFDF4-743B-4BF8-9C32-E03F3282FA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EFDF4-743B-4BF8-9C32-E03F3282FA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actions of the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EFDF4-743B-4BF8-9C32-E03F3282FA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EFDF4-743B-4BF8-9C32-E03F3282FA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9FB3-4BA6-8AC7-AEA2-D043CB7A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2861B-7395-CF98-A05F-ABC05312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658B-DA8E-CA8A-90E8-6F223061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0119-42B6-F729-93FD-DF55B4B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1FFF-AF1D-BEF8-4871-7686CD2C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E034-3BAE-0E63-4E0E-4CEC297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54CC7-1797-CA90-C9F1-18E6A8608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C4CD-C41D-BFD7-881F-ED077BCB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FAA3-8179-AEA8-822A-82A84F6D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4476-FC8F-18EA-C92B-6183058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14B38-167E-0E7B-0C5A-C52F06FE8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16DD1-94B0-E0A0-7BB1-F8D0AA738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8F59-DAA8-0E67-4831-115A91A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32C4-3620-F0A9-72BE-6CBFDC3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50D0-7862-4BCF-4F21-0D43161C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02CC-958D-A2B1-C033-FFE2E91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445D-2CEC-0A82-30D3-EDA58AB8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287C-6495-9765-E01C-5DA50DE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0F56-8808-F990-9F7B-A482BCD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6BE3-F7C6-50CC-57C0-CC53480A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FED7-A8A9-1BF4-86CD-73269728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2096-090E-BA7B-FEC4-F037816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7457-46F9-8924-022D-DF889A1A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FD45-B27C-3ACA-AEBE-37A7D79B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7235-1BD5-E51A-3064-CDFC7364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43BA-52D2-CF7E-D420-4985B380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6F26-4259-BEE7-D2C1-E9B8CA45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1D1F-00AA-BB50-7064-B4C4AA3D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0D9A-7E74-C732-6E16-6E3FB27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2E2D-7C34-16DE-AC77-9E48374E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C6FE-C8FB-B0C4-326D-1CE45CB2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6AD6-4187-9F43-2C3D-3C2A8129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47F9-6AF8-ED58-0E39-4A66CCEA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FD56A-16AE-98CD-9D4C-3DAE1332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6708D-D661-D17A-7A02-852AD157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5B8AF-0D2F-6046-00B5-30B6EC61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EBE41-9530-EA07-E576-F5C99CCA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DC781-C366-E63D-E57A-D6737EB0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26F28-2F72-0DD7-F6A8-F389767C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24B-04D1-6415-5367-D2ECFBA7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746CB-B8BF-7598-C2AF-46AC0CE0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958A1-30B0-1A7A-75DD-4CB6AF7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8D2A1-54AF-7AC6-78C9-CABB5625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8E1FA-8516-0811-F08B-52E9C4C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1EFD5-6BA8-4051-5B56-3317D15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0EE1F-0DC1-D809-C1B6-6AAB9B94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5702-8B83-9203-924C-96A65B81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F9DB-0EDF-5F53-537A-F70DD89F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18CB-8505-E9BA-1115-198645F97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FBBC0-3FF3-C7B8-B536-052BE6E8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398C6-FADA-50D4-AFC8-6CC8FF02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6A71-39D4-24FD-9F20-7D84463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DBD-9E4E-02BD-CE8A-2E4EBC3B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C9E1B-48DA-BC63-C6BE-43580529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88F8F-4FF1-A8F6-6E06-1F89B1EB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F0A5-8EAE-A54F-A4A0-60378BC0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B295-07E1-FBDF-6DBF-D0B5D188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79CE-2F63-4FA0-AB66-6AA53340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BF953-4D22-8449-1449-E7FA2C19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977A-78F7-06F1-459D-AE759CCF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F9F-08AA-0C92-A473-A541B5F14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85F2-7FCA-43EC-AE99-9C813770F1AB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1C1D-9BF8-E0D9-2E32-3FE9F77A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F37D-8CD3-8231-D195-4CF1475ED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43E4-EFEC-4B47-81C4-BDC28E94D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framework-vs-libra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rontend-vs-backen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57B8-BAF9-22C6-ED7E-12ED63FD2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 1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A35B-BEC4-C5C4-4E9D-EAD5B7FE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425148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A0337-D73B-C7D4-B7D3-85E2898C1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724-785A-D5BE-B32E-27D71E16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Learn About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0DAD-3F84-B5AA-D801-50D06F6F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considered a topic that you should know in order to be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well-cultured”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computer science.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good craftsman should know his tools, and </a:t>
            </a:r>
            <a:r>
              <a:rPr lang="en-US" altLang="en-US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compilers are important tools for programmers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computer scientists.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techniques used for constructing a compiler </a:t>
            </a:r>
            <a:r>
              <a:rPr lang="en-US" altLang="en-US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useful for other purposes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 well.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is a good chance that a programmer or computer scientist will need </a:t>
            </a:r>
            <a:r>
              <a:rPr lang="en-US" altLang="en-US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write a compiler or interpreter for a domain-specific language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ar-SA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ar-SA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0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97E6-D591-F25C-8550-FB02A2A1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9A0-E78F-A83D-1D0D-8A4C465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Preprocessors, Compilers, Assemblers, and Linkers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75171-77CF-08DC-FE91-E4FC2A20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31" y="1903937"/>
            <a:ext cx="7214338" cy="44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program may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modules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separate files and may consist of macros.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produce input to the compiler.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 the source code before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produce a code that can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efficiently used by the compiler.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include as the part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pass compiler.</a:t>
            </a:r>
          </a:p>
        </p:txBody>
      </p:sp>
    </p:spTree>
    <p:extLst>
      <p:ext uri="{BB962C8B-B14F-4D97-AF65-F5344CB8AC3E}">
        <p14:creationId xmlns:p14="http://schemas.microsoft.com/office/powerpoint/2010/main" val="3326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741" y="1253331"/>
            <a:ext cx="422148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Sample C Program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fun()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min(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7777ED-BFC0-4E84-9ADA-ECE619B56244}"/>
              </a:ext>
            </a:extLst>
          </p:cNvPr>
          <p:cNvSpPr txBox="1">
            <a:spLocks/>
          </p:cNvSpPr>
          <p:nvPr/>
        </p:nvSpPr>
        <p:spPr>
          <a:xfrm>
            <a:off x="7348221" y="1335088"/>
            <a:ext cx="4221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fun()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 = if((a)&lt;(b))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A61BD-361F-46B3-A920-693281459854}"/>
              </a:ext>
            </a:extLst>
          </p:cNvPr>
          <p:cNvSpPr/>
          <p:nvPr/>
        </p:nvSpPr>
        <p:spPr>
          <a:xfrm>
            <a:off x="3048000" y="55170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C language program is an input for a preprocessor, then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produces the output as a C program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 there are no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#include and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macors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that is C program only C statement.</a:t>
            </a:r>
          </a:p>
        </p:txBody>
      </p:sp>
    </p:spTree>
    <p:extLst>
      <p:ext uri="{BB962C8B-B14F-4D97-AF65-F5344CB8AC3E}">
        <p14:creationId xmlns:p14="http://schemas.microsoft.com/office/powerpoint/2010/main" val="274116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any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to machine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translator is mandatory that is nothing but a compiler.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translator that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 the high level language into the machine level language,.</a:t>
            </a:r>
          </a:p>
        </p:txBody>
      </p:sp>
    </p:spTree>
    <p:extLst>
      <p:ext uri="{BB962C8B-B14F-4D97-AF65-F5344CB8AC3E}">
        <p14:creationId xmlns:p14="http://schemas.microsoft.com/office/powerpoint/2010/main" val="71822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stage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assembly stage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stage is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 the assembly code generated in the second stage into our executable 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to convert our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into a machine language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executed by our machine.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opening it through vim, we will find that this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completely confusing to our eyes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this is a binary language that the machine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5383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linker combines all external programs (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such as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libraries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and other shared components)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program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final executable.</a:t>
            </a:r>
          </a:p>
        </p:txBody>
      </p:sp>
    </p:spTree>
    <p:extLst>
      <p:ext uri="{BB962C8B-B14F-4D97-AF65-F5344CB8AC3E}">
        <p14:creationId xmlns:p14="http://schemas.microsoft.com/office/powerpoint/2010/main" val="26114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Step by step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what happens after each stage, we will have the process with the following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Stop after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 not run the compiler proper.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Stop after the stage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compilation proper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 not assemble.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 or assemble the source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do not link.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C07-BA28-40A9-880F-7ACED015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8F5C-FD04-47E6-8F41-F60A8AFE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(Make token Stream)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(Syntax Tree)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Analyzer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(syntax Tree)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generator 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(Intermediate Representation)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(Target Machine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 code optimizer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(Target machine code)</a:t>
            </a:r>
          </a:p>
        </p:txBody>
      </p:sp>
    </p:spTree>
    <p:extLst>
      <p:ext uri="{BB962C8B-B14F-4D97-AF65-F5344CB8AC3E}">
        <p14:creationId xmlns:p14="http://schemas.microsoft.com/office/powerpoint/2010/main" val="318456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is the process of breaking down the source code of the program into smaller parts, called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comments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white spaces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Scanner or tokenizers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798D71-E013-474A-8768-B501332D37CC}"/>
              </a:ext>
            </a:extLst>
          </p:cNvPr>
          <p:cNvSpPr/>
          <p:nvPr/>
        </p:nvSpPr>
        <p:spPr>
          <a:xfrm>
            <a:off x="1442720" y="3251200"/>
            <a:ext cx="2092960" cy="101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4F69A-FE14-4F26-B62A-5975E464BDC6}"/>
              </a:ext>
            </a:extLst>
          </p:cNvPr>
          <p:cNvSpPr/>
          <p:nvPr/>
        </p:nvSpPr>
        <p:spPr>
          <a:xfrm>
            <a:off x="5321300" y="3276600"/>
            <a:ext cx="209296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D6F6D-C5B9-4157-B7AA-C87AA3A08CAF}"/>
              </a:ext>
            </a:extLst>
          </p:cNvPr>
          <p:cNvSpPr/>
          <p:nvPr/>
        </p:nvSpPr>
        <p:spPr>
          <a:xfrm>
            <a:off x="9230360" y="3241040"/>
            <a:ext cx="2092960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Analyzer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161C42-C01C-4166-803B-D984162B7E71}"/>
              </a:ext>
            </a:extLst>
          </p:cNvPr>
          <p:cNvCxnSpPr>
            <a:cxnSpLocks/>
          </p:cNvCxnSpPr>
          <p:nvPr/>
        </p:nvCxnSpPr>
        <p:spPr>
          <a:xfrm>
            <a:off x="3525520" y="3647440"/>
            <a:ext cx="181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9ACD20-7A49-4367-AA36-4058A85593E3}"/>
              </a:ext>
            </a:extLst>
          </p:cNvPr>
          <p:cNvCxnSpPr/>
          <p:nvPr/>
        </p:nvCxnSpPr>
        <p:spPr>
          <a:xfrm flipH="1">
            <a:off x="3515360" y="3799840"/>
            <a:ext cx="181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D55FA-3EBB-4A67-AD4F-5E8D1564493F}"/>
              </a:ext>
            </a:extLst>
          </p:cNvPr>
          <p:cNvCxnSpPr>
            <a:cxnSpLocks/>
          </p:cNvCxnSpPr>
          <p:nvPr/>
        </p:nvCxnSpPr>
        <p:spPr>
          <a:xfrm>
            <a:off x="7424420" y="3632200"/>
            <a:ext cx="181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60A99F-A0F4-41C8-8306-86D5FC724356}"/>
              </a:ext>
            </a:extLst>
          </p:cNvPr>
          <p:cNvCxnSpPr/>
          <p:nvPr/>
        </p:nvCxnSpPr>
        <p:spPr>
          <a:xfrm flipH="1">
            <a:off x="7414260" y="3784600"/>
            <a:ext cx="18161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E89FDE-FE9B-4BF1-B317-2F9D53B4DF4B}"/>
              </a:ext>
            </a:extLst>
          </p:cNvPr>
          <p:cNvSpPr txBox="1"/>
          <p:nvPr/>
        </p:nvSpPr>
        <p:spPr>
          <a:xfrm>
            <a:off x="3545840" y="32766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Character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FC974-5339-4BD3-8FF5-D2D1A9CD6713}"/>
              </a:ext>
            </a:extLst>
          </p:cNvPr>
          <p:cNvSpPr txBox="1"/>
          <p:nvPr/>
        </p:nvSpPr>
        <p:spPr>
          <a:xfrm>
            <a:off x="3505200" y="3887708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Back extra character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AAE10-742A-42BD-87BD-20C1E8FBD126}"/>
              </a:ext>
            </a:extLst>
          </p:cNvPr>
          <p:cNvSpPr txBox="1"/>
          <p:nvPr/>
        </p:nvSpPr>
        <p:spPr>
          <a:xfrm>
            <a:off x="7509510" y="323746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6FFD-ADE6-4976-A129-E2CF457425D6}"/>
              </a:ext>
            </a:extLst>
          </p:cNvPr>
          <p:cNvSpPr txBox="1"/>
          <p:nvPr/>
        </p:nvSpPr>
        <p:spPr>
          <a:xfrm>
            <a:off x="7548880" y="37947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token</a:t>
            </a:r>
          </a:p>
        </p:txBody>
      </p:sp>
    </p:spTree>
    <p:extLst>
      <p:ext uri="{BB962C8B-B14F-4D97-AF65-F5344CB8AC3E}">
        <p14:creationId xmlns:p14="http://schemas.microsoft.com/office/powerpoint/2010/main" val="33210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8AB7-202A-E4CF-7E53-9AF39C0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6898-79DE-0B32-E6D1-90504042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and Interpreters</a:t>
            </a:r>
          </a:p>
          <a:p>
            <a:pPr marL="385763" indent="-385763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 compiler</a:t>
            </a:r>
          </a:p>
          <a:p>
            <a:pPr marL="385763" indent="-385763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learn about compilers?</a:t>
            </a:r>
          </a:p>
          <a:p>
            <a:pPr marL="385763" indent="-385763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Programming Language</a:t>
            </a:r>
          </a:p>
          <a:p>
            <a:pPr marL="385763" indent="-385763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6194" indent="0" fontAlgn="auto">
              <a:spcAft>
                <a:spcPts val="0"/>
              </a:spcAft>
              <a:buFont typeface="Corbel" panose="020B0503020204020204" pitchFamily="34" charset="0"/>
              <a:buNone/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0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3656-98F8-4690-8829-06770F7D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509-D561-4B29-8731-10CE08B1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statement of C or C++ code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2 + c;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token of above line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43CDDE-6CB2-47B9-9497-D2A876A2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8978"/>
              </p:ext>
            </p:extLst>
          </p:nvPr>
        </p:nvGraphicFramePr>
        <p:xfrm>
          <a:off x="1430020" y="4204546"/>
          <a:ext cx="933196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392">
                  <a:extLst>
                    <a:ext uri="{9D8B030D-6E8A-4147-A177-3AD203B41FA5}">
                      <a16:colId xmlns:a16="http://schemas.microsoft.com/office/drawing/2014/main" val="2622343981"/>
                    </a:ext>
                  </a:extLst>
                </a:gridCol>
                <a:gridCol w="1866392">
                  <a:extLst>
                    <a:ext uri="{9D8B030D-6E8A-4147-A177-3AD203B41FA5}">
                      <a16:colId xmlns:a16="http://schemas.microsoft.com/office/drawing/2014/main" val="1279915525"/>
                    </a:ext>
                  </a:extLst>
                </a:gridCol>
                <a:gridCol w="1866392">
                  <a:extLst>
                    <a:ext uri="{9D8B030D-6E8A-4147-A177-3AD203B41FA5}">
                      <a16:colId xmlns:a16="http://schemas.microsoft.com/office/drawing/2014/main" val="639697207"/>
                    </a:ext>
                  </a:extLst>
                </a:gridCol>
                <a:gridCol w="1866392">
                  <a:extLst>
                    <a:ext uri="{9D8B030D-6E8A-4147-A177-3AD203B41FA5}">
                      <a16:colId xmlns:a16="http://schemas.microsoft.com/office/drawing/2014/main" val="2621193952"/>
                    </a:ext>
                  </a:extLst>
                </a:gridCol>
                <a:gridCol w="1866392">
                  <a:extLst>
                    <a:ext uri="{9D8B030D-6E8A-4147-A177-3AD203B41FA5}">
                      <a16:colId xmlns:a16="http://schemas.microsoft.com/office/drawing/2014/main" val="3898700053"/>
                    </a:ext>
                  </a:extLst>
                </a:gridCol>
              </a:tblGrid>
              <a:tr h="2518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5712"/>
                  </a:ext>
                </a:extLst>
              </a:tr>
              <a:tr h="44072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8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(Parser)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phase of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compiler is syntax analysis, also known as parsing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phase takes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 of tokens generated by the lexical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and checks whether they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conform to the grammar of the programming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of this phase is usually 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Tree.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AST, is a representation of the structure of a programming language. It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tree-like structure that is composed of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represents a language element like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variable, operator, or keyword. </a:t>
            </a:r>
          </a:p>
        </p:txBody>
      </p:sp>
    </p:spTree>
    <p:extLst>
      <p:ext uri="{BB962C8B-B14F-4D97-AF65-F5344CB8AC3E}">
        <p14:creationId xmlns:p14="http://schemas.microsoft.com/office/powerpoint/2010/main" val="25703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2 *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AST of the given C code will be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64B220-333B-4D00-8344-064075C27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137706"/>
              </p:ext>
            </p:extLst>
          </p:nvPr>
        </p:nvGraphicFramePr>
        <p:xfrm>
          <a:off x="568960" y="3170767"/>
          <a:ext cx="10312400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48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semantic analysis, compiler check the logical type error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whether the parse tree follows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rules of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Semantic analyzer keeps track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identifiers, their types and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of semantic analysis phase is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annotated tree syntax.</a:t>
            </a:r>
          </a:p>
        </p:txBody>
      </p:sp>
    </p:spTree>
    <p:extLst>
      <p:ext uri="{BB962C8B-B14F-4D97-AF65-F5344CB8AC3E}">
        <p14:creationId xmlns:p14="http://schemas.microsoft.com/office/powerpoint/2010/main" val="16736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generates the source code into the intermediate code. Intermediate code is generated between the high-level language and the machine language.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code into three address code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7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2 *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above statement in intermediate code generator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 = 2 *c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 = temp;</a:t>
            </a:r>
          </a:p>
        </p:txBody>
      </p:sp>
    </p:spTree>
    <p:extLst>
      <p:ext uri="{BB962C8B-B14F-4D97-AF65-F5344CB8AC3E}">
        <p14:creationId xmlns:p14="http://schemas.microsoft.com/office/powerpoint/2010/main" val="353487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an optional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improve the intermediate code so that the output of the program could run faster and take less space.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removes the unnecessary lines of the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arranges the sequence of statements in order to speed up the program execution.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 code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generation is the final stage of the compilation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takes the optimized intermediate code as input and maps it to the target machine language.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generator translates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machine code of the specified computer.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A69BF3-FE15-4B68-9F2B-21D2A6B20636}"/>
              </a:ext>
            </a:extLst>
          </p:cNvPr>
          <p:cNvSpPr txBox="1">
            <a:spLocks/>
          </p:cNvSpPr>
          <p:nvPr/>
        </p:nvSpPr>
        <p:spPr>
          <a:xfrm>
            <a:off x="838200" y="304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7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 based system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Lets says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R1 = 2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R2 = x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 R1 R2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sum R1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3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F33C-D3C1-4C0E-970B-C7B7EB15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1884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b* c + 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866EB-1D5A-4E9C-A09B-823C20B2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0"/>
            <a:ext cx="4460943" cy="5950551"/>
          </a:xfrm>
        </p:spPr>
      </p:pic>
    </p:spTree>
    <p:extLst>
      <p:ext uri="{BB962C8B-B14F-4D97-AF65-F5344CB8AC3E}">
        <p14:creationId xmlns:p14="http://schemas.microsoft.com/office/powerpoint/2010/main" val="41757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8B8B-3673-E415-4CAC-33FC5620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8AEE-DC25-5840-FB76-17972134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BA5-CCAC-A327-5EAA-F3E99A97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“Compilation”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of a program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written in a source language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semantically equivalent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in a target language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EEA81-C944-11AF-1E08-4A614531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08" y="3429000"/>
            <a:ext cx="7571492" cy="27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1D3A-4DB5-42E2-A119-8276135B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AFBA-D3ED-4A3C-BC99-8CA2605E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simple C statement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= old + Rate * 50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= Mid1 + Mid2 + Final;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09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AC54-D9D8-4D15-B0FC-E2FF5DAF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output of each phase of compiler on the following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55677-0DD7-40BE-9A5D-5B545931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31" y="1890520"/>
            <a:ext cx="4881929" cy="3364573"/>
          </a:xfrm>
        </p:spPr>
      </p:pic>
    </p:spTree>
    <p:extLst>
      <p:ext uri="{BB962C8B-B14F-4D97-AF65-F5344CB8AC3E}">
        <p14:creationId xmlns:p14="http://schemas.microsoft.com/office/powerpoint/2010/main" val="255797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6C5-B27C-4306-A4EB-9A89413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B8F5A-4F14-4F41-A856-820E6A70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60" y="1353905"/>
            <a:ext cx="6331140" cy="4936328"/>
          </a:xfrm>
        </p:spPr>
      </p:pic>
    </p:spTree>
    <p:extLst>
      <p:ext uri="{BB962C8B-B14F-4D97-AF65-F5344CB8AC3E}">
        <p14:creationId xmlns:p14="http://schemas.microsoft.com/office/powerpoint/2010/main" val="715363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6C5-B27C-4306-A4EB-9A89413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2AB10-859F-4B2B-BBD7-5471673A6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56" y="1365981"/>
            <a:ext cx="6705044" cy="5302954"/>
          </a:xfrm>
        </p:spPr>
      </p:pic>
    </p:spTree>
    <p:extLst>
      <p:ext uri="{BB962C8B-B14F-4D97-AF65-F5344CB8AC3E}">
        <p14:creationId xmlns:p14="http://schemas.microsoft.com/office/powerpoint/2010/main" val="275435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6C5-B27C-4306-A4EB-9A89413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DDCC1-58FC-4A89-BB62-130EEA4D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7" y="1289759"/>
            <a:ext cx="7928733" cy="5476111"/>
          </a:xfrm>
        </p:spPr>
      </p:pic>
    </p:spTree>
    <p:extLst>
      <p:ext uri="{BB962C8B-B14F-4D97-AF65-F5344CB8AC3E}">
        <p14:creationId xmlns:p14="http://schemas.microsoft.com/office/powerpoint/2010/main" val="3441749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6C5-B27C-4306-A4EB-9A89413C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A52-055B-4A7C-B46A-54161489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(a !=b)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 to L1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go to Last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L1: if a &gt; b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L2: a=b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Last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L3: b=a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Last: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2764968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CBEA-76B5-3626-3417-29AC4536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AD1B-656A-F5B0-3B60-C29B883C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6CF-E412-4A3A-BFF6-D4620C59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a, R0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Load a from stack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b, R1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Load b from stack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!=, R0,R1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.L1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while (a != 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.L5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% if (a &lt; 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 a =b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.L8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L5: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b =a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.L8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L3: leave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% Restore SP, BP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</a:t>
            </a:r>
          </a:p>
        </p:txBody>
      </p:sp>
    </p:spTree>
    <p:extLst>
      <p:ext uri="{BB962C8B-B14F-4D97-AF65-F5344CB8AC3E}">
        <p14:creationId xmlns:p14="http://schemas.microsoft.com/office/powerpoint/2010/main" val="345945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CBEA-76B5-3626-3417-29AC4536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AD1B-656A-F5B0-3B60-C29B883C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 of Compilers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6CF-E412-4A3A-BFF6-D4620C59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compilers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pass Compiler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Pass Compiler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Pass Compiler </a:t>
            </a:r>
          </a:p>
        </p:txBody>
      </p:sp>
    </p:spTree>
    <p:extLst>
      <p:ext uri="{BB962C8B-B14F-4D97-AF65-F5344CB8AC3E}">
        <p14:creationId xmlns:p14="http://schemas.microsoft.com/office/powerpoint/2010/main" val="4280264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Pass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combine or group all the phases of compiler design in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module known as a single pass compiler.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Directly transfer to the object code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Pascal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1FCB-7823-4B5C-94CD-9A0E6AA6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98" y="3808064"/>
            <a:ext cx="7343262" cy="18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5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Two-Pass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based on two parts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Pass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as</a:t>
            </a:r>
          </a:p>
          <a:p>
            <a:pPr lvl="1" fontAlgn="base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Front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part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Pass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as</a:t>
            </a:r>
          </a:p>
          <a:p>
            <a:pPr lvl="1" fontAlgn="base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Back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Part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Dependent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54AAF-A710-4898-B684-8F4F6CDC0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97" y="2621882"/>
            <a:ext cx="6915903" cy="19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2E20A-936B-A976-CEE6-3122E27C9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ABB6-BA57-9A8B-E2C9-C954CBC0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3645-C016-C6A9-F778-2FE6534A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a program  translates (or compiles) a program written in a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high-level programming language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source language) that is suitable for human programmers into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machine language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 language) that is required by computers.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process, the compiler will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attempt to spot and report obvious programmer mistakes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detect during the translation process.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94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Pass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2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B785DE-4292-4B8B-81B0-5F00F0078187}"/>
              </a:ext>
            </a:extLst>
          </p:cNvPr>
          <p:cNvSpPr txBox="1">
            <a:spLocks/>
          </p:cNvSpPr>
          <p:nvPr/>
        </p:nvSpPr>
        <p:spPr>
          <a:xfrm>
            <a:off x="6873240" y="1751648"/>
            <a:ext cx="439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 Generation </a:t>
            </a:r>
          </a:p>
        </p:txBody>
      </p:sp>
    </p:spTree>
    <p:extLst>
      <p:ext uri="{BB962C8B-B14F-4D97-AF65-F5344CB8AC3E}">
        <p14:creationId xmlns:p14="http://schemas.microsoft.com/office/powerpoint/2010/main" val="2910988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Pass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E10E-F37F-C5F0-C4D3-25DBF91A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81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multi-pass compiler can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the source code of a program multiple times.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pass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can read the source code, scan it,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tokens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the result in an output file.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pass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can read the output file produced by the first pass, build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syntactic tree and implement the syntactical analysis.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phase is a file that includes the syntactical tree.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pass,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can read the output file produced by the second pass and check that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tree follows the rules of language or 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of the semantic analysis phase is the annotated tree syntax. This pass continues until the target output is produced.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10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6355F-DD68-B3C7-A5A5-C014BEE8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48B-8D10-39D0-C488-50B90F8D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883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and changes IR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reduce runtime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preserve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03AB7-026F-463E-BDEE-EE3E264C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27" y="949863"/>
            <a:ext cx="8199583" cy="2219835"/>
          </a:xfrm>
        </p:spPr>
      </p:pic>
    </p:spTree>
    <p:extLst>
      <p:ext uri="{BB962C8B-B14F-4D97-AF65-F5344CB8AC3E}">
        <p14:creationId xmlns:p14="http://schemas.microsoft.com/office/powerpoint/2010/main" val="325342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8C04-E716-C0F6-87C9-FF72519A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ED41-C046-052A-6479-BCCF84FD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High Level Language for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3EE9-52FF-7FFB-AC35-C759083F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 algn="just" fontAlgn="auto">
              <a:spcAft>
                <a:spcPts val="0"/>
              </a:spcAft>
              <a:buFont typeface="Corbel" panose="020B0503020204020204" pitchFamily="34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high-level language for programming has a large impact on how fast programs can be developed. The main reasons for this are:</a:t>
            </a:r>
          </a:p>
          <a:p>
            <a:pPr marL="685800" lvl="1" indent="-385763" algn="just" fontAlgn="auto">
              <a:buFont typeface="+mj-lt"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machine language, the notation used by programming languages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 to the way humans think about problems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 indent="-385763" algn="just" fontAlgn="auto">
              <a:buFont typeface="+mj-lt"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spot some obvious programming mistakes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 indent="-385763" algn="just" fontAlgn="auto">
              <a:buFont typeface="+mj-lt"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written in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tend to be shorter than equivalent programs written in machine language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 indent="-385763" algn="just" fontAlgn="auto">
              <a:buFont typeface="+mj-lt"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program can be compiled to many different machine languages and, hence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 brought to run on many different machines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algn="just" fontAlgn="auto">
              <a:spcAft>
                <a:spcPts val="0"/>
              </a:spcAft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6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F177-BD4B-2897-1FB2-1D49DF67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07C5-64B9-C4E3-BB39-8CC15C43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B98D-1398-0B91-B127-6F2443EF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operations implied by the source program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4C35D-87B1-E265-AF66-E9676140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8" y="2856733"/>
            <a:ext cx="7514288" cy="22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5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9B73F-2661-1DAE-6C1E-7F40F823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7256-45A5-EA1E-9D71-E94200AA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vs. Interpreter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2C13B-198E-67F3-487A-40341E333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80024"/>
              </p:ext>
            </p:extLst>
          </p:nvPr>
        </p:nvGraphicFramePr>
        <p:xfrm>
          <a:off x="1026160" y="1825625"/>
          <a:ext cx="106418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053">
                  <a:extLst>
                    <a:ext uri="{9D8B030D-6E8A-4147-A177-3AD203B41FA5}">
                      <a16:colId xmlns:a16="http://schemas.microsoft.com/office/drawing/2014/main" val="382053804"/>
                    </a:ext>
                  </a:extLst>
                </a:gridCol>
                <a:gridCol w="5168807">
                  <a:extLst>
                    <a:ext uri="{9D8B030D-6E8A-4147-A177-3AD203B41FA5}">
                      <a16:colId xmlns:a16="http://schemas.microsoft.com/office/drawing/2014/main" val="4268671415"/>
                    </a:ext>
                  </a:extLst>
                </a:gridCol>
              </a:tblGrid>
              <a:tr h="226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875448"/>
                  </a:ext>
                </a:extLst>
              </a:tr>
              <a:tr h="1730104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program as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  <a:p>
                      <a:pPr algn="just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</a:t>
                      </a:r>
                    </a:p>
                    <a:p>
                      <a:pPr algn="just"/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code is generated.</a:t>
                      </a:r>
                    </a:p>
                    <a:p>
                      <a:pPr algn="just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memory Due to intermediate object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  <a:p>
                      <a:pPr algn="just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not need  compile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 time</a:t>
                      </a:r>
                    </a:p>
                    <a:p>
                      <a:pPr algn="just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Errors are displayed after entire program is checked.</a:t>
                      </a:r>
                    </a:p>
                    <a:p>
                      <a:pPr algn="just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 is comparatively hard.</a:t>
                      </a:r>
                    </a:p>
                    <a:p>
                      <a:pPr algn="just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C, C++.</a:t>
                      </a:r>
                    </a:p>
                    <a:p>
                      <a:pPr algn="just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 single instruction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input</a:t>
                      </a:r>
                      <a:endParaRPr lang="ar-SA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</a:t>
                      </a:r>
                      <a:endParaRPr lang="ar-SA" alt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intermediate code is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</a:t>
                      </a:r>
                      <a:endParaRPr lang="ar-SA" alt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As no intermediate code is generated</a:t>
                      </a:r>
                      <a:endParaRPr lang="ar-SA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 time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level program is converted into lower level program.</a:t>
                      </a:r>
                      <a:endParaRPr lang="ar-SA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rrors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displayed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every instruction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interpreted.</a:t>
                      </a:r>
                      <a:endParaRPr lang="ar-SA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t"/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ar-SA" alt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endParaRPr lang="en-US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Ex: python, Ruby, basic.</a:t>
                      </a:r>
                      <a:endParaRPr lang="ar-SA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62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09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ED2C8-80B8-0C6B-3275-3FF4ADBF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7AD4-F4E1-71C6-2BEC-1A2B3D5B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Require to build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1ADF-CB4F-5AF0-3676-7A0B53E1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842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techniques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techniques 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languages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EF6C8-3DB7-453A-A544-7F180B54003B}"/>
              </a:ext>
            </a:extLst>
          </p:cNvPr>
          <p:cNvSpPr txBox="1"/>
          <p:nvPr/>
        </p:nvSpPr>
        <p:spPr>
          <a:xfrm>
            <a:off x="6186312" y="1825625"/>
            <a:ext cx="548639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</a:t>
            </a:r>
          </a:p>
          <a:p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73512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BB62-EC19-17E1-4A27-E5608714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24B1-5D26-315D-24EF-D22836CE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Analysis-Synthesis Model of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CF2-8E1A-D98D-CBCF-FC1E91C9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" indent="0" fontAlgn="auto">
              <a:spcAft>
                <a:spcPts val="0"/>
              </a:spcAft>
              <a:buNone/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parts to compilation:</a:t>
            </a:r>
          </a:p>
          <a:p>
            <a:pPr lvl="1" indent="-102870" algn="just" fontAlgn="auto">
              <a:defRPr/>
            </a:pPr>
            <a:r>
              <a:rPr lang="en-US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operations implied by the source program which are recorded in a tree structure</a:t>
            </a:r>
          </a:p>
          <a:p>
            <a:pPr marL="397764" lvl="1" indent="0" algn="just" fontAlgn="auto">
              <a:buFont typeface="Corbel" panose="020B0503020204020204" pitchFamily="34" charset="0"/>
              <a:buNone/>
              <a:defRPr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102870" algn="just" fontAlgn="auto">
              <a:defRPr/>
            </a:pP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tree structure and translates the operations therein into the target program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2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1847</Words>
  <Application>Microsoft Office PowerPoint</Application>
  <PresentationFormat>Widescreen</PresentationFormat>
  <Paragraphs>267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Corbel</vt:lpstr>
      <vt:lpstr>Times New Roman</vt:lpstr>
      <vt:lpstr>Office Theme</vt:lpstr>
      <vt:lpstr>CS4031 Compiler Construction Lecture 1  </vt:lpstr>
      <vt:lpstr>Outlines</vt:lpstr>
      <vt:lpstr>Compiler </vt:lpstr>
      <vt:lpstr>Definition</vt:lpstr>
      <vt:lpstr>Why we use High Level Language for Programming?</vt:lpstr>
      <vt:lpstr>Interpreter </vt:lpstr>
      <vt:lpstr>Compiler vs. Interpreter </vt:lpstr>
      <vt:lpstr>Knowledge Require to build Compiler </vt:lpstr>
      <vt:lpstr>The Analysis-Synthesis Model of Compilation</vt:lpstr>
      <vt:lpstr>Why Learn About Compiler?</vt:lpstr>
      <vt:lpstr>Preprocessors, Compilers, Assemblers, and Linkers</vt:lpstr>
      <vt:lpstr>Preprocessor</vt:lpstr>
      <vt:lpstr>Example</vt:lpstr>
      <vt:lpstr>Compiler </vt:lpstr>
      <vt:lpstr>Assembler</vt:lpstr>
      <vt:lpstr>Linker</vt:lpstr>
      <vt:lpstr>See Step by step process </vt:lpstr>
      <vt:lpstr>Phases of Compiler</vt:lpstr>
      <vt:lpstr>Lexical Analysis </vt:lpstr>
      <vt:lpstr>Example </vt:lpstr>
      <vt:lpstr>Syntax Analysis (Parser) </vt:lpstr>
      <vt:lpstr>Example</vt:lpstr>
      <vt:lpstr>Semantic Analysis </vt:lpstr>
      <vt:lpstr>Intermediate Code Generator </vt:lpstr>
      <vt:lpstr>Example </vt:lpstr>
      <vt:lpstr>Code Optimization </vt:lpstr>
      <vt:lpstr>Machine Dependent code optimizer</vt:lpstr>
      <vt:lpstr>Example</vt:lpstr>
      <vt:lpstr>Example:  a = b* c + d</vt:lpstr>
      <vt:lpstr>Example 2:</vt:lpstr>
      <vt:lpstr>Show the output of each phase of compiler on the following input</vt:lpstr>
      <vt:lpstr>Lexical Analysis</vt:lpstr>
      <vt:lpstr>Syntax Analysis</vt:lpstr>
      <vt:lpstr>Semantic Analysis</vt:lpstr>
      <vt:lpstr>Intermediate code Generator </vt:lpstr>
      <vt:lpstr>Target Code </vt:lpstr>
      <vt:lpstr>Classifications of Compilers </vt:lpstr>
      <vt:lpstr>Single Pass Compiler </vt:lpstr>
      <vt:lpstr>Two-Pass Compiler </vt:lpstr>
      <vt:lpstr>Two Pass Compiler </vt:lpstr>
      <vt:lpstr>Multi Pass Compiler </vt:lpstr>
      <vt:lpstr>Analyzes and changes IR Goal is to reduce runtime must preserve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1  </dc:title>
  <dc:creator>MS. Mahzaib Younas</dc:creator>
  <cp:lastModifiedBy>Faryal F. Saud</cp:lastModifiedBy>
  <cp:revision>57</cp:revision>
  <cp:lastPrinted>2025-01-15T09:58:40Z</cp:lastPrinted>
  <dcterms:created xsi:type="dcterms:W3CDTF">2025-01-15T08:58:42Z</dcterms:created>
  <dcterms:modified xsi:type="dcterms:W3CDTF">2025-01-23T06:15:20Z</dcterms:modified>
</cp:coreProperties>
</file>