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652" r:id="rId3"/>
    <p:sldId id="653" r:id="rId4"/>
    <p:sldId id="654" r:id="rId5"/>
    <p:sldId id="296" r:id="rId6"/>
    <p:sldId id="297" r:id="rId7"/>
    <p:sldId id="631" r:id="rId8"/>
    <p:sldId id="626" r:id="rId9"/>
    <p:sldId id="625" r:id="rId10"/>
    <p:sldId id="582" r:id="rId11"/>
    <p:sldId id="627" r:id="rId12"/>
    <p:sldId id="632" r:id="rId13"/>
    <p:sldId id="633" r:id="rId14"/>
    <p:sldId id="634" r:id="rId15"/>
    <p:sldId id="628" r:id="rId16"/>
    <p:sldId id="629" r:id="rId17"/>
    <p:sldId id="298" r:id="rId18"/>
    <p:sldId id="299" r:id="rId19"/>
    <p:sldId id="300" r:id="rId20"/>
    <p:sldId id="301" r:id="rId21"/>
    <p:sldId id="302" r:id="rId22"/>
    <p:sldId id="304" r:id="rId23"/>
    <p:sldId id="305" r:id="rId24"/>
    <p:sldId id="306" r:id="rId25"/>
    <p:sldId id="307" r:id="rId26"/>
    <p:sldId id="308" r:id="rId27"/>
    <p:sldId id="303" r:id="rId28"/>
    <p:sldId id="630" r:id="rId29"/>
    <p:sldId id="635" r:id="rId30"/>
    <p:sldId id="636" r:id="rId31"/>
    <p:sldId id="639" r:id="rId32"/>
    <p:sldId id="640" r:id="rId33"/>
    <p:sldId id="642" r:id="rId34"/>
    <p:sldId id="643" r:id="rId35"/>
    <p:sldId id="656" r:id="rId36"/>
    <p:sldId id="649" r:id="rId37"/>
    <p:sldId id="65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FAA2C8-E217-4B5C-BDF5-6CDE0AFC2085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gm:t>
    </dgm:pt>
    <dgm:pt modelId="{454AECA8-48CE-4403-93E8-7B45CC7D258A}" type="par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16CAD43-6F9B-42DE-A265-CF046BACC765}" type="sib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6D229B3-8DBF-4C6E-A485-FE98EF0EE36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gm:t>
    </dgm:pt>
    <dgm:pt modelId="{FF51FC0E-006D-4648-BDEA-120A52F24F1C}" type="par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83B3348-E3C3-471D-A306-B95BA9E357E4}" type="sib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57C3F98-600B-4299-BC8B-5208B523592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gm:t>
    </dgm:pt>
    <dgm:pt modelId="{34CAE082-B5B4-4F72-9909-64D0FBCF0F74}" type="par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7CFFC57-1067-4E71-BB26-7CABE6420C3A}" type="sib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8D4F32F-98D6-4B4C-892E-F76C611BD247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gm:t>
    </dgm:pt>
    <dgm:pt modelId="{10FC9623-1A92-4D6A-B9F4-840614C77254}" type="par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C7C7D02-3CD0-4A56-B8A6-E7BD97785970}" type="sib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984DF04-9DFC-4F45-99F1-8018789F219B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gm:t>
    </dgm:pt>
    <dgm:pt modelId="{1B58AB04-1A55-4170-8FE7-BF6EE404325D}" type="par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D991765-5BB8-40AC-916A-E92C8836C227}" type="sib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D1E494C-B1F6-4D2E-8A08-36312433A4E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gm:t>
    </dgm:pt>
    <dgm:pt modelId="{CD0FA36F-04FA-4794-B32E-4C7CDA1D640C}" type="par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577119-A578-4770-8C18-BCCDADA89095}" type="sib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6A0D21-CBE5-4470-A687-D979746117AE}" type="pres">
      <dgm:prSet presAssocID="{39FAA2C8-E217-4B5C-BDF5-6CDE0AFC2085}" presName="Name14" presStyleCnt="0"/>
      <dgm:spPr/>
    </dgm:pt>
    <dgm:pt modelId="{3B4FB233-AE0A-4522-814E-DB1EFAE59C06}" type="pres">
      <dgm:prSet presAssocID="{39FAA2C8-E217-4B5C-BDF5-6CDE0AFC2085}" presName="level1Shape" presStyleLbl="node0" presStyleIdx="0" presStyleCnt="1">
        <dgm:presLayoutVars>
          <dgm:chPref val="3"/>
        </dgm:presLayoutVars>
      </dgm:prSet>
      <dgm:spPr/>
    </dgm:pt>
    <dgm:pt modelId="{B04B277A-0264-40BE-A936-879092C16313}" type="pres">
      <dgm:prSet presAssocID="{39FAA2C8-E217-4B5C-BDF5-6CDE0AFC2085}" presName="hierChild2" presStyleCnt="0"/>
      <dgm:spPr/>
    </dgm:pt>
    <dgm:pt modelId="{E8BCFBC3-B5C8-48A0-BEBD-A30C697799B8}" type="pres">
      <dgm:prSet presAssocID="{FF51FC0E-006D-4648-BDEA-120A52F24F1C}" presName="Name19" presStyleLbl="parChTrans1D2" presStyleIdx="0" presStyleCnt="2"/>
      <dgm:spPr/>
    </dgm:pt>
    <dgm:pt modelId="{B8F0BA77-D0DD-461D-97A8-3A8B6D5C3220}" type="pres">
      <dgm:prSet presAssocID="{86D229B3-8DBF-4C6E-A485-FE98EF0EE366}" presName="Name21" presStyleCnt="0"/>
      <dgm:spPr/>
    </dgm:pt>
    <dgm:pt modelId="{CC5BB486-14C2-492D-AFE8-0FA9253BD0BB}" type="pres">
      <dgm:prSet presAssocID="{86D229B3-8DBF-4C6E-A485-FE98EF0EE366}" presName="level2Shape" presStyleLbl="node2" presStyleIdx="0" presStyleCnt="2"/>
      <dgm:spPr/>
    </dgm:pt>
    <dgm:pt modelId="{D5E81DF8-108C-4052-81A2-5C5713A6D4ED}" type="pres">
      <dgm:prSet presAssocID="{86D229B3-8DBF-4C6E-A485-FE98EF0EE366}" presName="hierChild3" presStyleCnt="0"/>
      <dgm:spPr/>
    </dgm:pt>
    <dgm:pt modelId="{D4434077-6A5C-41A4-8CF6-45D71FDB6EFF}" type="pres">
      <dgm:prSet presAssocID="{34CAE082-B5B4-4F72-9909-64D0FBCF0F74}" presName="Name19" presStyleLbl="parChTrans1D3" presStyleIdx="0" presStyleCnt="4"/>
      <dgm:spPr/>
    </dgm:pt>
    <dgm:pt modelId="{1A625CF2-27AC-4B4E-AE3E-603683B848EA}" type="pres">
      <dgm:prSet presAssocID="{A57C3F98-600B-4299-BC8B-5208B5235926}" presName="Name21" presStyleCnt="0"/>
      <dgm:spPr/>
    </dgm:pt>
    <dgm:pt modelId="{E5B37BFC-D892-4EB5-8C13-4B510283C962}" type="pres">
      <dgm:prSet presAssocID="{A57C3F98-600B-4299-BC8B-5208B5235926}" presName="level2Shape" presStyleLbl="node3" presStyleIdx="0" presStyleCnt="4"/>
      <dgm:spPr/>
    </dgm:pt>
    <dgm:pt modelId="{53B9C695-AAB3-419E-A3E1-DDE0F44E4D1D}" type="pres">
      <dgm:prSet presAssocID="{A57C3F98-600B-4299-BC8B-5208B5235926}" presName="hierChild3" presStyleCnt="0"/>
      <dgm:spPr/>
    </dgm:pt>
    <dgm:pt modelId="{80C021FD-E32E-4A7D-BB89-B0EC94501D11}" type="pres">
      <dgm:prSet presAssocID="{10FC9623-1A92-4D6A-B9F4-840614C77254}" presName="Name19" presStyleLbl="parChTrans1D3" presStyleIdx="1" presStyleCnt="4"/>
      <dgm:spPr/>
    </dgm:pt>
    <dgm:pt modelId="{CCBFE3CE-47AB-4E16-8813-902E7DC19E97}" type="pres">
      <dgm:prSet presAssocID="{08D4F32F-98D6-4B4C-892E-F76C611BD247}" presName="Name21" presStyleCnt="0"/>
      <dgm:spPr/>
    </dgm:pt>
    <dgm:pt modelId="{A6F1111C-7A0C-4985-8B11-D6A68325D1EF}" type="pres">
      <dgm:prSet presAssocID="{08D4F32F-98D6-4B4C-892E-F76C611BD247}" presName="level2Shape" presStyleLbl="node3" presStyleIdx="1" presStyleCnt="4"/>
      <dgm:spPr/>
    </dgm:pt>
    <dgm:pt modelId="{ADC9C607-B1D9-42D7-BEF5-F67C353517AA}" type="pres">
      <dgm:prSet presAssocID="{08D4F32F-98D6-4B4C-892E-F76C611BD247}" presName="hierChild3" presStyleCnt="0"/>
      <dgm:spPr/>
    </dgm:pt>
    <dgm:pt modelId="{9DA2F1C1-0E3A-4814-8EED-179616A7B3A6}" type="pres">
      <dgm:prSet presAssocID="{1B58AB04-1A55-4170-8FE7-BF6EE404325D}" presName="Name19" presStyleLbl="parChTrans1D2" presStyleIdx="1" presStyleCnt="2"/>
      <dgm:spPr/>
    </dgm:pt>
    <dgm:pt modelId="{798D1F06-C1F6-441C-B64E-7ECF85BC79B5}" type="pres">
      <dgm:prSet presAssocID="{0984DF04-9DFC-4F45-99F1-8018789F219B}" presName="Name21" presStyleCnt="0"/>
      <dgm:spPr/>
    </dgm:pt>
    <dgm:pt modelId="{8F4BEC92-8163-434B-91F9-4FC4E0ACFCDF}" type="pres">
      <dgm:prSet presAssocID="{0984DF04-9DFC-4F45-99F1-8018789F219B}" presName="level2Shape" presStyleLbl="node2" presStyleIdx="1" presStyleCnt="2"/>
      <dgm:spPr/>
    </dgm:pt>
    <dgm:pt modelId="{92016390-5EF2-4AA9-ADDA-4693937F3364}" type="pres">
      <dgm:prSet presAssocID="{0984DF04-9DFC-4F45-99F1-8018789F219B}" presName="hierChild3" presStyleCnt="0"/>
      <dgm:spPr/>
    </dgm:pt>
    <dgm:pt modelId="{4A39D568-5BA2-4EFB-869E-288D44F621B4}" type="pres">
      <dgm:prSet presAssocID="{EAF95121-24CA-4A44-AD38-03A2BF99B76C}" presName="Name19" presStyleLbl="parChTrans1D3" presStyleIdx="2" presStyleCnt="4"/>
      <dgm:spPr/>
    </dgm:pt>
    <dgm:pt modelId="{F85E9107-F2DC-4193-A020-5DF1137EA320}" type="pres">
      <dgm:prSet presAssocID="{E79DB0E8-F0A2-4CB7-95F2-09ED2F448254}" presName="Name21" presStyleCnt="0"/>
      <dgm:spPr/>
    </dgm:pt>
    <dgm:pt modelId="{2FEBFE52-96BD-4FAB-AF1E-DBD784955B1D}" type="pres">
      <dgm:prSet presAssocID="{E79DB0E8-F0A2-4CB7-95F2-09ED2F448254}" presName="level2Shape" presStyleLbl="node3" presStyleIdx="2" presStyleCnt="4"/>
      <dgm:spPr/>
    </dgm:pt>
    <dgm:pt modelId="{FD0D32C8-04F0-4EBE-806E-AECED23B28E8}" type="pres">
      <dgm:prSet presAssocID="{E79DB0E8-F0A2-4CB7-95F2-09ED2F448254}" presName="hierChild3" presStyleCnt="0"/>
      <dgm:spPr/>
    </dgm:pt>
    <dgm:pt modelId="{0BB11F5F-B27C-4A4F-82F0-55649F528EFE}" type="pres">
      <dgm:prSet presAssocID="{D736C82D-B163-4F4B-AE56-2A7B503D0105}" presName="Name19" presStyleLbl="parChTrans1D4" presStyleIdx="0" presStyleCnt="4"/>
      <dgm:spPr/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4" presStyleIdx="0" presStyleCnt="4"/>
      <dgm:spPr/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4" presStyleIdx="1" presStyleCnt="4"/>
      <dgm:spPr/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4" presStyleIdx="1" presStyleCnt="4"/>
      <dgm:spPr/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4" presStyleIdx="2" presStyleCnt="4"/>
      <dgm:spPr/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4" presStyleIdx="2" presStyleCnt="4"/>
      <dgm:spPr/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4" presStyleIdx="3" presStyleCnt="4"/>
      <dgm:spPr/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4" presStyleIdx="3" presStyleCnt="4"/>
      <dgm:spPr/>
    </dgm:pt>
    <dgm:pt modelId="{A7700A36-C637-4580-B1EF-D75FF474328E}" type="pres">
      <dgm:prSet presAssocID="{5F9BC10D-636C-472B-BC93-488A474E16D0}" presName="hierChild3" presStyleCnt="0"/>
      <dgm:spPr/>
    </dgm:pt>
    <dgm:pt modelId="{985BEFDC-FBA1-4EF5-97DF-159898C8123C}" type="pres">
      <dgm:prSet presAssocID="{CD0FA36F-04FA-4794-B32E-4C7CDA1D640C}" presName="Name19" presStyleLbl="parChTrans1D3" presStyleIdx="3" presStyleCnt="4"/>
      <dgm:spPr/>
    </dgm:pt>
    <dgm:pt modelId="{396746E4-3041-45B2-8D74-29FCF67E51EF}" type="pres">
      <dgm:prSet presAssocID="{9D1E494C-B1F6-4D2E-8A08-36312433A4ED}" presName="Name21" presStyleCnt="0"/>
      <dgm:spPr/>
    </dgm:pt>
    <dgm:pt modelId="{FE0C2E8A-E9BA-4604-8292-ACA2A0A30057}" type="pres">
      <dgm:prSet presAssocID="{9D1E494C-B1F6-4D2E-8A08-36312433A4ED}" presName="level2Shape" presStyleLbl="node3" presStyleIdx="3" presStyleCnt="4"/>
      <dgm:spPr/>
    </dgm:pt>
    <dgm:pt modelId="{5C0B3C07-DB90-4057-B56E-B0DF132ECA4C}" type="pres">
      <dgm:prSet presAssocID="{9D1E494C-B1F6-4D2E-8A08-36312433A4ED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D1D6B402-6948-4912-B203-3DCB76D8B9F2}" type="presOf" srcId="{FF51FC0E-006D-4648-BDEA-120A52F24F1C}" destId="{E8BCFBC3-B5C8-48A0-BEBD-A30C697799B8}" srcOrd="0" destOrd="0" presId="urn:microsoft.com/office/officeart/2005/8/layout/hierarchy6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3236440C-CE08-4F0D-B3E3-6FBC32892CB2}" type="presOf" srcId="{75831735-190E-4710-B447-417B85C05CEB}" destId="{5833425C-DF6C-4611-9887-D92CE9E3561B}" srcOrd="0" destOrd="0" presId="urn:microsoft.com/office/officeart/2005/8/layout/hierarchy6"/>
    <dgm:cxn modelId="{AAC0541F-B243-4507-A8B1-88E762C52844}" type="presOf" srcId="{A57C3F98-600B-4299-BC8B-5208B5235926}" destId="{E5B37BFC-D892-4EB5-8C13-4B510283C962}" srcOrd="0" destOrd="0" presId="urn:microsoft.com/office/officeart/2005/8/layout/hierarchy6"/>
    <dgm:cxn modelId="{EF945221-8332-49E3-A66F-777802830484}" type="presOf" srcId="{5F9BC10D-636C-472B-BC93-488A474E16D0}" destId="{05E46FB5-866C-4C62-952B-9855492DD9AF}" srcOrd="0" destOrd="0" presId="urn:microsoft.com/office/officeart/2005/8/layout/hierarchy6"/>
    <dgm:cxn modelId="{F1CB602C-D86A-4B8C-83B7-4E6AD3A751B8}" srcId="{86D229B3-8DBF-4C6E-A485-FE98EF0EE366}" destId="{A57C3F98-600B-4299-BC8B-5208B5235926}" srcOrd="0" destOrd="0" parTransId="{34CAE082-B5B4-4F72-9909-64D0FBCF0F74}" sibTransId="{F7CFFC57-1067-4E71-BB26-7CABE6420C3A}"/>
    <dgm:cxn modelId="{4DB2402E-B280-4E0B-AD36-78224B248343}" type="presOf" srcId="{9D1E494C-B1F6-4D2E-8A08-36312433A4ED}" destId="{FE0C2E8A-E9BA-4604-8292-ACA2A0A30057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1A54C03A-65E9-49EA-A662-F71C378332F0}" type="presOf" srcId="{86D229B3-8DBF-4C6E-A485-FE98EF0EE366}" destId="{CC5BB486-14C2-492D-AFE8-0FA9253BD0BB}" srcOrd="0" destOrd="0" presId="urn:microsoft.com/office/officeart/2005/8/layout/hierarchy6"/>
    <dgm:cxn modelId="{D722BB60-7C58-4466-90DC-84D34E1FFF30}" type="presOf" srcId="{E474F13F-3DCE-4E4E-83BE-A7F03B2EB7B5}" destId="{A12ACBD6-D3A6-4951-B18D-23D61AE5B8A6}" srcOrd="0" destOrd="0" presId="urn:microsoft.com/office/officeart/2005/8/layout/hierarchy6"/>
    <dgm:cxn modelId="{3A547761-347E-4306-94BB-C77BA02E6A8E}" srcId="{86D229B3-8DBF-4C6E-A485-FE98EF0EE366}" destId="{08D4F32F-98D6-4B4C-892E-F76C611BD247}" srcOrd="1" destOrd="0" parTransId="{10FC9623-1A92-4D6A-B9F4-840614C77254}" sibTransId="{2C7C7D02-3CD0-4A56-B8A6-E7BD97785970}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2735AD72-FF38-4FE9-96B3-91E0741A86B7}" srcId="{39FAA2C8-E217-4B5C-BDF5-6CDE0AFC2085}" destId="{0984DF04-9DFC-4F45-99F1-8018789F219B}" srcOrd="1" destOrd="0" parTransId="{1B58AB04-1A55-4170-8FE7-BF6EE404325D}" sibTransId="{FD991765-5BB8-40AC-916A-E92C8836C227}"/>
    <dgm:cxn modelId="{65E45353-7D8C-4490-8393-91A5C19320F8}" type="presOf" srcId="{228D00FA-CFB3-45FE-9CD9-1198E9573FD9}" destId="{4202DBFA-708A-4212-8940-78A49959B6F8}" srcOrd="0" destOrd="0" presId="urn:microsoft.com/office/officeart/2005/8/layout/hierarchy6"/>
    <dgm:cxn modelId="{AF59C453-9599-473D-B979-28C4A1B91DDB}" type="presOf" srcId="{08D4F32F-98D6-4B4C-892E-F76C611BD247}" destId="{A6F1111C-7A0C-4985-8B11-D6A68325D1EF}" srcOrd="0" destOrd="0" presId="urn:microsoft.com/office/officeart/2005/8/layout/hierarchy6"/>
    <dgm:cxn modelId="{5C865675-3A83-407A-8927-AEA306419BFC}" type="presOf" srcId="{10FC9623-1A92-4D6A-B9F4-840614C77254}" destId="{80C021FD-E32E-4A7D-BB89-B0EC94501D11}" srcOrd="0" destOrd="0" presId="urn:microsoft.com/office/officeart/2005/8/layout/hierarchy6"/>
    <dgm:cxn modelId="{50B48658-3CA7-43E6-A422-07E7EF4D29AB}" type="presOf" srcId="{D736C82D-B163-4F4B-AE56-2A7B503D0105}" destId="{0BB11F5F-B27C-4A4F-82F0-55649F528EFE}" srcOrd="0" destOrd="0" presId="urn:microsoft.com/office/officeart/2005/8/layout/hierarchy6"/>
    <dgm:cxn modelId="{3AFE527E-62F8-4E5D-8F92-04830AD73C70}" type="presOf" srcId="{582A1EAF-5E15-435B-92C5-9FFE5A5B976F}" destId="{F23B4C25-9957-41FF-9930-892A372433A4}" srcOrd="0" destOrd="0" presId="urn:microsoft.com/office/officeart/2005/8/layout/hierarchy6"/>
    <dgm:cxn modelId="{3918478A-9837-4A19-A4E0-8BC9F44DD76C}" type="presOf" srcId="{1B58AB04-1A55-4170-8FE7-BF6EE404325D}" destId="{9DA2F1C1-0E3A-4814-8EED-179616A7B3A6}" srcOrd="0" destOrd="0" presId="urn:microsoft.com/office/officeart/2005/8/layout/hierarchy6"/>
    <dgm:cxn modelId="{916E079D-AFAB-47EE-B5A1-A5CE0835AAD2}" type="presOf" srcId="{F265D2B8-E421-48AC-8044-B74EBE011640}" destId="{F969F1F3-628B-4A59-89E4-95A5F053E919}" srcOrd="0" destOrd="0" presId="urn:microsoft.com/office/officeart/2005/8/layout/hierarchy6"/>
    <dgm:cxn modelId="{D639A99E-388A-4659-96C3-CAB78FC16CA6}" srcId="{D9BF3DEC-1578-4836-A315-9961B4C2F730}" destId="{39FAA2C8-E217-4B5C-BDF5-6CDE0AFC2085}" srcOrd="0" destOrd="0" parTransId="{454AECA8-48CE-4403-93E8-7B45CC7D258A}" sibTransId="{716CAD43-6F9B-42DE-A265-CF046BACC765}"/>
    <dgm:cxn modelId="{7117F4A2-779B-48B7-A787-F14AB268B701}" srcId="{0984DF04-9DFC-4F45-99F1-8018789F219B}" destId="{9D1E494C-B1F6-4D2E-8A08-36312433A4ED}" srcOrd="1" destOrd="0" parTransId="{CD0FA36F-04FA-4794-B32E-4C7CDA1D640C}" sibTransId="{F3577119-A578-4770-8C18-BCCDADA89095}"/>
    <dgm:cxn modelId="{B47A55AC-808A-496D-9956-B58529FFEB93}" type="presOf" srcId="{BCB8C15E-0987-4B00-AA8F-99538E1B6E1A}" destId="{44E7B82B-1C10-465A-8D5E-45E2FF7E12A7}" srcOrd="0" destOrd="0" presId="urn:microsoft.com/office/officeart/2005/8/layout/hierarchy6"/>
    <dgm:cxn modelId="{0484CEBB-96B2-42C6-92CE-8B910F2BD858}" type="presOf" srcId="{E79DB0E8-F0A2-4CB7-95F2-09ED2F448254}" destId="{2FEBFE52-96BD-4FAB-AF1E-DBD784955B1D}" srcOrd="0" destOrd="0" presId="urn:microsoft.com/office/officeart/2005/8/layout/hierarchy6"/>
    <dgm:cxn modelId="{3A4E46C1-F6DC-479B-B031-7934C9C7D479}" type="presOf" srcId="{0984DF04-9DFC-4F45-99F1-8018789F219B}" destId="{8F4BEC92-8163-434B-91F9-4FC4E0ACFCDF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3980CEE5-2A6E-492F-A110-035481CA70D3}" srcId="{39FAA2C8-E217-4B5C-BDF5-6CDE0AFC2085}" destId="{86D229B3-8DBF-4C6E-A485-FE98EF0EE366}" srcOrd="0" destOrd="0" parTransId="{FF51FC0E-006D-4648-BDEA-120A52F24F1C}" sibTransId="{D83B3348-E3C3-471D-A306-B95BA9E357E4}"/>
    <dgm:cxn modelId="{826A3FE6-FDAB-4902-80AC-4AD3CD5FEE31}" type="presOf" srcId="{34CAE082-B5B4-4F72-9909-64D0FBCF0F74}" destId="{D4434077-6A5C-41A4-8CF6-45D71FDB6EFF}" srcOrd="0" destOrd="0" presId="urn:microsoft.com/office/officeart/2005/8/layout/hierarchy6"/>
    <dgm:cxn modelId="{3D6AE6E9-CF3D-4255-AFCE-321D962CD0DD}" type="presOf" srcId="{EAF95121-24CA-4A44-AD38-03A2BF99B76C}" destId="{4A39D568-5BA2-4EFB-869E-288D44F621B4}" srcOrd="0" destOrd="0" presId="urn:microsoft.com/office/officeart/2005/8/layout/hierarchy6"/>
    <dgm:cxn modelId="{909F11F1-1884-487E-8ED0-B4E079FF1D61}" type="presOf" srcId="{39FAA2C8-E217-4B5C-BDF5-6CDE0AFC2085}" destId="{3B4FB233-AE0A-4522-814E-DB1EFAE59C06}" srcOrd="0" destOrd="0" presId="urn:microsoft.com/office/officeart/2005/8/layout/hierarchy6"/>
    <dgm:cxn modelId="{1640ABF5-F9D0-4B5C-9C1A-123AD4E82D56}" srcId="{0984DF04-9DFC-4F45-99F1-8018789F219B}" destId="{E79DB0E8-F0A2-4CB7-95F2-09ED2F448254}" srcOrd="0" destOrd="0" parTransId="{EAF95121-24CA-4A44-AD38-03A2BF99B76C}" sibTransId="{ABC23301-AEFB-4454-9E14-D46A9F44F76C}"/>
    <dgm:cxn modelId="{79A99FFE-BE68-4DF3-ACF6-C8EE2CBBB820}" type="presOf" srcId="{CD0FA36F-04FA-4794-B32E-4C7CDA1D640C}" destId="{985BEFDC-FBA1-4EF5-97DF-159898C8123C}" srcOrd="0" destOrd="0" presId="urn:microsoft.com/office/officeart/2005/8/layout/hierarchy6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5AEC48CA-17A2-41D4-BB6B-29113CAE9E61}" type="presParOf" srcId="{D02C24DA-6371-48B7-AAEF-587372F98811}" destId="{386A0D21-CBE5-4470-A687-D979746117AE}" srcOrd="0" destOrd="0" presId="urn:microsoft.com/office/officeart/2005/8/layout/hierarchy6"/>
    <dgm:cxn modelId="{D358A07B-1BA5-4FD3-BD11-6E6ABDA576F1}" type="presParOf" srcId="{386A0D21-CBE5-4470-A687-D979746117AE}" destId="{3B4FB233-AE0A-4522-814E-DB1EFAE59C06}" srcOrd="0" destOrd="0" presId="urn:microsoft.com/office/officeart/2005/8/layout/hierarchy6"/>
    <dgm:cxn modelId="{4ABD38C7-76A9-439D-8247-6FF0490D7651}" type="presParOf" srcId="{386A0D21-CBE5-4470-A687-D979746117AE}" destId="{B04B277A-0264-40BE-A936-879092C16313}" srcOrd="1" destOrd="0" presId="urn:microsoft.com/office/officeart/2005/8/layout/hierarchy6"/>
    <dgm:cxn modelId="{F0D04114-7D06-44D4-B1C0-6E5A49ADE5AC}" type="presParOf" srcId="{B04B277A-0264-40BE-A936-879092C16313}" destId="{E8BCFBC3-B5C8-48A0-BEBD-A30C697799B8}" srcOrd="0" destOrd="0" presId="urn:microsoft.com/office/officeart/2005/8/layout/hierarchy6"/>
    <dgm:cxn modelId="{5398162A-4632-49C2-8849-0E91B7A73300}" type="presParOf" srcId="{B04B277A-0264-40BE-A936-879092C16313}" destId="{B8F0BA77-D0DD-461D-97A8-3A8B6D5C3220}" srcOrd="1" destOrd="0" presId="urn:microsoft.com/office/officeart/2005/8/layout/hierarchy6"/>
    <dgm:cxn modelId="{B4D2650C-FBBC-4545-9254-AEE2F167D142}" type="presParOf" srcId="{B8F0BA77-D0DD-461D-97A8-3A8B6D5C3220}" destId="{CC5BB486-14C2-492D-AFE8-0FA9253BD0BB}" srcOrd="0" destOrd="0" presId="urn:microsoft.com/office/officeart/2005/8/layout/hierarchy6"/>
    <dgm:cxn modelId="{DA36AC90-E7BB-4CE8-9BE9-D9C4AC01731F}" type="presParOf" srcId="{B8F0BA77-D0DD-461D-97A8-3A8B6D5C3220}" destId="{D5E81DF8-108C-4052-81A2-5C5713A6D4ED}" srcOrd="1" destOrd="0" presId="urn:microsoft.com/office/officeart/2005/8/layout/hierarchy6"/>
    <dgm:cxn modelId="{24C92D31-2C9B-4CB5-8249-70615F6DA1E2}" type="presParOf" srcId="{D5E81DF8-108C-4052-81A2-5C5713A6D4ED}" destId="{D4434077-6A5C-41A4-8CF6-45D71FDB6EFF}" srcOrd="0" destOrd="0" presId="urn:microsoft.com/office/officeart/2005/8/layout/hierarchy6"/>
    <dgm:cxn modelId="{8D615CD0-216D-45D1-A486-685D9BBA98E4}" type="presParOf" srcId="{D5E81DF8-108C-4052-81A2-5C5713A6D4ED}" destId="{1A625CF2-27AC-4B4E-AE3E-603683B848EA}" srcOrd="1" destOrd="0" presId="urn:microsoft.com/office/officeart/2005/8/layout/hierarchy6"/>
    <dgm:cxn modelId="{6F22188C-9D5C-4834-AC5A-3CF6BAAA36B3}" type="presParOf" srcId="{1A625CF2-27AC-4B4E-AE3E-603683B848EA}" destId="{E5B37BFC-D892-4EB5-8C13-4B510283C962}" srcOrd="0" destOrd="0" presId="urn:microsoft.com/office/officeart/2005/8/layout/hierarchy6"/>
    <dgm:cxn modelId="{FE3389EB-6AEE-4635-B9DA-9B738713741F}" type="presParOf" srcId="{1A625CF2-27AC-4B4E-AE3E-603683B848EA}" destId="{53B9C695-AAB3-419E-A3E1-DDE0F44E4D1D}" srcOrd="1" destOrd="0" presId="urn:microsoft.com/office/officeart/2005/8/layout/hierarchy6"/>
    <dgm:cxn modelId="{84BE79DA-97B9-4C10-8BF9-6A4FF934B30B}" type="presParOf" srcId="{D5E81DF8-108C-4052-81A2-5C5713A6D4ED}" destId="{80C021FD-E32E-4A7D-BB89-B0EC94501D11}" srcOrd="2" destOrd="0" presId="urn:microsoft.com/office/officeart/2005/8/layout/hierarchy6"/>
    <dgm:cxn modelId="{8B406C0E-2858-48C1-81F0-9DBA84FDF5EF}" type="presParOf" srcId="{D5E81DF8-108C-4052-81A2-5C5713A6D4ED}" destId="{CCBFE3CE-47AB-4E16-8813-902E7DC19E97}" srcOrd="3" destOrd="0" presId="urn:microsoft.com/office/officeart/2005/8/layout/hierarchy6"/>
    <dgm:cxn modelId="{9B76D034-353A-4C38-A8A1-E2A426C22909}" type="presParOf" srcId="{CCBFE3CE-47AB-4E16-8813-902E7DC19E97}" destId="{A6F1111C-7A0C-4985-8B11-D6A68325D1EF}" srcOrd="0" destOrd="0" presId="urn:microsoft.com/office/officeart/2005/8/layout/hierarchy6"/>
    <dgm:cxn modelId="{1BFC86F2-1F2E-4DB2-81EC-906E755A003D}" type="presParOf" srcId="{CCBFE3CE-47AB-4E16-8813-902E7DC19E97}" destId="{ADC9C607-B1D9-42D7-BEF5-F67C353517AA}" srcOrd="1" destOrd="0" presId="urn:microsoft.com/office/officeart/2005/8/layout/hierarchy6"/>
    <dgm:cxn modelId="{F5A56BD2-5D65-4ABC-95A9-00C77CCB5643}" type="presParOf" srcId="{B04B277A-0264-40BE-A936-879092C16313}" destId="{9DA2F1C1-0E3A-4814-8EED-179616A7B3A6}" srcOrd="2" destOrd="0" presId="urn:microsoft.com/office/officeart/2005/8/layout/hierarchy6"/>
    <dgm:cxn modelId="{8AC1F927-1BF1-4CA0-8B92-55F72D07F889}" type="presParOf" srcId="{B04B277A-0264-40BE-A936-879092C16313}" destId="{798D1F06-C1F6-441C-B64E-7ECF85BC79B5}" srcOrd="3" destOrd="0" presId="urn:microsoft.com/office/officeart/2005/8/layout/hierarchy6"/>
    <dgm:cxn modelId="{73AA9E36-4C80-4A5D-85F3-3E56DBF0EB00}" type="presParOf" srcId="{798D1F06-C1F6-441C-B64E-7ECF85BC79B5}" destId="{8F4BEC92-8163-434B-91F9-4FC4E0ACFCDF}" srcOrd="0" destOrd="0" presId="urn:microsoft.com/office/officeart/2005/8/layout/hierarchy6"/>
    <dgm:cxn modelId="{2708BDEE-3169-48CC-85EA-C6BE369D2D59}" type="presParOf" srcId="{798D1F06-C1F6-441C-B64E-7ECF85BC79B5}" destId="{92016390-5EF2-4AA9-ADDA-4693937F3364}" srcOrd="1" destOrd="0" presId="urn:microsoft.com/office/officeart/2005/8/layout/hierarchy6"/>
    <dgm:cxn modelId="{FF1F09D8-2607-4221-B0D6-F12188D4F7B8}" type="presParOf" srcId="{92016390-5EF2-4AA9-ADDA-4693937F3364}" destId="{4A39D568-5BA2-4EFB-869E-288D44F621B4}" srcOrd="0" destOrd="0" presId="urn:microsoft.com/office/officeart/2005/8/layout/hierarchy6"/>
    <dgm:cxn modelId="{14D90644-3FEE-4F55-9D5E-825207B7C709}" type="presParOf" srcId="{92016390-5EF2-4AA9-ADDA-4693937F3364}" destId="{F85E9107-F2DC-4193-A020-5DF1137EA320}" srcOrd="1" destOrd="0" presId="urn:microsoft.com/office/officeart/2005/8/layout/hierarchy6"/>
    <dgm:cxn modelId="{1D7FE0AF-79F5-4D92-BF84-D5305E0AC710}" type="presParOf" srcId="{F85E9107-F2DC-4193-A020-5DF1137EA320}" destId="{2FEBFE52-96BD-4FAB-AF1E-DBD784955B1D}" srcOrd="0" destOrd="0" presId="urn:microsoft.com/office/officeart/2005/8/layout/hierarchy6"/>
    <dgm:cxn modelId="{B846C779-B313-468C-98E7-D07D77B4741E}" type="presParOf" srcId="{F85E9107-F2DC-4193-A020-5DF1137EA320}" destId="{FD0D32C8-04F0-4EBE-806E-AECED23B28E8}" srcOrd="1" destOrd="0" presId="urn:microsoft.com/office/officeart/2005/8/layout/hierarchy6"/>
    <dgm:cxn modelId="{D5EA71EC-6337-4CC2-9D0B-163AF8400771}" type="presParOf" srcId="{FD0D32C8-04F0-4EBE-806E-AECED23B28E8}" destId="{0BB11F5F-B27C-4A4F-82F0-55649F528EFE}" srcOrd="0" destOrd="0" presId="urn:microsoft.com/office/officeart/2005/8/layout/hierarchy6"/>
    <dgm:cxn modelId="{2BDDBF9B-0114-4128-B79F-7B1F77220523}" type="presParOf" srcId="{FD0D32C8-04F0-4EBE-806E-AECED23B28E8}" destId="{364F934E-536B-4C0F-B775-A07F75471A68}" srcOrd="1" destOrd="0" presId="urn:microsoft.com/office/officeart/2005/8/layout/hierarchy6"/>
    <dgm:cxn modelId="{F469F19D-4D20-4183-BE45-EBE16DE15511}" type="presParOf" srcId="{364F934E-536B-4C0F-B775-A07F75471A68}" destId="{F969F1F3-628B-4A59-89E4-95A5F053E919}" srcOrd="0" destOrd="0" presId="urn:microsoft.com/office/officeart/2005/8/layout/hierarchy6"/>
    <dgm:cxn modelId="{95F9BDE3-2E65-4174-8ABE-4FEEE1D17FA1}" type="presParOf" srcId="{364F934E-536B-4C0F-B775-A07F75471A68}" destId="{F29AD583-02DF-4496-BE14-2BFC09E40499}" srcOrd="1" destOrd="0" presId="urn:microsoft.com/office/officeart/2005/8/layout/hierarchy6"/>
    <dgm:cxn modelId="{EB034C00-9756-4D98-B8CB-F49FC732C74D}" type="presParOf" srcId="{FD0D32C8-04F0-4EBE-806E-AECED23B28E8}" destId="{5833425C-DF6C-4611-9887-D92CE9E3561B}" srcOrd="2" destOrd="0" presId="urn:microsoft.com/office/officeart/2005/8/layout/hierarchy6"/>
    <dgm:cxn modelId="{0BD16FED-915C-4CC9-9772-B3BD51181130}" type="presParOf" srcId="{FD0D32C8-04F0-4EBE-806E-AECED23B28E8}" destId="{AA6BE2BD-BB92-47AE-916C-B9A6256F8136}" srcOrd="3" destOrd="0" presId="urn:microsoft.com/office/officeart/2005/8/layout/hierarchy6"/>
    <dgm:cxn modelId="{0B5122FB-DB79-4697-881B-9A265AD5700F}" type="presParOf" srcId="{AA6BE2BD-BB92-47AE-916C-B9A6256F8136}" destId="{F23B4C25-9957-41FF-9930-892A372433A4}" srcOrd="0" destOrd="0" presId="urn:microsoft.com/office/officeart/2005/8/layout/hierarchy6"/>
    <dgm:cxn modelId="{1431C1CB-76DA-4FD0-974D-E1652EF33078}" type="presParOf" srcId="{AA6BE2BD-BB92-47AE-916C-B9A6256F8136}" destId="{D3EF005D-F5CF-446A-AFFA-AC52D52F8F6D}" srcOrd="1" destOrd="0" presId="urn:microsoft.com/office/officeart/2005/8/layout/hierarchy6"/>
    <dgm:cxn modelId="{E6250321-8259-4541-B323-8C5928F2E321}" type="presParOf" srcId="{FD0D32C8-04F0-4EBE-806E-AECED23B28E8}" destId="{44E7B82B-1C10-465A-8D5E-45E2FF7E12A7}" srcOrd="4" destOrd="0" presId="urn:microsoft.com/office/officeart/2005/8/layout/hierarchy6"/>
    <dgm:cxn modelId="{4EBADCCD-E3AA-4FDD-883B-FBC8C511FD79}" type="presParOf" srcId="{FD0D32C8-04F0-4EBE-806E-AECED23B28E8}" destId="{86724240-042C-4F3F-93D2-45F7391FA848}" srcOrd="5" destOrd="0" presId="urn:microsoft.com/office/officeart/2005/8/layout/hierarchy6"/>
    <dgm:cxn modelId="{B2224224-7818-4F14-BFE0-4B3CB429F6D9}" type="presParOf" srcId="{86724240-042C-4F3F-93D2-45F7391FA848}" destId="{4202DBFA-708A-4212-8940-78A49959B6F8}" srcOrd="0" destOrd="0" presId="urn:microsoft.com/office/officeart/2005/8/layout/hierarchy6"/>
    <dgm:cxn modelId="{AD153B3F-922B-47D3-A99A-7983D3E4DF29}" type="presParOf" srcId="{86724240-042C-4F3F-93D2-45F7391FA848}" destId="{A8F28611-F0E9-4D85-9184-057ED4584439}" srcOrd="1" destOrd="0" presId="urn:microsoft.com/office/officeart/2005/8/layout/hierarchy6"/>
    <dgm:cxn modelId="{5D0E2626-B18C-46ED-9E4A-0FFD3684354F}" type="presParOf" srcId="{FD0D32C8-04F0-4EBE-806E-AECED23B28E8}" destId="{A12ACBD6-D3A6-4951-B18D-23D61AE5B8A6}" srcOrd="6" destOrd="0" presId="urn:microsoft.com/office/officeart/2005/8/layout/hierarchy6"/>
    <dgm:cxn modelId="{E260BCB2-4D42-4688-9929-042686F63E8C}" type="presParOf" srcId="{FD0D32C8-04F0-4EBE-806E-AECED23B28E8}" destId="{A8F2BDB9-805E-4B9C-B0FD-4AF70E89DF00}" srcOrd="7" destOrd="0" presId="urn:microsoft.com/office/officeart/2005/8/layout/hierarchy6"/>
    <dgm:cxn modelId="{308410AF-328E-4511-93C3-6EF259B66C0D}" type="presParOf" srcId="{A8F2BDB9-805E-4B9C-B0FD-4AF70E89DF00}" destId="{05E46FB5-866C-4C62-952B-9855492DD9AF}" srcOrd="0" destOrd="0" presId="urn:microsoft.com/office/officeart/2005/8/layout/hierarchy6"/>
    <dgm:cxn modelId="{0366B66D-E1D2-40E5-90C7-859382EC94D3}" type="presParOf" srcId="{A8F2BDB9-805E-4B9C-B0FD-4AF70E89DF00}" destId="{A7700A36-C637-4580-B1EF-D75FF474328E}" srcOrd="1" destOrd="0" presId="urn:microsoft.com/office/officeart/2005/8/layout/hierarchy6"/>
    <dgm:cxn modelId="{AEB38C28-B306-43A8-BF4E-C31D42BE4C67}" type="presParOf" srcId="{92016390-5EF2-4AA9-ADDA-4693937F3364}" destId="{985BEFDC-FBA1-4EF5-97DF-159898C8123C}" srcOrd="2" destOrd="0" presId="urn:microsoft.com/office/officeart/2005/8/layout/hierarchy6"/>
    <dgm:cxn modelId="{22A96C0E-0867-4220-A7BB-147F14831587}" type="presParOf" srcId="{92016390-5EF2-4AA9-ADDA-4693937F3364}" destId="{396746E4-3041-45B2-8D74-29FCF67E51EF}" srcOrd="3" destOrd="0" presId="urn:microsoft.com/office/officeart/2005/8/layout/hierarchy6"/>
    <dgm:cxn modelId="{B192AEA7-30B2-4980-9E54-B4CAEA8CD2C8}" type="presParOf" srcId="{396746E4-3041-45B2-8D74-29FCF67E51EF}" destId="{FE0C2E8A-E9BA-4604-8292-ACA2A0A30057}" srcOrd="0" destOrd="0" presId="urn:microsoft.com/office/officeart/2005/8/layout/hierarchy6"/>
    <dgm:cxn modelId="{65106BF2-D0E7-475B-BC76-1F501B4E9DFC}" type="presParOf" srcId="{396746E4-3041-45B2-8D74-29FCF67E51EF}" destId="{5C0B3C07-DB90-4057-B56E-B0DF132ECA4C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FB233-AE0A-4522-814E-DB1EFAE59C06}">
      <dsp:nvSpPr>
        <dsp:cNvPr id="0" name=""/>
        <dsp:cNvSpPr/>
      </dsp:nvSpPr>
      <dsp:spPr>
        <a:xfrm>
          <a:off x="4588071" y="0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sp:txBody>
      <dsp:txXfrm>
        <a:off x="4616426" y="28355"/>
        <a:ext cx="1395470" cy="911410"/>
      </dsp:txXfrm>
    </dsp:sp>
    <dsp:sp modelId="{E8BCFBC3-B5C8-48A0-BEBD-A30C697799B8}">
      <dsp:nvSpPr>
        <dsp:cNvPr id="0" name=""/>
        <dsp:cNvSpPr/>
      </dsp:nvSpPr>
      <dsp:spPr>
        <a:xfrm>
          <a:off x="2010450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3303710" y="0"/>
              </a:moveTo>
              <a:lnTo>
                <a:pt x="3303710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B486-14C2-492D-AFE8-0FA9253BD0BB}">
      <dsp:nvSpPr>
        <dsp:cNvPr id="0" name=""/>
        <dsp:cNvSpPr/>
      </dsp:nvSpPr>
      <dsp:spPr>
        <a:xfrm>
          <a:off x="1284360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sp:txBody>
      <dsp:txXfrm>
        <a:off x="1312715" y="1383723"/>
        <a:ext cx="1395470" cy="911410"/>
      </dsp:txXfrm>
    </dsp:sp>
    <dsp:sp modelId="{D4434077-6A5C-41A4-8CF6-45D71FDB6EFF}">
      <dsp:nvSpPr>
        <dsp:cNvPr id="0" name=""/>
        <dsp:cNvSpPr/>
      </dsp:nvSpPr>
      <dsp:spPr>
        <a:xfrm>
          <a:off x="1066533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37BFC-D892-4EB5-8C13-4B510283C962}">
      <dsp:nvSpPr>
        <dsp:cNvPr id="0" name=""/>
        <dsp:cNvSpPr/>
      </dsp:nvSpPr>
      <dsp:spPr>
        <a:xfrm>
          <a:off x="340443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sp:txBody>
      <dsp:txXfrm>
        <a:off x="368798" y="2739091"/>
        <a:ext cx="1395470" cy="911410"/>
      </dsp:txXfrm>
    </dsp:sp>
    <dsp:sp modelId="{80C021FD-E32E-4A7D-BB89-B0EC94501D11}">
      <dsp:nvSpPr>
        <dsp:cNvPr id="0" name=""/>
        <dsp:cNvSpPr/>
      </dsp:nvSpPr>
      <dsp:spPr>
        <a:xfrm>
          <a:off x="2010450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111C-7A0C-4985-8B11-D6A68325D1EF}">
      <dsp:nvSpPr>
        <dsp:cNvPr id="0" name=""/>
        <dsp:cNvSpPr/>
      </dsp:nvSpPr>
      <dsp:spPr>
        <a:xfrm>
          <a:off x="2228277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sp:txBody>
      <dsp:txXfrm>
        <a:off x="2256632" y="2739091"/>
        <a:ext cx="1395470" cy="911410"/>
      </dsp:txXfrm>
    </dsp:sp>
    <dsp:sp modelId="{9DA2F1C1-0E3A-4814-8EED-179616A7B3A6}">
      <dsp:nvSpPr>
        <dsp:cNvPr id="0" name=""/>
        <dsp:cNvSpPr/>
      </dsp:nvSpPr>
      <dsp:spPr>
        <a:xfrm>
          <a:off x="5314161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3303710" y="193624"/>
              </a:lnTo>
              <a:lnTo>
                <a:pt x="330371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EC92-8163-434B-91F9-4FC4E0ACFCDF}">
      <dsp:nvSpPr>
        <dsp:cNvPr id="0" name=""/>
        <dsp:cNvSpPr/>
      </dsp:nvSpPr>
      <dsp:spPr>
        <a:xfrm>
          <a:off x="7891781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sp:txBody>
      <dsp:txXfrm>
        <a:off x="7920136" y="1383723"/>
        <a:ext cx="1395470" cy="911410"/>
      </dsp:txXfrm>
    </dsp:sp>
    <dsp:sp modelId="{4A39D568-5BA2-4EFB-869E-288D44F621B4}">
      <dsp:nvSpPr>
        <dsp:cNvPr id="0" name=""/>
        <dsp:cNvSpPr/>
      </dsp:nvSpPr>
      <dsp:spPr>
        <a:xfrm>
          <a:off x="7673954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E52-96BD-4FAB-AF1E-DBD784955B1D}">
      <dsp:nvSpPr>
        <dsp:cNvPr id="0" name=""/>
        <dsp:cNvSpPr/>
      </dsp:nvSpPr>
      <dsp:spPr>
        <a:xfrm>
          <a:off x="6947864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6976219" y="2739091"/>
        <a:ext cx="1395470" cy="911410"/>
      </dsp:txXfrm>
    </dsp:sp>
    <dsp:sp modelId="{0BB11F5F-B27C-4A4F-82F0-55649F528EFE}">
      <dsp:nvSpPr>
        <dsp:cNvPr id="0" name=""/>
        <dsp:cNvSpPr/>
      </dsp:nvSpPr>
      <dsp:spPr>
        <a:xfrm>
          <a:off x="4842202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2831751" y="0"/>
              </a:moveTo>
              <a:lnTo>
                <a:pt x="2831751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4116112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sp:txBody>
      <dsp:txXfrm>
        <a:off x="4144467" y="4094460"/>
        <a:ext cx="1395470" cy="911410"/>
      </dsp:txXfrm>
    </dsp:sp>
    <dsp:sp modelId="{5833425C-DF6C-4611-9887-D92CE9E3561B}">
      <dsp:nvSpPr>
        <dsp:cNvPr id="0" name=""/>
        <dsp:cNvSpPr/>
      </dsp:nvSpPr>
      <dsp:spPr>
        <a:xfrm>
          <a:off x="6730037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6003947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6032302" y="4094460"/>
        <a:ext cx="1395470" cy="911410"/>
      </dsp:txXfrm>
    </dsp:sp>
    <dsp:sp modelId="{44E7B82B-1C10-465A-8D5E-45E2FF7E12A7}">
      <dsp:nvSpPr>
        <dsp:cNvPr id="0" name=""/>
        <dsp:cNvSpPr/>
      </dsp:nvSpPr>
      <dsp:spPr>
        <a:xfrm>
          <a:off x="7673954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7891781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7920136" y="4094460"/>
        <a:ext cx="1395470" cy="911410"/>
      </dsp:txXfrm>
    </dsp:sp>
    <dsp:sp modelId="{A12ACBD6-D3A6-4951-B18D-23D61AE5B8A6}">
      <dsp:nvSpPr>
        <dsp:cNvPr id="0" name=""/>
        <dsp:cNvSpPr/>
      </dsp:nvSpPr>
      <dsp:spPr>
        <a:xfrm>
          <a:off x="7673954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2831751" y="193624"/>
              </a:lnTo>
              <a:lnTo>
                <a:pt x="2831751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9779616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9807971" y="4094460"/>
        <a:ext cx="1395470" cy="911410"/>
      </dsp:txXfrm>
    </dsp:sp>
    <dsp:sp modelId="{985BEFDC-FBA1-4EF5-97DF-159898C8123C}">
      <dsp:nvSpPr>
        <dsp:cNvPr id="0" name=""/>
        <dsp:cNvSpPr/>
      </dsp:nvSpPr>
      <dsp:spPr>
        <a:xfrm>
          <a:off x="8617871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2E8A-E9BA-4604-8292-ACA2A0A30057}">
      <dsp:nvSpPr>
        <dsp:cNvPr id="0" name=""/>
        <dsp:cNvSpPr/>
      </dsp:nvSpPr>
      <dsp:spPr>
        <a:xfrm>
          <a:off x="8835699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sp:txBody>
      <dsp:txXfrm>
        <a:off x="8864054" y="2739091"/>
        <a:ext cx="1395470" cy="91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77F8-D838-4378-8542-923A94FF70F5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940A-C7F9-4D7F-8521-0072170D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LL1 parser is also known as predictive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D28-81FC-5C2B-F59F-6E7A7707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E4ADF-D13B-F6EF-4339-EF0270B7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4A66-5764-E7CC-FCA6-B45D7987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8AA6-B41E-48AC-C9DE-6F59470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08A0-88AC-A491-F7FE-A1734B6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51D-3DCC-DFAC-DE58-6100B82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17-24FE-2863-D729-35344A43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603-50D4-BB57-2E68-AD0624D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3730-4C18-DBBA-C1CD-C10FCA6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18F-5FB9-6217-011A-E5BCCBE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263B-C574-2F26-62FC-ACEE1A39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44-6655-D4ED-21FF-E5F03092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8067-A1F1-77DD-8E85-77E0CF24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F063-22FB-6E15-1454-111AF94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0C3D-6BAF-EDAF-2689-4A7C511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1D5-7FA6-7B00-EED0-0503DFBE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3C8C-E2A3-2AB2-FFB9-065AB993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1860-D266-8C96-D998-66D42B7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897A-B605-1CC1-F48C-FE8D06C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CC52-A53D-F0BC-F821-72EC7721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AEF-25FE-E541-9C49-66767667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B4A-B0D2-AE5B-C0C8-359F7A4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655-07FF-3D61-2497-89A4A955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EAF-8780-83B6-E4FC-9BB85C7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7DB7-4525-9B9C-9624-1C917AD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BE54-CB9D-6D02-1B1F-673DAEC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DC1-FDDC-1954-F0A6-DCA75104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C6F9-A6CA-C42D-6CE5-E03A8867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F3DD-6AA4-B69B-C9E2-141E0ED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7F52-27B1-BD67-FEEB-7805407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4FAD-4522-A70E-8E68-4288262F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375-70A2-A994-0AEB-B426BA1D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285-8BA2-3C71-78DA-C711B7D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9DB5-84DC-3C2A-9CCF-B1B4B3FD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04BCF-A7A1-B8E0-D3AC-F1DD6CA9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AB85-88F1-C647-2218-A248343E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2F8C-08A1-917C-DFBF-338DE0BD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EB18-6291-6EC3-3E43-825AB4A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FE21B-3C7A-0313-DF00-1CDF5F0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9B3C-2C08-CCDD-8CF5-326764B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CA86-751A-2083-0009-ECED3B4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1302-0F3A-307D-A927-193CBBC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84D7-5284-219A-BEB6-429917F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EEF6-787C-9493-9DA7-242985DA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EE911-C0EF-36E3-611B-1D8B33DC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6C13-A0E3-FE4A-2AB5-478077D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08C9-E507-F1F1-7E0B-F138BEB1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E7-BC24-649F-C976-E30663B1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469F-76FF-88C9-F3A5-7BEC38DD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B2E7-8190-8D4F-59F3-FAE4CE0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7B13-E8F9-DFF9-8041-75B1160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E11A-47FC-4DE7-C6D1-2325EFDA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48B-C25B-FF6F-B243-A05C72D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55C5A-2907-5352-1664-F95C5C5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9568-D0E5-78BD-F036-84BA5DEE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263C2-5EC6-138C-9B72-BB315CB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2E30-14B5-6B18-8047-366DD00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FF77-C6CA-1F73-494E-B645EB4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36112-93F6-2577-8297-CF6D6884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6295-2914-3FD7-203D-6D05C279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3B5-7800-DE9E-AB22-40393812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8C9B-F79D-41E8-AA7A-58D4226C70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1CBC-1033-C1CF-598D-CC74BDB9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2D86-E2D2-22CE-5D14-1C02A4A3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8E1EB61-2C37-6904-1355-1A150DE6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4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CB1AFA-95C3-19E8-8C51-6EC897BB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6616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E408823-20A3-4785-9296-A72143AF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C715-CF1B-4413-B9D6-3A73D693BF9A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C705EC4D-8283-4337-8D9F-695546B01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Syntactic Analysis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B892EB7F-FD3C-4E1B-B14F-ED97A680E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655" y="1571308"/>
            <a:ext cx="8915400" cy="1066800"/>
          </a:xfrm>
        </p:spPr>
        <p:txBody>
          <a:bodyPr>
            <a:normAutofit/>
          </a:bodyPr>
          <a:lstStyle/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analogy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89C727FB-F779-4C86-B712-6A8C6845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228600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</a:p>
        </p:txBody>
      </p:sp>
      <p:sp>
        <p:nvSpPr>
          <p:cNvPr id="380933" name="Text Box 5">
            <a:extLst>
              <a:ext uri="{FF2B5EF4-FFF2-40B4-BE49-F238E27FC236}">
                <a16:creationId xmlns:a16="http://schemas.microsoft.com/office/drawing/2014/main" id="{F917C3C1-260B-4632-AE19-54C8F45A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2860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</a:p>
        </p:txBody>
      </p:sp>
      <p:sp>
        <p:nvSpPr>
          <p:cNvPr id="380934" name="Text Box 6">
            <a:extLst>
              <a:ext uri="{FF2B5EF4-FFF2-40B4-BE49-F238E27FC236}">
                <a16:creationId xmlns:a16="http://schemas.microsoft.com/office/drawing/2014/main" id="{988BD79F-69FE-403C-883E-1707613D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22860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380935" name="Text Box 7">
            <a:extLst>
              <a:ext uri="{FF2B5EF4-FFF2-40B4-BE49-F238E27FC236}">
                <a16:creationId xmlns:a16="http://schemas.microsoft.com/office/drawing/2014/main" id="{B35A4E94-E8E3-4AF0-9109-29AA1E096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2286001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80936" name="Text Box 8">
            <a:extLst>
              <a:ext uri="{FF2B5EF4-FFF2-40B4-BE49-F238E27FC236}">
                <a16:creationId xmlns:a16="http://schemas.microsoft.com/office/drawing/2014/main" id="{73EFA230-A907-489B-93CD-0C73101C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84526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sp>
        <p:nvSpPr>
          <p:cNvPr id="380937" name="Text Box 9">
            <a:extLst>
              <a:ext uri="{FF2B5EF4-FFF2-40B4-BE49-F238E27FC236}">
                <a16:creationId xmlns:a16="http://schemas.microsoft.com/office/drawing/2014/main" id="{C94E8E0A-D6A4-4775-90A9-56EEE5FD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184526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sp>
        <p:nvSpPr>
          <p:cNvPr id="380938" name="Text Box 10">
            <a:extLst>
              <a:ext uri="{FF2B5EF4-FFF2-40B4-BE49-F238E27FC236}">
                <a16:creationId xmlns:a16="http://schemas.microsoft.com/office/drawing/2014/main" id="{97581069-DD4E-4873-9453-607D6A96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3184526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380939" name="Text Box 11">
            <a:extLst>
              <a:ext uri="{FF2B5EF4-FFF2-40B4-BE49-F238E27FC236}">
                <a16:creationId xmlns:a16="http://schemas.microsoft.com/office/drawing/2014/main" id="{9DA5E375-3747-4A76-BC12-8803C155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38" y="3184526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8EEAEC11-9BAF-4CB7-B83A-073AFAD1F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1148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</p:txBody>
      </p:sp>
      <p:sp>
        <p:nvSpPr>
          <p:cNvPr id="380941" name="Text Box 13">
            <a:extLst>
              <a:ext uri="{FF2B5EF4-FFF2-40B4-BE49-F238E27FC236}">
                <a16:creationId xmlns:a16="http://schemas.microsoft.com/office/drawing/2014/main" id="{BD7610C4-08FF-49B0-A7DE-4F312297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114801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9DB8F2C0-A0FA-4E30-9903-8A253B84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1148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380943" name="Text Box 15">
            <a:extLst>
              <a:ext uri="{FF2B5EF4-FFF2-40B4-BE49-F238E27FC236}">
                <a16:creationId xmlns:a16="http://schemas.microsoft.com/office/drawing/2014/main" id="{24352389-6DF1-41E4-9B8F-54D3A79F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5165726"/>
            <a:ext cx="266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</p:txBody>
      </p:sp>
      <p:sp>
        <p:nvSpPr>
          <p:cNvPr id="380944" name="Line 16">
            <a:extLst>
              <a:ext uri="{FF2B5EF4-FFF2-40B4-BE49-F238E27FC236}">
                <a16:creationId xmlns:a16="http://schemas.microsoft.com/office/drawing/2014/main" id="{88E90679-B5D8-4B64-8E1D-28ADC073F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5" name="Line 17">
            <a:extLst>
              <a:ext uri="{FF2B5EF4-FFF2-40B4-BE49-F238E27FC236}">
                <a16:creationId xmlns:a16="http://schemas.microsoft.com/office/drawing/2014/main" id="{2C9A5767-66F3-4CE3-8887-4219E8EC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6" name="Line 18">
            <a:extLst>
              <a:ext uri="{FF2B5EF4-FFF2-40B4-BE49-F238E27FC236}">
                <a16:creationId xmlns:a16="http://schemas.microsoft.com/office/drawing/2014/main" id="{EF2B69D2-2B1A-4D27-81B8-11A89105F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7" name="Line 19">
            <a:extLst>
              <a:ext uri="{FF2B5EF4-FFF2-40B4-BE49-F238E27FC236}">
                <a16:creationId xmlns:a16="http://schemas.microsoft.com/office/drawing/2014/main" id="{FC17F332-2712-4C92-8481-98F982A22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9638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8" name="Line 20">
            <a:extLst>
              <a:ext uri="{FF2B5EF4-FFF2-40B4-BE49-F238E27FC236}">
                <a16:creationId xmlns:a16="http://schemas.microsoft.com/office/drawing/2014/main" id="{5CFDEFC2-1301-47D6-A07C-71124592A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9" name="Line 21">
            <a:extLst>
              <a:ext uri="{FF2B5EF4-FFF2-40B4-BE49-F238E27FC236}">
                <a16:creationId xmlns:a16="http://schemas.microsoft.com/office/drawing/2014/main" id="{3C37804C-9421-4741-86FF-671251C03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794292FE-56BB-410F-97AE-03773467B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38100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51" name="Line 23">
            <a:extLst>
              <a:ext uri="{FF2B5EF4-FFF2-40B4-BE49-F238E27FC236}">
                <a16:creationId xmlns:a16="http://schemas.microsoft.com/office/drawing/2014/main" id="{E4612DF4-F40E-46E5-AC58-2FCD29981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38100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52" name="Line 24">
            <a:extLst>
              <a:ext uri="{FF2B5EF4-FFF2-40B4-BE49-F238E27FC236}">
                <a16:creationId xmlns:a16="http://schemas.microsoft.com/office/drawing/2014/main" id="{F94829C8-5100-4834-AF8E-73AC4B7A7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800600"/>
            <a:ext cx="1828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53" name="Line 25">
            <a:extLst>
              <a:ext uri="{FF2B5EF4-FFF2-40B4-BE49-F238E27FC236}">
                <a16:creationId xmlns:a16="http://schemas.microsoft.com/office/drawing/2014/main" id="{7D6767E7-8F62-4B65-835C-F6ADDA98F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800600"/>
            <a:ext cx="2590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54" name="Line 26">
            <a:extLst>
              <a:ext uri="{FF2B5EF4-FFF2-40B4-BE49-F238E27FC236}">
                <a16:creationId xmlns:a16="http://schemas.microsoft.com/office/drawing/2014/main" id="{711CF58A-20EB-49F1-9816-EDA24C0C9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72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320B-9239-4126-BAB4-52B70068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Analysis in Programming Language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C74CE00-9D40-4CA9-A7E7-3A0A8523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06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b="1"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FC0013C-D663-4B73-B7F7-08713629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81200"/>
            <a:ext cx="358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b="1">
                <a:cs typeface="Times New Roman" panose="02020603050405020304" pitchFamily="18" charset="0"/>
              </a:rPr>
              <a:t>( b &lt;= 0 )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39C2AE9-3717-4922-8A95-7EF54772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8120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b="1">
                <a:cs typeface="Times New Roman" panose="02020603050405020304" pitchFamily="18" charset="0"/>
              </a:rPr>
              <a:t>a = b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01616BA-25F6-4B6D-8964-27444ECC7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2895600"/>
            <a:ext cx="2627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i="1" dirty="0">
                <a:cs typeface="Times New Roman" panose="02020603050405020304" pitchFamily="18" charset="0"/>
              </a:rPr>
              <a:t>bool expr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DBDEC3E-9A30-4F70-AE74-54776D3B3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797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i="1"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8393031-D9DA-483D-A361-72D701C6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60925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 i="1">
                <a:cs typeface="Times New Roman" panose="02020603050405020304" pitchFamily="18" charset="0"/>
              </a:rPr>
              <a:t>if-statement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F08DB95-C5B4-484E-9C9E-09768B038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5863" y="2590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7A4E67B9-0EC6-4A13-ABAC-F4381826A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7863" y="259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C62131F8-2BC1-4D3E-9802-6CE9E0844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4BDC4E7-7684-4DF0-A07E-010589487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590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F45FA44A-FC78-4874-92BE-2CE882627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55EECD8-EC63-45C3-A030-7DCC38F8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7510F6-8FB9-4F6E-B6D3-988F2B282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00400"/>
            <a:ext cx="762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0F1C7DD-CF21-4AC8-8B38-9881C9673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200400"/>
            <a:ext cx="762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926E2B3-5B70-434B-8F59-FB36A0659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60BC9028-0D01-4686-B29A-4E57AF40E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2662" y="2652712"/>
            <a:ext cx="14067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BAC1F6B-647B-4FD4-9ED8-46BE4039B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59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0F9F6AB-0259-45A6-B768-F1E441385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137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792B03B-DB25-4FFC-8E09-F3FF84D74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505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CD31EAA5-766C-4A49-AC0D-0A5F27E42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581400"/>
            <a:ext cx="1447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228B-C931-35DB-7AD0-51C02C62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Analysis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404A-1067-7DF5-5796-19C41F00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*compiler(int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j))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for(k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j;)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j)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j;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06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0238B-0511-4190-4B18-A6431B56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93C6-5A6F-8403-92E5-231953D8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Analysis: Identify the error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832D-3AB0-2284-9166-3E367F3E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*compiler(int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j)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for(k = 0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j;)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j)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j;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B6B5B-3A6C-17CF-6DD6-216EFB8571EE}"/>
              </a:ext>
            </a:extLst>
          </p:cNvPr>
          <p:cNvSpPr txBox="1"/>
          <p:nvPr/>
        </p:nvSpPr>
        <p:spPr>
          <a:xfrm>
            <a:off x="4982308" y="1825625"/>
            <a:ext cx="19577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Parenthesis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A0FA6-0133-EDF2-3C54-CE962978421F}"/>
              </a:ext>
            </a:extLst>
          </p:cNvPr>
          <p:cNvSpPr txBox="1"/>
          <p:nvPr/>
        </p:nvSpPr>
        <p:spPr>
          <a:xfrm>
            <a:off x="3200400" y="2927594"/>
            <a:ext cx="21804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EFF62-4D3B-7BBB-FAA7-93DEBEBFD192}"/>
              </a:ext>
            </a:extLst>
          </p:cNvPr>
          <p:cNvSpPr txBox="1"/>
          <p:nvPr/>
        </p:nvSpPr>
        <p:spPr>
          <a:xfrm>
            <a:off x="1840528" y="3926958"/>
            <a:ext cx="195775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keyword </a:t>
            </a:r>
          </a:p>
        </p:txBody>
      </p:sp>
    </p:spTree>
    <p:extLst>
      <p:ext uri="{BB962C8B-B14F-4D97-AF65-F5344CB8AC3E}">
        <p14:creationId xmlns:p14="http://schemas.microsoft.com/office/powerpoint/2010/main" val="315155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5B26-7735-A53A-140C-1CA2DE3D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2873-5243-B52E-A98A-BF3FE106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j 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 j – 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sum;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 sum;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21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92B8-242D-475E-B7E9-4880D0B4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742B-53BD-458E-A28A-5A0B3C57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 algn="just"/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sequences of tokens are program.</a:t>
            </a:r>
          </a:p>
          <a:p>
            <a:pPr marL="463550" indent="-463550" algn="just"/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must </a:t>
            </a:r>
            <a:r>
              <a:rPr lang="pt-BR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valid and invalid 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tokens.</a:t>
            </a:r>
          </a:p>
          <a:p>
            <a:pPr marL="463550" indent="-463550" algn="just">
              <a:spcBef>
                <a:spcPct val="40000"/>
              </a:spcBef>
              <a:buNone/>
            </a:pPr>
            <a:r>
              <a:rPr lang="pt-BR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we need</a:t>
            </a:r>
          </a:p>
          <a:p>
            <a:pPr marL="463550" indent="-463550" algn="just">
              <a:spcBef>
                <a:spcPct val="40000"/>
              </a:spcBef>
            </a:pP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expressive way 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syntax </a:t>
            </a:r>
          </a:p>
          <a:p>
            <a:pPr marL="463550" indent="-463550" algn="just">
              <a:spcBef>
                <a:spcPct val="40000"/>
              </a:spcBef>
            </a:pP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acceptor mechanism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determines if input token stream satisfies the syntax</a:t>
            </a:r>
            <a:endParaRPr lang="pt-BR" altLang="en-US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9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9325-5ECE-4ADA-A580-2C16BF91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EE55-E6C5-492C-8C6B-D82BE6A9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is the process of discovering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sentence</a:t>
            </a:r>
          </a:p>
          <a:p>
            <a:pPr marL="463550" indent="-463550">
              <a:spcBef>
                <a:spcPct val="50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of syntax – a grammar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3550" indent="-463550">
              <a:spcBef>
                <a:spcPct val="50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Algortihm for testing membership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alt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L(G)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3550" indent="-463550">
              <a:spcBef>
                <a:spcPct val="50000"/>
              </a:spcBef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pt-BR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Regular Languages </a:t>
            </a:r>
          </a:p>
          <a:p>
            <a:pPr marL="463550" indent="-463550"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Automation can’t remember number of times it has visited a particular state</a:t>
            </a:r>
          </a:p>
          <a:p>
            <a:pPr marL="463550" indent="-463550"/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Grammar is basically defined as a set of 4-tuple (V, T, P, S), where 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 is set of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nonterminals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(variables), 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 is set of terminals (primitive symbols), 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 is set of productions (rules),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govern the relationship between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nonterminals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terminals, and S is start symbol with which strings in grammar are derived.</a:t>
            </a:r>
          </a:p>
        </p:txBody>
      </p:sp>
    </p:spTree>
    <p:extLst>
      <p:ext uri="{BB962C8B-B14F-4D97-AF65-F5344CB8AC3E}">
        <p14:creationId xmlns:p14="http://schemas.microsoft.com/office/powerpoint/2010/main" val="198156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symbols: these are represented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case letters of alphabet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like a, c, z,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symbols like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+, –,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Punctuation symbols like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, } , 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 0…9,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Bold face strings like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int, main, if, else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9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Symbols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 symbols: these are represented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case letters of alphabet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 A, C, 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 is the start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strings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 expr,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313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AD5D-6E5E-4D4A-8A09-D7A4CF5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define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for the given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06B-39B7-4F03-BF03-D4C1F685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x, a=2, b=3, c=5;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 value of x is %d”, x);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6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Grammar – Chomsky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Chomsky hierarchy consists of four levels, which are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0 (unrestricted),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1 (context-sensitive),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2 (context-free),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3 (regular)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levels are based on the complexity of the formal grammar needed to generate a language.</a:t>
            </a:r>
          </a:p>
        </p:txBody>
      </p:sp>
    </p:spTree>
    <p:extLst>
      <p:ext uri="{BB962C8B-B14F-4D97-AF65-F5344CB8AC3E}">
        <p14:creationId xmlns:p14="http://schemas.microsoft.com/office/powerpoint/2010/main" val="299911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0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585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grammars include all formal grammars. In URG, all the productions are of the form </a:t>
                </a:r>
                <a14:m>
                  <m:oMath xmlns:m="http://schemas.openxmlformats.org/officeDocument/2006/math"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 have any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terminals and </a:t>
                </a:r>
                <a:r>
                  <a:rPr lang="en-US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nonterminals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restrictions on either side of productions.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grammar is included in it if it has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nonterminal on the left hand side.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585"/>
                <a:ext cx="10515600" cy="4351338"/>
              </a:xfrm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8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language specified by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L(G)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= 1}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unrestricted grammar. This grammar is also called phrase structured grammar.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grammar is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by the following productions: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6149A0-4300-49E3-BA8C-0534723B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18" y="3305923"/>
            <a:ext cx="2671290" cy="32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1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Grammar: Context Sensitive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grammars define the context sensitive 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CSG, all the productions of the form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 → β where |α| ≤ | β|, α and β may have any number of terminals and non terminals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grammars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 have rules of the form αAβ → αγβ with A as nonterminal and α, β and 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strings of terminals and non terminals.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replace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by γ, where A lies between α and β. Hence, the name context sensitive grammar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strings α and β may be empty, but γ must be nonempty.</a:t>
            </a:r>
          </a:p>
        </p:txBody>
      </p:sp>
    </p:spTree>
    <p:extLst>
      <p:ext uri="{BB962C8B-B14F-4D97-AF65-F5344CB8AC3E}">
        <p14:creationId xmlns:p14="http://schemas.microsoft.com/office/powerpoint/2010/main" val="423179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language specified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L(G)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n &gt; = 1}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context sensitive grammar.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6E8B29-D013-43DA-AB98-9BA81685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59" y="2879696"/>
            <a:ext cx="4379288" cy="26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Grammar: Context 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grammars define the context free languages.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are defined by rules of the form α → β with |α| ≤ | β where |α| =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a nonterminal and β is a string of terminals and non terminals.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replace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 by β regardless of where it appears.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1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language specified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L(G)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n &gt; = 1}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context sensitive grammar.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7CFF-EDEB-48D2-BABF-EB5138294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763296-1BB1-4738-8E1B-4ED224B5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4"/>
          <a:stretch/>
        </p:blipFill>
        <p:spPr>
          <a:xfrm>
            <a:off x="3606800" y="3119120"/>
            <a:ext cx="4449477" cy="7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3 Grammar: Regular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grammars generate the regular languages. Such a grammar restricts its rules to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nonterminal on the left hand side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hand side consists of either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single terminal or a string of terminals with a single nonterminal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 or the right end. Here rules can be of the form A → a B | a or A → Ba | a. </a:t>
            </a:r>
          </a:p>
        </p:txBody>
      </p:sp>
    </p:spTree>
    <p:extLst>
      <p:ext uri="{BB962C8B-B14F-4D97-AF65-F5344CB8AC3E}">
        <p14:creationId xmlns:p14="http://schemas.microsoft.com/office/powerpoint/2010/main" val="3556110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1597-8217-4DDB-B3A0-2655190B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E708-1593-4292-A956-E2D925AE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linear grammar: A →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linear grammar: A →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</a:t>
            </a:r>
          </a:p>
        </p:txBody>
      </p:sp>
    </p:spTree>
    <p:extLst>
      <p:ext uri="{BB962C8B-B14F-4D97-AF65-F5344CB8AC3E}">
        <p14:creationId xmlns:p14="http://schemas.microsoft.com/office/powerpoint/2010/main" val="132194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776C-8A00-1452-1617-F3DAD1A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785D-B51C-D745-904C-C657F3B1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BNF stands for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write a formal representation of a context-free grammar. It is also used to describe the syntax of a programming language.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32BF9E-ECA3-A2B3-C196-5F1C286333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BNF stands for </a:t>
            </a:r>
            <a:r>
              <a:rPr lang="en-US" b="1" dirty="0">
                <a:solidFill>
                  <a:srgbClr val="333333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write a formal representation of a context-free grammar.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describe the syntax of a programming language.</a:t>
            </a:r>
          </a:p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BNF uses a range of symbols and expressions to create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rules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simple BNF production rule might look like this: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&lt;digit&gt; ::= 0|1|2|3|4|5|6|7|8|9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7DCFDA-64FC-4CD0-19F7-FC08EBD3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AD5D-6E5E-4D4A-8A09-D7A4CF5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define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for the given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06B-39B7-4F03-BF03-D4C1F685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+ d;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a, b, d;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 of given is %d”; a);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42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3FBA-E242-B055-5DE8-B10E6524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C7D7-DCCF-6221-75D9-995AA83A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formal mathematical way to describe a language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describe the syntax of programming language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symbols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production rules of the form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Left-hand-side ::= right-hand-side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the production rule is that the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on the LHS may be replaced by the expression on the RHS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0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C0BC5-6D00-6CD8-7ACD-43D17A98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7EF-DD64-894C-532E-643FAE8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ACB8-53B7-811B-B70D-423106265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use the expression grammar to derive the sentence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ACB8-53B7-811B-B70D-423106265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2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45D4-BF8F-A693-C7F4-A678BD2F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812-9A91-03B2-6E04-77092D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773F-E4AC-9E53-5B8F-DCD7F9E0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&lt;expression&gt;  ::= &lt;term&gt; | &lt;expression&gt; “-” &lt;term&gt;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&lt;term&gt; 	   ::= &lt;factor&gt; | &lt;term&gt; “*” &lt;factor&gt;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 	   ::=  “x” | “y” | &lt;number&gt;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&lt;number&gt; 	   ::= “2”</a:t>
            </a:r>
          </a:p>
        </p:txBody>
      </p:sp>
    </p:spTree>
    <p:extLst>
      <p:ext uri="{BB962C8B-B14F-4D97-AF65-F5344CB8AC3E}">
        <p14:creationId xmlns:p14="http://schemas.microsoft.com/office/powerpoint/2010/main" val="73545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3ED28-C4AC-7B8A-6E15-EC477A612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442-4ABF-281C-D722-DAAD8AD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0081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Most Derivation </a:t>
            </a: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72E2AD73-6F97-A3B8-977B-3C099475A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838" y="3929063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43B14DFC-C946-DB54-258B-E0A8D8FD3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3959225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75DD4431-6085-E1DB-7C66-E6D54FE4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2755900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B06314FF-1D7F-6835-F708-B939B174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1033463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F80E34B2-4C57-9455-3183-34F0136A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1033463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G</a:t>
            </a: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42D498CB-902E-EDE0-0CBF-28C07CC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070100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2DA81DEF-1F8A-CE9D-FD24-85AAD572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2070100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D9572CCD-0A9D-CD7A-AE9D-C1367BA0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13100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44131003-2616-B440-529A-4BD553C0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213100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grpSp>
        <p:nvGrpSpPr>
          <p:cNvPr id="22" name="Group 54">
            <a:extLst>
              <a:ext uri="{FF2B5EF4-FFF2-40B4-BE49-F238E27FC236}">
                <a16:creationId xmlns:a16="http://schemas.microsoft.com/office/drawing/2014/main" id="{9D59388B-600E-343C-B948-0F74A7FC97A5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3167067"/>
            <a:ext cx="876300" cy="808038"/>
            <a:chOff x="2175" y="1995"/>
            <a:chExt cx="552" cy="509"/>
          </a:xfrm>
        </p:grpSpPr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64013B73-562E-0433-900D-4473B0C58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024"/>
              <a:ext cx="480" cy="480"/>
            </a:xfrm>
            <a:prstGeom prst="ellipse">
              <a:avLst/>
            </a:prstGeom>
            <a:solidFill>
              <a:srgbClr val="345E3F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989C7FA3-432B-E6A4-813C-ED882E1A0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1995"/>
              <a:ext cx="5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E0E0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03C0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4000" i="1">
                  <a:solidFill>
                    <a:srgbClr val="FFFF00"/>
                  </a:solidFill>
                  <a:latin typeface="Arial Rounded MT Bold" panose="020F0704030504030204" pitchFamily="34" charset="0"/>
                </a:rPr>
                <a:t>op</a:t>
              </a:r>
            </a:p>
          </p:txBody>
        </p:sp>
      </p:grpSp>
      <p:sp>
        <p:nvSpPr>
          <p:cNvPr id="25" name="Oval 18">
            <a:extLst>
              <a:ext uri="{FF2B5EF4-FFF2-40B4-BE49-F238E27FC236}">
                <a16:creationId xmlns:a16="http://schemas.microsoft.com/office/drawing/2014/main" id="{E51E3F28-8D83-E508-CB36-4A4870F6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243263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0FFBBCFC-4633-EDAE-679D-A1F7C3596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243263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CC8AA47F-56EF-FF0E-B686-65B36713B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1795463"/>
            <a:ext cx="0" cy="2746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398D0BE7-339C-AF61-CE3B-2CEAF4AC5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1313" y="2679700"/>
            <a:ext cx="708025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ED6B2CF3-1605-6EE8-08B8-5C7BC3148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2679700"/>
            <a:ext cx="1812925" cy="6492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ABE77418-A0D0-BF6B-96DD-99533457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4416425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D404C096-5125-6D5A-6367-17EFCC1F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4416425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BEEE719D-B5E7-FF75-B078-C1E0D05A7B3E}"/>
              </a:ext>
            </a:extLst>
          </p:cNvPr>
          <p:cNvGrpSpPr>
            <a:grpSpLocks/>
          </p:cNvGrpSpPr>
          <p:nvPr/>
        </p:nvGrpSpPr>
        <p:grpSpPr bwMode="auto">
          <a:xfrm>
            <a:off x="5891213" y="4400550"/>
            <a:ext cx="876300" cy="777875"/>
            <a:chOff x="3711" y="2772"/>
            <a:chExt cx="552" cy="490"/>
          </a:xfrm>
        </p:grpSpPr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F6EDA38C-F3D0-DABA-7477-8E2AE515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2782"/>
              <a:ext cx="480" cy="480"/>
            </a:xfrm>
            <a:prstGeom prst="ellipse">
              <a:avLst/>
            </a:prstGeom>
            <a:solidFill>
              <a:srgbClr val="345E3F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7F4D088E-FA7F-3917-7DC2-456934CA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2772"/>
              <a:ext cx="5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E0E0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03C0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4000" i="1">
                  <a:solidFill>
                    <a:srgbClr val="FFFF00"/>
                  </a:solidFill>
                  <a:latin typeface="Arial Rounded MT Bold" panose="020F0704030504030204" pitchFamily="34" charset="0"/>
                </a:rPr>
                <a:t>op</a:t>
              </a:r>
            </a:p>
          </p:txBody>
        </p:sp>
      </p:grpSp>
      <p:sp>
        <p:nvSpPr>
          <p:cNvPr id="35" name="Oval 36">
            <a:extLst>
              <a:ext uri="{FF2B5EF4-FFF2-40B4-BE49-F238E27FC236}">
                <a16:creationId xmlns:a16="http://schemas.microsoft.com/office/drawing/2014/main" id="{6736AC09-6C4D-295B-2D52-2195D0DA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4416425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8200A5BB-10B8-6C0E-E336-863DF25D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4416425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EA946778-673E-3951-3A41-EBC05F025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9713" y="3883025"/>
            <a:ext cx="708025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A8A2323A-214B-8E16-DCC6-1DC487F17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3" y="3883025"/>
            <a:ext cx="6858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5B6AB5AE-4E6A-5546-2818-7876B9594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4276725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dirty="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40" name="Line 45">
            <a:extLst>
              <a:ext uri="{FF2B5EF4-FFF2-40B4-BE49-F238E27FC236}">
                <a16:creationId xmlns:a16="http://schemas.microsoft.com/office/drawing/2014/main" id="{D47E85A8-43EC-F91A-B545-B2BD4F55C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976688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5B1244AF-8E5C-8560-664F-DAE6C38D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267200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–</a:t>
            </a:r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8AE7F417-51C0-BA8D-271E-26CF0580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5581650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82D27BC4-422A-DD73-F605-21CA87A35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8413" y="5195888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" name="Text Box 49">
            <a:extLst>
              <a:ext uri="{FF2B5EF4-FFF2-40B4-BE49-F238E27FC236}">
                <a16:creationId xmlns:a16="http://schemas.microsoft.com/office/drawing/2014/main" id="{385500B9-1129-98B0-B2C5-8654053C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5695950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*</a:t>
            </a:r>
          </a:p>
        </p:txBody>
      </p:sp>
      <p:sp>
        <p:nvSpPr>
          <p:cNvPr id="45" name="Line 50">
            <a:extLst>
              <a:ext uri="{FF2B5EF4-FFF2-40B4-BE49-F238E27FC236}">
                <a16:creationId xmlns:a16="http://schemas.microsoft.com/office/drawing/2014/main" id="{552DC4E3-A2F0-6311-0B7C-C269CDCBE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63" y="5195888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408D4908-43ED-B164-4497-FB9AB2894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581650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y</a:t>
            </a:r>
          </a:p>
        </p:txBody>
      </p:sp>
      <p:sp>
        <p:nvSpPr>
          <p:cNvPr id="47" name="Line 52">
            <a:extLst>
              <a:ext uri="{FF2B5EF4-FFF2-40B4-BE49-F238E27FC236}">
                <a16:creationId xmlns:a16="http://schemas.microsoft.com/office/drawing/2014/main" id="{5FF72E0A-2A85-2C07-61C6-EE2F0D95F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5195888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6" grpId="0"/>
      <p:bldP spid="31" grpId="0"/>
      <p:bldP spid="36" grpId="0"/>
      <p:bldP spid="39" grpId="0"/>
      <p:bldP spid="41" grpId="0"/>
      <p:bldP spid="42" grpId="0"/>
      <p:bldP spid="44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3622-DFE9-9F8B-1C4A-DD383CB7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FF8D-84E3-3B74-01C5-628B6E4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Most Derivation 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82D7EE07-9616-307A-80D6-328B036A0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370" y="4366844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BA1FE9E-6FC3-6ACB-8624-3357409E5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020" y="3193682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267F4DA6-A6AE-111C-9C48-CCF2C1C8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45" y="1471244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DC558AA-B1EC-BD62-7A65-E0AAD830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545" y="1471244"/>
            <a:ext cx="585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G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8777B51-A5EE-6AA5-2D10-9742533D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45" y="2507882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CA2D043-1904-E154-BF5C-6A5FEB64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45" y="2507882"/>
            <a:ext cx="585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grpSp>
        <p:nvGrpSpPr>
          <p:cNvPr id="10" name="Group 41">
            <a:extLst>
              <a:ext uri="{FF2B5EF4-FFF2-40B4-BE49-F238E27FC236}">
                <a16:creationId xmlns:a16="http://schemas.microsoft.com/office/drawing/2014/main" id="{CE4B4667-22CE-39BD-ABA3-C6824F0FF92A}"/>
              </a:ext>
            </a:extLst>
          </p:cNvPr>
          <p:cNvGrpSpPr>
            <a:grpSpLocks/>
          </p:cNvGrpSpPr>
          <p:nvPr/>
        </p:nvGrpSpPr>
        <p:grpSpPr bwMode="auto">
          <a:xfrm>
            <a:off x="6081345" y="3604844"/>
            <a:ext cx="876300" cy="808038"/>
            <a:chOff x="2760" y="1968"/>
            <a:chExt cx="552" cy="509"/>
          </a:xfrm>
        </p:grpSpPr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EC208330-72B8-3020-EE7B-CACE22CAD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997"/>
              <a:ext cx="480" cy="480"/>
            </a:xfrm>
            <a:prstGeom prst="ellipse">
              <a:avLst/>
            </a:prstGeom>
            <a:solidFill>
              <a:srgbClr val="345E3F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B8A007F6-DAF0-CD78-CBE1-6BE7A68CF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968"/>
              <a:ext cx="5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E0E0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03C0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4000" i="1">
                  <a:solidFill>
                    <a:srgbClr val="FFFF00"/>
                  </a:solidFill>
                  <a:latin typeface="Arial Rounded MT Bold" panose="020F0704030504030204" pitchFamily="34" charset="0"/>
                </a:rPr>
                <a:t>op</a:t>
              </a:r>
            </a:p>
          </p:txBody>
        </p:sp>
      </p:grpSp>
      <p:sp>
        <p:nvSpPr>
          <p:cNvPr id="13" name="Line 17">
            <a:extLst>
              <a:ext uri="{FF2B5EF4-FFF2-40B4-BE49-F238E27FC236}">
                <a16:creationId xmlns:a16="http://schemas.microsoft.com/office/drawing/2014/main" id="{C49F5056-7FD1-D5A9-2DCB-BD60E0C96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020" y="2233244"/>
            <a:ext cx="0" cy="2746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E0DBD37F-2DD4-1203-5FAB-46843E2A9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295" y="3117482"/>
            <a:ext cx="708025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8A1EA644-8CA1-2032-D596-C614F58E6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6533" y="3131769"/>
            <a:ext cx="1812925" cy="6492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41AEA5D4-DE67-9F96-01C4-7C7690AC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108" y="3665169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61E3C130-00BC-1D5D-1F6D-95CF513B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683" y="3665169"/>
            <a:ext cx="58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F8167270-8624-1B77-5E6A-F4F1BD3B8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233" y="5968632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A342019A-74DC-A5A7-984B-30B454CB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458" y="4428757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E8EE09F1-2CE0-6399-4014-833956824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508" y="5895607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–</a:t>
            </a:r>
          </a:p>
        </p:txBody>
      </p:sp>
      <p:sp>
        <p:nvSpPr>
          <p:cNvPr id="21" name="Line 3">
            <a:extLst>
              <a:ext uri="{FF2B5EF4-FFF2-40B4-BE49-F238E27FC236}">
                <a16:creationId xmlns:a16="http://schemas.microsoft.com/office/drawing/2014/main" id="{C9E86B99-9051-CC3B-0072-3A10B5DA9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195" y="4339857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E0BB2492-2A8D-DCB9-8B5E-373914D4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620" y="3623894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923B1AA8-D856-48E6-AEFF-77FDB366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670" y="3623894"/>
            <a:ext cx="585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719B2A57-106D-2CAC-A159-CFDE27BA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420" y="4797057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0F72D1E5-69E0-21E7-98D6-989F0A0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20" y="4797057"/>
            <a:ext cx="585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B252B964-7C99-1FB0-06F6-0F44C7E4C18B}"/>
              </a:ext>
            </a:extLst>
          </p:cNvPr>
          <p:cNvGrpSpPr>
            <a:grpSpLocks/>
          </p:cNvGrpSpPr>
          <p:nvPr/>
        </p:nvGrpSpPr>
        <p:grpSpPr bwMode="auto">
          <a:xfrm>
            <a:off x="3671520" y="4781182"/>
            <a:ext cx="876300" cy="777875"/>
            <a:chOff x="1242" y="2709"/>
            <a:chExt cx="552" cy="490"/>
          </a:xfrm>
        </p:grpSpPr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310AC776-DFC2-0E5B-64BF-13EC5498D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719"/>
              <a:ext cx="480" cy="480"/>
            </a:xfrm>
            <a:prstGeom prst="ellipse">
              <a:avLst/>
            </a:prstGeom>
            <a:solidFill>
              <a:srgbClr val="345E3F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9DA0854F-5D37-6075-3D97-9F60C8DB1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2709"/>
              <a:ext cx="5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E0E0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03C0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4000" i="1">
                  <a:solidFill>
                    <a:srgbClr val="FFFF00"/>
                  </a:solidFill>
                  <a:latin typeface="Arial Rounded MT Bold" panose="020F0704030504030204" pitchFamily="34" charset="0"/>
                </a:rPr>
                <a:t>op</a:t>
              </a:r>
            </a:p>
          </p:txBody>
        </p:sp>
      </p:grpSp>
      <p:sp>
        <p:nvSpPr>
          <p:cNvPr id="29" name="Oval 24">
            <a:extLst>
              <a:ext uri="{FF2B5EF4-FFF2-40B4-BE49-F238E27FC236}">
                <a16:creationId xmlns:a16="http://schemas.microsoft.com/office/drawing/2014/main" id="{243D30C6-4E2A-1663-6B05-F3C2760A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820" y="4797057"/>
            <a:ext cx="762000" cy="762000"/>
          </a:xfrm>
          <a:prstGeom prst="ellipse">
            <a:avLst/>
          </a:prstGeom>
          <a:solidFill>
            <a:srgbClr val="345E3F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46C5250E-E9BC-D32B-3108-97C5178A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820" y="4797057"/>
            <a:ext cx="585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i="1">
                <a:solidFill>
                  <a:srgbClr val="FFFF00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96434AF-5FE8-D991-3539-1EDDECA75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0020" y="4263657"/>
            <a:ext cx="708025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5D8FF5C9-1D67-5C8D-918E-B2CF2F63E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420" y="4263657"/>
            <a:ext cx="6858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977E118-F965-3CEE-0140-57C1EAEB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5" y="5992444"/>
            <a:ext cx="449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6165E06A-3E35-5874-FD97-937AF3AAB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8720" y="5576519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7CBED86-13AA-623D-B8D8-A6E557BC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345" y="4870082"/>
            <a:ext cx="449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*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F5D12FB-87C0-3A37-2D82-074ED454B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070" y="5576519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CCC3698B-C7A7-7B3C-5603-1616750D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08" y="4800232"/>
            <a:ext cx="44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latin typeface="Arial Rounded MT Bold" panose="020F0704030504030204" pitchFamily="34" charset="0"/>
              </a:rPr>
              <a:t>y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7FFF94B8-408A-BC2B-CF31-8E91F6CB7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220" y="5576519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5" grpId="0"/>
      <p:bldP spid="30" grpId="0"/>
      <p:bldP spid="33" grpId="0"/>
      <p:bldP spid="35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0A1D-DF1C-4ABA-ADDD-DE14C9BF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7642-DC8A-46FB-A942-5916DFB5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Most Derivation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Most Derivation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3687-3638-E214-FC41-2971F0A2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01C-9FBD-1315-B1C8-B0C7B6FD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Technique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E3A51-19CB-4891-B264-42C4AD9E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74929"/>
              </p:ext>
            </p:extLst>
          </p:nvPr>
        </p:nvGraphicFramePr>
        <p:xfrm>
          <a:off x="375920" y="1574801"/>
          <a:ext cx="1157224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321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40B-79BE-4908-BB3F-90F06877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F09-6386-4AAE-9FC3-8A098E59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top down parser we have two types of parser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Parser 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 represent the direction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 a head pointer.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represent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of derivation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means how many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read from the string. 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LL means we used left to right derivation and making the left most derivation tree.</a:t>
            </a:r>
          </a:p>
          <a:p>
            <a:pPr marL="971550" lvl="1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AD5D-6E5E-4D4A-8A09-D7A4CF5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define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for the given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06B-39B7-4F03-BF03-D4C1F685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b++++++===--;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1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Analyzer creates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syntactic structure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given source program.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syntactic structure – parse tree.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analyzer is also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known as parser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analyzer ( parser checked whether a given source program satisfies the rules of implied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 or not.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satisfies,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parser creates the parse tree of 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parser gives the error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10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syntax tree represents the syntactic structure of tokens in a program defined by the grammar of the programming language.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 = id2 + id3 * 60;</a:t>
            </a:r>
          </a:p>
        </p:txBody>
      </p:sp>
    </p:spTree>
    <p:extLst>
      <p:ext uri="{BB962C8B-B14F-4D97-AF65-F5344CB8AC3E}">
        <p14:creationId xmlns:p14="http://schemas.microsoft.com/office/powerpoint/2010/main" val="312403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070D-C380-C194-5080-1A0D2BE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 End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0EFD-AF42-77BF-3267-1226EF95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0" y="3118338"/>
            <a:ext cx="1910862" cy="8030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Source 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064593-E898-765B-2D44-4F567291537C}"/>
              </a:ext>
            </a:extLst>
          </p:cNvPr>
          <p:cNvSpPr txBox="1">
            <a:spLocks/>
          </p:cNvSpPr>
          <p:nvPr/>
        </p:nvSpPr>
        <p:spPr>
          <a:xfrm>
            <a:off x="5140569" y="2977662"/>
            <a:ext cx="1910862" cy="8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Tokens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44F152-03A6-81D6-AB6C-2DF13E6D43E4}"/>
              </a:ext>
            </a:extLst>
          </p:cNvPr>
          <p:cNvSpPr txBox="1">
            <a:spLocks/>
          </p:cNvSpPr>
          <p:nvPr/>
        </p:nvSpPr>
        <p:spPr>
          <a:xfrm>
            <a:off x="9026769" y="2992315"/>
            <a:ext cx="1910862" cy="8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D14D5-4DAA-F2C1-1F0E-C6523D859CE7}"/>
              </a:ext>
            </a:extLst>
          </p:cNvPr>
          <p:cNvSpPr/>
          <p:nvPr/>
        </p:nvSpPr>
        <p:spPr>
          <a:xfrm>
            <a:off x="2942492" y="2942492"/>
            <a:ext cx="1711570" cy="9231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B92FB-9668-9446-F810-6123E2611925}"/>
              </a:ext>
            </a:extLst>
          </p:cNvPr>
          <p:cNvSpPr/>
          <p:nvPr/>
        </p:nvSpPr>
        <p:spPr>
          <a:xfrm>
            <a:off x="7309336" y="2942492"/>
            <a:ext cx="1711570" cy="9231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CFC9C-8EB5-6BD0-322D-487085804841}"/>
              </a:ext>
            </a:extLst>
          </p:cNvPr>
          <p:cNvCxnSpPr>
            <a:cxnSpLocks/>
          </p:cNvCxnSpPr>
          <p:nvPr/>
        </p:nvCxnSpPr>
        <p:spPr>
          <a:xfrm>
            <a:off x="1254369" y="3439257"/>
            <a:ext cx="168812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98D2B9-29DE-2003-CC37-54C871DB1959}"/>
              </a:ext>
            </a:extLst>
          </p:cNvPr>
          <p:cNvCxnSpPr>
            <a:cxnSpLocks/>
          </p:cNvCxnSpPr>
          <p:nvPr/>
        </p:nvCxnSpPr>
        <p:spPr>
          <a:xfrm flipV="1">
            <a:off x="4665785" y="3404089"/>
            <a:ext cx="26552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D9B9E9-2858-AA27-BDED-491C9D364C11}"/>
              </a:ext>
            </a:extLst>
          </p:cNvPr>
          <p:cNvCxnSpPr>
            <a:cxnSpLocks/>
          </p:cNvCxnSpPr>
          <p:nvPr/>
        </p:nvCxnSpPr>
        <p:spPr>
          <a:xfrm flipV="1">
            <a:off x="9020906" y="3404088"/>
            <a:ext cx="20116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E0C452-E568-CE17-B43C-D855BBF84E59}"/>
              </a:ext>
            </a:extLst>
          </p:cNvPr>
          <p:cNvCxnSpPr>
            <a:cxnSpLocks/>
          </p:cNvCxnSpPr>
          <p:nvPr/>
        </p:nvCxnSpPr>
        <p:spPr>
          <a:xfrm>
            <a:off x="3938953" y="3865685"/>
            <a:ext cx="0" cy="1069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36BDC-3265-C758-BFD1-7FB722BFD205}"/>
              </a:ext>
            </a:extLst>
          </p:cNvPr>
          <p:cNvCxnSpPr>
            <a:cxnSpLocks/>
          </p:cNvCxnSpPr>
          <p:nvPr/>
        </p:nvCxnSpPr>
        <p:spPr>
          <a:xfrm>
            <a:off x="8165121" y="3853962"/>
            <a:ext cx="0" cy="1069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146567-47BF-8827-8152-AF34393537EF}"/>
              </a:ext>
            </a:extLst>
          </p:cNvPr>
          <p:cNvCxnSpPr>
            <a:cxnSpLocks/>
          </p:cNvCxnSpPr>
          <p:nvPr/>
        </p:nvCxnSpPr>
        <p:spPr>
          <a:xfrm>
            <a:off x="3900852" y="4923692"/>
            <a:ext cx="63685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B851B9-336F-648C-17D0-BFDC400160BF}"/>
              </a:ext>
            </a:extLst>
          </p:cNvPr>
          <p:cNvSpPr txBox="1">
            <a:spLocks/>
          </p:cNvSpPr>
          <p:nvPr/>
        </p:nvSpPr>
        <p:spPr>
          <a:xfrm>
            <a:off x="9736011" y="4388827"/>
            <a:ext cx="1910862" cy="8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7672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824C-5BC0-4EB1-9718-104C86B2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D451-A5B8-44F1-ADCD-0735A278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stream of words and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parts of speech for grammatical correctness</a:t>
            </a:r>
          </a:p>
          <a:p>
            <a:pPr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if the input is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 well formed</a:t>
            </a:r>
          </a:p>
          <a:p>
            <a:pPr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context-sensitive (“semantic”) analysis (type checking)</a:t>
            </a:r>
          </a:p>
          <a:p>
            <a:pPr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IR for source program</a:t>
            </a:r>
            <a:endParaRPr lang="pt-B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9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7C7B52-B00C-4293-B1FC-B68DD12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E09A-F442-45DC-8CBD-C50888804ECD}" type="slidenum"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393F6C5-CA2E-4DE6-815B-177E4944B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Syntactic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1AB4D09A-3943-4B41-9F6D-F2DC16FF1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120" y="1789749"/>
            <a:ext cx="10637520" cy="1546225"/>
          </a:xfrm>
        </p:spPr>
        <p:txBody>
          <a:bodyPr>
            <a:normAutofit/>
          </a:bodyPr>
          <a:lstStyle/>
          <a:p>
            <a:pPr marL="463550" indent="-463550"/>
            <a:r>
              <a:rPr lang="pt-B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analogy: consider the sentence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6C7366E6-8AB5-45E4-BAF8-94DBCFA42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314325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092A5356-2093-4282-81F6-21D0D1F9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14325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</a:p>
        </p:txBody>
      </p:sp>
      <p:sp>
        <p:nvSpPr>
          <p:cNvPr id="503814" name="Text Box 6">
            <a:extLst>
              <a:ext uri="{FF2B5EF4-FFF2-40B4-BE49-F238E27FC236}">
                <a16:creationId xmlns:a16="http://schemas.microsoft.com/office/drawing/2014/main" id="{D3BB998D-3EB3-4BFE-B7A0-DCF18403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314325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503815" name="Text Box 7">
            <a:extLst>
              <a:ext uri="{FF2B5EF4-FFF2-40B4-BE49-F238E27FC236}">
                <a16:creationId xmlns:a16="http://schemas.microsoft.com/office/drawing/2014/main" id="{48E9A9FA-A599-471C-9F20-7E956C89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3143251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1614</Words>
  <Application>Microsoft Office PowerPoint</Application>
  <PresentationFormat>Widescreen</PresentationFormat>
  <Paragraphs>252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CS4031 Compiler Construction Chapter 4</vt:lpstr>
      <vt:lpstr>Practice: define the lex program for the given code lexems. </vt:lpstr>
      <vt:lpstr>Practice: define the lex program for the given code lexems. </vt:lpstr>
      <vt:lpstr>Practice: define the lex program for the given code lexems. </vt:lpstr>
      <vt:lpstr>Syntax Analysis </vt:lpstr>
      <vt:lpstr>Syntax Trees</vt:lpstr>
      <vt:lpstr>Front End Parser </vt:lpstr>
      <vt:lpstr>Front End Parser</vt:lpstr>
      <vt:lpstr>Syntactic Analysis</vt:lpstr>
      <vt:lpstr>Syntactic Analysis</vt:lpstr>
      <vt:lpstr>Syntax Analysis in Programming Language</vt:lpstr>
      <vt:lpstr>Syntactic Analysis  </vt:lpstr>
      <vt:lpstr>Syntactic Analysis: Identify the error   </vt:lpstr>
      <vt:lpstr>Semantic Analysis </vt:lpstr>
      <vt:lpstr>Role of Parser</vt:lpstr>
      <vt:lpstr>Study of Parsing</vt:lpstr>
      <vt:lpstr>Grammar</vt:lpstr>
      <vt:lpstr>Terminal Symbols</vt:lpstr>
      <vt:lpstr>Non-Terminal Symbols </vt:lpstr>
      <vt:lpstr>Types of Grammar – Chomsky Hierarchy </vt:lpstr>
      <vt:lpstr>Type 0 Grammar</vt:lpstr>
      <vt:lpstr>Example:</vt:lpstr>
      <vt:lpstr>Type 1 Grammar: Context Sensitive grammar</vt:lpstr>
      <vt:lpstr>Example</vt:lpstr>
      <vt:lpstr>Type 2 Grammar: Context Free Grammar</vt:lpstr>
      <vt:lpstr>Example: </vt:lpstr>
      <vt:lpstr>Type 3 Grammar: Regular Grammar</vt:lpstr>
      <vt:lpstr>Example: </vt:lpstr>
      <vt:lpstr>Backus-Naur Form (BNF)</vt:lpstr>
      <vt:lpstr>BNF </vt:lpstr>
      <vt:lpstr>Example </vt:lpstr>
      <vt:lpstr>Solution </vt:lpstr>
      <vt:lpstr>Left Most Derivation </vt:lpstr>
      <vt:lpstr>Right Most Derivation </vt:lpstr>
      <vt:lpstr>Basic Points </vt:lpstr>
      <vt:lpstr>Parsing Technique</vt:lpstr>
      <vt:lpstr>Top Down Parser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2</dc:title>
  <dc:creator>MS. Mahzaib Younas</dc:creator>
  <cp:lastModifiedBy>Faryal F. Saud</cp:lastModifiedBy>
  <cp:revision>170</cp:revision>
  <dcterms:created xsi:type="dcterms:W3CDTF">2025-01-24T05:33:27Z</dcterms:created>
  <dcterms:modified xsi:type="dcterms:W3CDTF">2025-02-07T05:29:13Z</dcterms:modified>
</cp:coreProperties>
</file>