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685" r:id="rId3"/>
    <p:sldId id="686" r:id="rId4"/>
    <p:sldId id="689" r:id="rId5"/>
    <p:sldId id="687" r:id="rId6"/>
    <p:sldId id="692" r:id="rId7"/>
    <p:sldId id="688" r:id="rId8"/>
    <p:sldId id="690" r:id="rId9"/>
    <p:sldId id="691" r:id="rId10"/>
    <p:sldId id="693" r:id="rId11"/>
    <p:sldId id="696" r:id="rId12"/>
    <p:sldId id="697" r:id="rId13"/>
    <p:sldId id="649" r:id="rId14"/>
    <p:sldId id="660" r:id="rId15"/>
    <p:sldId id="661" r:id="rId16"/>
    <p:sldId id="669" r:id="rId17"/>
    <p:sldId id="670" r:id="rId18"/>
    <p:sldId id="671" r:id="rId19"/>
    <p:sldId id="655" r:id="rId20"/>
    <p:sldId id="656" r:id="rId21"/>
    <p:sldId id="658" r:id="rId22"/>
    <p:sldId id="657" r:id="rId23"/>
    <p:sldId id="659" r:id="rId24"/>
    <p:sldId id="667" r:id="rId25"/>
    <p:sldId id="662" r:id="rId26"/>
    <p:sldId id="668" r:id="rId27"/>
    <p:sldId id="663" r:id="rId28"/>
    <p:sldId id="665" r:id="rId29"/>
    <p:sldId id="672" r:id="rId30"/>
    <p:sldId id="673" r:id="rId31"/>
    <p:sldId id="676" r:id="rId32"/>
    <p:sldId id="677" r:id="rId33"/>
    <p:sldId id="678" r:id="rId34"/>
    <p:sldId id="679" r:id="rId35"/>
    <p:sldId id="680" r:id="rId36"/>
    <p:sldId id="681" r:id="rId37"/>
    <p:sldId id="682" r:id="rId38"/>
    <p:sldId id="683" r:id="rId39"/>
    <p:sldId id="674" r:id="rId40"/>
    <p:sldId id="675" r:id="rId41"/>
    <p:sldId id="684" r:id="rId42"/>
    <p:sldId id="694" r:id="rId43"/>
    <p:sldId id="698" r:id="rId44"/>
    <p:sldId id="664" r:id="rId45"/>
    <p:sldId id="69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F3DEC-1578-4836-A315-9961B4C2F730}" type="doc">
      <dgm:prSet loTypeId="urn:microsoft.com/office/officeart/2005/8/layout/hierarchy6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9FAA2C8-E217-4B5C-BDF5-6CDE0AFC2085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Parser</a:t>
          </a:r>
        </a:p>
      </dgm:t>
    </dgm:pt>
    <dgm:pt modelId="{454AECA8-48CE-4403-93E8-7B45CC7D258A}" type="parTrans" cxnId="{D639A99E-388A-4659-96C3-CAB78FC16CA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716CAD43-6F9B-42DE-A265-CF046BACC765}" type="sibTrans" cxnId="{D639A99E-388A-4659-96C3-CAB78FC16CA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6D229B3-8DBF-4C6E-A485-FE98EF0EE366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Top-Down Parser</a:t>
          </a:r>
        </a:p>
      </dgm:t>
    </dgm:pt>
    <dgm:pt modelId="{FF51FC0E-006D-4648-BDEA-120A52F24F1C}" type="parTrans" cxnId="{3980CEE5-2A6E-492F-A110-035481CA70D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D83B3348-E3C3-471D-A306-B95BA9E357E4}" type="sibTrans" cxnId="{3980CEE5-2A6E-492F-A110-035481CA70D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57C3F98-600B-4299-BC8B-5208B5235926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Recursive Descent Parser</a:t>
          </a:r>
        </a:p>
      </dgm:t>
    </dgm:pt>
    <dgm:pt modelId="{34CAE082-B5B4-4F72-9909-64D0FBCF0F74}" type="parTrans" cxnId="{F1CB602C-D86A-4B8C-83B7-4E6AD3A751B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7CFFC57-1067-4E71-BB26-7CABE6420C3A}" type="sibTrans" cxnId="{F1CB602C-D86A-4B8C-83B7-4E6AD3A751B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8D4F32F-98D6-4B4C-892E-F76C611BD247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LL(1) Parser</a:t>
          </a:r>
        </a:p>
      </dgm:t>
    </dgm:pt>
    <dgm:pt modelId="{10FC9623-1A92-4D6A-B9F4-840614C77254}" type="parTrans" cxnId="{3A547761-347E-4306-94BB-C77BA02E6A8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2C7C7D02-3CD0-4A56-B8A6-E7BD97785970}" type="sibTrans" cxnId="{3A547761-347E-4306-94BB-C77BA02E6A8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984DF04-9DFC-4F45-99F1-8018789F219B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Bottom-Up Parser</a:t>
          </a:r>
        </a:p>
      </dgm:t>
    </dgm:pt>
    <dgm:pt modelId="{1B58AB04-1A55-4170-8FE7-BF6EE404325D}" type="parTrans" cxnId="{2735AD72-FF38-4FE9-96B3-91E0741A86B7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D991765-5BB8-40AC-916A-E92C8836C227}" type="sibTrans" cxnId="{2735AD72-FF38-4FE9-96B3-91E0741A86B7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E79DB0E8-F0A2-4CB7-95F2-09ED2F448254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 Parser</a:t>
          </a:r>
        </a:p>
      </dgm:t>
    </dgm:pt>
    <dgm:pt modelId="{EAF95121-24CA-4A44-AD38-03A2BF99B76C}" type="parTrans" cxnId="{1640ABF5-F9D0-4B5C-9C1A-123AD4E82D5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BC23301-AEFB-4454-9E14-D46A9F44F76C}" type="sibTrans" cxnId="{1640ABF5-F9D0-4B5C-9C1A-123AD4E82D5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9D1E494C-B1F6-4D2E-8A08-36312433A4ED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Operator Precedence Operator</a:t>
          </a:r>
        </a:p>
      </dgm:t>
    </dgm:pt>
    <dgm:pt modelId="{CD0FA36F-04FA-4794-B32E-4C7CDA1D640C}" type="parTrans" cxnId="{7117F4A2-779B-48B7-A787-F14AB268B70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3577119-A578-4770-8C18-BCCDADA89095}" type="sibTrans" cxnId="{7117F4A2-779B-48B7-A787-F14AB268B70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265D2B8-E421-48AC-8044-B74EBE01164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LL(0)</a:t>
          </a:r>
        </a:p>
      </dgm:t>
    </dgm:pt>
    <dgm:pt modelId="{D736C82D-B163-4F4B-AE56-2A7B503D0105}" type="parTrans" cxnId="{5ED867CB-DCF5-45E2-915F-3C77078A1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454A406-A69F-4A85-BE36-F4B494DE78A1}" type="sibTrans" cxnId="{5ED867CB-DCF5-45E2-915F-3C77078A1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82A1EAF-5E15-435B-92C5-9FFE5A5B976F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SLR(1)</a:t>
          </a:r>
        </a:p>
      </dgm:t>
    </dgm:pt>
    <dgm:pt modelId="{75831735-190E-4710-B447-417B85C05CEB}" type="parTrans" cxnId="{E06DE269-EB7B-4C7F-82A3-7BEB98D1CDAF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CE386682-245E-4B21-9785-F6988EA420CC}" type="sibTrans" cxnId="{E06DE269-EB7B-4C7F-82A3-7BEB98D1CDAF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228D00FA-CFB3-45FE-9CD9-1198E9573FD9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LALR(1)</a:t>
          </a:r>
        </a:p>
      </dgm:t>
    </dgm:pt>
    <dgm:pt modelId="{BCB8C15E-0987-4B00-AA8F-99538E1B6E1A}" type="parTrans" cxnId="{0A87A031-7D4E-470E-B585-88BBF8D1B374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0F8C48B-9874-40D7-AF07-857E81271A50}" type="sibTrans" cxnId="{0A87A031-7D4E-470E-B585-88BBF8D1B374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F9BC10D-636C-472B-BC93-488A474E16D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CLR(1)</a:t>
          </a:r>
        </a:p>
      </dgm:t>
    </dgm:pt>
    <dgm:pt modelId="{E474F13F-3DCE-4E4E-83BE-A7F03B2EB7B5}" type="parTrans" cxnId="{1FAA2803-E7F5-49CB-8524-A960F7B9C1F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23776F0-8704-4BEE-A036-D2162A0FC344}" type="sibTrans" cxnId="{1FAA2803-E7F5-49CB-8524-A960F7B9C1F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6A34DBA-DE04-44E0-AE7A-EAE52BCDA822}" type="pres">
      <dgm:prSet presAssocID="{D9BF3DEC-1578-4836-A315-9961B4C2F7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F34BB6-04E2-4055-8DED-6BE56F859A26}" type="pres">
      <dgm:prSet presAssocID="{D9BF3DEC-1578-4836-A315-9961B4C2F730}" presName="hierFlow" presStyleCnt="0"/>
      <dgm:spPr/>
    </dgm:pt>
    <dgm:pt modelId="{D02C24DA-6371-48B7-AAEF-587372F98811}" type="pres">
      <dgm:prSet presAssocID="{D9BF3DEC-1578-4836-A315-9961B4C2F7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86A0D21-CBE5-4470-A687-D979746117AE}" type="pres">
      <dgm:prSet presAssocID="{39FAA2C8-E217-4B5C-BDF5-6CDE0AFC2085}" presName="Name14" presStyleCnt="0"/>
      <dgm:spPr/>
    </dgm:pt>
    <dgm:pt modelId="{3B4FB233-AE0A-4522-814E-DB1EFAE59C06}" type="pres">
      <dgm:prSet presAssocID="{39FAA2C8-E217-4B5C-BDF5-6CDE0AFC2085}" presName="level1Shape" presStyleLbl="node0" presStyleIdx="0" presStyleCnt="1">
        <dgm:presLayoutVars>
          <dgm:chPref val="3"/>
        </dgm:presLayoutVars>
      </dgm:prSet>
      <dgm:spPr/>
    </dgm:pt>
    <dgm:pt modelId="{B04B277A-0264-40BE-A936-879092C16313}" type="pres">
      <dgm:prSet presAssocID="{39FAA2C8-E217-4B5C-BDF5-6CDE0AFC2085}" presName="hierChild2" presStyleCnt="0"/>
      <dgm:spPr/>
    </dgm:pt>
    <dgm:pt modelId="{E8BCFBC3-B5C8-48A0-BEBD-A30C697799B8}" type="pres">
      <dgm:prSet presAssocID="{FF51FC0E-006D-4648-BDEA-120A52F24F1C}" presName="Name19" presStyleLbl="parChTrans1D2" presStyleIdx="0" presStyleCnt="2"/>
      <dgm:spPr/>
    </dgm:pt>
    <dgm:pt modelId="{B8F0BA77-D0DD-461D-97A8-3A8B6D5C3220}" type="pres">
      <dgm:prSet presAssocID="{86D229B3-8DBF-4C6E-A485-FE98EF0EE366}" presName="Name21" presStyleCnt="0"/>
      <dgm:spPr/>
    </dgm:pt>
    <dgm:pt modelId="{CC5BB486-14C2-492D-AFE8-0FA9253BD0BB}" type="pres">
      <dgm:prSet presAssocID="{86D229B3-8DBF-4C6E-A485-FE98EF0EE366}" presName="level2Shape" presStyleLbl="node2" presStyleIdx="0" presStyleCnt="2"/>
      <dgm:spPr/>
    </dgm:pt>
    <dgm:pt modelId="{D5E81DF8-108C-4052-81A2-5C5713A6D4ED}" type="pres">
      <dgm:prSet presAssocID="{86D229B3-8DBF-4C6E-A485-FE98EF0EE366}" presName="hierChild3" presStyleCnt="0"/>
      <dgm:spPr/>
    </dgm:pt>
    <dgm:pt modelId="{D4434077-6A5C-41A4-8CF6-45D71FDB6EFF}" type="pres">
      <dgm:prSet presAssocID="{34CAE082-B5B4-4F72-9909-64D0FBCF0F74}" presName="Name19" presStyleLbl="parChTrans1D3" presStyleIdx="0" presStyleCnt="4"/>
      <dgm:spPr/>
    </dgm:pt>
    <dgm:pt modelId="{1A625CF2-27AC-4B4E-AE3E-603683B848EA}" type="pres">
      <dgm:prSet presAssocID="{A57C3F98-600B-4299-BC8B-5208B5235926}" presName="Name21" presStyleCnt="0"/>
      <dgm:spPr/>
    </dgm:pt>
    <dgm:pt modelId="{E5B37BFC-D892-4EB5-8C13-4B510283C962}" type="pres">
      <dgm:prSet presAssocID="{A57C3F98-600B-4299-BC8B-5208B5235926}" presName="level2Shape" presStyleLbl="node3" presStyleIdx="0" presStyleCnt="4"/>
      <dgm:spPr/>
    </dgm:pt>
    <dgm:pt modelId="{53B9C695-AAB3-419E-A3E1-DDE0F44E4D1D}" type="pres">
      <dgm:prSet presAssocID="{A57C3F98-600B-4299-BC8B-5208B5235926}" presName="hierChild3" presStyleCnt="0"/>
      <dgm:spPr/>
    </dgm:pt>
    <dgm:pt modelId="{80C021FD-E32E-4A7D-BB89-B0EC94501D11}" type="pres">
      <dgm:prSet presAssocID="{10FC9623-1A92-4D6A-B9F4-840614C77254}" presName="Name19" presStyleLbl="parChTrans1D3" presStyleIdx="1" presStyleCnt="4"/>
      <dgm:spPr/>
    </dgm:pt>
    <dgm:pt modelId="{CCBFE3CE-47AB-4E16-8813-902E7DC19E97}" type="pres">
      <dgm:prSet presAssocID="{08D4F32F-98D6-4B4C-892E-F76C611BD247}" presName="Name21" presStyleCnt="0"/>
      <dgm:spPr/>
    </dgm:pt>
    <dgm:pt modelId="{A6F1111C-7A0C-4985-8B11-D6A68325D1EF}" type="pres">
      <dgm:prSet presAssocID="{08D4F32F-98D6-4B4C-892E-F76C611BD247}" presName="level2Shape" presStyleLbl="node3" presStyleIdx="1" presStyleCnt="4"/>
      <dgm:spPr/>
    </dgm:pt>
    <dgm:pt modelId="{ADC9C607-B1D9-42D7-BEF5-F67C353517AA}" type="pres">
      <dgm:prSet presAssocID="{08D4F32F-98D6-4B4C-892E-F76C611BD247}" presName="hierChild3" presStyleCnt="0"/>
      <dgm:spPr/>
    </dgm:pt>
    <dgm:pt modelId="{9DA2F1C1-0E3A-4814-8EED-179616A7B3A6}" type="pres">
      <dgm:prSet presAssocID="{1B58AB04-1A55-4170-8FE7-BF6EE404325D}" presName="Name19" presStyleLbl="parChTrans1D2" presStyleIdx="1" presStyleCnt="2"/>
      <dgm:spPr/>
    </dgm:pt>
    <dgm:pt modelId="{798D1F06-C1F6-441C-B64E-7ECF85BC79B5}" type="pres">
      <dgm:prSet presAssocID="{0984DF04-9DFC-4F45-99F1-8018789F219B}" presName="Name21" presStyleCnt="0"/>
      <dgm:spPr/>
    </dgm:pt>
    <dgm:pt modelId="{8F4BEC92-8163-434B-91F9-4FC4E0ACFCDF}" type="pres">
      <dgm:prSet presAssocID="{0984DF04-9DFC-4F45-99F1-8018789F219B}" presName="level2Shape" presStyleLbl="node2" presStyleIdx="1" presStyleCnt="2"/>
      <dgm:spPr/>
    </dgm:pt>
    <dgm:pt modelId="{92016390-5EF2-4AA9-ADDA-4693937F3364}" type="pres">
      <dgm:prSet presAssocID="{0984DF04-9DFC-4F45-99F1-8018789F219B}" presName="hierChild3" presStyleCnt="0"/>
      <dgm:spPr/>
    </dgm:pt>
    <dgm:pt modelId="{4A39D568-5BA2-4EFB-869E-288D44F621B4}" type="pres">
      <dgm:prSet presAssocID="{EAF95121-24CA-4A44-AD38-03A2BF99B76C}" presName="Name19" presStyleLbl="parChTrans1D3" presStyleIdx="2" presStyleCnt="4"/>
      <dgm:spPr/>
    </dgm:pt>
    <dgm:pt modelId="{F85E9107-F2DC-4193-A020-5DF1137EA320}" type="pres">
      <dgm:prSet presAssocID="{E79DB0E8-F0A2-4CB7-95F2-09ED2F448254}" presName="Name21" presStyleCnt="0"/>
      <dgm:spPr/>
    </dgm:pt>
    <dgm:pt modelId="{2FEBFE52-96BD-4FAB-AF1E-DBD784955B1D}" type="pres">
      <dgm:prSet presAssocID="{E79DB0E8-F0A2-4CB7-95F2-09ED2F448254}" presName="level2Shape" presStyleLbl="node3" presStyleIdx="2" presStyleCnt="4"/>
      <dgm:spPr/>
    </dgm:pt>
    <dgm:pt modelId="{FD0D32C8-04F0-4EBE-806E-AECED23B28E8}" type="pres">
      <dgm:prSet presAssocID="{E79DB0E8-F0A2-4CB7-95F2-09ED2F448254}" presName="hierChild3" presStyleCnt="0"/>
      <dgm:spPr/>
    </dgm:pt>
    <dgm:pt modelId="{0BB11F5F-B27C-4A4F-82F0-55649F528EFE}" type="pres">
      <dgm:prSet presAssocID="{D736C82D-B163-4F4B-AE56-2A7B503D0105}" presName="Name19" presStyleLbl="parChTrans1D4" presStyleIdx="0" presStyleCnt="4"/>
      <dgm:spPr/>
    </dgm:pt>
    <dgm:pt modelId="{364F934E-536B-4C0F-B775-A07F75471A68}" type="pres">
      <dgm:prSet presAssocID="{F265D2B8-E421-48AC-8044-B74EBE011640}" presName="Name21" presStyleCnt="0"/>
      <dgm:spPr/>
    </dgm:pt>
    <dgm:pt modelId="{F969F1F3-628B-4A59-89E4-95A5F053E919}" type="pres">
      <dgm:prSet presAssocID="{F265D2B8-E421-48AC-8044-B74EBE011640}" presName="level2Shape" presStyleLbl="node4" presStyleIdx="0" presStyleCnt="4"/>
      <dgm:spPr/>
    </dgm:pt>
    <dgm:pt modelId="{F29AD583-02DF-4496-BE14-2BFC09E40499}" type="pres">
      <dgm:prSet presAssocID="{F265D2B8-E421-48AC-8044-B74EBE011640}" presName="hierChild3" presStyleCnt="0"/>
      <dgm:spPr/>
    </dgm:pt>
    <dgm:pt modelId="{5833425C-DF6C-4611-9887-D92CE9E3561B}" type="pres">
      <dgm:prSet presAssocID="{75831735-190E-4710-B447-417B85C05CEB}" presName="Name19" presStyleLbl="parChTrans1D4" presStyleIdx="1" presStyleCnt="4"/>
      <dgm:spPr/>
    </dgm:pt>
    <dgm:pt modelId="{AA6BE2BD-BB92-47AE-916C-B9A6256F8136}" type="pres">
      <dgm:prSet presAssocID="{582A1EAF-5E15-435B-92C5-9FFE5A5B976F}" presName="Name21" presStyleCnt="0"/>
      <dgm:spPr/>
    </dgm:pt>
    <dgm:pt modelId="{F23B4C25-9957-41FF-9930-892A372433A4}" type="pres">
      <dgm:prSet presAssocID="{582A1EAF-5E15-435B-92C5-9FFE5A5B976F}" presName="level2Shape" presStyleLbl="node4" presStyleIdx="1" presStyleCnt="4"/>
      <dgm:spPr/>
    </dgm:pt>
    <dgm:pt modelId="{D3EF005D-F5CF-446A-AFFA-AC52D52F8F6D}" type="pres">
      <dgm:prSet presAssocID="{582A1EAF-5E15-435B-92C5-9FFE5A5B976F}" presName="hierChild3" presStyleCnt="0"/>
      <dgm:spPr/>
    </dgm:pt>
    <dgm:pt modelId="{44E7B82B-1C10-465A-8D5E-45E2FF7E12A7}" type="pres">
      <dgm:prSet presAssocID="{BCB8C15E-0987-4B00-AA8F-99538E1B6E1A}" presName="Name19" presStyleLbl="parChTrans1D4" presStyleIdx="2" presStyleCnt="4"/>
      <dgm:spPr/>
    </dgm:pt>
    <dgm:pt modelId="{86724240-042C-4F3F-93D2-45F7391FA848}" type="pres">
      <dgm:prSet presAssocID="{228D00FA-CFB3-45FE-9CD9-1198E9573FD9}" presName="Name21" presStyleCnt="0"/>
      <dgm:spPr/>
    </dgm:pt>
    <dgm:pt modelId="{4202DBFA-708A-4212-8940-78A49959B6F8}" type="pres">
      <dgm:prSet presAssocID="{228D00FA-CFB3-45FE-9CD9-1198E9573FD9}" presName="level2Shape" presStyleLbl="node4" presStyleIdx="2" presStyleCnt="4"/>
      <dgm:spPr/>
    </dgm:pt>
    <dgm:pt modelId="{A8F28611-F0E9-4D85-9184-057ED4584439}" type="pres">
      <dgm:prSet presAssocID="{228D00FA-CFB3-45FE-9CD9-1198E9573FD9}" presName="hierChild3" presStyleCnt="0"/>
      <dgm:spPr/>
    </dgm:pt>
    <dgm:pt modelId="{A12ACBD6-D3A6-4951-B18D-23D61AE5B8A6}" type="pres">
      <dgm:prSet presAssocID="{E474F13F-3DCE-4E4E-83BE-A7F03B2EB7B5}" presName="Name19" presStyleLbl="parChTrans1D4" presStyleIdx="3" presStyleCnt="4"/>
      <dgm:spPr/>
    </dgm:pt>
    <dgm:pt modelId="{A8F2BDB9-805E-4B9C-B0FD-4AF70E89DF00}" type="pres">
      <dgm:prSet presAssocID="{5F9BC10D-636C-472B-BC93-488A474E16D0}" presName="Name21" presStyleCnt="0"/>
      <dgm:spPr/>
    </dgm:pt>
    <dgm:pt modelId="{05E46FB5-866C-4C62-952B-9855492DD9AF}" type="pres">
      <dgm:prSet presAssocID="{5F9BC10D-636C-472B-BC93-488A474E16D0}" presName="level2Shape" presStyleLbl="node4" presStyleIdx="3" presStyleCnt="4"/>
      <dgm:spPr/>
    </dgm:pt>
    <dgm:pt modelId="{A7700A36-C637-4580-B1EF-D75FF474328E}" type="pres">
      <dgm:prSet presAssocID="{5F9BC10D-636C-472B-BC93-488A474E16D0}" presName="hierChild3" presStyleCnt="0"/>
      <dgm:spPr/>
    </dgm:pt>
    <dgm:pt modelId="{985BEFDC-FBA1-4EF5-97DF-159898C8123C}" type="pres">
      <dgm:prSet presAssocID="{CD0FA36F-04FA-4794-B32E-4C7CDA1D640C}" presName="Name19" presStyleLbl="parChTrans1D3" presStyleIdx="3" presStyleCnt="4"/>
      <dgm:spPr/>
    </dgm:pt>
    <dgm:pt modelId="{396746E4-3041-45B2-8D74-29FCF67E51EF}" type="pres">
      <dgm:prSet presAssocID="{9D1E494C-B1F6-4D2E-8A08-36312433A4ED}" presName="Name21" presStyleCnt="0"/>
      <dgm:spPr/>
    </dgm:pt>
    <dgm:pt modelId="{FE0C2E8A-E9BA-4604-8292-ACA2A0A30057}" type="pres">
      <dgm:prSet presAssocID="{9D1E494C-B1F6-4D2E-8A08-36312433A4ED}" presName="level2Shape" presStyleLbl="node3" presStyleIdx="3" presStyleCnt="4"/>
      <dgm:spPr/>
    </dgm:pt>
    <dgm:pt modelId="{5C0B3C07-DB90-4057-B56E-B0DF132ECA4C}" type="pres">
      <dgm:prSet presAssocID="{9D1E494C-B1F6-4D2E-8A08-36312433A4ED}" presName="hierChild3" presStyleCnt="0"/>
      <dgm:spPr/>
    </dgm:pt>
    <dgm:pt modelId="{F943E9F4-ECF7-4704-9E75-0F2114FBF7D7}" type="pres">
      <dgm:prSet presAssocID="{D9BF3DEC-1578-4836-A315-9961B4C2F730}" presName="bgShapesFlow" presStyleCnt="0"/>
      <dgm:spPr/>
    </dgm:pt>
  </dgm:ptLst>
  <dgm:cxnLst>
    <dgm:cxn modelId="{D1D6B402-6948-4912-B203-3DCB76D8B9F2}" type="presOf" srcId="{FF51FC0E-006D-4648-BDEA-120A52F24F1C}" destId="{E8BCFBC3-B5C8-48A0-BEBD-A30C697799B8}" srcOrd="0" destOrd="0" presId="urn:microsoft.com/office/officeart/2005/8/layout/hierarchy6"/>
    <dgm:cxn modelId="{1FAA2803-E7F5-49CB-8524-A960F7B9C1FE}" srcId="{E79DB0E8-F0A2-4CB7-95F2-09ED2F448254}" destId="{5F9BC10D-636C-472B-BC93-488A474E16D0}" srcOrd="3" destOrd="0" parTransId="{E474F13F-3DCE-4E4E-83BE-A7F03B2EB7B5}" sibTransId="{323776F0-8704-4BEE-A036-D2162A0FC344}"/>
    <dgm:cxn modelId="{3236440C-CE08-4F0D-B3E3-6FBC32892CB2}" type="presOf" srcId="{75831735-190E-4710-B447-417B85C05CEB}" destId="{5833425C-DF6C-4611-9887-D92CE9E3561B}" srcOrd="0" destOrd="0" presId="urn:microsoft.com/office/officeart/2005/8/layout/hierarchy6"/>
    <dgm:cxn modelId="{AAC0541F-B243-4507-A8B1-88E762C52844}" type="presOf" srcId="{A57C3F98-600B-4299-BC8B-5208B5235926}" destId="{E5B37BFC-D892-4EB5-8C13-4B510283C962}" srcOrd="0" destOrd="0" presId="urn:microsoft.com/office/officeart/2005/8/layout/hierarchy6"/>
    <dgm:cxn modelId="{EF945221-8332-49E3-A66F-777802830484}" type="presOf" srcId="{5F9BC10D-636C-472B-BC93-488A474E16D0}" destId="{05E46FB5-866C-4C62-952B-9855492DD9AF}" srcOrd="0" destOrd="0" presId="urn:microsoft.com/office/officeart/2005/8/layout/hierarchy6"/>
    <dgm:cxn modelId="{F1CB602C-D86A-4B8C-83B7-4E6AD3A751B8}" srcId="{86D229B3-8DBF-4C6E-A485-FE98EF0EE366}" destId="{A57C3F98-600B-4299-BC8B-5208B5235926}" srcOrd="0" destOrd="0" parTransId="{34CAE082-B5B4-4F72-9909-64D0FBCF0F74}" sibTransId="{F7CFFC57-1067-4E71-BB26-7CABE6420C3A}"/>
    <dgm:cxn modelId="{4DB2402E-B280-4E0B-AD36-78224B248343}" type="presOf" srcId="{9D1E494C-B1F6-4D2E-8A08-36312433A4ED}" destId="{FE0C2E8A-E9BA-4604-8292-ACA2A0A30057}" srcOrd="0" destOrd="0" presId="urn:microsoft.com/office/officeart/2005/8/layout/hierarchy6"/>
    <dgm:cxn modelId="{0A87A031-7D4E-470E-B585-88BBF8D1B374}" srcId="{E79DB0E8-F0A2-4CB7-95F2-09ED2F448254}" destId="{228D00FA-CFB3-45FE-9CD9-1198E9573FD9}" srcOrd="2" destOrd="0" parTransId="{BCB8C15E-0987-4B00-AA8F-99538E1B6E1A}" sibTransId="{B0F8C48B-9874-40D7-AF07-857E81271A50}"/>
    <dgm:cxn modelId="{1A54C03A-65E9-49EA-A662-F71C378332F0}" type="presOf" srcId="{86D229B3-8DBF-4C6E-A485-FE98EF0EE366}" destId="{CC5BB486-14C2-492D-AFE8-0FA9253BD0BB}" srcOrd="0" destOrd="0" presId="urn:microsoft.com/office/officeart/2005/8/layout/hierarchy6"/>
    <dgm:cxn modelId="{D722BB60-7C58-4466-90DC-84D34E1FFF30}" type="presOf" srcId="{E474F13F-3DCE-4E4E-83BE-A7F03B2EB7B5}" destId="{A12ACBD6-D3A6-4951-B18D-23D61AE5B8A6}" srcOrd="0" destOrd="0" presId="urn:microsoft.com/office/officeart/2005/8/layout/hierarchy6"/>
    <dgm:cxn modelId="{3A547761-347E-4306-94BB-C77BA02E6A8E}" srcId="{86D229B3-8DBF-4C6E-A485-FE98EF0EE366}" destId="{08D4F32F-98D6-4B4C-892E-F76C611BD247}" srcOrd="1" destOrd="0" parTransId="{10FC9623-1A92-4D6A-B9F4-840614C77254}" sibTransId="{2C7C7D02-3CD0-4A56-B8A6-E7BD97785970}"/>
    <dgm:cxn modelId="{E06DE269-EB7B-4C7F-82A3-7BEB98D1CDAF}" srcId="{E79DB0E8-F0A2-4CB7-95F2-09ED2F448254}" destId="{582A1EAF-5E15-435B-92C5-9FFE5A5B976F}" srcOrd="1" destOrd="0" parTransId="{75831735-190E-4710-B447-417B85C05CEB}" sibTransId="{CE386682-245E-4B21-9785-F6988EA420CC}"/>
    <dgm:cxn modelId="{2735AD72-FF38-4FE9-96B3-91E0741A86B7}" srcId="{39FAA2C8-E217-4B5C-BDF5-6CDE0AFC2085}" destId="{0984DF04-9DFC-4F45-99F1-8018789F219B}" srcOrd="1" destOrd="0" parTransId="{1B58AB04-1A55-4170-8FE7-BF6EE404325D}" sibTransId="{FD991765-5BB8-40AC-916A-E92C8836C227}"/>
    <dgm:cxn modelId="{65E45353-7D8C-4490-8393-91A5C19320F8}" type="presOf" srcId="{228D00FA-CFB3-45FE-9CD9-1198E9573FD9}" destId="{4202DBFA-708A-4212-8940-78A49959B6F8}" srcOrd="0" destOrd="0" presId="urn:microsoft.com/office/officeart/2005/8/layout/hierarchy6"/>
    <dgm:cxn modelId="{AF59C453-9599-473D-B979-28C4A1B91DDB}" type="presOf" srcId="{08D4F32F-98D6-4B4C-892E-F76C611BD247}" destId="{A6F1111C-7A0C-4985-8B11-D6A68325D1EF}" srcOrd="0" destOrd="0" presId="urn:microsoft.com/office/officeart/2005/8/layout/hierarchy6"/>
    <dgm:cxn modelId="{5C865675-3A83-407A-8927-AEA306419BFC}" type="presOf" srcId="{10FC9623-1A92-4D6A-B9F4-840614C77254}" destId="{80C021FD-E32E-4A7D-BB89-B0EC94501D11}" srcOrd="0" destOrd="0" presId="urn:microsoft.com/office/officeart/2005/8/layout/hierarchy6"/>
    <dgm:cxn modelId="{50B48658-3CA7-43E6-A422-07E7EF4D29AB}" type="presOf" srcId="{D736C82D-B163-4F4B-AE56-2A7B503D0105}" destId="{0BB11F5F-B27C-4A4F-82F0-55649F528EFE}" srcOrd="0" destOrd="0" presId="urn:microsoft.com/office/officeart/2005/8/layout/hierarchy6"/>
    <dgm:cxn modelId="{3AFE527E-62F8-4E5D-8F92-04830AD73C70}" type="presOf" srcId="{582A1EAF-5E15-435B-92C5-9FFE5A5B976F}" destId="{F23B4C25-9957-41FF-9930-892A372433A4}" srcOrd="0" destOrd="0" presId="urn:microsoft.com/office/officeart/2005/8/layout/hierarchy6"/>
    <dgm:cxn modelId="{3918478A-9837-4A19-A4E0-8BC9F44DD76C}" type="presOf" srcId="{1B58AB04-1A55-4170-8FE7-BF6EE404325D}" destId="{9DA2F1C1-0E3A-4814-8EED-179616A7B3A6}" srcOrd="0" destOrd="0" presId="urn:microsoft.com/office/officeart/2005/8/layout/hierarchy6"/>
    <dgm:cxn modelId="{916E079D-AFAB-47EE-B5A1-A5CE0835AAD2}" type="presOf" srcId="{F265D2B8-E421-48AC-8044-B74EBE011640}" destId="{F969F1F3-628B-4A59-89E4-95A5F053E919}" srcOrd="0" destOrd="0" presId="urn:microsoft.com/office/officeart/2005/8/layout/hierarchy6"/>
    <dgm:cxn modelId="{D639A99E-388A-4659-96C3-CAB78FC16CA6}" srcId="{D9BF3DEC-1578-4836-A315-9961B4C2F730}" destId="{39FAA2C8-E217-4B5C-BDF5-6CDE0AFC2085}" srcOrd="0" destOrd="0" parTransId="{454AECA8-48CE-4403-93E8-7B45CC7D258A}" sibTransId="{716CAD43-6F9B-42DE-A265-CF046BACC765}"/>
    <dgm:cxn modelId="{7117F4A2-779B-48B7-A787-F14AB268B701}" srcId="{0984DF04-9DFC-4F45-99F1-8018789F219B}" destId="{9D1E494C-B1F6-4D2E-8A08-36312433A4ED}" srcOrd="1" destOrd="0" parTransId="{CD0FA36F-04FA-4794-B32E-4C7CDA1D640C}" sibTransId="{F3577119-A578-4770-8C18-BCCDADA89095}"/>
    <dgm:cxn modelId="{B47A55AC-808A-496D-9956-B58529FFEB93}" type="presOf" srcId="{BCB8C15E-0987-4B00-AA8F-99538E1B6E1A}" destId="{44E7B82B-1C10-465A-8D5E-45E2FF7E12A7}" srcOrd="0" destOrd="0" presId="urn:microsoft.com/office/officeart/2005/8/layout/hierarchy6"/>
    <dgm:cxn modelId="{0484CEBB-96B2-42C6-92CE-8B910F2BD858}" type="presOf" srcId="{E79DB0E8-F0A2-4CB7-95F2-09ED2F448254}" destId="{2FEBFE52-96BD-4FAB-AF1E-DBD784955B1D}" srcOrd="0" destOrd="0" presId="urn:microsoft.com/office/officeart/2005/8/layout/hierarchy6"/>
    <dgm:cxn modelId="{3A4E46C1-F6DC-479B-B031-7934C9C7D479}" type="presOf" srcId="{0984DF04-9DFC-4F45-99F1-8018789F219B}" destId="{8F4BEC92-8163-434B-91F9-4FC4E0ACFCDF}" srcOrd="0" destOrd="0" presId="urn:microsoft.com/office/officeart/2005/8/layout/hierarchy6"/>
    <dgm:cxn modelId="{5ED867CB-DCF5-45E2-915F-3C77078A1278}" srcId="{E79DB0E8-F0A2-4CB7-95F2-09ED2F448254}" destId="{F265D2B8-E421-48AC-8044-B74EBE011640}" srcOrd="0" destOrd="0" parTransId="{D736C82D-B163-4F4B-AE56-2A7B503D0105}" sibTransId="{B454A406-A69F-4A85-BE36-F4B494DE78A1}"/>
    <dgm:cxn modelId="{64144AE2-6705-429B-B161-05DD600ADC16}" type="presOf" srcId="{D9BF3DEC-1578-4836-A315-9961B4C2F730}" destId="{F6A34DBA-DE04-44E0-AE7A-EAE52BCDA822}" srcOrd="0" destOrd="0" presId="urn:microsoft.com/office/officeart/2005/8/layout/hierarchy6"/>
    <dgm:cxn modelId="{3980CEE5-2A6E-492F-A110-035481CA70D3}" srcId="{39FAA2C8-E217-4B5C-BDF5-6CDE0AFC2085}" destId="{86D229B3-8DBF-4C6E-A485-FE98EF0EE366}" srcOrd="0" destOrd="0" parTransId="{FF51FC0E-006D-4648-BDEA-120A52F24F1C}" sibTransId="{D83B3348-E3C3-471D-A306-B95BA9E357E4}"/>
    <dgm:cxn modelId="{826A3FE6-FDAB-4902-80AC-4AD3CD5FEE31}" type="presOf" srcId="{34CAE082-B5B4-4F72-9909-64D0FBCF0F74}" destId="{D4434077-6A5C-41A4-8CF6-45D71FDB6EFF}" srcOrd="0" destOrd="0" presId="urn:microsoft.com/office/officeart/2005/8/layout/hierarchy6"/>
    <dgm:cxn modelId="{3D6AE6E9-CF3D-4255-AFCE-321D962CD0DD}" type="presOf" srcId="{EAF95121-24CA-4A44-AD38-03A2BF99B76C}" destId="{4A39D568-5BA2-4EFB-869E-288D44F621B4}" srcOrd="0" destOrd="0" presId="urn:microsoft.com/office/officeart/2005/8/layout/hierarchy6"/>
    <dgm:cxn modelId="{909F11F1-1884-487E-8ED0-B4E079FF1D61}" type="presOf" srcId="{39FAA2C8-E217-4B5C-BDF5-6CDE0AFC2085}" destId="{3B4FB233-AE0A-4522-814E-DB1EFAE59C06}" srcOrd="0" destOrd="0" presId="urn:microsoft.com/office/officeart/2005/8/layout/hierarchy6"/>
    <dgm:cxn modelId="{1640ABF5-F9D0-4B5C-9C1A-123AD4E82D56}" srcId="{0984DF04-9DFC-4F45-99F1-8018789F219B}" destId="{E79DB0E8-F0A2-4CB7-95F2-09ED2F448254}" srcOrd="0" destOrd="0" parTransId="{EAF95121-24CA-4A44-AD38-03A2BF99B76C}" sibTransId="{ABC23301-AEFB-4454-9E14-D46A9F44F76C}"/>
    <dgm:cxn modelId="{79A99FFE-BE68-4DF3-ACF6-C8EE2CBBB820}" type="presOf" srcId="{CD0FA36F-04FA-4794-B32E-4C7CDA1D640C}" destId="{985BEFDC-FBA1-4EF5-97DF-159898C8123C}" srcOrd="0" destOrd="0" presId="urn:microsoft.com/office/officeart/2005/8/layout/hierarchy6"/>
    <dgm:cxn modelId="{92CF8355-03BE-4C5A-8AA4-10152876BE3C}" type="presParOf" srcId="{F6A34DBA-DE04-44E0-AE7A-EAE52BCDA822}" destId="{0BF34BB6-04E2-4055-8DED-6BE56F859A26}" srcOrd="0" destOrd="0" presId="urn:microsoft.com/office/officeart/2005/8/layout/hierarchy6"/>
    <dgm:cxn modelId="{391A1939-2C3C-408D-AE1A-C41385174B45}" type="presParOf" srcId="{0BF34BB6-04E2-4055-8DED-6BE56F859A26}" destId="{D02C24DA-6371-48B7-AAEF-587372F98811}" srcOrd="0" destOrd="0" presId="urn:microsoft.com/office/officeart/2005/8/layout/hierarchy6"/>
    <dgm:cxn modelId="{5AEC48CA-17A2-41D4-BB6B-29113CAE9E61}" type="presParOf" srcId="{D02C24DA-6371-48B7-AAEF-587372F98811}" destId="{386A0D21-CBE5-4470-A687-D979746117AE}" srcOrd="0" destOrd="0" presId="urn:microsoft.com/office/officeart/2005/8/layout/hierarchy6"/>
    <dgm:cxn modelId="{D358A07B-1BA5-4FD3-BD11-6E6ABDA576F1}" type="presParOf" srcId="{386A0D21-CBE5-4470-A687-D979746117AE}" destId="{3B4FB233-AE0A-4522-814E-DB1EFAE59C06}" srcOrd="0" destOrd="0" presId="urn:microsoft.com/office/officeart/2005/8/layout/hierarchy6"/>
    <dgm:cxn modelId="{4ABD38C7-76A9-439D-8247-6FF0490D7651}" type="presParOf" srcId="{386A0D21-CBE5-4470-A687-D979746117AE}" destId="{B04B277A-0264-40BE-A936-879092C16313}" srcOrd="1" destOrd="0" presId="urn:microsoft.com/office/officeart/2005/8/layout/hierarchy6"/>
    <dgm:cxn modelId="{F0D04114-7D06-44D4-B1C0-6E5A49ADE5AC}" type="presParOf" srcId="{B04B277A-0264-40BE-A936-879092C16313}" destId="{E8BCFBC3-B5C8-48A0-BEBD-A30C697799B8}" srcOrd="0" destOrd="0" presId="urn:microsoft.com/office/officeart/2005/8/layout/hierarchy6"/>
    <dgm:cxn modelId="{5398162A-4632-49C2-8849-0E91B7A73300}" type="presParOf" srcId="{B04B277A-0264-40BE-A936-879092C16313}" destId="{B8F0BA77-D0DD-461D-97A8-3A8B6D5C3220}" srcOrd="1" destOrd="0" presId="urn:microsoft.com/office/officeart/2005/8/layout/hierarchy6"/>
    <dgm:cxn modelId="{B4D2650C-FBBC-4545-9254-AEE2F167D142}" type="presParOf" srcId="{B8F0BA77-D0DD-461D-97A8-3A8B6D5C3220}" destId="{CC5BB486-14C2-492D-AFE8-0FA9253BD0BB}" srcOrd="0" destOrd="0" presId="urn:microsoft.com/office/officeart/2005/8/layout/hierarchy6"/>
    <dgm:cxn modelId="{DA36AC90-E7BB-4CE8-9BE9-D9C4AC01731F}" type="presParOf" srcId="{B8F0BA77-D0DD-461D-97A8-3A8B6D5C3220}" destId="{D5E81DF8-108C-4052-81A2-5C5713A6D4ED}" srcOrd="1" destOrd="0" presId="urn:microsoft.com/office/officeart/2005/8/layout/hierarchy6"/>
    <dgm:cxn modelId="{24C92D31-2C9B-4CB5-8249-70615F6DA1E2}" type="presParOf" srcId="{D5E81DF8-108C-4052-81A2-5C5713A6D4ED}" destId="{D4434077-6A5C-41A4-8CF6-45D71FDB6EFF}" srcOrd="0" destOrd="0" presId="urn:microsoft.com/office/officeart/2005/8/layout/hierarchy6"/>
    <dgm:cxn modelId="{8D615CD0-216D-45D1-A486-685D9BBA98E4}" type="presParOf" srcId="{D5E81DF8-108C-4052-81A2-5C5713A6D4ED}" destId="{1A625CF2-27AC-4B4E-AE3E-603683B848EA}" srcOrd="1" destOrd="0" presId="urn:microsoft.com/office/officeart/2005/8/layout/hierarchy6"/>
    <dgm:cxn modelId="{6F22188C-9D5C-4834-AC5A-3CF6BAAA36B3}" type="presParOf" srcId="{1A625CF2-27AC-4B4E-AE3E-603683B848EA}" destId="{E5B37BFC-D892-4EB5-8C13-4B510283C962}" srcOrd="0" destOrd="0" presId="urn:microsoft.com/office/officeart/2005/8/layout/hierarchy6"/>
    <dgm:cxn modelId="{FE3389EB-6AEE-4635-B9DA-9B738713741F}" type="presParOf" srcId="{1A625CF2-27AC-4B4E-AE3E-603683B848EA}" destId="{53B9C695-AAB3-419E-A3E1-DDE0F44E4D1D}" srcOrd="1" destOrd="0" presId="urn:microsoft.com/office/officeart/2005/8/layout/hierarchy6"/>
    <dgm:cxn modelId="{84BE79DA-97B9-4C10-8BF9-6A4FF934B30B}" type="presParOf" srcId="{D5E81DF8-108C-4052-81A2-5C5713A6D4ED}" destId="{80C021FD-E32E-4A7D-BB89-B0EC94501D11}" srcOrd="2" destOrd="0" presId="urn:microsoft.com/office/officeart/2005/8/layout/hierarchy6"/>
    <dgm:cxn modelId="{8B406C0E-2858-48C1-81F0-9DBA84FDF5EF}" type="presParOf" srcId="{D5E81DF8-108C-4052-81A2-5C5713A6D4ED}" destId="{CCBFE3CE-47AB-4E16-8813-902E7DC19E97}" srcOrd="3" destOrd="0" presId="urn:microsoft.com/office/officeart/2005/8/layout/hierarchy6"/>
    <dgm:cxn modelId="{9B76D034-353A-4C38-A8A1-E2A426C22909}" type="presParOf" srcId="{CCBFE3CE-47AB-4E16-8813-902E7DC19E97}" destId="{A6F1111C-7A0C-4985-8B11-D6A68325D1EF}" srcOrd="0" destOrd="0" presId="urn:microsoft.com/office/officeart/2005/8/layout/hierarchy6"/>
    <dgm:cxn modelId="{1BFC86F2-1F2E-4DB2-81EC-906E755A003D}" type="presParOf" srcId="{CCBFE3CE-47AB-4E16-8813-902E7DC19E97}" destId="{ADC9C607-B1D9-42D7-BEF5-F67C353517AA}" srcOrd="1" destOrd="0" presId="urn:microsoft.com/office/officeart/2005/8/layout/hierarchy6"/>
    <dgm:cxn modelId="{F5A56BD2-5D65-4ABC-95A9-00C77CCB5643}" type="presParOf" srcId="{B04B277A-0264-40BE-A936-879092C16313}" destId="{9DA2F1C1-0E3A-4814-8EED-179616A7B3A6}" srcOrd="2" destOrd="0" presId="urn:microsoft.com/office/officeart/2005/8/layout/hierarchy6"/>
    <dgm:cxn modelId="{8AC1F927-1BF1-4CA0-8B92-55F72D07F889}" type="presParOf" srcId="{B04B277A-0264-40BE-A936-879092C16313}" destId="{798D1F06-C1F6-441C-B64E-7ECF85BC79B5}" srcOrd="3" destOrd="0" presId="urn:microsoft.com/office/officeart/2005/8/layout/hierarchy6"/>
    <dgm:cxn modelId="{73AA9E36-4C80-4A5D-85F3-3E56DBF0EB00}" type="presParOf" srcId="{798D1F06-C1F6-441C-B64E-7ECF85BC79B5}" destId="{8F4BEC92-8163-434B-91F9-4FC4E0ACFCDF}" srcOrd="0" destOrd="0" presId="urn:microsoft.com/office/officeart/2005/8/layout/hierarchy6"/>
    <dgm:cxn modelId="{2708BDEE-3169-48CC-85EA-C6BE369D2D59}" type="presParOf" srcId="{798D1F06-C1F6-441C-B64E-7ECF85BC79B5}" destId="{92016390-5EF2-4AA9-ADDA-4693937F3364}" srcOrd="1" destOrd="0" presId="urn:microsoft.com/office/officeart/2005/8/layout/hierarchy6"/>
    <dgm:cxn modelId="{FF1F09D8-2607-4221-B0D6-F12188D4F7B8}" type="presParOf" srcId="{92016390-5EF2-4AA9-ADDA-4693937F3364}" destId="{4A39D568-5BA2-4EFB-869E-288D44F621B4}" srcOrd="0" destOrd="0" presId="urn:microsoft.com/office/officeart/2005/8/layout/hierarchy6"/>
    <dgm:cxn modelId="{14D90644-3FEE-4F55-9D5E-825207B7C709}" type="presParOf" srcId="{92016390-5EF2-4AA9-ADDA-4693937F3364}" destId="{F85E9107-F2DC-4193-A020-5DF1137EA320}" srcOrd="1" destOrd="0" presId="urn:microsoft.com/office/officeart/2005/8/layout/hierarchy6"/>
    <dgm:cxn modelId="{1D7FE0AF-79F5-4D92-BF84-D5305E0AC710}" type="presParOf" srcId="{F85E9107-F2DC-4193-A020-5DF1137EA320}" destId="{2FEBFE52-96BD-4FAB-AF1E-DBD784955B1D}" srcOrd="0" destOrd="0" presId="urn:microsoft.com/office/officeart/2005/8/layout/hierarchy6"/>
    <dgm:cxn modelId="{B846C779-B313-468C-98E7-D07D77B4741E}" type="presParOf" srcId="{F85E9107-F2DC-4193-A020-5DF1137EA320}" destId="{FD0D32C8-04F0-4EBE-806E-AECED23B28E8}" srcOrd="1" destOrd="0" presId="urn:microsoft.com/office/officeart/2005/8/layout/hierarchy6"/>
    <dgm:cxn modelId="{D5EA71EC-6337-4CC2-9D0B-163AF8400771}" type="presParOf" srcId="{FD0D32C8-04F0-4EBE-806E-AECED23B28E8}" destId="{0BB11F5F-B27C-4A4F-82F0-55649F528EFE}" srcOrd="0" destOrd="0" presId="urn:microsoft.com/office/officeart/2005/8/layout/hierarchy6"/>
    <dgm:cxn modelId="{2BDDBF9B-0114-4128-B79F-7B1F77220523}" type="presParOf" srcId="{FD0D32C8-04F0-4EBE-806E-AECED23B28E8}" destId="{364F934E-536B-4C0F-B775-A07F75471A68}" srcOrd="1" destOrd="0" presId="urn:microsoft.com/office/officeart/2005/8/layout/hierarchy6"/>
    <dgm:cxn modelId="{F469F19D-4D20-4183-BE45-EBE16DE15511}" type="presParOf" srcId="{364F934E-536B-4C0F-B775-A07F75471A68}" destId="{F969F1F3-628B-4A59-89E4-95A5F053E919}" srcOrd="0" destOrd="0" presId="urn:microsoft.com/office/officeart/2005/8/layout/hierarchy6"/>
    <dgm:cxn modelId="{95F9BDE3-2E65-4174-8ABE-4FEEE1D17FA1}" type="presParOf" srcId="{364F934E-536B-4C0F-B775-A07F75471A68}" destId="{F29AD583-02DF-4496-BE14-2BFC09E40499}" srcOrd="1" destOrd="0" presId="urn:microsoft.com/office/officeart/2005/8/layout/hierarchy6"/>
    <dgm:cxn modelId="{EB034C00-9756-4D98-B8CB-F49FC732C74D}" type="presParOf" srcId="{FD0D32C8-04F0-4EBE-806E-AECED23B28E8}" destId="{5833425C-DF6C-4611-9887-D92CE9E3561B}" srcOrd="2" destOrd="0" presId="urn:microsoft.com/office/officeart/2005/8/layout/hierarchy6"/>
    <dgm:cxn modelId="{0BD16FED-915C-4CC9-9772-B3BD51181130}" type="presParOf" srcId="{FD0D32C8-04F0-4EBE-806E-AECED23B28E8}" destId="{AA6BE2BD-BB92-47AE-916C-B9A6256F8136}" srcOrd="3" destOrd="0" presId="urn:microsoft.com/office/officeart/2005/8/layout/hierarchy6"/>
    <dgm:cxn modelId="{0B5122FB-DB79-4697-881B-9A265AD5700F}" type="presParOf" srcId="{AA6BE2BD-BB92-47AE-916C-B9A6256F8136}" destId="{F23B4C25-9957-41FF-9930-892A372433A4}" srcOrd="0" destOrd="0" presId="urn:microsoft.com/office/officeart/2005/8/layout/hierarchy6"/>
    <dgm:cxn modelId="{1431C1CB-76DA-4FD0-974D-E1652EF33078}" type="presParOf" srcId="{AA6BE2BD-BB92-47AE-916C-B9A6256F8136}" destId="{D3EF005D-F5CF-446A-AFFA-AC52D52F8F6D}" srcOrd="1" destOrd="0" presId="urn:microsoft.com/office/officeart/2005/8/layout/hierarchy6"/>
    <dgm:cxn modelId="{E6250321-8259-4541-B323-8C5928F2E321}" type="presParOf" srcId="{FD0D32C8-04F0-4EBE-806E-AECED23B28E8}" destId="{44E7B82B-1C10-465A-8D5E-45E2FF7E12A7}" srcOrd="4" destOrd="0" presId="urn:microsoft.com/office/officeart/2005/8/layout/hierarchy6"/>
    <dgm:cxn modelId="{4EBADCCD-E3AA-4FDD-883B-FBC8C511FD79}" type="presParOf" srcId="{FD0D32C8-04F0-4EBE-806E-AECED23B28E8}" destId="{86724240-042C-4F3F-93D2-45F7391FA848}" srcOrd="5" destOrd="0" presId="urn:microsoft.com/office/officeart/2005/8/layout/hierarchy6"/>
    <dgm:cxn modelId="{B2224224-7818-4F14-BFE0-4B3CB429F6D9}" type="presParOf" srcId="{86724240-042C-4F3F-93D2-45F7391FA848}" destId="{4202DBFA-708A-4212-8940-78A49959B6F8}" srcOrd="0" destOrd="0" presId="urn:microsoft.com/office/officeart/2005/8/layout/hierarchy6"/>
    <dgm:cxn modelId="{AD153B3F-922B-47D3-A99A-7983D3E4DF29}" type="presParOf" srcId="{86724240-042C-4F3F-93D2-45F7391FA848}" destId="{A8F28611-F0E9-4D85-9184-057ED4584439}" srcOrd="1" destOrd="0" presId="urn:microsoft.com/office/officeart/2005/8/layout/hierarchy6"/>
    <dgm:cxn modelId="{5D0E2626-B18C-46ED-9E4A-0FFD3684354F}" type="presParOf" srcId="{FD0D32C8-04F0-4EBE-806E-AECED23B28E8}" destId="{A12ACBD6-D3A6-4951-B18D-23D61AE5B8A6}" srcOrd="6" destOrd="0" presId="urn:microsoft.com/office/officeart/2005/8/layout/hierarchy6"/>
    <dgm:cxn modelId="{E260BCB2-4D42-4688-9929-042686F63E8C}" type="presParOf" srcId="{FD0D32C8-04F0-4EBE-806E-AECED23B28E8}" destId="{A8F2BDB9-805E-4B9C-B0FD-4AF70E89DF00}" srcOrd="7" destOrd="0" presId="urn:microsoft.com/office/officeart/2005/8/layout/hierarchy6"/>
    <dgm:cxn modelId="{308410AF-328E-4511-93C3-6EF259B66C0D}" type="presParOf" srcId="{A8F2BDB9-805E-4B9C-B0FD-4AF70E89DF00}" destId="{05E46FB5-866C-4C62-952B-9855492DD9AF}" srcOrd="0" destOrd="0" presId="urn:microsoft.com/office/officeart/2005/8/layout/hierarchy6"/>
    <dgm:cxn modelId="{0366B66D-E1D2-40E5-90C7-859382EC94D3}" type="presParOf" srcId="{A8F2BDB9-805E-4B9C-B0FD-4AF70E89DF00}" destId="{A7700A36-C637-4580-B1EF-D75FF474328E}" srcOrd="1" destOrd="0" presId="urn:microsoft.com/office/officeart/2005/8/layout/hierarchy6"/>
    <dgm:cxn modelId="{AEB38C28-B306-43A8-BF4E-C31D42BE4C67}" type="presParOf" srcId="{92016390-5EF2-4AA9-ADDA-4693937F3364}" destId="{985BEFDC-FBA1-4EF5-97DF-159898C8123C}" srcOrd="2" destOrd="0" presId="urn:microsoft.com/office/officeart/2005/8/layout/hierarchy6"/>
    <dgm:cxn modelId="{22A96C0E-0867-4220-A7BB-147F14831587}" type="presParOf" srcId="{92016390-5EF2-4AA9-ADDA-4693937F3364}" destId="{396746E4-3041-45B2-8D74-29FCF67E51EF}" srcOrd="3" destOrd="0" presId="urn:microsoft.com/office/officeart/2005/8/layout/hierarchy6"/>
    <dgm:cxn modelId="{B192AEA7-30B2-4980-9E54-B4CAEA8CD2C8}" type="presParOf" srcId="{396746E4-3041-45B2-8D74-29FCF67E51EF}" destId="{FE0C2E8A-E9BA-4604-8292-ACA2A0A30057}" srcOrd="0" destOrd="0" presId="urn:microsoft.com/office/officeart/2005/8/layout/hierarchy6"/>
    <dgm:cxn modelId="{65106BF2-D0E7-475B-BC76-1F501B4E9DFC}" type="presParOf" srcId="{396746E4-3041-45B2-8D74-29FCF67E51EF}" destId="{5C0B3C07-DB90-4057-B56E-B0DF132ECA4C}" srcOrd="1" destOrd="0" presId="urn:microsoft.com/office/officeart/2005/8/layout/hierarchy6"/>
    <dgm:cxn modelId="{5B40A608-3668-4D65-AEB2-0FDFE4A735FA}" type="presParOf" srcId="{F6A34DBA-DE04-44E0-AE7A-EAE52BCDA822}" destId="{F943E9F4-ECF7-4704-9E75-0F2114FBF7D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F3DEC-1578-4836-A315-9961B4C2F730}" type="doc">
      <dgm:prSet loTypeId="urn:microsoft.com/office/officeart/2005/8/layout/hierarchy6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9FAA2C8-E217-4B5C-BDF5-6CDE0AFC2085}">
      <dgm:prSet phldrT="[Text]"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Top-Down Parser</a:t>
          </a:r>
        </a:p>
      </dgm:t>
    </dgm:pt>
    <dgm:pt modelId="{454AECA8-48CE-4403-93E8-7B45CC7D258A}" type="parTrans" cxnId="{D639A99E-388A-4659-96C3-CAB78FC16CA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716CAD43-6F9B-42DE-A265-CF046BACC765}" type="sibTrans" cxnId="{D639A99E-388A-4659-96C3-CAB78FC16CA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57C3F98-600B-4299-BC8B-5208B5235926}">
      <dgm:prSet phldrT="[Text]"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Recursive Descent</a:t>
          </a:r>
        </a:p>
      </dgm:t>
    </dgm:pt>
    <dgm:pt modelId="{34CAE082-B5B4-4F72-9909-64D0FBCF0F74}" type="parTrans" cxnId="{F1CB602C-D86A-4B8C-83B7-4E6AD3A751B8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7CFFC57-1067-4E71-BB26-7CABE6420C3A}" type="sibTrans" cxnId="{F1CB602C-D86A-4B8C-83B7-4E6AD3A751B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8D4F32F-98D6-4B4C-892E-F76C611BD247}">
      <dgm:prSet phldrT="[Text]"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LL(1) Parser</a:t>
          </a:r>
        </a:p>
      </dgm:t>
    </dgm:pt>
    <dgm:pt modelId="{10FC9623-1A92-4D6A-B9F4-840614C77254}" type="parTrans" cxnId="{3A547761-347E-4306-94BB-C77BA02E6A8E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2C7C7D02-3CD0-4A56-B8A6-E7BD97785970}" type="sibTrans" cxnId="{3A547761-347E-4306-94BB-C77BA02E6A8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CD81CDE-C532-470B-B7F2-3D5B9B14DD78}">
      <dgm:prSet phldrT="[Text]"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Back tracking</a:t>
          </a:r>
        </a:p>
      </dgm:t>
    </dgm:pt>
    <dgm:pt modelId="{407B6F49-62F9-4237-A0C6-D5D799C0FB41}" type="parTrans" cxnId="{4BDC4C70-577C-40C0-AA72-D01442CFB369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EE3FA99-4C74-4508-893B-CE80CE3A368E}" type="sibTrans" cxnId="{4BDC4C70-577C-40C0-AA72-D01442CFB369}">
      <dgm:prSet/>
      <dgm:spPr/>
      <dgm:t>
        <a:bodyPr/>
        <a:lstStyle/>
        <a:p>
          <a:endParaRPr lang="en-US"/>
        </a:p>
      </dgm:t>
    </dgm:pt>
    <dgm:pt modelId="{F2709920-1F0A-4AC1-8C9F-60ED61D68A25}">
      <dgm:prSet phldrT="[Text]"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Non-Backtracking Parser </a:t>
          </a:r>
        </a:p>
      </dgm:t>
    </dgm:pt>
    <dgm:pt modelId="{747E9E63-A4AB-4F0C-8A1C-EF613ADAA630}" type="parTrans" cxnId="{437C735C-4DD0-46E5-A0D4-2E0922EAADEA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21B5F1C-80D9-43AF-B760-B4DED3029DA2}" type="sibTrans" cxnId="{437C735C-4DD0-46E5-A0D4-2E0922EAADEA}">
      <dgm:prSet/>
      <dgm:spPr/>
      <dgm:t>
        <a:bodyPr/>
        <a:lstStyle/>
        <a:p>
          <a:endParaRPr lang="en-US"/>
        </a:p>
      </dgm:t>
    </dgm:pt>
    <dgm:pt modelId="{9D871C47-6B9C-4564-8FC8-EDDC00A69681}">
      <dgm:prSet phldrT="[Text]"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Predictive Parser </a:t>
          </a:r>
        </a:p>
      </dgm:t>
    </dgm:pt>
    <dgm:pt modelId="{F3E50000-6DAB-45EC-979C-18584405FD0E}" type="parTrans" cxnId="{1E2E94E2-DEED-4B31-BA27-54A1F180E482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BDCE4E-09FD-413B-A9AB-89864728FC37}" type="sibTrans" cxnId="{1E2E94E2-DEED-4B31-BA27-54A1F180E482}">
      <dgm:prSet/>
      <dgm:spPr/>
      <dgm:t>
        <a:bodyPr/>
        <a:lstStyle/>
        <a:p>
          <a:endParaRPr lang="en-US"/>
        </a:p>
      </dgm:t>
    </dgm:pt>
    <dgm:pt modelId="{26B1F6B3-C927-499F-8352-6170074A51A7}" type="pres">
      <dgm:prSet presAssocID="{D9BF3DEC-1578-4836-A315-9961B4C2F7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F52278-2BF0-4E13-A637-F9389AAE7C32}" type="pres">
      <dgm:prSet presAssocID="{D9BF3DEC-1578-4836-A315-9961B4C2F730}" presName="hierFlow" presStyleCnt="0"/>
      <dgm:spPr/>
    </dgm:pt>
    <dgm:pt modelId="{304C093A-FDCF-44CA-A21D-8F566ECD0C07}" type="pres">
      <dgm:prSet presAssocID="{D9BF3DEC-1578-4836-A315-9961B4C2F7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C2246D-83FD-4E18-AF36-3AF01402BD35}" type="pres">
      <dgm:prSet presAssocID="{39FAA2C8-E217-4B5C-BDF5-6CDE0AFC2085}" presName="Name14" presStyleCnt="0"/>
      <dgm:spPr/>
    </dgm:pt>
    <dgm:pt modelId="{A32E2233-D21E-483F-A983-8333FD81B733}" type="pres">
      <dgm:prSet presAssocID="{39FAA2C8-E217-4B5C-BDF5-6CDE0AFC2085}" presName="level1Shape" presStyleLbl="node0" presStyleIdx="0" presStyleCnt="1" custScaleX="291721">
        <dgm:presLayoutVars>
          <dgm:chPref val="3"/>
        </dgm:presLayoutVars>
      </dgm:prSet>
      <dgm:spPr/>
    </dgm:pt>
    <dgm:pt modelId="{88BEB07B-9E7A-4229-8FB0-531D84C23513}" type="pres">
      <dgm:prSet presAssocID="{39FAA2C8-E217-4B5C-BDF5-6CDE0AFC2085}" presName="hierChild2" presStyleCnt="0"/>
      <dgm:spPr/>
    </dgm:pt>
    <dgm:pt modelId="{B6B3FD37-A187-4C65-99D3-4989EE6E24FD}" type="pres">
      <dgm:prSet presAssocID="{34CAE082-B5B4-4F72-9909-64D0FBCF0F74}" presName="Name19" presStyleLbl="parChTrans1D2" presStyleIdx="0" presStyleCnt="1"/>
      <dgm:spPr/>
    </dgm:pt>
    <dgm:pt modelId="{D7F292EC-975F-46DE-BD7A-DB8741DB2775}" type="pres">
      <dgm:prSet presAssocID="{A57C3F98-600B-4299-BC8B-5208B5235926}" presName="Name21" presStyleCnt="0"/>
      <dgm:spPr/>
    </dgm:pt>
    <dgm:pt modelId="{2A658DCC-68A4-40A3-B000-61FDD3627C91}" type="pres">
      <dgm:prSet presAssocID="{A57C3F98-600B-4299-BC8B-5208B5235926}" presName="level2Shape" presStyleLbl="node2" presStyleIdx="0" presStyleCnt="1" custScaleX="291721"/>
      <dgm:spPr/>
    </dgm:pt>
    <dgm:pt modelId="{D4706678-2EEC-4CFE-AF2B-BDE6B4E812DD}" type="pres">
      <dgm:prSet presAssocID="{A57C3F98-600B-4299-BC8B-5208B5235926}" presName="hierChild3" presStyleCnt="0"/>
      <dgm:spPr/>
    </dgm:pt>
    <dgm:pt modelId="{A3EFBA06-C047-43BE-A7AE-50A9DFDE5676}" type="pres">
      <dgm:prSet presAssocID="{407B6F49-62F9-4237-A0C6-D5D799C0FB41}" presName="Name19" presStyleLbl="parChTrans1D3" presStyleIdx="0" presStyleCnt="2"/>
      <dgm:spPr/>
    </dgm:pt>
    <dgm:pt modelId="{DB85B1A0-1A23-4309-B6AF-A037C1B467A0}" type="pres">
      <dgm:prSet presAssocID="{6CD81CDE-C532-470B-B7F2-3D5B9B14DD78}" presName="Name21" presStyleCnt="0"/>
      <dgm:spPr/>
    </dgm:pt>
    <dgm:pt modelId="{F365BCEF-EF3C-4C46-B016-A14000A94FD1}" type="pres">
      <dgm:prSet presAssocID="{6CD81CDE-C532-470B-B7F2-3D5B9B14DD78}" presName="level2Shape" presStyleLbl="node3" presStyleIdx="0" presStyleCnt="2" custScaleX="291721"/>
      <dgm:spPr/>
    </dgm:pt>
    <dgm:pt modelId="{B99310B6-6238-46EB-88E1-6B1BC933D2FA}" type="pres">
      <dgm:prSet presAssocID="{6CD81CDE-C532-470B-B7F2-3D5B9B14DD78}" presName="hierChild3" presStyleCnt="0"/>
      <dgm:spPr/>
    </dgm:pt>
    <dgm:pt modelId="{F8CF46FC-F6B9-4D4B-9FBF-CCAEB91964BF}" type="pres">
      <dgm:prSet presAssocID="{747E9E63-A4AB-4F0C-8A1C-EF613ADAA630}" presName="Name19" presStyleLbl="parChTrans1D3" presStyleIdx="1" presStyleCnt="2"/>
      <dgm:spPr/>
    </dgm:pt>
    <dgm:pt modelId="{30D2699F-20B9-4282-8673-B2446D42E8D1}" type="pres">
      <dgm:prSet presAssocID="{F2709920-1F0A-4AC1-8C9F-60ED61D68A25}" presName="Name21" presStyleCnt="0"/>
      <dgm:spPr/>
    </dgm:pt>
    <dgm:pt modelId="{24ED5804-8583-46CC-809F-34AAD592A19A}" type="pres">
      <dgm:prSet presAssocID="{F2709920-1F0A-4AC1-8C9F-60ED61D68A25}" presName="level2Shape" presStyleLbl="node3" presStyleIdx="1" presStyleCnt="2" custScaleX="291721"/>
      <dgm:spPr/>
    </dgm:pt>
    <dgm:pt modelId="{0C25D058-DDF1-4702-9C6B-C9A31A5BA008}" type="pres">
      <dgm:prSet presAssocID="{F2709920-1F0A-4AC1-8C9F-60ED61D68A25}" presName="hierChild3" presStyleCnt="0"/>
      <dgm:spPr/>
    </dgm:pt>
    <dgm:pt modelId="{B10E07F4-A17B-45BB-8057-B320C526D8C6}" type="pres">
      <dgm:prSet presAssocID="{F3E50000-6DAB-45EC-979C-18584405FD0E}" presName="Name19" presStyleLbl="parChTrans1D4" presStyleIdx="0" presStyleCnt="2"/>
      <dgm:spPr/>
    </dgm:pt>
    <dgm:pt modelId="{81FA2987-B912-44BD-A666-2FE780EF3F4F}" type="pres">
      <dgm:prSet presAssocID="{9D871C47-6B9C-4564-8FC8-EDDC00A69681}" presName="Name21" presStyleCnt="0"/>
      <dgm:spPr/>
    </dgm:pt>
    <dgm:pt modelId="{4390A471-5EAE-40BE-9E3B-98EDED3140EF}" type="pres">
      <dgm:prSet presAssocID="{9D871C47-6B9C-4564-8FC8-EDDC00A69681}" presName="level2Shape" presStyleLbl="node4" presStyleIdx="0" presStyleCnt="2" custScaleX="291721"/>
      <dgm:spPr/>
    </dgm:pt>
    <dgm:pt modelId="{89BCBB6D-8485-49BE-B356-518E91692384}" type="pres">
      <dgm:prSet presAssocID="{9D871C47-6B9C-4564-8FC8-EDDC00A69681}" presName="hierChild3" presStyleCnt="0"/>
      <dgm:spPr/>
    </dgm:pt>
    <dgm:pt modelId="{2B882E19-0A03-4014-9C3A-95422686F7A9}" type="pres">
      <dgm:prSet presAssocID="{10FC9623-1A92-4D6A-B9F4-840614C77254}" presName="Name19" presStyleLbl="parChTrans1D4" presStyleIdx="1" presStyleCnt="2"/>
      <dgm:spPr/>
    </dgm:pt>
    <dgm:pt modelId="{E05265EE-67C0-487E-9126-E5580F21239A}" type="pres">
      <dgm:prSet presAssocID="{08D4F32F-98D6-4B4C-892E-F76C611BD247}" presName="Name21" presStyleCnt="0"/>
      <dgm:spPr/>
    </dgm:pt>
    <dgm:pt modelId="{DD3EA511-8798-49B7-BB42-C2BA7AD83B0A}" type="pres">
      <dgm:prSet presAssocID="{08D4F32F-98D6-4B4C-892E-F76C611BD247}" presName="level2Shape" presStyleLbl="node4" presStyleIdx="1" presStyleCnt="2" custScaleX="291721"/>
      <dgm:spPr/>
    </dgm:pt>
    <dgm:pt modelId="{C7009AF8-961B-437F-9CCE-D69EB205CEE9}" type="pres">
      <dgm:prSet presAssocID="{08D4F32F-98D6-4B4C-892E-F76C611BD247}" presName="hierChild3" presStyleCnt="0"/>
      <dgm:spPr/>
    </dgm:pt>
    <dgm:pt modelId="{5C25ED48-B2E5-4472-A732-83B9023FE3B8}" type="pres">
      <dgm:prSet presAssocID="{D9BF3DEC-1578-4836-A315-9961B4C2F730}" presName="bgShapesFlow" presStyleCnt="0"/>
      <dgm:spPr/>
    </dgm:pt>
  </dgm:ptLst>
  <dgm:cxnLst>
    <dgm:cxn modelId="{F1CB602C-D86A-4B8C-83B7-4E6AD3A751B8}" srcId="{39FAA2C8-E217-4B5C-BDF5-6CDE0AFC2085}" destId="{A57C3F98-600B-4299-BC8B-5208B5235926}" srcOrd="0" destOrd="0" parTransId="{34CAE082-B5B4-4F72-9909-64D0FBCF0F74}" sibTransId="{F7CFFC57-1067-4E71-BB26-7CABE6420C3A}"/>
    <dgm:cxn modelId="{437C735C-4DD0-46E5-A0D4-2E0922EAADEA}" srcId="{A57C3F98-600B-4299-BC8B-5208B5235926}" destId="{F2709920-1F0A-4AC1-8C9F-60ED61D68A25}" srcOrd="1" destOrd="0" parTransId="{747E9E63-A4AB-4F0C-8A1C-EF613ADAA630}" sibTransId="{F21B5F1C-80D9-43AF-B760-B4DED3029DA2}"/>
    <dgm:cxn modelId="{3A547761-347E-4306-94BB-C77BA02E6A8E}" srcId="{9D871C47-6B9C-4564-8FC8-EDDC00A69681}" destId="{08D4F32F-98D6-4B4C-892E-F76C611BD247}" srcOrd="0" destOrd="0" parTransId="{10FC9623-1A92-4D6A-B9F4-840614C77254}" sibTransId="{2C7C7D02-3CD0-4A56-B8A6-E7BD97785970}"/>
    <dgm:cxn modelId="{31B07267-EA11-4224-AB63-F11783900B8F}" type="presOf" srcId="{39FAA2C8-E217-4B5C-BDF5-6CDE0AFC2085}" destId="{A32E2233-D21E-483F-A983-8333FD81B733}" srcOrd="0" destOrd="0" presId="urn:microsoft.com/office/officeart/2005/8/layout/hierarchy6"/>
    <dgm:cxn modelId="{85A4436B-5CB2-4BD0-BA15-E6113F740FEE}" type="presOf" srcId="{10FC9623-1A92-4D6A-B9F4-840614C77254}" destId="{2B882E19-0A03-4014-9C3A-95422686F7A9}" srcOrd="0" destOrd="0" presId="urn:microsoft.com/office/officeart/2005/8/layout/hierarchy6"/>
    <dgm:cxn modelId="{4BDC4C70-577C-40C0-AA72-D01442CFB369}" srcId="{A57C3F98-600B-4299-BC8B-5208B5235926}" destId="{6CD81CDE-C532-470B-B7F2-3D5B9B14DD78}" srcOrd="0" destOrd="0" parTransId="{407B6F49-62F9-4237-A0C6-D5D799C0FB41}" sibTransId="{7EE3FA99-4C74-4508-893B-CE80CE3A368E}"/>
    <dgm:cxn modelId="{814DFA71-2FBE-402B-9AD3-D8981E2F586B}" type="presOf" srcId="{D9BF3DEC-1578-4836-A315-9961B4C2F730}" destId="{26B1F6B3-C927-499F-8352-6170074A51A7}" srcOrd="0" destOrd="0" presId="urn:microsoft.com/office/officeart/2005/8/layout/hierarchy6"/>
    <dgm:cxn modelId="{CBB9747D-BED0-4D47-948E-27A912B26B7F}" type="presOf" srcId="{407B6F49-62F9-4237-A0C6-D5D799C0FB41}" destId="{A3EFBA06-C047-43BE-A7AE-50A9DFDE5676}" srcOrd="0" destOrd="0" presId="urn:microsoft.com/office/officeart/2005/8/layout/hierarchy6"/>
    <dgm:cxn modelId="{96A5FF7E-592D-4E84-90C5-4DC92BBFFA0E}" type="presOf" srcId="{747E9E63-A4AB-4F0C-8A1C-EF613ADAA630}" destId="{F8CF46FC-F6B9-4D4B-9FBF-CCAEB91964BF}" srcOrd="0" destOrd="0" presId="urn:microsoft.com/office/officeart/2005/8/layout/hierarchy6"/>
    <dgm:cxn modelId="{ADD8CC85-C3A7-41D3-8D6A-2DA60ED3F5B6}" type="presOf" srcId="{08D4F32F-98D6-4B4C-892E-F76C611BD247}" destId="{DD3EA511-8798-49B7-BB42-C2BA7AD83B0A}" srcOrd="0" destOrd="0" presId="urn:microsoft.com/office/officeart/2005/8/layout/hierarchy6"/>
    <dgm:cxn modelId="{D639A99E-388A-4659-96C3-CAB78FC16CA6}" srcId="{D9BF3DEC-1578-4836-A315-9961B4C2F730}" destId="{39FAA2C8-E217-4B5C-BDF5-6CDE0AFC2085}" srcOrd="0" destOrd="0" parTransId="{454AECA8-48CE-4403-93E8-7B45CC7D258A}" sibTransId="{716CAD43-6F9B-42DE-A265-CF046BACC765}"/>
    <dgm:cxn modelId="{0E2DA5AF-D0C3-4793-A69F-44B6155D5C76}" type="presOf" srcId="{F2709920-1F0A-4AC1-8C9F-60ED61D68A25}" destId="{24ED5804-8583-46CC-809F-34AAD592A19A}" srcOrd="0" destOrd="0" presId="urn:microsoft.com/office/officeart/2005/8/layout/hierarchy6"/>
    <dgm:cxn modelId="{66AEF6B7-0003-4381-AFAD-6E7D7B330276}" type="presOf" srcId="{A57C3F98-600B-4299-BC8B-5208B5235926}" destId="{2A658DCC-68A4-40A3-B000-61FDD3627C91}" srcOrd="0" destOrd="0" presId="urn:microsoft.com/office/officeart/2005/8/layout/hierarchy6"/>
    <dgm:cxn modelId="{6EDCB7C4-2D74-4EAB-ABBB-0663175F23E3}" type="presOf" srcId="{34CAE082-B5B4-4F72-9909-64D0FBCF0F74}" destId="{B6B3FD37-A187-4C65-99D3-4989EE6E24FD}" srcOrd="0" destOrd="0" presId="urn:microsoft.com/office/officeart/2005/8/layout/hierarchy6"/>
    <dgm:cxn modelId="{997AF1D8-7533-40D9-8283-8DC972A89243}" type="presOf" srcId="{9D871C47-6B9C-4564-8FC8-EDDC00A69681}" destId="{4390A471-5EAE-40BE-9E3B-98EDED3140EF}" srcOrd="0" destOrd="0" presId="urn:microsoft.com/office/officeart/2005/8/layout/hierarchy6"/>
    <dgm:cxn modelId="{48F52AE0-916D-480C-912D-D3CD4E0858D1}" type="presOf" srcId="{6CD81CDE-C532-470B-B7F2-3D5B9B14DD78}" destId="{F365BCEF-EF3C-4C46-B016-A14000A94FD1}" srcOrd="0" destOrd="0" presId="urn:microsoft.com/office/officeart/2005/8/layout/hierarchy6"/>
    <dgm:cxn modelId="{1E2E94E2-DEED-4B31-BA27-54A1F180E482}" srcId="{F2709920-1F0A-4AC1-8C9F-60ED61D68A25}" destId="{9D871C47-6B9C-4564-8FC8-EDDC00A69681}" srcOrd="0" destOrd="0" parTransId="{F3E50000-6DAB-45EC-979C-18584405FD0E}" sibTransId="{CDBDCE4E-09FD-413B-A9AB-89864728FC37}"/>
    <dgm:cxn modelId="{D23BE9FE-7394-4FBF-9FC8-BCC9EF6E9E04}" type="presOf" srcId="{F3E50000-6DAB-45EC-979C-18584405FD0E}" destId="{B10E07F4-A17B-45BB-8057-B320C526D8C6}" srcOrd="0" destOrd="0" presId="urn:microsoft.com/office/officeart/2005/8/layout/hierarchy6"/>
    <dgm:cxn modelId="{2DFD1785-5C3E-46A2-B3B5-5CC5B133A25C}" type="presParOf" srcId="{26B1F6B3-C927-499F-8352-6170074A51A7}" destId="{26F52278-2BF0-4E13-A637-F9389AAE7C32}" srcOrd="0" destOrd="0" presId="urn:microsoft.com/office/officeart/2005/8/layout/hierarchy6"/>
    <dgm:cxn modelId="{2A707859-A2AE-4FAA-8597-807677AFADB7}" type="presParOf" srcId="{26F52278-2BF0-4E13-A637-F9389AAE7C32}" destId="{304C093A-FDCF-44CA-A21D-8F566ECD0C07}" srcOrd="0" destOrd="0" presId="urn:microsoft.com/office/officeart/2005/8/layout/hierarchy6"/>
    <dgm:cxn modelId="{986C4E7D-EC97-4959-A2D6-8A3792D212D1}" type="presParOf" srcId="{304C093A-FDCF-44CA-A21D-8F566ECD0C07}" destId="{CBC2246D-83FD-4E18-AF36-3AF01402BD35}" srcOrd="0" destOrd="0" presId="urn:microsoft.com/office/officeart/2005/8/layout/hierarchy6"/>
    <dgm:cxn modelId="{22711F68-E992-4E77-BCBA-D754516B2214}" type="presParOf" srcId="{CBC2246D-83FD-4E18-AF36-3AF01402BD35}" destId="{A32E2233-D21E-483F-A983-8333FD81B733}" srcOrd="0" destOrd="0" presId="urn:microsoft.com/office/officeart/2005/8/layout/hierarchy6"/>
    <dgm:cxn modelId="{2C32F418-6111-4FD7-BD79-ADB188DF33DA}" type="presParOf" srcId="{CBC2246D-83FD-4E18-AF36-3AF01402BD35}" destId="{88BEB07B-9E7A-4229-8FB0-531D84C23513}" srcOrd="1" destOrd="0" presId="urn:microsoft.com/office/officeart/2005/8/layout/hierarchy6"/>
    <dgm:cxn modelId="{03594EE3-2FCD-4704-80AB-C6C7055A8AA9}" type="presParOf" srcId="{88BEB07B-9E7A-4229-8FB0-531D84C23513}" destId="{B6B3FD37-A187-4C65-99D3-4989EE6E24FD}" srcOrd="0" destOrd="0" presId="urn:microsoft.com/office/officeart/2005/8/layout/hierarchy6"/>
    <dgm:cxn modelId="{51E68FCA-511C-4E4C-985F-F91CFD632797}" type="presParOf" srcId="{88BEB07B-9E7A-4229-8FB0-531D84C23513}" destId="{D7F292EC-975F-46DE-BD7A-DB8741DB2775}" srcOrd="1" destOrd="0" presId="urn:microsoft.com/office/officeart/2005/8/layout/hierarchy6"/>
    <dgm:cxn modelId="{33D743E4-6231-4F57-8259-4143AF972AE0}" type="presParOf" srcId="{D7F292EC-975F-46DE-BD7A-DB8741DB2775}" destId="{2A658DCC-68A4-40A3-B000-61FDD3627C91}" srcOrd="0" destOrd="0" presId="urn:microsoft.com/office/officeart/2005/8/layout/hierarchy6"/>
    <dgm:cxn modelId="{52C8DCD5-6F3E-4CD5-A6E8-4493E55DC055}" type="presParOf" srcId="{D7F292EC-975F-46DE-BD7A-DB8741DB2775}" destId="{D4706678-2EEC-4CFE-AF2B-BDE6B4E812DD}" srcOrd="1" destOrd="0" presId="urn:microsoft.com/office/officeart/2005/8/layout/hierarchy6"/>
    <dgm:cxn modelId="{8DC6BAC4-8B97-4B35-88E4-41ED10C0A214}" type="presParOf" srcId="{D4706678-2EEC-4CFE-AF2B-BDE6B4E812DD}" destId="{A3EFBA06-C047-43BE-A7AE-50A9DFDE5676}" srcOrd="0" destOrd="0" presId="urn:microsoft.com/office/officeart/2005/8/layout/hierarchy6"/>
    <dgm:cxn modelId="{D7B018C3-BD5B-4BED-BC89-61B16D9E1BC6}" type="presParOf" srcId="{D4706678-2EEC-4CFE-AF2B-BDE6B4E812DD}" destId="{DB85B1A0-1A23-4309-B6AF-A037C1B467A0}" srcOrd="1" destOrd="0" presId="urn:microsoft.com/office/officeart/2005/8/layout/hierarchy6"/>
    <dgm:cxn modelId="{291D3054-2630-423D-85A6-946EB4157457}" type="presParOf" srcId="{DB85B1A0-1A23-4309-B6AF-A037C1B467A0}" destId="{F365BCEF-EF3C-4C46-B016-A14000A94FD1}" srcOrd="0" destOrd="0" presId="urn:microsoft.com/office/officeart/2005/8/layout/hierarchy6"/>
    <dgm:cxn modelId="{80F2A3A4-D2D0-4230-9664-71201C21D650}" type="presParOf" srcId="{DB85B1A0-1A23-4309-B6AF-A037C1B467A0}" destId="{B99310B6-6238-46EB-88E1-6B1BC933D2FA}" srcOrd="1" destOrd="0" presId="urn:microsoft.com/office/officeart/2005/8/layout/hierarchy6"/>
    <dgm:cxn modelId="{1AC788E7-7C84-49FB-884C-084F4165F0F0}" type="presParOf" srcId="{D4706678-2EEC-4CFE-AF2B-BDE6B4E812DD}" destId="{F8CF46FC-F6B9-4D4B-9FBF-CCAEB91964BF}" srcOrd="2" destOrd="0" presId="urn:microsoft.com/office/officeart/2005/8/layout/hierarchy6"/>
    <dgm:cxn modelId="{CB2CDC12-07F3-4397-9384-40331F22AD9B}" type="presParOf" srcId="{D4706678-2EEC-4CFE-AF2B-BDE6B4E812DD}" destId="{30D2699F-20B9-4282-8673-B2446D42E8D1}" srcOrd="3" destOrd="0" presId="urn:microsoft.com/office/officeart/2005/8/layout/hierarchy6"/>
    <dgm:cxn modelId="{D3309B8E-2234-4B46-A293-E3397D8A6B33}" type="presParOf" srcId="{30D2699F-20B9-4282-8673-B2446D42E8D1}" destId="{24ED5804-8583-46CC-809F-34AAD592A19A}" srcOrd="0" destOrd="0" presId="urn:microsoft.com/office/officeart/2005/8/layout/hierarchy6"/>
    <dgm:cxn modelId="{B1B94E8C-12FC-4BB9-AC2E-31A5AA63EE9A}" type="presParOf" srcId="{30D2699F-20B9-4282-8673-B2446D42E8D1}" destId="{0C25D058-DDF1-4702-9C6B-C9A31A5BA008}" srcOrd="1" destOrd="0" presId="urn:microsoft.com/office/officeart/2005/8/layout/hierarchy6"/>
    <dgm:cxn modelId="{C2B39AF6-AD3C-4D8F-979D-43C1A5A2435D}" type="presParOf" srcId="{0C25D058-DDF1-4702-9C6B-C9A31A5BA008}" destId="{B10E07F4-A17B-45BB-8057-B320C526D8C6}" srcOrd="0" destOrd="0" presId="urn:microsoft.com/office/officeart/2005/8/layout/hierarchy6"/>
    <dgm:cxn modelId="{E9DED399-0556-440F-A3C0-B89C6898D561}" type="presParOf" srcId="{0C25D058-DDF1-4702-9C6B-C9A31A5BA008}" destId="{81FA2987-B912-44BD-A666-2FE780EF3F4F}" srcOrd="1" destOrd="0" presId="urn:microsoft.com/office/officeart/2005/8/layout/hierarchy6"/>
    <dgm:cxn modelId="{92EB7B2F-CFA3-4A20-AC95-A6C55FDFB5C1}" type="presParOf" srcId="{81FA2987-B912-44BD-A666-2FE780EF3F4F}" destId="{4390A471-5EAE-40BE-9E3B-98EDED3140EF}" srcOrd="0" destOrd="0" presId="urn:microsoft.com/office/officeart/2005/8/layout/hierarchy6"/>
    <dgm:cxn modelId="{9ABB9487-EA2A-4363-93A6-A226CD7787A1}" type="presParOf" srcId="{81FA2987-B912-44BD-A666-2FE780EF3F4F}" destId="{89BCBB6D-8485-49BE-B356-518E91692384}" srcOrd="1" destOrd="0" presId="urn:microsoft.com/office/officeart/2005/8/layout/hierarchy6"/>
    <dgm:cxn modelId="{2C95C4CC-228C-4289-BDBD-221035678629}" type="presParOf" srcId="{89BCBB6D-8485-49BE-B356-518E91692384}" destId="{2B882E19-0A03-4014-9C3A-95422686F7A9}" srcOrd="0" destOrd="0" presId="urn:microsoft.com/office/officeart/2005/8/layout/hierarchy6"/>
    <dgm:cxn modelId="{802AF4A1-6374-49EF-B7E1-5A7F1BE2BCB7}" type="presParOf" srcId="{89BCBB6D-8485-49BE-B356-518E91692384}" destId="{E05265EE-67C0-487E-9126-E5580F21239A}" srcOrd="1" destOrd="0" presId="urn:microsoft.com/office/officeart/2005/8/layout/hierarchy6"/>
    <dgm:cxn modelId="{438F1B83-7B60-4E13-BB9B-260953ED7F2B}" type="presParOf" srcId="{E05265EE-67C0-487E-9126-E5580F21239A}" destId="{DD3EA511-8798-49B7-BB42-C2BA7AD83B0A}" srcOrd="0" destOrd="0" presId="urn:microsoft.com/office/officeart/2005/8/layout/hierarchy6"/>
    <dgm:cxn modelId="{6BDBE145-9E36-4A5F-8C10-9D5A6C67911F}" type="presParOf" srcId="{E05265EE-67C0-487E-9126-E5580F21239A}" destId="{C7009AF8-961B-437F-9CCE-D69EB205CEE9}" srcOrd="1" destOrd="0" presId="urn:microsoft.com/office/officeart/2005/8/layout/hierarchy6"/>
    <dgm:cxn modelId="{0BA1C1DB-12FC-472D-83FA-18949FD9BF22}" type="presParOf" srcId="{26B1F6B3-C927-499F-8352-6170074A51A7}" destId="{5C25ED48-B2E5-4472-A732-83B9023FE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A66D81-A490-4909-8368-B88C8C3021B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D0C2B42-C03C-4423-898C-B34F7AAEBC9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</a:p>
      </dgm:t>
    </dgm:pt>
    <dgm:pt modelId="{C88911BB-5644-4956-BAE7-A38D6066AA32}" type="parTrans" cxnId="{A1100BD6-A6A7-4B7E-8C25-4B536F8525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2D2DA5-9FFE-4A71-B65C-21900321C62B}" type="sibTrans" cxnId="{A1100BD6-A6A7-4B7E-8C25-4B536F8525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9FB517-B0FF-4A9D-81DC-A5805E9CDBD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</dgm:t>
    </dgm:pt>
    <dgm:pt modelId="{779AEE7F-F126-4AA7-B542-AE3CCCA01EF3}" type="parTrans" cxnId="{5BA8330D-EFE1-4E92-8E1F-415E0CE4B98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D841E4-CBB1-453E-87A6-309693A894F1}" type="sibTrans" cxnId="{5BA8330D-EFE1-4E92-8E1F-415E0CE4B98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55B916-988E-456D-B107-1B99F0E10AA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gm:t>
    </dgm:pt>
    <dgm:pt modelId="{9962705A-5878-49A2-8394-23C526F86906}" type="parTrans" cxnId="{CA8B4DE4-337F-4C8A-BD94-66E8A64822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49D6D9-BE2F-44D8-9046-3A1A81204451}" type="sibTrans" cxnId="{CA8B4DE4-337F-4C8A-BD94-66E8A64822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6393CE-54DA-422E-8E8D-874A08C7AF1D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</a:p>
      </dgm:t>
    </dgm:pt>
    <dgm:pt modelId="{D45E08F4-8916-4AEE-8925-3D3778B8A35F}" type="parTrans" cxnId="{4F10BF30-AF86-4514-9B1E-B8AEC64D407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D818F-0B16-4732-BEB8-6FD305294346}" type="sibTrans" cxnId="{4F10BF30-AF86-4514-9B1E-B8AEC64D407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71D893-0B7B-4579-B6A4-8E0D270EF805}" type="pres">
      <dgm:prSet presAssocID="{3EA66D81-A490-4909-8368-B88C8C3021B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91EC60-9ED4-466C-9327-0FF3B8D7A0F4}" type="pres">
      <dgm:prSet presAssocID="{2D0C2B42-C03C-4423-898C-B34F7AAEBC98}" presName="hierRoot1" presStyleCnt="0">
        <dgm:presLayoutVars>
          <dgm:hierBranch val="init"/>
        </dgm:presLayoutVars>
      </dgm:prSet>
      <dgm:spPr/>
    </dgm:pt>
    <dgm:pt modelId="{85EBA8AC-BEC8-46B3-8D5A-4283420A5879}" type="pres">
      <dgm:prSet presAssocID="{2D0C2B42-C03C-4423-898C-B34F7AAEBC98}" presName="rootComposite1" presStyleCnt="0"/>
      <dgm:spPr/>
    </dgm:pt>
    <dgm:pt modelId="{8E6F336C-8555-4CF4-A434-62F943486A9C}" type="pres">
      <dgm:prSet presAssocID="{2D0C2B42-C03C-4423-898C-B34F7AAEBC98}" presName="rootText1" presStyleLbl="alignAcc1" presStyleIdx="0" presStyleCnt="0">
        <dgm:presLayoutVars>
          <dgm:chPref val="3"/>
        </dgm:presLayoutVars>
      </dgm:prSet>
      <dgm:spPr/>
    </dgm:pt>
    <dgm:pt modelId="{B85CEC8D-612D-4499-8F48-E92B24622423}" type="pres">
      <dgm:prSet presAssocID="{2D0C2B42-C03C-4423-898C-B34F7AAEBC98}" presName="topArc1" presStyleLbl="parChTrans1D1" presStyleIdx="0" presStyleCnt="8"/>
      <dgm:spPr/>
    </dgm:pt>
    <dgm:pt modelId="{5D3A0A64-81FD-49E5-8EF1-3B44A53C6F28}" type="pres">
      <dgm:prSet presAssocID="{2D0C2B42-C03C-4423-898C-B34F7AAEBC98}" presName="bottomArc1" presStyleLbl="parChTrans1D1" presStyleIdx="1" presStyleCnt="8"/>
      <dgm:spPr/>
    </dgm:pt>
    <dgm:pt modelId="{BA22E031-F23D-46DD-AD63-A90E554EB1DC}" type="pres">
      <dgm:prSet presAssocID="{2D0C2B42-C03C-4423-898C-B34F7AAEBC98}" presName="topConnNode1" presStyleLbl="node1" presStyleIdx="0" presStyleCnt="0"/>
      <dgm:spPr/>
    </dgm:pt>
    <dgm:pt modelId="{EC00913E-9FBC-432F-9B2A-23CA12BE3EA3}" type="pres">
      <dgm:prSet presAssocID="{2D0C2B42-C03C-4423-898C-B34F7AAEBC98}" presName="hierChild2" presStyleCnt="0"/>
      <dgm:spPr/>
    </dgm:pt>
    <dgm:pt modelId="{433596C6-26B7-4E4B-B62E-0CCE1682C493}" type="pres">
      <dgm:prSet presAssocID="{779AEE7F-F126-4AA7-B542-AE3CCCA01EF3}" presName="Name28" presStyleLbl="parChTrans1D2" presStyleIdx="0" presStyleCnt="3"/>
      <dgm:spPr/>
    </dgm:pt>
    <dgm:pt modelId="{9FF5AF46-FC49-4590-B279-3B1301C9CB37}" type="pres">
      <dgm:prSet presAssocID="{E09FB517-B0FF-4A9D-81DC-A5805E9CDBD6}" presName="hierRoot2" presStyleCnt="0">
        <dgm:presLayoutVars>
          <dgm:hierBranch val="init"/>
        </dgm:presLayoutVars>
      </dgm:prSet>
      <dgm:spPr/>
    </dgm:pt>
    <dgm:pt modelId="{38C9D33E-CBE2-4583-81A8-7DEBB8473923}" type="pres">
      <dgm:prSet presAssocID="{E09FB517-B0FF-4A9D-81DC-A5805E9CDBD6}" presName="rootComposite2" presStyleCnt="0"/>
      <dgm:spPr/>
    </dgm:pt>
    <dgm:pt modelId="{2E018286-D685-43A0-8627-A8D5BF240892}" type="pres">
      <dgm:prSet presAssocID="{E09FB517-B0FF-4A9D-81DC-A5805E9CDBD6}" presName="rootText2" presStyleLbl="alignAcc1" presStyleIdx="0" presStyleCnt="0">
        <dgm:presLayoutVars>
          <dgm:chPref val="3"/>
        </dgm:presLayoutVars>
      </dgm:prSet>
      <dgm:spPr/>
    </dgm:pt>
    <dgm:pt modelId="{D67C01C1-11AE-4164-A9E7-D316C7DF871C}" type="pres">
      <dgm:prSet presAssocID="{E09FB517-B0FF-4A9D-81DC-A5805E9CDBD6}" presName="topArc2" presStyleLbl="parChTrans1D1" presStyleIdx="2" presStyleCnt="8"/>
      <dgm:spPr/>
    </dgm:pt>
    <dgm:pt modelId="{2A1D051A-21E9-4923-8D37-905D3359F19B}" type="pres">
      <dgm:prSet presAssocID="{E09FB517-B0FF-4A9D-81DC-A5805E9CDBD6}" presName="bottomArc2" presStyleLbl="parChTrans1D1" presStyleIdx="3" presStyleCnt="8"/>
      <dgm:spPr/>
    </dgm:pt>
    <dgm:pt modelId="{BD462F5C-DDBC-49CF-B944-BCA86DBC472A}" type="pres">
      <dgm:prSet presAssocID="{E09FB517-B0FF-4A9D-81DC-A5805E9CDBD6}" presName="topConnNode2" presStyleLbl="node2" presStyleIdx="0" presStyleCnt="0"/>
      <dgm:spPr/>
    </dgm:pt>
    <dgm:pt modelId="{0BC7C8E4-08AA-4F07-96D5-CC7B8A4A4324}" type="pres">
      <dgm:prSet presAssocID="{E09FB517-B0FF-4A9D-81DC-A5805E9CDBD6}" presName="hierChild4" presStyleCnt="0"/>
      <dgm:spPr/>
    </dgm:pt>
    <dgm:pt modelId="{C204187F-280D-4770-B3C4-D5C008090F7E}" type="pres">
      <dgm:prSet presAssocID="{E09FB517-B0FF-4A9D-81DC-A5805E9CDBD6}" presName="hierChild5" presStyleCnt="0"/>
      <dgm:spPr/>
    </dgm:pt>
    <dgm:pt modelId="{5C2F2B17-CB37-454D-A3C3-0460A3F8A523}" type="pres">
      <dgm:prSet presAssocID="{9962705A-5878-49A2-8394-23C526F86906}" presName="Name28" presStyleLbl="parChTrans1D2" presStyleIdx="1" presStyleCnt="3"/>
      <dgm:spPr/>
    </dgm:pt>
    <dgm:pt modelId="{55131984-82D7-42A6-B80D-B80E4F3A91FC}" type="pres">
      <dgm:prSet presAssocID="{5F55B916-988E-456D-B107-1B99F0E10AA5}" presName="hierRoot2" presStyleCnt="0">
        <dgm:presLayoutVars>
          <dgm:hierBranch val="init"/>
        </dgm:presLayoutVars>
      </dgm:prSet>
      <dgm:spPr/>
    </dgm:pt>
    <dgm:pt modelId="{285037B5-521E-40A4-B79F-C40B1376FD4C}" type="pres">
      <dgm:prSet presAssocID="{5F55B916-988E-456D-B107-1B99F0E10AA5}" presName="rootComposite2" presStyleCnt="0"/>
      <dgm:spPr/>
    </dgm:pt>
    <dgm:pt modelId="{88B5A00D-992C-4FAC-8A42-C319E27B4CB4}" type="pres">
      <dgm:prSet presAssocID="{5F55B916-988E-456D-B107-1B99F0E10AA5}" presName="rootText2" presStyleLbl="alignAcc1" presStyleIdx="0" presStyleCnt="0">
        <dgm:presLayoutVars>
          <dgm:chPref val="3"/>
        </dgm:presLayoutVars>
      </dgm:prSet>
      <dgm:spPr/>
    </dgm:pt>
    <dgm:pt modelId="{FB9EF320-62A8-4E52-B188-E5FE71B10EB7}" type="pres">
      <dgm:prSet presAssocID="{5F55B916-988E-456D-B107-1B99F0E10AA5}" presName="topArc2" presStyleLbl="parChTrans1D1" presStyleIdx="4" presStyleCnt="8"/>
      <dgm:spPr/>
    </dgm:pt>
    <dgm:pt modelId="{72B64A4D-68BD-44D1-A3C8-325911624684}" type="pres">
      <dgm:prSet presAssocID="{5F55B916-988E-456D-B107-1B99F0E10AA5}" presName="bottomArc2" presStyleLbl="parChTrans1D1" presStyleIdx="5" presStyleCnt="8"/>
      <dgm:spPr/>
    </dgm:pt>
    <dgm:pt modelId="{54F7B257-4D9D-4690-8193-7D66D4662BD4}" type="pres">
      <dgm:prSet presAssocID="{5F55B916-988E-456D-B107-1B99F0E10AA5}" presName="topConnNode2" presStyleLbl="node2" presStyleIdx="0" presStyleCnt="0"/>
      <dgm:spPr/>
    </dgm:pt>
    <dgm:pt modelId="{9E9C212B-109F-47E5-B931-EEE1B032905C}" type="pres">
      <dgm:prSet presAssocID="{5F55B916-988E-456D-B107-1B99F0E10AA5}" presName="hierChild4" presStyleCnt="0"/>
      <dgm:spPr/>
    </dgm:pt>
    <dgm:pt modelId="{59A31CB3-BEFD-4F39-A796-4BE1C0224B5D}" type="pres">
      <dgm:prSet presAssocID="{5F55B916-988E-456D-B107-1B99F0E10AA5}" presName="hierChild5" presStyleCnt="0"/>
      <dgm:spPr/>
    </dgm:pt>
    <dgm:pt modelId="{D2EDB26C-BEF9-4F1E-92C4-EFB866039CC0}" type="pres">
      <dgm:prSet presAssocID="{D45E08F4-8916-4AEE-8925-3D3778B8A35F}" presName="Name28" presStyleLbl="parChTrans1D2" presStyleIdx="2" presStyleCnt="3"/>
      <dgm:spPr/>
    </dgm:pt>
    <dgm:pt modelId="{1B378F17-CF00-4970-8914-691B4567CE6E}" type="pres">
      <dgm:prSet presAssocID="{CA6393CE-54DA-422E-8E8D-874A08C7AF1D}" presName="hierRoot2" presStyleCnt="0">
        <dgm:presLayoutVars>
          <dgm:hierBranch val="init"/>
        </dgm:presLayoutVars>
      </dgm:prSet>
      <dgm:spPr/>
    </dgm:pt>
    <dgm:pt modelId="{3958599F-5878-46B6-B59E-6B93092D4822}" type="pres">
      <dgm:prSet presAssocID="{CA6393CE-54DA-422E-8E8D-874A08C7AF1D}" presName="rootComposite2" presStyleCnt="0"/>
      <dgm:spPr/>
    </dgm:pt>
    <dgm:pt modelId="{02ECE46F-2F73-4540-9B9F-F154E7A66D89}" type="pres">
      <dgm:prSet presAssocID="{CA6393CE-54DA-422E-8E8D-874A08C7AF1D}" presName="rootText2" presStyleLbl="alignAcc1" presStyleIdx="0" presStyleCnt="0">
        <dgm:presLayoutVars>
          <dgm:chPref val="3"/>
        </dgm:presLayoutVars>
      </dgm:prSet>
      <dgm:spPr/>
    </dgm:pt>
    <dgm:pt modelId="{31B9D35B-0C09-4B5B-9437-D934DA4760B1}" type="pres">
      <dgm:prSet presAssocID="{CA6393CE-54DA-422E-8E8D-874A08C7AF1D}" presName="topArc2" presStyleLbl="parChTrans1D1" presStyleIdx="6" presStyleCnt="8"/>
      <dgm:spPr/>
    </dgm:pt>
    <dgm:pt modelId="{7949CED5-83BE-4BA0-8EFC-22066CE1D132}" type="pres">
      <dgm:prSet presAssocID="{CA6393CE-54DA-422E-8E8D-874A08C7AF1D}" presName="bottomArc2" presStyleLbl="parChTrans1D1" presStyleIdx="7" presStyleCnt="8"/>
      <dgm:spPr/>
    </dgm:pt>
    <dgm:pt modelId="{EC09F1FD-F17D-4F72-809F-A406CE70353C}" type="pres">
      <dgm:prSet presAssocID="{CA6393CE-54DA-422E-8E8D-874A08C7AF1D}" presName="topConnNode2" presStyleLbl="node2" presStyleIdx="0" presStyleCnt="0"/>
      <dgm:spPr/>
    </dgm:pt>
    <dgm:pt modelId="{1DB7B329-DEA6-4511-93E4-AA1F9F559FB6}" type="pres">
      <dgm:prSet presAssocID="{CA6393CE-54DA-422E-8E8D-874A08C7AF1D}" presName="hierChild4" presStyleCnt="0"/>
      <dgm:spPr/>
    </dgm:pt>
    <dgm:pt modelId="{04772E12-5F19-4CA5-BE3F-4DB9EC45C02C}" type="pres">
      <dgm:prSet presAssocID="{CA6393CE-54DA-422E-8E8D-874A08C7AF1D}" presName="hierChild5" presStyleCnt="0"/>
      <dgm:spPr/>
    </dgm:pt>
    <dgm:pt modelId="{FC9FBD75-2B76-4E5F-B25F-9C583E547C67}" type="pres">
      <dgm:prSet presAssocID="{2D0C2B42-C03C-4423-898C-B34F7AAEBC98}" presName="hierChild3" presStyleCnt="0"/>
      <dgm:spPr/>
    </dgm:pt>
  </dgm:ptLst>
  <dgm:cxnLst>
    <dgm:cxn modelId="{5BA8330D-EFE1-4E92-8E1F-415E0CE4B98F}" srcId="{2D0C2B42-C03C-4423-898C-B34F7AAEBC98}" destId="{E09FB517-B0FF-4A9D-81DC-A5805E9CDBD6}" srcOrd="0" destOrd="0" parTransId="{779AEE7F-F126-4AA7-B542-AE3CCCA01EF3}" sibTransId="{05D841E4-CBB1-453E-87A6-309693A894F1}"/>
    <dgm:cxn modelId="{81423C12-AAEE-4F63-8460-3FECC08B66DE}" type="presOf" srcId="{CA6393CE-54DA-422E-8E8D-874A08C7AF1D}" destId="{02ECE46F-2F73-4540-9B9F-F154E7A66D89}" srcOrd="0" destOrd="0" presId="urn:microsoft.com/office/officeart/2008/layout/HalfCircleOrganizationChart"/>
    <dgm:cxn modelId="{08615C18-EFA8-4983-BCC6-BDA3B6B632DA}" type="presOf" srcId="{D45E08F4-8916-4AEE-8925-3D3778B8A35F}" destId="{D2EDB26C-BEF9-4F1E-92C4-EFB866039CC0}" srcOrd="0" destOrd="0" presId="urn:microsoft.com/office/officeart/2008/layout/HalfCircleOrganizationChart"/>
    <dgm:cxn modelId="{E9E2DD18-06F6-4DE6-A36F-3C4E5F404D2E}" type="presOf" srcId="{5F55B916-988E-456D-B107-1B99F0E10AA5}" destId="{54F7B257-4D9D-4690-8193-7D66D4662BD4}" srcOrd="1" destOrd="0" presId="urn:microsoft.com/office/officeart/2008/layout/HalfCircleOrganizationChart"/>
    <dgm:cxn modelId="{517EE41F-7EF4-41D3-A19F-BCBEE094B223}" type="presOf" srcId="{779AEE7F-F126-4AA7-B542-AE3CCCA01EF3}" destId="{433596C6-26B7-4E4B-B62E-0CCE1682C493}" srcOrd="0" destOrd="0" presId="urn:microsoft.com/office/officeart/2008/layout/HalfCircleOrganizationChart"/>
    <dgm:cxn modelId="{4F10BF30-AF86-4514-9B1E-B8AEC64D4071}" srcId="{2D0C2B42-C03C-4423-898C-B34F7AAEBC98}" destId="{CA6393CE-54DA-422E-8E8D-874A08C7AF1D}" srcOrd="2" destOrd="0" parTransId="{D45E08F4-8916-4AEE-8925-3D3778B8A35F}" sibTransId="{7F4D818F-0B16-4732-BEB8-6FD305294346}"/>
    <dgm:cxn modelId="{DB27D13A-9F4E-4431-BE87-142683B31DCC}" type="presOf" srcId="{2D0C2B42-C03C-4423-898C-B34F7AAEBC98}" destId="{8E6F336C-8555-4CF4-A434-62F943486A9C}" srcOrd="0" destOrd="0" presId="urn:microsoft.com/office/officeart/2008/layout/HalfCircleOrganizationChart"/>
    <dgm:cxn modelId="{1BAFB53E-E61E-490A-AC7F-8E72AC7E32E9}" type="presOf" srcId="{3EA66D81-A490-4909-8368-B88C8C3021B3}" destId="{EF71D893-0B7B-4579-B6A4-8E0D270EF805}" srcOrd="0" destOrd="0" presId="urn:microsoft.com/office/officeart/2008/layout/HalfCircleOrganizationChart"/>
    <dgm:cxn modelId="{78C8176C-0252-4C01-9AAE-49F8C9D05B78}" type="presOf" srcId="{CA6393CE-54DA-422E-8E8D-874A08C7AF1D}" destId="{EC09F1FD-F17D-4F72-809F-A406CE70353C}" srcOrd="1" destOrd="0" presId="urn:microsoft.com/office/officeart/2008/layout/HalfCircleOrganizationChart"/>
    <dgm:cxn modelId="{8E5F2A87-662B-4CED-9AC5-827F832526DA}" type="presOf" srcId="{E09FB517-B0FF-4A9D-81DC-A5805E9CDBD6}" destId="{2E018286-D685-43A0-8627-A8D5BF240892}" srcOrd="0" destOrd="0" presId="urn:microsoft.com/office/officeart/2008/layout/HalfCircleOrganizationChart"/>
    <dgm:cxn modelId="{39292CA5-D057-48E4-9648-B1BC2C6AFEA9}" type="presOf" srcId="{2D0C2B42-C03C-4423-898C-B34F7AAEBC98}" destId="{BA22E031-F23D-46DD-AD63-A90E554EB1DC}" srcOrd="1" destOrd="0" presId="urn:microsoft.com/office/officeart/2008/layout/HalfCircleOrganizationChart"/>
    <dgm:cxn modelId="{1D0893B8-F414-4859-9FBF-39D62A0B0A8E}" type="presOf" srcId="{9962705A-5878-49A2-8394-23C526F86906}" destId="{5C2F2B17-CB37-454D-A3C3-0460A3F8A523}" srcOrd="0" destOrd="0" presId="urn:microsoft.com/office/officeart/2008/layout/HalfCircleOrganizationChart"/>
    <dgm:cxn modelId="{977FD5CC-CFB0-4131-BA0D-D5F2F0BBDAF4}" type="presOf" srcId="{E09FB517-B0FF-4A9D-81DC-A5805E9CDBD6}" destId="{BD462F5C-DDBC-49CF-B944-BCA86DBC472A}" srcOrd="1" destOrd="0" presId="urn:microsoft.com/office/officeart/2008/layout/HalfCircleOrganizationChart"/>
    <dgm:cxn modelId="{A1100BD6-A6A7-4B7E-8C25-4B536F8525D4}" srcId="{3EA66D81-A490-4909-8368-B88C8C3021B3}" destId="{2D0C2B42-C03C-4423-898C-B34F7AAEBC98}" srcOrd="0" destOrd="0" parTransId="{C88911BB-5644-4956-BAE7-A38D6066AA32}" sibTransId="{062D2DA5-9FFE-4A71-B65C-21900321C62B}"/>
    <dgm:cxn modelId="{CA8B4DE4-337F-4C8A-BD94-66E8A64822AC}" srcId="{2D0C2B42-C03C-4423-898C-B34F7AAEBC98}" destId="{5F55B916-988E-456D-B107-1B99F0E10AA5}" srcOrd="1" destOrd="0" parTransId="{9962705A-5878-49A2-8394-23C526F86906}" sibTransId="{BB49D6D9-BE2F-44D8-9046-3A1A81204451}"/>
    <dgm:cxn modelId="{161C45F0-FC33-4276-BD5C-D7754A41CBEB}" type="presOf" srcId="{5F55B916-988E-456D-B107-1B99F0E10AA5}" destId="{88B5A00D-992C-4FAC-8A42-C319E27B4CB4}" srcOrd="0" destOrd="0" presId="urn:microsoft.com/office/officeart/2008/layout/HalfCircleOrganizationChart"/>
    <dgm:cxn modelId="{9E6FC98D-C48E-49B4-8DF1-7CC1EA583D66}" type="presParOf" srcId="{EF71D893-0B7B-4579-B6A4-8E0D270EF805}" destId="{3A91EC60-9ED4-466C-9327-0FF3B8D7A0F4}" srcOrd="0" destOrd="0" presId="urn:microsoft.com/office/officeart/2008/layout/HalfCircleOrganizationChart"/>
    <dgm:cxn modelId="{72C62BC6-BE9D-4053-ADFC-8FEC8A7F394A}" type="presParOf" srcId="{3A91EC60-9ED4-466C-9327-0FF3B8D7A0F4}" destId="{85EBA8AC-BEC8-46B3-8D5A-4283420A5879}" srcOrd="0" destOrd="0" presId="urn:microsoft.com/office/officeart/2008/layout/HalfCircleOrganizationChart"/>
    <dgm:cxn modelId="{662CA85E-87A5-40B8-9ECA-C58E75E267BE}" type="presParOf" srcId="{85EBA8AC-BEC8-46B3-8D5A-4283420A5879}" destId="{8E6F336C-8555-4CF4-A434-62F943486A9C}" srcOrd="0" destOrd="0" presId="urn:microsoft.com/office/officeart/2008/layout/HalfCircleOrganizationChart"/>
    <dgm:cxn modelId="{42033475-C2D8-4FBB-9BB9-1B13213DEEA0}" type="presParOf" srcId="{85EBA8AC-BEC8-46B3-8D5A-4283420A5879}" destId="{B85CEC8D-612D-4499-8F48-E92B24622423}" srcOrd="1" destOrd="0" presId="urn:microsoft.com/office/officeart/2008/layout/HalfCircleOrganizationChart"/>
    <dgm:cxn modelId="{7B000185-95E7-4B0C-99E6-506407F25D93}" type="presParOf" srcId="{85EBA8AC-BEC8-46B3-8D5A-4283420A5879}" destId="{5D3A0A64-81FD-49E5-8EF1-3B44A53C6F28}" srcOrd="2" destOrd="0" presId="urn:microsoft.com/office/officeart/2008/layout/HalfCircleOrganizationChart"/>
    <dgm:cxn modelId="{F4AE6442-3DE8-4D73-8336-4322B33DE204}" type="presParOf" srcId="{85EBA8AC-BEC8-46B3-8D5A-4283420A5879}" destId="{BA22E031-F23D-46DD-AD63-A90E554EB1DC}" srcOrd="3" destOrd="0" presId="urn:microsoft.com/office/officeart/2008/layout/HalfCircleOrganizationChart"/>
    <dgm:cxn modelId="{8D948423-933A-4E0A-B0B3-DACDCB800AE7}" type="presParOf" srcId="{3A91EC60-9ED4-466C-9327-0FF3B8D7A0F4}" destId="{EC00913E-9FBC-432F-9B2A-23CA12BE3EA3}" srcOrd="1" destOrd="0" presId="urn:microsoft.com/office/officeart/2008/layout/HalfCircleOrganizationChart"/>
    <dgm:cxn modelId="{872007C1-C72B-4DD7-A939-D3C3CCD1A13A}" type="presParOf" srcId="{EC00913E-9FBC-432F-9B2A-23CA12BE3EA3}" destId="{433596C6-26B7-4E4B-B62E-0CCE1682C493}" srcOrd="0" destOrd="0" presId="urn:microsoft.com/office/officeart/2008/layout/HalfCircleOrganizationChart"/>
    <dgm:cxn modelId="{AC9DD8D2-D9F2-4E08-8C7F-6DC3BE24AF32}" type="presParOf" srcId="{EC00913E-9FBC-432F-9B2A-23CA12BE3EA3}" destId="{9FF5AF46-FC49-4590-B279-3B1301C9CB37}" srcOrd="1" destOrd="0" presId="urn:microsoft.com/office/officeart/2008/layout/HalfCircleOrganizationChart"/>
    <dgm:cxn modelId="{0319E18E-7F4F-4EC2-B494-7B50553041A7}" type="presParOf" srcId="{9FF5AF46-FC49-4590-B279-3B1301C9CB37}" destId="{38C9D33E-CBE2-4583-81A8-7DEBB8473923}" srcOrd="0" destOrd="0" presId="urn:microsoft.com/office/officeart/2008/layout/HalfCircleOrganizationChart"/>
    <dgm:cxn modelId="{7EA6C17E-D291-4BD7-AA78-61D97C254171}" type="presParOf" srcId="{38C9D33E-CBE2-4583-81A8-7DEBB8473923}" destId="{2E018286-D685-43A0-8627-A8D5BF240892}" srcOrd="0" destOrd="0" presId="urn:microsoft.com/office/officeart/2008/layout/HalfCircleOrganizationChart"/>
    <dgm:cxn modelId="{2EC17E91-C701-4138-B8C8-E24A46B6DBFC}" type="presParOf" srcId="{38C9D33E-CBE2-4583-81A8-7DEBB8473923}" destId="{D67C01C1-11AE-4164-A9E7-D316C7DF871C}" srcOrd="1" destOrd="0" presId="urn:microsoft.com/office/officeart/2008/layout/HalfCircleOrganizationChart"/>
    <dgm:cxn modelId="{3C5B77EA-0405-4A3C-9D7A-3B953BA07E2E}" type="presParOf" srcId="{38C9D33E-CBE2-4583-81A8-7DEBB8473923}" destId="{2A1D051A-21E9-4923-8D37-905D3359F19B}" srcOrd="2" destOrd="0" presId="urn:microsoft.com/office/officeart/2008/layout/HalfCircleOrganizationChart"/>
    <dgm:cxn modelId="{AFF17B68-4060-49AA-91E9-21EC08CAB7EA}" type="presParOf" srcId="{38C9D33E-CBE2-4583-81A8-7DEBB8473923}" destId="{BD462F5C-DDBC-49CF-B944-BCA86DBC472A}" srcOrd="3" destOrd="0" presId="urn:microsoft.com/office/officeart/2008/layout/HalfCircleOrganizationChart"/>
    <dgm:cxn modelId="{A2357664-FF44-460A-A0F7-898172AAEE80}" type="presParOf" srcId="{9FF5AF46-FC49-4590-B279-3B1301C9CB37}" destId="{0BC7C8E4-08AA-4F07-96D5-CC7B8A4A4324}" srcOrd="1" destOrd="0" presId="urn:microsoft.com/office/officeart/2008/layout/HalfCircleOrganizationChart"/>
    <dgm:cxn modelId="{E2D7A873-06AA-4345-BC81-3953619F6FB6}" type="presParOf" srcId="{9FF5AF46-FC49-4590-B279-3B1301C9CB37}" destId="{C204187F-280D-4770-B3C4-D5C008090F7E}" srcOrd="2" destOrd="0" presId="urn:microsoft.com/office/officeart/2008/layout/HalfCircleOrganizationChart"/>
    <dgm:cxn modelId="{56881E25-FC19-4EBC-B4FF-DBC591ADD4A1}" type="presParOf" srcId="{EC00913E-9FBC-432F-9B2A-23CA12BE3EA3}" destId="{5C2F2B17-CB37-454D-A3C3-0460A3F8A523}" srcOrd="2" destOrd="0" presId="urn:microsoft.com/office/officeart/2008/layout/HalfCircleOrganizationChart"/>
    <dgm:cxn modelId="{19D29398-2DAE-4C20-903E-7E46F97E5093}" type="presParOf" srcId="{EC00913E-9FBC-432F-9B2A-23CA12BE3EA3}" destId="{55131984-82D7-42A6-B80D-B80E4F3A91FC}" srcOrd="3" destOrd="0" presId="urn:microsoft.com/office/officeart/2008/layout/HalfCircleOrganizationChart"/>
    <dgm:cxn modelId="{5F92F7FA-6334-4980-9DE6-56677611ED16}" type="presParOf" srcId="{55131984-82D7-42A6-B80D-B80E4F3A91FC}" destId="{285037B5-521E-40A4-B79F-C40B1376FD4C}" srcOrd="0" destOrd="0" presId="urn:microsoft.com/office/officeart/2008/layout/HalfCircleOrganizationChart"/>
    <dgm:cxn modelId="{AB5F3285-9E05-451A-B14C-3810693D9DF2}" type="presParOf" srcId="{285037B5-521E-40A4-B79F-C40B1376FD4C}" destId="{88B5A00D-992C-4FAC-8A42-C319E27B4CB4}" srcOrd="0" destOrd="0" presId="urn:microsoft.com/office/officeart/2008/layout/HalfCircleOrganizationChart"/>
    <dgm:cxn modelId="{958DCF1E-9A7F-4A98-B2F9-0A2B2343C2EC}" type="presParOf" srcId="{285037B5-521E-40A4-B79F-C40B1376FD4C}" destId="{FB9EF320-62A8-4E52-B188-E5FE71B10EB7}" srcOrd="1" destOrd="0" presId="urn:microsoft.com/office/officeart/2008/layout/HalfCircleOrganizationChart"/>
    <dgm:cxn modelId="{D31568BA-9C58-4B8E-B035-DA38EFE67259}" type="presParOf" srcId="{285037B5-521E-40A4-B79F-C40B1376FD4C}" destId="{72B64A4D-68BD-44D1-A3C8-325911624684}" srcOrd="2" destOrd="0" presId="urn:microsoft.com/office/officeart/2008/layout/HalfCircleOrganizationChart"/>
    <dgm:cxn modelId="{4D8EC8BC-5120-4C27-A9DC-728CCF1554A6}" type="presParOf" srcId="{285037B5-521E-40A4-B79F-C40B1376FD4C}" destId="{54F7B257-4D9D-4690-8193-7D66D4662BD4}" srcOrd="3" destOrd="0" presId="urn:microsoft.com/office/officeart/2008/layout/HalfCircleOrganizationChart"/>
    <dgm:cxn modelId="{247C5BCC-C434-42CB-A0D3-05B52238EAA5}" type="presParOf" srcId="{55131984-82D7-42A6-B80D-B80E4F3A91FC}" destId="{9E9C212B-109F-47E5-B931-EEE1B032905C}" srcOrd="1" destOrd="0" presId="urn:microsoft.com/office/officeart/2008/layout/HalfCircleOrganizationChart"/>
    <dgm:cxn modelId="{4F39E2C0-5D90-4F7E-A447-6D060009061D}" type="presParOf" srcId="{55131984-82D7-42A6-B80D-B80E4F3A91FC}" destId="{59A31CB3-BEFD-4F39-A796-4BE1C0224B5D}" srcOrd="2" destOrd="0" presId="urn:microsoft.com/office/officeart/2008/layout/HalfCircleOrganizationChart"/>
    <dgm:cxn modelId="{7027CD54-442D-4B69-9033-FAFC2B82C721}" type="presParOf" srcId="{EC00913E-9FBC-432F-9B2A-23CA12BE3EA3}" destId="{D2EDB26C-BEF9-4F1E-92C4-EFB866039CC0}" srcOrd="4" destOrd="0" presId="urn:microsoft.com/office/officeart/2008/layout/HalfCircleOrganizationChart"/>
    <dgm:cxn modelId="{9318283D-327B-49AB-8D05-CB919C153BD7}" type="presParOf" srcId="{EC00913E-9FBC-432F-9B2A-23CA12BE3EA3}" destId="{1B378F17-CF00-4970-8914-691B4567CE6E}" srcOrd="5" destOrd="0" presId="urn:microsoft.com/office/officeart/2008/layout/HalfCircleOrganizationChart"/>
    <dgm:cxn modelId="{1AB6C956-E5E3-4FEC-BE87-4D77CA4D2204}" type="presParOf" srcId="{1B378F17-CF00-4970-8914-691B4567CE6E}" destId="{3958599F-5878-46B6-B59E-6B93092D4822}" srcOrd="0" destOrd="0" presId="urn:microsoft.com/office/officeart/2008/layout/HalfCircleOrganizationChart"/>
    <dgm:cxn modelId="{896150C6-8A74-4101-BE0F-A62C71800455}" type="presParOf" srcId="{3958599F-5878-46B6-B59E-6B93092D4822}" destId="{02ECE46F-2F73-4540-9B9F-F154E7A66D89}" srcOrd="0" destOrd="0" presId="urn:microsoft.com/office/officeart/2008/layout/HalfCircleOrganizationChart"/>
    <dgm:cxn modelId="{C1BDDE32-AAE0-41EC-908D-9619050A458D}" type="presParOf" srcId="{3958599F-5878-46B6-B59E-6B93092D4822}" destId="{31B9D35B-0C09-4B5B-9437-D934DA4760B1}" srcOrd="1" destOrd="0" presId="urn:microsoft.com/office/officeart/2008/layout/HalfCircleOrganizationChart"/>
    <dgm:cxn modelId="{7E61AEFA-D419-46AB-9E9C-5B8D10BCC6B2}" type="presParOf" srcId="{3958599F-5878-46B6-B59E-6B93092D4822}" destId="{7949CED5-83BE-4BA0-8EFC-22066CE1D132}" srcOrd="2" destOrd="0" presId="urn:microsoft.com/office/officeart/2008/layout/HalfCircleOrganizationChart"/>
    <dgm:cxn modelId="{A351C1FD-DDBE-4755-8B00-E3E3D2C8A07F}" type="presParOf" srcId="{3958599F-5878-46B6-B59E-6B93092D4822}" destId="{EC09F1FD-F17D-4F72-809F-A406CE70353C}" srcOrd="3" destOrd="0" presId="urn:microsoft.com/office/officeart/2008/layout/HalfCircleOrganizationChart"/>
    <dgm:cxn modelId="{F8FEE404-E105-4F42-9654-16E7C46D45EF}" type="presParOf" srcId="{1B378F17-CF00-4970-8914-691B4567CE6E}" destId="{1DB7B329-DEA6-4511-93E4-AA1F9F559FB6}" srcOrd="1" destOrd="0" presId="urn:microsoft.com/office/officeart/2008/layout/HalfCircleOrganizationChart"/>
    <dgm:cxn modelId="{2ACD1832-FF0D-474A-A6FC-4E2A3D976A5C}" type="presParOf" srcId="{1B378F17-CF00-4970-8914-691B4567CE6E}" destId="{04772E12-5F19-4CA5-BE3F-4DB9EC45C02C}" srcOrd="2" destOrd="0" presId="urn:microsoft.com/office/officeart/2008/layout/HalfCircleOrganizationChart"/>
    <dgm:cxn modelId="{26C1196A-75F6-41F2-BA80-ACCA5DE12010}" type="presParOf" srcId="{3A91EC60-9ED4-466C-9327-0FF3B8D7A0F4}" destId="{FC9FBD75-2B76-4E5F-B25F-9C583E547C6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A66D81-A490-4909-8368-B88C8C3021B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D0C2B42-C03C-4423-898C-B34F7AAEBC9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</a:p>
      </dgm:t>
    </dgm:pt>
    <dgm:pt modelId="{C88911BB-5644-4956-BAE7-A38D6066AA32}" type="parTrans" cxnId="{A1100BD6-A6A7-4B7E-8C25-4B536F8525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2D2DA5-9FFE-4A71-B65C-21900321C62B}" type="sibTrans" cxnId="{A1100BD6-A6A7-4B7E-8C25-4B536F8525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9FB517-B0FF-4A9D-81DC-A5805E9CDBD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</dgm:t>
    </dgm:pt>
    <dgm:pt modelId="{779AEE7F-F126-4AA7-B542-AE3CCCA01EF3}" type="parTrans" cxnId="{5BA8330D-EFE1-4E92-8E1F-415E0CE4B98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D841E4-CBB1-453E-87A6-309693A894F1}" type="sibTrans" cxnId="{5BA8330D-EFE1-4E92-8E1F-415E0CE4B98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55B916-988E-456D-B107-1B99F0E10AA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gm:t>
    </dgm:pt>
    <dgm:pt modelId="{9962705A-5878-49A2-8394-23C526F86906}" type="parTrans" cxnId="{CA8B4DE4-337F-4C8A-BD94-66E8A64822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49D6D9-BE2F-44D8-9046-3A1A81204451}" type="sibTrans" cxnId="{CA8B4DE4-337F-4C8A-BD94-66E8A64822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6393CE-54DA-422E-8E8D-874A08C7AF1D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</a:p>
      </dgm:t>
    </dgm:pt>
    <dgm:pt modelId="{D45E08F4-8916-4AEE-8925-3D3778B8A35F}" type="parTrans" cxnId="{4F10BF30-AF86-4514-9B1E-B8AEC64D407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D818F-0B16-4732-BEB8-6FD305294346}" type="sibTrans" cxnId="{4F10BF30-AF86-4514-9B1E-B8AEC64D407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33C5FB-DA66-4C68-8985-9E7B5DFE36E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gm:t>
    </dgm:pt>
    <dgm:pt modelId="{A16D81EB-684C-4631-BF8B-55A0A440EA3B}" type="parTrans" cxnId="{B87054D7-2170-4332-8D05-051D2061C78A}">
      <dgm:prSet/>
      <dgm:spPr/>
      <dgm:t>
        <a:bodyPr/>
        <a:lstStyle/>
        <a:p>
          <a:endParaRPr lang="en-US"/>
        </a:p>
      </dgm:t>
    </dgm:pt>
    <dgm:pt modelId="{4861A8EE-2BD9-4FB9-B05D-DEFB3EB55910}" type="sibTrans" cxnId="{B87054D7-2170-4332-8D05-051D2061C78A}">
      <dgm:prSet/>
      <dgm:spPr/>
      <dgm:t>
        <a:bodyPr/>
        <a:lstStyle/>
        <a:p>
          <a:endParaRPr lang="en-US"/>
        </a:p>
      </dgm:t>
    </dgm:pt>
    <dgm:pt modelId="{6300D81A-36C5-4500-A747-D2177C598DC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</a:p>
      </dgm:t>
    </dgm:pt>
    <dgm:pt modelId="{3837902A-BA7A-45CE-AAA6-002B150FBF42}" type="parTrans" cxnId="{7AE2452C-3882-4C3B-89AA-3C76F6F154F9}">
      <dgm:prSet/>
      <dgm:spPr/>
      <dgm:t>
        <a:bodyPr/>
        <a:lstStyle/>
        <a:p>
          <a:endParaRPr lang="en-US"/>
        </a:p>
      </dgm:t>
    </dgm:pt>
    <dgm:pt modelId="{F75710C5-7C11-45E2-B956-82BEB30D0457}" type="sibTrans" cxnId="{7AE2452C-3882-4C3B-89AA-3C76F6F154F9}">
      <dgm:prSet/>
      <dgm:spPr/>
      <dgm:t>
        <a:bodyPr/>
        <a:lstStyle/>
        <a:p>
          <a:endParaRPr lang="en-US"/>
        </a:p>
      </dgm:t>
    </dgm:pt>
    <dgm:pt modelId="{EF71D893-0B7B-4579-B6A4-8E0D270EF805}" type="pres">
      <dgm:prSet presAssocID="{3EA66D81-A490-4909-8368-B88C8C3021B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91EC60-9ED4-466C-9327-0FF3B8D7A0F4}" type="pres">
      <dgm:prSet presAssocID="{2D0C2B42-C03C-4423-898C-B34F7AAEBC98}" presName="hierRoot1" presStyleCnt="0">
        <dgm:presLayoutVars>
          <dgm:hierBranch val="init"/>
        </dgm:presLayoutVars>
      </dgm:prSet>
      <dgm:spPr/>
    </dgm:pt>
    <dgm:pt modelId="{85EBA8AC-BEC8-46B3-8D5A-4283420A5879}" type="pres">
      <dgm:prSet presAssocID="{2D0C2B42-C03C-4423-898C-B34F7AAEBC98}" presName="rootComposite1" presStyleCnt="0"/>
      <dgm:spPr/>
    </dgm:pt>
    <dgm:pt modelId="{8E6F336C-8555-4CF4-A434-62F943486A9C}" type="pres">
      <dgm:prSet presAssocID="{2D0C2B42-C03C-4423-898C-B34F7AAEBC98}" presName="rootText1" presStyleLbl="alignAcc1" presStyleIdx="0" presStyleCnt="0">
        <dgm:presLayoutVars>
          <dgm:chPref val="3"/>
        </dgm:presLayoutVars>
      </dgm:prSet>
      <dgm:spPr/>
    </dgm:pt>
    <dgm:pt modelId="{B85CEC8D-612D-4499-8F48-E92B24622423}" type="pres">
      <dgm:prSet presAssocID="{2D0C2B42-C03C-4423-898C-B34F7AAEBC98}" presName="topArc1" presStyleLbl="parChTrans1D1" presStyleIdx="0" presStyleCnt="12"/>
      <dgm:spPr/>
    </dgm:pt>
    <dgm:pt modelId="{5D3A0A64-81FD-49E5-8EF1-3B44A53C6F28}" type="pres">
      <dgm:prSet presAssocID="{2D0C2B42-C03C-4423-898C-B34F7AAEBC98}" presName="bottomArc1" presStyleLbl="parChTrans1D1" presStyleIdx="1" presStyleCnt="12"/>
      <dgm:spPr/>
    </dgm:pt>
    <dgm:pt modelId="{BA22E031-F23D-46DD-AD63-A90E554EB1DC}" type="pres">
      <dgm:prSet presAssocID="{2D0C2B42-C03C-4423-898C-B34F7AAEBC98}" presName="topConnNode1" presStyleLbl="node1" presStyleIdx="0" presStyleCnt="0"/>
      <dgm:spPr/>
    </dgm:pt>
    <dgm:pt modelId="{EC00913E-9FBC-432F-9B2A-23CA12BE3EA3}" type="pres">
      <dgm:prSet presAssocID="{2D0C2B42-C03C-4423-898C-B34F7AAEBC98}" presName="hierChild2" presStyleCnt="0"/>
      <dgm:spPr/>
    </dgm:pt>
    <dgm:pt modelId="{433596C6-26B7-4E4B-B62E-0CCE1682C493}" type="pres">
      <dgm:prSet presAssocID="{779AEE7F-F126-4AA7-B542-AE3CCCA01EF3}" presName="Name28" presStyleLbl="parChTrans1D2" presStyleIdx="0" presStyleCnt="3"/>
      <dgm:spPr/>
    </dgm:pt>
    <dgm:pt modelId="{9FF5AF46-FC49-4590-B279-3B1301C9CB37}" type="pres">
      <dgm:prSet presAssocID="{E09FB517-B0FF-4A9D-81DC-A5805E9CDBD6}" presName="hierRoot2" presStyleCnt="0">
        <dgm:presLayoutVars>
          <dgm:hierBranch val="init"/>
        </dgm:presLayoutVars>
      </dgm:prSet>
      <dgm:spPr/>
    </dgm:pt>
    <dgm:pt modelId="{38C9D33E-CBE2-4583-81A8-7DEBB8473923}" type="pres">
      <dgm:prSet presAssocID="{E09FB517-B0FF-4A9D-81DC-A5805E9CDBD6}" presName="rootComposite2" presStyleCnt="0"/>
      <dgm:spPr/>
    </dgm:pt>
    <dgm:pt modelId="{2E018286-D685-43A0-8627-A8D5BF240892}" type="pres">
      <dgm:prSet presAssocID="{E09FB517-B0FF-4A9D-81DC-A5805E9CDBD6}" presName="rootText2" presStyleLbl="alignAcc1" presStyleIdx="0" presStyleCnt="0">
        <dgm:presLayoutVars>
          <dgm:chPref val="3"/>
        </dgm:presLayoutVars>
      </dgm:prSet>
      <dgm:spPr/>
    </dgm:pt>
    <dgm:pt modelId="{D67C01C1-11AE-4164-A9E7-D316C7DF871C}" type="pres">
      <dgm:prSet presAssocID="{E09FB517-B0FF-4A9D-81DC-A5805E9CDBD6}" presName="topArc2" presStyleLbl="parChTrans1D1" presStyleIdx="2" presStyleCnt="12"/>
      <dgm:spPr/>
    </dgm:pt>
    <dgm:pt modelId="{2A1D051A-21E9-4923-8D37-905D3359F19B}" type="pres">
      <dgm:prSet presAssocID="{E09FB517-B0FF-4A9D-81DC-A5805E9CDBD6}" presName="bottomArc2" presStyleLbl="parChTrans1D1" presStyleIdx="3" presStyleCnt="12"/>
      <dgm:spPr/>
    </dgm:pt>
    <dgm:pt modelId="{BD462F5C-DDBC-49CF-B944-BCA86DBC472A}" type="pres">
      <dgm:prSet presAssocID="{E09FB517-B0FF-4A9D-81DC-A5805E9CDBD6}" presName="topConnNode2" presStyleLbl="node2" presStyleIdx="0" presStyleCnt="0"/>
      <dgm:spPr/>
    </dgm:pt>
    <dgm:pt modelId="{0BC7C8E4-08AA-4F07-96D5-CC7B8A4A4324}" type="pres">
      <dgm:prSet presAssocID="{E09FB517-B0FF-4A9D-81DC-A5805E9CDBD6}" presName="hierChild4" presStyleCnt="0"/>
      <dgm:spPr/>
    </dgm:pt>
    <dgm:pt modelId="{C204187F-280D-4770-B3C4-D5C008090F7E}" type="pres">
      <dgm:prSet presAssocID="{E09FB517-B0FF-4A9D-81DC-A5805E9CDBD6}" presName="hierChild5" presStyleCnt="0"/>
      <dgm:spPr/>
    </dgm:pt>
    <dgm:pt modelId="{5C2F2B17-CB37-454D-A3C3-0460A3F8A523}" type="pres">
      <dgm:prSet presAssocID="{9962705A-5878-49A2-8394-23C526F86906}" presName="Name28" presStyleLbl="parChTrans1D2" presStyleIdx="1" presStyleCnt="3"/>
      <dgm:spPr/>
    </dgm:pt>
    <dgm:pt modelId="{55131984-82D7-42A6-B80D-B80E4F3A91FC}" type="pres">
      <dgm:prSet presAssocID="{5F55B916-988E-456D-B107-1B99F0E10AA5}" presName="hierRoot2" presStyleCnt="0">
        <dgm:presLayoutVars>
          <dgm:hierBranch val="init"/>
        </dgm:presLayoutVars>
      </dgm:prSet>
      <dgm:spPr/>
    </dgm:pt>
    <dgm:pt modelId="{285037B5-521E-40A4-B79F-C40B1376FD4C}" type="pres">
      <dgm:prSet presAssocID="{5F55B916-988E-456D-B107-1B99F0E10AA5}" presName="rootComposite2" presStyleCnt="0"/>
      <dgm:spPr/>
    </dgm:pt>
    <dgm:pt modelId="{88B5A00D-992C-4FAC-8A42-C319E27B4CB4}" type="pres">
      <dgm:prSet presAssocID="{5F55B916-988E-456D-B107-1B99F0E10AA5}" presName="rootText2" presStyleLbl="alignAcc1" presStyleIdx="0" presStyleCnt="0">
        <dgm:presLayoutVars>
          <dgm:chPref val="3"/>
        </dgm:presLayoutVars>
      </dgm:prSet>
      <dgm:spPr/>
    </dgm:pt>
    <dgm:pt modelId="{FB9EF320-62A8-4E52-B188-E5FE71B10EB7}" type="pres">
      <dgm:prSet presAssocID="{5F55B916-988E-456D-B107-1B99F0E10AA5}" presName="topArc2" presStyleLbl="parChTrans1D1" presStyleIdx="4" presStyleCnt="12"/>
      <dgm:spPr/>
    </dgm:pt>
    <dgm:pt modelId="{72B64A4D-68BD-44D1-A3C8-325911624684}" type="pres">
      <dgm:prSet presAssocID="{5F55B916-988E-456D-B107-1B99F0E10AA5}" presName="bottomArc2" presStyleLbl="parChTrans1D1" presStyleIdx="5" presStyleCnt="12"/>
      <dgm:spPr/>
    </dgm:pt>
    <dgm:pt modelId="{54F7B257-4D9D-4690-8193-7D66D4662BD4}" type="pres">
      <dgm:prSet presAssocID="{5F55B916-988E-456D-B107-1B99F0E10AA5}" presName="topConnNode2" presStyleLbl="node2" presStyleIdx="0" presStyleCnt="0"/>
      <dgm:spPr/>
    </dgm:pt>
    <dgm:pt modelId="{9E9C212B-109F-47E5-B931-EEE1B032905C}" type="pres">
      <dgm:prSet presAssocID="{5F55B916-988E-456D-B107-1B99F0E10AA5}" presName="hierChild4" presStyleCnt="0"/>
      <dgm:spPr/>
    </dgm:pt>
    <dgm:pt modelId="{0783BA29-A8E6-4F86-BECE-A3733F10749B}" type="pres">
      <dgm:prSet presAssocID="{A16D81EB-684C-4631-BF8B-55A0A440EA3B}" presName="Name28" presStyleLbl="parChTrans1D3" presStyleIdx="0" presStyleCnt="2"/>
      <dgm:spPr/>
    </dgm:pt>
    <dgm:pt modelId="{05C2E433-23D0-4B74-9ACC-09E3A4F2D471}" type="pres">
      <dgm:prSet presAssocID="{3433C5FB-DA66-4C68-8985-9E7B5DFE36E6}" presName="hierRoot2" presStyleCnt="0">
        <dgm:presLayoutVars>
          <dgm:hierBranch val="init"/>
        </dgm:presLayoutVars>
      </dgm:prSet>
      <dgm:spPr/>
    </dgm:pt>
    <dgm:pt modelId="{4952C420-1BF3-4E23-9215-1E9B7EC1786F}" type="pres">
      <dgm:prSet presAssocID="{3433C5FB-DA66-4C68-8985-9E7B5DFE36E6}" presName="rootComposite2" presStyleCnt="0"/>
      <dgm:spPr/>
    </dgm:pt>
    <dgm:pt modelId="{F3BC08D5-C017-4785-AE2E-9391205FB4FE}" type="pres">
      <dgm:prSet presAssocID="{3433C5FB-DA66-4C68-8985-9E7B5DFE36E6}" presName="rootText2" presStyleLbl="alignAcc1" presStyleIdx="0" presStyleCnt="0">
        <dgm:presLayoutVars>
          <dgm:chPref val="3"/>
        </dgm:presLayoutVars>
      </dgm:prSet>
      <dgm:spPr/>
    </dgm:pt>
    <dgm:pt modelId="{DD32375D-061D-477E-BEDC-A2E28BB03F6A}" type="pres">
      <dgm:prSet presAssocID="{3433C5FB-DA66-4C68-8985-9E7B5DFE36E6}" presName="topArc2" presStyleLbl="parChTrans1D1" presStyleIdx="6" presStyleCnt="12"/>
      <dgm:spPr/>
    </dgm:pt>
    <dgm:pt modelId="{883D2522-75D7-4181-8F22-6F0BD138B3B3}" type="pres">
      <dgm:prSet presAssocID="{3433C5FB-DA66-4C68-8985-9E7B5DFE36E6}" presName="bottomArc2" presStyleLbl="parChTrans1D1" presStyleIdx="7" presStyleCnt="12"/>
      <dgm:spPr/>
    </dgm:pt>
    <dgm:pt modelId="{C64D394D-048E-4D96-B6F5-22971FAC1624}" type="pres">
      <dgm:prSet presAssocID="{3433C5FB-DA66-4C68-8985-9E7B5DFE36E6}" presName="topConnNode2" presStyleLbl="node3" presStyleIdx="0" presStyleCnt="0"/>
      <dgm:spPr/>
    </dgm:pt>
    <dgm:pt modelId="{D9801B1D-D7BD-4442-9312-EF7FB05F7C22}" type="pres">
      <dgm:prSet presAssocID="{3433C5FB-DA66-4C68-8985-9E7B5DFE36E6}" presName="hierChild4" presStyleCnt="0"/>
      <dgm:spPr/>
    </dgm:pt>
    <dgm:pt modelId="{471870C5-08C4-448B-8DD0-283FBB5611AF}" type="pres">
      <dgm:prSet presAssocID="{3433C5FB-DA66-4C68-8985-9E7B5DFE36E6}" presName="hierChild5" presStyleCnt="0"/>
      <dgm:spPr/>
    </dgm:pt>
    <dgm:pt modelId="{BDF6E1C2-A9B0-48D3-9C2E-D26107377B55}" type="pres">
      <dgm:prSet presAssocID="{3837902A-BA7A-45CE-AAA6-002B150FBF42}" presName="Name28" presStyleLbl="parChTrans1D3" presStyleIdx="1" presStyleCnt="2"/>
      <dgm:spPr/>
    </dgm:pt>
    <dgm:pt modelId="{1A229FA8-75A2-4CEF-90A1-8D28FCEEFC16}" type="pres">
      <dgm:prSet presAssocID="{6300D81A-36C5-4500-A747-D2177C598DCF}" presName="hierRoot2" presStyleCnt="0">
        <dgm:presLayoutVars>
          <dgm:hierBranch val="init"/>
        </dgm:presLayoutVars>
      </dgm:prSet>
      <dgm:spPr/>
    </dgm:pt>
    <dgm:pt modelId="{3CAF126E-8ABF-49B5-ADA6-64BD7BBC31AD}" type="pres">
      <dgm:prSet presAssocID="{6300D81A-36C5-4500-A747-D2177C598DCF}" presName="rootComposite2" presStyleCnt="0"/>
      <dgm:spPr/>
    </dgm:pt>
    <dgm:pt modelId="{6860A82B-EFFA-48FB-A146-ECB01192222F}" type="pres">
      <dgm:prSet presAssocID="{6300D81A-36C5-4500-A747-D2177C598DCF}" presName="rootText2" presStyleLbl="alignAcc1" presStyleIdx="0" presStyleCnt="0">
        <dgm:presLayoutVars>
          <dgm:chPref val="3"/>
        </dgm:presLayoutVars>
      </dgm:prSet>
      <dgm:spPr/>
    </dgm:pt>
    <dgm:pt modelId="{881670F0-F817-499C-BC3A-79F74E27B2F0}" type="pres">
      <dgm:prSet presAssocID="{6300D81A-36C5-4500-A747-D2177C598DCF}" presName="topArc2" presStyleLbl="parChTrans1D1" presStyleIdx="8" presStyleCnt="12"/>
      <dgm:spPr/>
    </dgm:pt>
    <dgm:pt modelId="{162565F7-5AED-421E-AFA7-8FAA8BEF14EE}" type="pres">
      <dgm:prSet presAssocID="{6300D81A-36C5-4500-A747-D2177C598DCF}" presName="bottomArc2" presStyleLbl="parChTrans1D1" presStyleIdx="9" presStyleCnt="12"/>
      <dgm:spPr/>
    </dgm:pt>
    <dgm:pt modelId="{8FA153FD-2500-490F-A3B3-4CAAEB639BE1}" type="pres">
      <dgm:prSet presAssocID="{6300D81A-36C5-4500-A747-D2177C598DCF}" presName="topConnNode2" presStyleLbl="node3" presStyleIdx="0" presStyleCnt="0"/>
      <dgm:spPr/>
    </dgm:pt>
    <dgm:pt modelId="{BCFA199C-49B4-4F5D-BD30-A214BE14F9A6}" type="pres">
      <dgm:prSet presAssocID="{6300D81A-36C5-4500-A747-D2177C598DCF}" presName="hierChild4" presStyleCnt="0"/>
      <dgm:spPr/>
    </dgm:pt>
    <dgm:pt modelId="{EC26E146-F995-4B83-BC3A-748B3FBE44E1}" type="pres">
      <dgm:prSet presAssocID="{6300D81A-36C5-4500-A747-D2177C598DCF}" presName="hierChild5" presStyleCnt="0"/>
      <dgm:spPr/>
    </dgm:pt>
    <dgm:pt modelId="{59A31CB3-BEFD-4F39-A796-4BE1C0224B5D}" type="pres">
      <dgm:prSet presAssocID="{5F55B916-988E-456D-B107-1B99F0E10AA5}" presName="hierChild5" presStyleCnt="0"/>
      <dgm:spPr/>
    </dgm:pt>
    <dgm:pt modelId="{D2EDB26C-BEF9-4F1E-92C4-EFB866039CC0}" type="pres">
      <dgm:prSet presAssocID="{D45E08F4-8916-4AEE-8925-3D3778B8A35F}" presName="Name28" presStyleLbl="parChTrans1D2" presStyleIdx="2" presStyleCnt="3"/>
      <dgm:spPr/>
    </dgm:pt>
    <dgm:pt modelId="{1B378F17-CF00-4970-8914-691B4567CE6E}" type="pres">
      <dgm:prSet presAssocID="{CA6393CE-54DA-422E-8E8D-874A08C7AF1D}" presName="hierRoot2" presStyleCnt="0">
        <dgm:presLayoutVars>
          <dgm:hierBranch val="init"/>
        </dgm:presLayoutVars>
      </dgm:prSet>
      <dgm:spPr/>
    </dgm:pt>
    <dgm:pt modelId="{3958599F-5878-46B6-B59E-6B93092D4822}" type="pres">
      <dgm:prSet presAssocID="{CA6393CE-54DA-422E-8E8D-874A08C7AF1D}" presName="rootComposite2" presStyleCnt="0"/>
      <dgm:spPr/>
    </dgm:pt>
    <dgm:pt modelId="{02ECE46F-2F73-4540-9B9F-F154E7A66D89}" type="pres">
      <dgm:prSet presAssocID="{CA6393CE-54DA-422E-8E8D-874A08C7AF1D}" presName="rootText2" presStyleLbl="alignAcc1" presStyleIdx="0" presStyleCnt="0">
        <dgm:presLayoutVars>
          <dgm:chPref val="3"/>
        </dgm:presLayoutVars>
      </dgm:prSet>
      <dgm:spPr/>
    </dgm:pt>
    <dgm:pt modelId="{31B9D35B-0C09-4B5B-9437-D934DA4760B1}" type="pres">
      <dgm:prSet presAssocID="{CA6393CE-54DA-422E-8E8D-874A08C7AF1D}" presName="topArc2" presStyleLbl="parChTrans1D1" presStyleIdx="10" presStyleCnt="12"/>
      <dgm:spPr/>
    </dgm:pt>
    <dgm:pt modelId="{7949CED5-83BE-4BA0-8EFC-22066CE1D132}" type="pres">
      <dgm:prSet presAssocID="{CA6393CE-54DA-422E-8E8D-874A08C7AF1D}" presName="bottomArc2" presStyleLbl="parChTrans1D1" presStyleIdx="11" presStyleCnt="12"/>
      <dgm:spPr/>
    </dgm:pt>
    <dgm:pt modelId="{EC09F1FD-F17D-4F72-809F-A406CE70353C}" type="pres">
      <dgm:prSet presAssocID="{CA6393CE-54DA-422E-8E8D-874A08C7AF1D}" presName="topConnNode2" presStyleLbl="node2" presStyleIdx="0" presStyleCnt="0"/>
      <dgm:spPr/>
    </dgm:pt>
    <dgm:pt modelId="{1DB7B329-DEA6-4511-93E4-AA1F9F559FB6}" type="pres">
      <dgm:prSet presAssocID="{CA6393CE-54DA-422E-8E8D-874A08C7AF1D}" presName="hierChild4" presStyleCnt="0"/>
      <dgm:spPr/>
    </dgm:pt>
    <dgm:pt modelId="{04772E12-5F19-4CA5-BE3F-4DB9EC45C02C}" type="pres">
      <dgm:prSet presAssocID="{CA6393CE-54DA-422E-8E8D-874A08C7AF1D}" presName="hierChild5" presStyleCnt="0"/>
      <dgm:spPr/>
    </dgm:pt>
    <dgm:pt modelId="{FC9FBD75-2B76-4E5F-B25F-9C583E547C67}" type="pres">
      <dgm:prSet presAssocID="{2D0C2B42-C03C-4423-898C-B34F7AAEBC98}" presName="hierChild3" presStyleCnt="0"/>
      <dgm:spPr/>
    </dgm:pt>
  </dgm:ptLst>
  <dgm:cxnLst>
    <dgm:cxn modelId="{5BA8330D-EFE1-4E92-8E1F-415E0CE4B98F}" srcId="{2D0C2B42-C03C-4423-898C-B34F7AAEBC98}" destId="{E09FB517-B0FF-4A9D-81DC-A5805E9CDBD6}" srcOrd="0" destOrd="0" parTransId="{779AEE7F-F126-4AA7-B542-AE3CCCA01EF3}" sibTransId="{05D841E4-CBB1-453E-87A6-309693A894F1}"/>
    <dgm:cxn modelId="{81423C12-AAEE-4F63-8460-3FECC08B66DE}" type="presOf" srcId="{CA6393CE-54DA-422E-8E8D-874A08C7AF1D}" destId="{02ECE46F-2F73-4540-9B9F-F154E7A66D89}" srcOrd="0" destOrd="0" presId="urn:microsoft.com/office/officeart/2008/layout/HalfCircleOrganizationChart"/>
    <dgm:cxn modelId="{08615C18-EFA8-4983-BCC6-BDA3B6B632DA}" type="presOf" srcId="{D45E08F4-8916-4AEE-8925-3D3778B8A35F}" destId="{D2EDB26C-BEF9-4F1E-92C4-EFB866039CC0}" srcOrd="0" destOrd="0" presId="urn:microsoft.com/office/officeart/2008/layout/HalfCircleOrganizationChart"/>
    <dgm:cxn modelId="{E9E2DD18-06F6-4DE6-A36F-3C4E5F404D2E}" type="presOf" srcId="{5F55B916-988E-456D-B107-1B99F0E10AA5}" destId="{54F7B257-4D9D-4690-8193-7D66D4662BD4}" srcOrd="1" destOrd="0" presId="urn:microsoft.com/office/officeart/2008/layout/HalfCircleOrganizationChart"/>
    <dgm:cxn modelId="{517EE41F-7EF4-41D3-A19F-BCBEE094B223}" type="presOf" srcId="{779AEE7F-F126-4AA7-B542-AE3CCCA01EF3}" destId="{433596C6-26B7-4E4B-B62E-0CCE1682C493}" srcOrd="0" destOrd="0" presId="urn:microsoft.com/office/officeart/2008/layout/HalfCircleOrganizationChart"/>
    <dgm:cxn modelId="{7AE2452C-3882-4C3B-89AA-3C76F6F154F9}" srcId="{5F55B916-988E-456D-B107-1B99F0E10AA5}" destId="{6300D81A-36C5-4500-A747-D2177C598DCF}" srcOrd="1" destOrd="0" parTransId="{3837902A-BA7A-45CE-AAA6-002B150FBF42}" sibTransId="{F75710C5-7C11-45E2-B956-82BEB30D0457}"/>
    <dgm:cxn modelId="{4F10BF30-AF86-4514-9B1E-B8AEC64D4071}" srcId="{2D0C2B42-C03C-4423-898C-B34F7AAEBC98}" destId="{CA6393CE-54DA-422E-8E8D-874A08C7AF1D}" srcOrd="2" destOrd="0" parTransId="{D45E08F4-8916-4AEE-8925-3D3778B8A35F}" sibTransId="{7F4D818F-0B16-4732-BEB8-6FD305294346}"/>
    <dgm:cxn modelId="{DB27D13A-9F4E-4431-BE87-142683B31DCC}" type="presOf" srcId="{2D0C2B42-C03C-4423-898C-B34F7AAEBC98}" destId="{8E6F336C-8555-4CF4-A434-62F943486A9C}" srcOrd="0" destOrd="0" presId="urn:microsoft.com/office/officeart/2008/layout/HalfCircleOrganizationChart"/>
    <dgm:cxn modelId="{1BAFB53E-E61E-490A-AC7F-8E72AC7E32E9}" type="presOf" srcId="{3EA66D81-A490-4909-8368-B88C8C3021B3}" destId="{EF71D893-0B7B-4579-B6A4-8E0D270EF805}" srcOrd="0" destOrd="0" presId="urn:microsoft.com/office/officeart/2008/layout/HalfCircleOrganizationChart"/>
    <dgm:cxn modelId="{9CFE1449-95B7-4B9F-9BC9-E02EC92932FD}" type="presOf" srcId="{A16D81EB-684C-4631-BF8B-55A0A440EA3B}" destId="{0783BA29-A8E6-4F86-BECE-A3733F10749B}" srcOrd="0" destOrd="0" presId="urn:microsoft.com/office/officeart/2008/layout/HalfCircleOrganizationChart"/>
    <dgm:cxn modelId="{78C8176C-0252-4C01-9AAE-49F8C9D05B78}" type="presOf" srcId="{CA6393CE-54DA-422E-8E8D-874A08C7AF1D}" destId="{EC09F1FD-F17D-4F72-809F-A406CE70353C}" srcOrd="1" destOrd="0" presId="urn:microsoft.com/office/officeart/2008/layout/HalfCircleOrganizationChart"/>
    <dgm:cxn modelId="{68F8C17A-1679-40B7-A0EC-85CF5D43D4B6}" type="presOf" srcId="{3837902A-BA7A-45CE-AAA6-002B150FBF42}" destId="{BDF6E1C2-A9B0-48D3-9C2E-D26107377B55}" srcOrd="0" destOrd="0" presId="urn:microsoft.com/office/officeart/2008/layout/HalfCircleOrganizationChart"/>
    <dgm:cxn modelId="{222EC882-76EF-429C-854F-FE4EB5AE1E96}" type="presOf" srcId="{6300D81A-36C5-4500-A747-D2177C598DCF}" destId="{6860A82B-EFFA-48FB-A146-ECB01192222F}" srcOrd="0" destOrd="0" presId="urn:microsoft.com/office/officeart/2008/layout/HalfCircleOrganizationChart"/>
    <dgm:cxn modelId="{8E5F2A87-662B-4CED-9AC5-827F832526DA}" type="presOf" srcId="{E09FB517-B0FF-4A9D-81DC-A5805E9CDBD6}" destId="{2E018286-D685-43A0-8627-A8D5BF240892}" srcOrd="0" destOrd="0" presId="urn:microsoft.com/office/officeart/2008/layout/HalfCircleOrganizationChart"/>
    <dgm:cxn modelId="{6763459F-E95B-4989-B560-45C9A0E71375}" type="presOf" srcId="{3433C5FB-DA66-4C68-8985-9E7B5DFE36E6}" destId="{C64D394D-048E-4D96-B6F5-22971FAC1624}" srcOrd="1" destOrd="0" presId="urn:microsoft.com/office/officeart/2008/layout/HalfCircleOrganizationChart"/>
    <dgm:cxn modelId="{39292CA5-D057-48E4-9648-B1BC2C6AFEA9}" type="presOf" srcId="{2D0C2B42-C03C-4423-898C-B34F7AAEBC98}" destId="{BA22E031-F23D-46DD-AD63-A90E554EB1DC}" srcOrd="1" destOrd="0" presId="urn:microsoft.com/office/officeart/2008/layout/HalfCircleOrganizationChart"/>
    <dgm:cxn modelId="{1D0893B8-F414-4859-9FBF-39D62A0B0A8E}" type="presOf" srcId="{9962705A-5878-49A2-8394-23C526F86906}" destId="{5C2F2B17-CB37-454D-A3C3-0460A3F8A523}" srcOrd="0" destOrd="0" presId="urn:microsoft.com/office/officeart/2008/layout/HalfCircleOrganizationChart"/>
    <dgm:cxn modelId="{977FD5CC-CFB0-4131-BA0D-D5F2F0BBDAF4}" type="presOf" srcId="{E09FB517-B0FF-4A9D-81DC-A5805E9CDBD6}" destId="{BD462F5C-DDBC-49CF-B944-BCA86DBC472A}" srcOrd="1" destOrd="0" presId="urn:microsoft.com/office/officeart/2008/layout/HalfCircleOrganizationChart"/>
    <dgm:cxn modelId="{A1100BD6-A6A7-4B7E-8C25-4B536F8525D4}" srcId="{3EA66D81-A490-4909-8368-B88C8C3021B3}" destId="{2D0C2B42-C03C-4423-898C-B34F7AAEBC98}" srcOrd="0" destOrd="0" parTransId="{C88911BB-5644-4956-BAE7-A38D6066AA32}" sibTransId="{062D2DA5-9FFE-4A71-B65C-21900321C62B}"/>
    <dgm:cxn modelId="{B87054D7-2170-4332-8D05-051D2061C78A}" srcId="{5F55B916-988E-456D-B107-1B99F0E10AA5}" destId="{3433C5FB-DA66-4C68-8985-9E7B5DFE36E6}" srcOrd="0" destOrd="0" parTransId="{A16D81EB-684C-4631-BF8B-55A0A440EA3B}" sibTransId="{4861A8EE-2BD9-4FB9-B05D-DEFB3EB55910}"/>
    <dgm:cxn modelId="{153C62E2-B793-4CD6-994B-1381CCB3FE93}" type="presOf" srcId="{6300D81A-36C5-4500-A747-D2177C598DCF}" destId="{8FA153FD-2500-490F-A3B3-4CAAEB639BE1}" srcOrd="1" destOrd="0" presId="urn:microsoft.com/office/officeart/2008/layout/HalfCircleOrganizationChart"/>
    <dgm:cxn modelId="{CA8B4DE4-337F-4C8A-BD94-66E8A64822AC}" srcId="{2D0C2B42-C03C-4423-898C-B34F7AAEBC98}" destId="{5F55B916-988E-456D-B107-1B99F0E10AA5}" srcOrd="1" destOrd="0" parTransId="{9962705A-5878-49A2-8394-23C526F86906}" sibTransId="{BB49D6D9-BE2F-44D8-9046-3A1A81204451}"/>
    <dgm:cxn modelId="{161C45F0-FC33-4276-BD5C-D7754A41CBEB}" type="presOf" srcId="{5F55B916-988E-456D-B107-1B99F0E10AA5}" destId="{88B5A00D-992C-4FAC-8A42-C319E27B4CB4}" srcOrd="0" destOrd="0" presId="urn:microsoft.com/office/officeart/2008/layout/HalfCircleOrganizationChart"/>
    <dgm:cxn modelId="{04D42AFE-0247-4649-96A8-6FB9A25E1572}" type="presOf" srcId="{3433C5FB-DA66-4C68-8985-9E7B5DFE36E6}" destId="{F3BC08D5-C017-4785-AE2E-9391205FB4FE}" srcOrd="0" destOrd="0" presId="urn:microsoft.com/office/officeart/2008/layout/HalfCircleOrganizationChart"/>
    <dgm:cxn modelId="{9E6FC98D-C48E-49B4-8DF1-7CC1EA583D66}" type="presParOf" srcId="{EF71D893-0B7B-4579-B6A4-8E0D270EF805}" destId="{3A91EC60-9ED4-466C-9327-0FF3B8D7A0F4}" srcOrd="0" destOrd="0" presId="urn:microsoft.com/office/officeart/2008/layout/HalfCircleOrganizationChart"/>
    <dgm:cxn modelId="{72C62BC6-BE9D-4053-ADFC-8FEC8A7F394A}" type="presParOf" srcId="{3A91EC60-9ED4-466C-9327-0FF3B8D7A0F4}" destId="{85EBA8AC-BEC8-46B3-8D5A-4283420A5879}" srcOrd="0" destOrd="0" presId="urn:microsoft.com/office/officeart/2008/layout/HalfCircleOrganizationChart"/>
    <dgm:cxn modelId="{662CA85E-87A5-40B8-9ECA-C58E75E267BE}" type="presParOf" srcId="{85EBA8AC-BEC8-46B3-8D5A-4283420A5879}" destId="{8E6F336C-8555-4CF4-A434-62F943486A9C}" srcOrd="0" destOrd="0" presId="urn:microsoft.com/office/officeart/2008/layout/HalfCircleOrganizationChart"/>
    <dgm:cxn modelId="{42033475-C2D8-4FBB-9BB9-1B13213DEEA0}" type="presParOf" srcId="{85EBA8AC-BEC8-46B3-8D5A-4283420A5879}" destId="{B85CEC8D-612D-4499-8F48-E92B24622423}" srcOrd="1" destOrd="0" presId="urn:microsoft.com/office/officeart/2008/layout/HalfCircleOrganizationChart"/>
    <dgm:cxn modelId="{7B000185-95E7-4B0C-99E6-506407F25D93}" type="presParOf" srcId="{85EBA8AC-BEC8-46B3-8D5A-4283420A5879}" destId="{5D3A0A64-81FD-49E5-8EF1-3B44A53C6F28}" srcOrd="2" destOrd="0" presId="urn:microsoft.com/office/officeart/2008/layout/HalfCircleOrganizationChart"/>
    <dgm:cxn modelId="{F4AE6442-3DE8-4D73-8336-4322B33DE204}" type="presParOf" srcId="{85EBA8AC-BEC8-46B3-8D5A-4283420A5879}" destId="{BA22E031-F23D-46DD-AD63-A90E554EB1DC}" srcOrd="3" destOrd="0" presId="urn:microsoft.com/office/officeart/2008/layout/HalfCircleOrganizationChart"/>
    <dgm:cxn modelId="{8D948423-933A-4E0A-B0B3-DACDCB800AE7}" type="presParOf" srcId="{3A91EC60-9ED4-466C-9327-0FF3B8D7A0F4}" destId="{EC00913E-9FBC-432F-9B2A-23CA12BE3EA3}" srcOrd="1" destOrd="0" presId="urn:microsoft.com/office/officeart/2008/layout/HalfCircleOrganizationChart"/>
    <dgm:cxn modelId="{872007C1-C72B-4DD7-A939-D3C3CCD1A13A}" type="presParOf" srcId="{EC00913E-9FBC-432F-9B2A-23CA12BE3EA3}" destId="{433596C6-26B7-4E4B-B62E-0CCE1682C493}" srcOrd="0" destOrd="0" presId="urn:microsoft.com/office/officeart/2008/layout/HalfCircleOrganizationChart"/>
    <dgm:cxn modelId="{AC9DD8D2-D9F2-4E08-8C7F-6DC3BE24AF32}" type="presParOf" srcId="{EC00913E-9FBC-432F-9B2A-23CA12BE3EA3}" destId="{9FF5AF46-FC49-4590-B279-3B1301C9CB37}" srcOrd="1" destOrd="0" presId="urn:microsoft.com/office/officeart/2008/layout/HalfCircleOrganizationChart"/>
    <dgm:cxn modelId="{0319E18E-7F4F-4EC2-B494-7B50553041A7}" type="presParOf" srcId="{9FF5AF46-FC49-4590-B279-3B1301C9CB37}" destId="{38C9D33E-CBE2-4583-81A8-7DEBB8473923}" srcOrd="0" destOrd="0" presId="urn:microsoft.com/office/officeart/2008/layout/HalfCircleOrganizationChart"/>
    <dgm:cxn modelId="{7EA6C17E-D291-4BD7-AA78-61D97C254171}" type="presParOf" srcId="{38C9D33E-CBE2-4583-81A8-7DEBB8473923}" destId="{2E018286-D685-43A0-8627-A8D5BF240892}" srcOrd="0" destOrd="0" presId="urn:microsoft.com/office/officeart/2008/layout/HalfCircleOrganizationChart"/>
    <dgm:cxn modelId="{2EC17E91-C701-4138-B8C8-E24A46B6DBFC}" type="presParOf" srcId="{38C9D33E-CBE2-4583-81A8-7DEBB8473923}" destId="{D67C01C1-11AE-4164-A9E7-D316C7DF871C}" srcOrd="1" destOrd="0" presId="urn:microsoft.com/office/officeart/2008/layout/HalfCircleOrganizationChart"/>
    <dgm:cxn modelId="{3C5B77EA-0405-4A3C-9D7A-3B953BA07E2E}" type="presParOf" srcId="{38C9D33E-CBE2-4583-81A8-7DEBB8473923}" destId="{2A1D051A-21E9-4923-8D37-905D3359F19B}" srcOrd="2" destOrd="0" presId="urn:microsoft.com/office/officeart/2008/layout/HalfCircleOrganizationChart"/>
    <dgm:cxn modelId="{AFF17B68-4060-49AA-91E9-21EC08CAB7EA}" type="presParOf" srcId="{38C9D33E-CBE2-4583-81A8-7DEBB8473923}" destId="{BD462F5C-DDBC-49CF-B944-BCA86DBC472A}" srcOrd="3" destOrd="0" presId="urn:microsoft.com/office/officeart/2008/layout/HalfCircleOrganizationChart"/>
    <dgm:cxn modelId="{A2357664-FF44-460A-A0F7-898172AAEE80}" type="presParOf" srcId="{9FF5AF46-FC49-4590-B279-3B1301C9CB37}" destId="{0BC7C8E4-08AA-4F07-96D5-CC7B8A4A4324}" srcOrd="1" destOrd="0" presId="urn:microsoft.com/office/officeart/2008/layout/HalfCircleOrganizationChart"/>
    <dgm:cxn modelId="{E2D7A873-06AA-4345-BC81-3953619F6FB6}" type="presParOf" srcId="{9FF5AF46-FC49-4590-B279-3B1301C9CB37}" destId="{C204187F-280D-4770-B3C4-D5C008090F7E}" srcOrd="2" destOrd="0" presId="urn:microsoft.com/office/officeart/2008/layout/HalfCircleOrganizationChart"/>
    <dgm:cxn modelId="{56881E25-FC19-4EBC-B4FF-DBC591ADD4A1}" type="presParOf" srcId="{EC00913E-9FBC-432F-9B2A-23CA12BE3EA3}" destId="{5C2F2B17-CB37-454D-A3C3-0460A3F8A523}" srcOrd="2" destOrd="0" presId="urn:microsoft.com/office/officeart/2008/layout/HalfCircleOrganizationChart"/>
    <dgm:cxn modelId="{19D29398-2DAE-4C20-903E-7E46F97E5093}" type="presParOf" srcId="{EC00913E-9FBC-432F-9B2A-23CA12BE3EA3}" destId="{55131984-82D7-42A6-B80D-B80E4F3A91FC}" srcOrd="3" destOrd="0" presId="urn:microsoft.com/office/officeart/2008/layout/HalfCircleOrganizationChart"/>
    <dgm:cxn modelId="{5F92F7FA-6334-4980-9DE6-56677611ED16}" type="presParOf" srcId="{55131984-82D7-42A6-B80D-B80E4F3A91FC}" destId="{285037B5-521E-40A4-B79F-C40B1376FD4C}" srcOrd="0" destOrd="0" presId="urn:microsoft.com/office/officeart/2008/layout/HalfCircleOrganizationChart"/>
    <dgm:cxn modelId="{AB5F3285-9E05-451A-B14C-3810693D9DF2}" type="presParOf" srcId="{285037B5-521E-40A4-B79F-C40B1376FD4C}" destId="{88B5A00D-992C-4FAC-8A42-C319E27B4CB4}" srcOrd="0" destOrd="0" presId="urn:microsoft.com/office/officeart/2008/layout/HalfCircleOrganizationChart"/>
    <dgm:cxn modelId="{958DCF1E-9A7F-4A98-B2F9-0A2B2343C2EC}" type="presParOf" srcId="{285037B5-521E-40A4-B79F-C40B1376FD4C}" destId="{FB9EF320-62A8-4E52-B188-E5FE71B10EB7}" srcOrd="1" destOrd="0" presId="urn:microsoft.com/office/officeart/2008/layout/HalfCircleOrganizationChart"/>
    <dgm:cxn modelId="{D31568BA-9C58-4B8E-B035-DA38EFE67259}" type="presParOf" srcId="{285037B5-521E-40A4-B79F-C40B1376FD4C}" destId="{72B64A4D-68BD-44D1-A3C8-325911624684}" srcOrd="2" destOrd="0" presId="urn:microsoft.com/office/officeart/2008/layout/HalfCircleOrganizationChart"/>
    <dgm:cxn modelId="{4D8EC8BC-5120-4C27-A9DC-728CCF1554A6}" type="presParOf" srcId="{285037B5-521E-40A4-B79F-C40B1376FD4C}" destId="{54F7B257-4D9D-4690-8193-7D66D4662BD4}" srcOrd="3" destOrd="0" presId="urn:microsoft.com/office/officeart/2008/layout/HalfCircleOrganizationChart"/>
    <dgm:cxn modelId="{247C5BCC-C434-42CB-A0D3-05B52238EAA5}" type="presParOf" srcId="{55131984-82D7-42A6-B80D-B80E4F3A91FC}" destId="{9E9C212B-109F-47E5-B931-EEE1B032905C}" srcOrd="1" destOrd="0" presId="urn:microsoft.com/office/officeart/2008/layout/HalfCircleOrganizationChart"/>
    <dgm:cxn modelId="{61C22527-2848-4957-8D59-A37B8BE1DF2C}" type="presParOf" srcId="{9E9C212B-109F-47E5-B931-EEE1B032905C}" destId="{0783BA29-A8E6-4F86-BECE-A3733F10749B}" srcOrd="0" destOrd="0" presId="urn:microsoft.com/office/officeart/2008/layout/HalfCircleOrganizationChart"/>
    <dgm:cxn modelId="{670A48B4-2225-4CA7-BB32-401F3F78E715}" type="presParOf" srcId="{9E9C212B-109F-47E5-B931-EEE1B032905C}" destId="{05C2E433-23D0-4B74-9ACC-09E3A4F2D471}" srcOrd="1" destOrd="0" presId="urn:microsoft.com/office/officeart/2008/layout/HalfCircleOrganizationChart"/>
    <dgm:cxn modelId="{4A9C8311-45E7-444A-9057-2ED170C36FFF}" type="presParOf" srcId="{05C2E433-23D0-4B74-9ACC-09E3A4F2D471}" destId="{4952C420-1BF3-4E23-9215-1E9B7EC1786F}" srcOrd="0" destOrd="0" presId="urn:microsoft.com/office/officeart/2008/layout/HalfCircleOrganizationChart"/>
    <dgm:cxn modelId="{2082929B-339F-4F07-8FFB-9BB518B0962B}" type="presParOf" srcId="{4952C420-1BF3-4E23-9215-1E9B7EC1786F}" destId="{F3BC08D5-C017-4785-AE2E-9391205FB4FE}" srcOrd="0" destOrd="0" presId="urn:microsoft.com/office/officeart/2008/layout/HalfCircleOrganizationChart"/>
    <dgm:cxn modelId="{5DA0B3F8-C86E-4DB8-9BE9-2891C59A4E52}" type="presParOf" srcId="{4952C420-1BF3-4E23-9215-1E9B7EC1786F}" destId="{DD32375D-061D-477E-BEDC-A2E28BB03F6A}" srcOrd="1" destOrd="0" presId="urn:microsoft.com/office/officeart/2008/layout/HalfCircleOrganizationChart"/>
    <dgm:cxn modelId="{A950A657-3B3D-48A4-8A53-A54ADC576906}" type="presParOf" srcId="{4952C420-1BF3-4E23-9215-1E9B7EC1786F}" destId="{883D2522-75D7-4181-8F22-6F0BD138B3B3}" srcOrd="2" destOrd="0" presId="urn:microsoft.com/office/officeart/2008/layout/HalfCircleOrganizationChart"/>
    <dgm:cxn modelId="{23CC5124-787A-4AAA-A30B-ECC9DC4E3FD3}" type="presParOf" srcId="{4952C420-1BF3-4E23-9215-1E9B7EC1786F}" destId="{C64D394D-048E-4D96-B6F5-22971FAC1624}" srcOrd="3" destOrd="0" presId="urn:microsoft.com/office/officeart/2008/layout/HalfCircleOrganizationChart"/>
    <dgm:cxn modelId="{ED403EF5-6997-43BB-8E54-E5BF5B3EFE37}" type="presParOf" srcId="{05C2E433-23D0-4B74-9ACC-09E3A4F2D471}" destId="{D9801B1D-D7BD-4442-9312-EF7FB05F7C22}" srcOrd="1" destOrd="0" presId="urn:microsoft.com/office/officeart/2008/layout/HalfCircleOrganizationChart"/>
    <dgm:cxn modelId="{C1A4E68A-A1F9-42C1-85E5-33A6C9E2D6D3}" type="presParOf" srcId="{05C2E433-23D0-4B74-9ACC-09E3A4F2D471}" destId="{471870C5-08C4-448B-8DD0-283FBB5611AF}" srcOrd="2" destOrd="0" presId="urn:microsoft.com/office/officeart/2008/layout/HalfCircleOrganizationChart"/>
    <dgm:cxn modelId="{B1827FAB-5F90-403D-81E8-CCF17001DE73}" type="presParOf" srcId="{9E9C212B-109F-47E5-B931-EEE1B032905C}" destId="{BDF6E1C2-A9B0-48D3-9C2E-D26107377B55}" srcOrd="2" destOrd="0" presId="urn:microsoft.com/office/officeart/2008/layout/HalfCircleOrganizationChart"/>
    <dgm:cxn modelId="{62CFB9BC-1E78-488C-B60A-591CA7C1BF16}" type="presParOf" srcId="{9E9C212B-109F-47E5-B931-EEE1B032905C}" destId="{1A229FA8-75A2-4CEF-90A1-8D28FCEEFC16}" srcOrd="3" destOrd="0" presId="urn:microsoft.com/office/officeart/2008/layout/HalfCircleOrganizationChart"/>
    <dgm:cxn modelId="{F658F4BF-8606-4F8B-8D80-A75932B304F7}" type="presParOf" srcId="{1A229FA8-75A2-4CEF-90A1-8D28FCEEFC16}" destId="{3CAF126E-8ABF-49B5-ADA6-64BD7BBC31AD}" srcOrd="0" destOrd="0" presId="urn:microsoft.com/office/officeart/2008/layout/HalfCircleOrganizationChart"/>
    <dgm:cxn modelId="{4BEF62D1-E3D9-4B81-9CC7-BA8D474E324A}" type="presParOf" srcId="{3CAF126E-8ABF-49B5-ADA6-64BD7BBC31AD}" destId="{6860A82B-EFFA-48FB-A146-ECB01192222F}" srcOrd="0" destOrd="0" presId="urn:microsoft.com/office/officeart/2008/layout/HalfCircleOrganizationChart"/>
    <dgm:cxn modelId="{BE9B1738-26AC-44F1-A1BB-0C145A1643CD}" type="presParOf" srcId="{3CAF126E-8ABF-49B5-ADA6-64BD7BBC31AD}" destId="{881670F0-F817-499C-BC3A-79F74E27B2F0}" srcOrd="1" destOrd="0" presId="urn:microsoft.com/office/officeart/2008/layout/HalfCircleOrganizationChart"/>
    <dgm:cxn modelId="{C2367988-3C59-48EF-956A-65B8B3AF1C03}" type="presParOf" srcId="{3CAF126E-8ABF-49B5-ADA6-64BD7BBC31AD}" destId="{162565F7-5AED-421E-AFA7-8FAA8BEF14EE}" srcOrd="2" destOrd="0" presId="urn:microsoft.com/office/officeart/2008/layout/HalfCircleOrganizationChart"/>
    <dgm:cxn modelId="{4E02994E-AAC0-401E-833C-4FDF182C05A5}" type="presParOf" srcId="{3CAF126E-8ABF-49B5-ADA6-64BD7BBC31AD}" destId="{8FA153FD-2500-490F-A3B3-4CAAEB639BE1}" srcOrd="3" destOrd="0" presId="urn:microsoft.com/office/officeart/2008/layout/HalfCircleOrganizationChart"/>
    <dgm:cxn modelId="{D2C9D0B2-EE66-4D69-A61E-0EB1D7406D8B}" type="presParOf" srcId="{1A229FA8-75A2-4CEF-90A1-8D28FCEEFC16}" destId="{BCFA199C-49B4-4F5D-BD30-A214BE14F9A6}" srcOrd="1" destOrd="0" presId="urn:microsoft.com/office/officeart/2008/layout/HalfCircleOrganizationChart"/>
    <dgm:cxn modelId="{95812F7D-D600-4239-9186-994D3271038E}" type="presParOf" srcId="{1A229FA8-75A2-4CEF-90A1-8D28FCEEFC16}" destId="{EC26E146-F995-4B83-BC3A-748B3FBE44E1}" srcOrd="2" destOrd="0" presId="urn:microsoft.com/office/officeart/2008/layout/HalfCircleOrganizationChart"/>
    <dgm:cxn modelId="{4F39E2C0-5D90-4F7E-A447-6D060009061D}" type="presParOf" srcId="{55131984-82D7-42A6-B80D-B80E4F3A91FC}" destId="{59A31CB3-BEFD-4F39-A796-4BE1C0224B5D}" srcOrd="2" destOrd="0" presId="urn:microsoft.com/office/officeart/2008/layout/HalfCircleOrganizationChart"/>
    <dgm:cxn modelId="{7027CD54-442D-4B69-9033-FAFC2B82C721}" type="presParOf" srcId="{EC00913E-9FBC-432F-9B2A-23CA12BE3EA3}" destId="{D2EDB26C-BEF9-4F1E-92C4-EFB866039CC0}" srcOrd="4" destOrd="0" presId="urn:microsoft.com/office/officeart/2008/layout/HalfCircleOrganizationChart"/>
    <dgm:cxn modelId="{9318283D-327B-49AB-8D05-CB919C153BD7}" type="presParOf" srcId="{EC00913E-9FBC-432F-9B2A-23CA12BE3EA3}" destId="{1B378F17-CF00-4970-8914-691B4567CE6E}" srcOrd="5" destOrd="0" presId="urn:microsoft.com/office/officeart/2008/layout/HalfCircleOrganizationChart"/>
    <dgm:cxn modelId="{1AB6C956-E5E3-4FEC-BE87-4D77CA4D2204}" type="presParOf" srcId="{1B378F17-CF00-4970-8914-691B4567CE6E}" destId="{3958599F-5878-46B6-B59E-6B93092D4822}" srcOrd="0" destOrd="0" presId="urn:microsoft.com/office/officeart/2008/layout/HalfCircleOrganizationChart"/>
    <dgm:cxn modelId="{896150C6-8A74-4101-BE0F-A62C71800455}" type="presParOf" srcId="{3958599F-5878-46B6-B59E-6B93092D4822}" destId="{02ECE46F-2F73-4540-9B9F-F154E7A66D89}" srcOrd="0" destOrd="0" presId="urn:microsoft.com/office/officeart/2008/layout/HalfCircleOrganizationChart"/>
    <dgm:cxn modelId="{C1BDDE32-AAE0-41EC-908D-9619050A458D}" type="presParOf" srcId="{3958599F-5878-46B6-B59E-6B93092D4822}" destId="{31B9D35B-0C09-4B5B-9437-D934DA4760B1}" srcOrd="1" destOrd="0" presId="urn:microsoft.com/office/officeart/2008/layout/HalfCircleOrganizationChart"/>
    <dgm:cxn modelId="{7E61AEFA-D419-46AB-9E9C-5B8D10BCC6B2}" type="presParOf" srcId="{3958599F-5878-46B6-B59E-6B93092D4822}" destId="{7949CED5-83BE-4BA0-8EFC-22066CE1D132}" srcOrd="2" destOrd="0" presId="urn:microsoft.com/office/officeart/2008/layout/HalfCircleOrganizationChart"/>
    <dgm:cxn modelId="{A351C1FD-DDBE-4755-8B00-E3E3D2C8A07F}" type="presParOf" srcId="{3958599F-5878-46B6-B59E-6B93092D4822}" destId="{EC09F1FD-F17D-4F72-809F-A406CE70353C}" srcOrd="3" destOrd="0" presId="urn:microsoft.com/office/officeart/2008/layout/HalfCircleOrganizationChart"/>
    <dgm:cxn modelId="{F8FEE404-E105-4F42-9654-16E7C46D45EF}" type="presParOf" srcId="{1B378F17-CF00-4970-8914-691B4567CE6E}" destId="{1DB7B329-DEA6-4511-93E4-AA1F9F559FB6}" srcOrd="1" destOrd="0" presId="urn:microsoft.com/office/officeart/2008/layout/HalfCircleOrganizationChart"/>
    <dgm:cxn modelId="{2ACD1832-FF0D-474A-A6FC-4E2A3D976A5C}" type="presParOf" srcId="{1B378F17-CF00-4970-8914-691B4567CE6E}" destId="{04772E12-5F19-4CA5-BE3F-4DB9EC45C02C}" srcOrd="2" destOrd="0" presId="urn:microsoft.com/office/officeart/2008/layout/HalfCircleOrganizationChart"/>
    <dgm:cxn modelId="{26C1196A-75F6-41F2-BA80-ACCA5DE12010}" type="presParOf" srcId="{3A91EC60-9ED4-466C-9327-0FF3B8D7A0F4}" destId="{FC9FBD75-2B76-4E5F-B25F-9C583E547C6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A66D81-A490-4909-8368-B88C8C3021B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D0C2B42-C03C-4423-898C-B34F7AAEBC9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</a:p>
      </dgm:t>
    </dgm:pt>
    <dgm:pt modelId="{C88911BB-5644-4956-BAE7-A38D6066AA32}" type="parTrans" cxnId="{A1100BD6-A6A7-4B7E-8C25-4B536F8525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2D2DA5-9FFE-4A71-B65C-21900321C62B}" type="sibTrans" cxnId="{A1100BD6-A6A7-4B7E-8C25-4B536F8525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9FB517-B0FF-4A9D-81DC-A5805E9CDBD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</dgm:t>
    </dgm:pt>
    <dgm:pt modelId="{779AEE7F-F126-4AA7-B542-AE3CCCA01EF3}" type="parTrans" cxnId="{5BA8330D-EFE1-4E92-8E1F-415E0CE4B98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D841E4-CBB1-453E-87A6-309693A894F1}" type="sibTrans" cxnId="{5BA8330D-EFE1-4E92-8E1F-415E0CE4B98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55B916-988E-456D-B107-1B99F0E10AA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gm:t>
    </dgm:pt>
    <dgm:pt modelId="{9962705A-5878-49A2-8394-23C526F86906}" type="parTrans" cxnId="{CA8B4DE4-337F-4C8A-BD94-66E8A64822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49D6D9-BE2F-44D8-9046-3A1A81204451}" type="sibTrans" cxnId="{CA8B4DE4-337F-4C8A-BD94-66E8A64822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6393CE-54DA-422E-8E8D-874A08C7AF1D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</a:p>
      </dgm:t>
    </dgm:pt>
    <dgm:pt modelId="{D45E08F4-8916-4AEE-8925-3D3778B8A35F}" type="parTrans" cxnId="{4F10BF30-AF86-4514-9B1E-B8AEC64D407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D818F-0B16-4732-BEB8-6FD305294346}" type="sibTrans" cxnId="{4F10BF30-AF86-4514-9B1E-B8AEC64D407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302581-EA77-49F6-8090-52BE73FE03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gm:t>
    </dgm:pt>
    <dgm:pt modelId="{8ED6C2A5-0614-4583-9549-E84293234649}" type="parTrans" cxnId="{A553F8DE-DC00-4148-8136-F5952C3D32E7}">
      <dgm:prSet/>
      <dgm:spPr/>
      <dgm:t>
        <a:bodyPr/>
        <a:lstStyle/>
        <a:p>
          <a:endParaRPr lang="en-US"/>
        </a:p>
      </dgm:t>
    </dgm:pt>
    <dgm:pt modelId="{761A8A40-3FDB-4ACE-BEDD-92A3D87E7ECB}" type="sibTrans" cxnId="{A553F8DE-DC00-4148-8136-F5952C3D32E7}">
      <dgm:prSet/>
      <dgm:spPr/>
      <dgm:t>
        <a:bodyPr/>
        <a:lstStyle/>
        <a:p>
          <a:endParaRPr lang="en-US"/>
        </a:p>
      </dgm:t>
    </dgm:pt>
    <dgm:pt modelId="{EF71D893-0B7B-4579-B6A4-8E0D270EF805}" type="pres">
      <dgm:prSet presAssocID="{3EA66D81-A490-4909-8368-B88C8C3021B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91EC60-9ED4-466C-9327-0FF3B8D7A0F4}" type="pres">
      <dgm:prSet presAssocID="{2D0C2B42-C03C-4423-898C-B34F7AAEBC98}" presName="hierRoot1" presStyleCnt="0">
        <dgm:presLayoutVars>
          <dgm:hierBranch val="init"/>
        </dgm:presLayoutVars>
      </dgm:prSet>
      <dgm:spPr/>
    </dgm:pt>
    <dgm:pt modelId="{85EBA8AC-BEC8-46B3-8D5A-4283420A5879}" type="pres">
      <dgm:prSet presAssocID="{2D0C2B42-C03C-4423-898C-B34F7AAEBC98}" presName="rootComposite1" presStyleCnt="0"/>
      <dgm:spPr/>
    </dgm:pt>
    <dgm:pt modelId="{8E6F336C-8555-4CF4-A434-62F943486A9C}" type="pres">
      <dgm:prSet presAssocID="{2D0C2B42-C03C-4423-898C-B34F7AAEBC98}" presName="rootText1" presStyleLbl="alignAcc1" presStyleIdx="0" presStyleCnt="0">
        <dgm:presLayoutVars>
          <dgm:chPref val="3"/>
        </dgm:presLayoutVars>
      </dgm:prSet>
      <dgm:spPr/>
    </dgm:pt>
    <dgm:pt modelId="{B85CEC8D-612D-4499-8F48-E92B24622423}" type="pres">
      <dgm:prSet presAssocID="{2D0C2B42-C03C-4423-898C-B34F7AAEBC98}" presName="topArc1" presStyleLbl="parChTrans1D1" presStyleIdx="0" presStyleCnt="10"/>
      <dgm:spPr/>
    </dgm:pt>
    <dgm:pt modelId="{5D3A0A64-81FD-49E5-8EF1-3B44A53C6F28}" type="pres">
      <dgm:prSet presAssocID="{2D0C2B42-C03C-4423-898C-B34F7AAEBC98}" presName="bottomArc1" presStyleLbl="parChTrans1D1" presStyleIdx="1" presStyleCnt="10"/>
      <dgm:spPr/>
    </dgm:pt>
    <dgm:pt modelId="{BA22E031-F23D-46DD-AD63-A90E554EB1DC}" type="pres">
      <dgm:prSet presAssocID="{2D0C2B42-C03C-4423-898C-B34F7AAEBC98}" presName="topConnNode1" presStyleLbl="node1" presStyleIdx="0" presStyleCnt="0"/>
      <dgm:spPr/>
    </dgm:pt>
    <dgm:pt modelId="{EC00913E-9FBC-432F-9B2A-23CA12BE3EA3}" type="pres">
      <dgm:prSet presAssocID="{2D0C2B42-C03C-4423-898C-B34F7AAEBC98}" presName="hierChild2" presStyleCnt="0"/>
      <dgm:spPr/>
    </dgm:pt>
    <dgm:pt modelId="{433596C6-26B7-4E4B-B62E-0CCE1682C493}" type="pres">
      <dgm:prSet presAssocID="{779AEE7F-F126-4AA7-B542-AE3CCCA01EF3}" presName="Name28" presStyleLbl="parChTrans1D2" presStyleIdx="0" presStyleCnt="3"/>
      <dgm:spPr/>
    </dgm:pt>
    <dgm:pt modelId="{9FF5AF46-FC49-4590-B279-3B1301C9CB37}" type="pres">
      <dgm:prSet presAssocID="{E09FB517-B0FF-4A9D-81DC-A5805E9CDBD6}" presName="hierRoot2" presStyleCnt="0">
        <dgm:presLayoutVars>
          <dgm:hierBranch val="init"/>
        </dgm:presLayoutVars>
      </dgm:prSet>
      <dgm:spPr/>
    </dgm:pt>
    <dgm:pt modelId="{38C9D33E-CBE2-4583-81A8-7DEBB8473923}" type="pres">
      <dgm:prSet presAssocID="{E09FB517-B0FF-4A9D-81DC-A5805E9CDBD6}" presName="rootComposite2" presStyleCnt="0"/>
      <dgm:spPr/>
    </dgm:pt>
    <dgm:pt modelId="{2E018286-D685-43A0-8627-A8D5BF240892}" type="pres">
      <dgm:prSet presAssocID="{E09FB517-B0FF-4A9D-81DC-A5805E9CDBD6}" presName="rootText2" presStyleLbl="alignAcc1" presStyleIdx="0" presStyleCnt="0">
        <dgm:presLayoutVars>
          <dgm:chPref val="3"/>
        </dgm:presLayoutVars>
      </dgm:prSet>
      <dgm:spPr/>
    </dgm:pt>
    <dgm:pt modelId="{D67C01C1-11AE-4164-A9E7-D316C7DF871C}" type="pres">
      <dgm:prSet presAssocID="{E09FB517-B0FF-4A9D-81DC-A5805E9CDBD6}" presName="topArc2" presStyleLbl="parChTrans1D1" presStyleIdx="2" presStyleCnt="10"/>
      <dgm:spPr/>
    </dgm:pt>
    <dgm:pt modelId="{2A1D051A-21E9-4923-8D37-905D3359F19B}" type="pres">
      <dgm:prSet presAssocID="{E09FB517-B0FF-4A9D-81DC-A5805E9CDBD6}" presName="bottomArc2" presStyleLbl="parChTrans1D1" presStyleIdx="3" presStyleCnt="10"/>
      <dgm:spPr/>
    </dgm:pt>
    <dgm:pt modelId="{BD462F5C-DDBC-49CF-B944-BCA86DBC472A}" type="pres">
      <dgm:prSet presAssocID="{E09FB517-B0FF-4A9D-81DC-A5805E9CDBD6}" presName="topConnNode2" presStyleLbl="node2" presStyleIdx="0" presStyleCnt="0"/>
      <dgm:spPr/>
    </dgm:pt>
    <dgm:pt modelId="{0BC7C8E4-08AA-4F07-96D5-CC7B8A4A4324}" type="pres">
      <dgm:prSet presAssocID="{E09FB517-B0FF-4A9D-81DC-A5805E9CDBD6}" presName="hierChild4" presStyleCnt="0"/>
      <dgm:spPr/>
    </dgm:pt>
    <dgm:pt modelId="{C204187F-280D-4770-B3C4-D5C008090F7E}" type="pres">
      <dgm:prSet presAssocID="{E09FB517-B0FF-4A9D-81DC-A5805E9CDBD6}" presName="hierChild5" presStyleCnt="0"/>
      <dgm:spPr/>
    </dgm:pt>
    <dgm:pt modelId="{5C2F2B17-CB37-454D-A3C3-0460A3F8A523}" type="pres">
      <dgm:prSet presAssocID="{9962705A-5878-49A2-8394-23C526F86906}" presName="Name28" presStyleLbl="parChTrans1D2" presStyleIdx="1" presStyleCnt="3"/>
      <dgm:spPr/>
    </dgm:pt>
    <dgm:pt modelId="{55131984-82D7-42A6-B80D-B80E4F3A91FC}" type="pres">
      <dgm:prSet presAssocID="{5F55B916-988E-456D-B107-1B99F0E10AA5}" presName="hierRoot2" presStyleCnt="0">
        <dgm:presLayoutVars>
          <dgm:hierBranch val="init"/>
        </dgm:presLayoutVars>
      </dgm:prSet>
      <dgm:spPr/>
    </dgm:pt>
    <dgm:pt modelId="{285037B5-521E-40A4-B79F-C40B1376FD4C}" type="pres">
      <dgm:prSet presAssocID="{5F55B916-988E-456D-B107-1B99F0E10AA5}" presName="rootComposite2" presStyleCnt="0"/>
      <dgm:spPr/>
    </dgm:pt>
    <dgm:pt modelId="{88B5A00D-992C-4FAC-8A42-C319E27B4CB4}" type="pres">
      <dgm:prSet presAssocID="{5F55B916-988E-456D-B107-1B99F0E10AA5}" presName="rootText2" presStyleLbl="alignAcc1" presStyleIdx="0" presStyleCnt="0">
        <dgm:presLayoutVars>
          <dgm:chPref val="3"/>
        </dgm:presLayoutVars>
      </dgm:prSet>
      <dgm:spPr/>
    </dgm:pt>
    <dgm:pt modelId="{FB9EF320-62A8-4E52-B188-E5FE71B10EB7}" type="pres">
      <dgm:prSet presAssocID="{5F55B916-988E-456D-B107-1B99F0E10AA5}" presName="topArc2" presStyleLbl="parChTrans1D1" presStyleIdx="4" presStyleCnt="10"/>
      <dgm:spPr/>
    </dgm:pt>
    <dgm:pt modelId="{72B64A4D-68BD-44D1-A3C8-325911624684}" type="pres">
      <dgm:prSet presAssocID="{5F55B916-988E-456D-B107-1B99F0E10AA5}" presName="bottomArc2" presStyleLbl="parChTrans1D1" presStyleIdx="5" presStyleCnt="10"/>
      <dgm:spPr/>
    </dgm:pt>
    <dgm:pt modelId="{54F7B257-4D9D-4690-8193-7D66D4662BD4}" type="pres">
      <dgm:prSet presAssocID="{5F55B916-988E-456D-B107-1B99F0E10AA5}" presName="topConnNode2" presStyleLbl="node2" presStyleIdx="0" presStyleCnt="0"/>
      <dgm:spPr/>
    </dgm:pt>
    <dgm:pt modelId="{9E9C212B-109F-47E5-B931-EEE1B032905C}" type="pres">
      <dgm:prSet presAssocID="{5F55B916-988E-456D-B107-1B99F0E10AA5}" presName="hierChild4" presStyleCnt="0"/>
      <dgm:spPr/>
    </dgm:pt>
    <dgm:pt modelId="{769DBB66-AFFD-441A-AE27-B0873495436E}" type="pres">
      <dgm:prSet presAssocID="{8ED6C2A5-0614-4583-9549-E84293234649}" presName="Name28" presStyleLbl="parChTrans1D3" presStyleIdx="0" presStyleCnt="1"/>
      <dgm:spPr/>
    </dgm:pt>
    <dgm:pt modelId="{07ACD15A-8E37-4E4E-B4EF-E27A1622D659}" type="pres">
      <dgm:prSet presAssocID="{2E302581-EA77-49F6-8090-52BE73FE0350}" presName="hierRoot2" presStyleCnt="0">
        <dgm:presLayoutVars>
          <dgm:hierBranch val="init"/>
        </dgm:presLayoutVars>
      </dgm:prSet>
      <dgm:spPr/>
    </dgm:pt>
    <dgm:pt modelId="{31DC7E04-27EB-4F64-A174-2FCF11FDF2CD}" type="pres">
      <dgm:prSet presAssocID="{2E302581-EA77-49F6-8090-52BE73FE0350}" presName="rootComposite2" presStyleCnt="0"/>
      <dgm:spPr/>
    </dgm:pt>
    <dgm:pt modelId="{E1CA8AD9-DDAC-4D95-9CF0-DB44FC538798}" type="pres">
      <dgm:prSet presAssocID="{2E302581-EA77-49F6-8090-52BE73FE0350}" presName="rootText2" presStyleLbl="alignAcc1" presStyleIdx="0" presStyleCnt="0">
        <dgm:presLayoutVars>
          <dgm:chPref val="3"/>
        </dgm:presLayoutVars>
      </dgm:prSet>
      <dgm:spPr/>
    </dgm:pt>
    <dgm:pt modelId="{22E34001-BF44-48D4-86B1-364BBADA3130}" type="pres">
      <dgm:prSet presAssocID="{2E302581-EA77-49F6-8090-52BE73FE0350}" presName="topArc2" presStyleLbl="parChTrans1D1" presStyleIdx="6" presStyleCnt="10"/>
      <dgm:spPr/>
    </dgm:pt>
    <dgm:pt modelId="{F612E62B-A0E7-408E-A5BE-96CDCC361C02}" type="pres">
      <dgm:prSet presAssocID="{2E302581-EA77-49F6-8090-52BE73FE0350}" presName="bottomArc2" presStyleLbl="parChTrans1D1" presStyleIdx="7" presStyleCnt="10"/>
      <dgm:spPr/>
    </dgm:pt>
    <dgm:pt modelId="{80914B16-25AB-4526-B6C8-E3B3F5A18D08}" type="pres">
      <dgm:prSet presAssocID="{2E302581-EA77-49F6-8090-52BE73FE0350}" presName="topConnNode2" presStyleLbl="node3" presStyleIdx="0" presStyleCnt="0"/>
      <dgm:spPr/>
    </dgm:pt>
    <dgm:pt modelId="{EA5C9D77-1831-41BC-BB73-644F7ACDA4FD}" type="pres">
      <dgm:prSet presAssocID="{2E302581-EA77-49F6-8090-52BE73FE0350}" presName="hierChild4" presStyleCnt="0"/>
      <dgm:spPr/>
    </dgm:pt>
    <dgm:pt modelId="{C9A3568D-196A-4C96-BF4B-8CBDFFF9A220}" type="pres">
      <dgm:prSet presAssocID="{2E302581-EA77-49F6-8090-52BE73FE0350}" presName="hierChild5" presStyleCnt="0"/>
      <dgm:spPr/>
    </dgm:pt>
    <dgm:pt modelId="{59A31CB3-BEFD-4F39-A796-4BE1C0224B5D}" type="pres">
      <dgm:prSet presAssocID="{5F55B916-988E-456D-B107-1B99F0E10AA5}" presName="hierChild5" presStyleCnt="0"/>
      <dgm:spPr/>
    </dgm:pt>
    <dgm:pt modelId="{D2EDB26C-BEF9-4F1E-92C4-EFB866039CC0}" type="pres">
      <dgm:prSet presAssocID="{D45E08F4-8916-4AEE-8925-3D3778B8A35F}" presName="Name28" presStyleLbl="parChTrans1D2" presStyleIdx="2" presStyleCnt="3"/>
      <dgm:spPr/>
    </dgm:pt>
    <dgm:pt modelId="{1B378F17-CF00-4970-8914-691B4567CE6E}" type="pres">
      <dgm:prSet presAssocID="{CA6393CE-54DA-422E-8E8D-874A08C7AF1D}" presName="hierRoot2" presStyleCnt="0">
        <dgm:presLayoutVars>
          <dgm:hierBranch val="init"/>
        </dgm:presLayoutVars>
      </dgm:prSet>
      <dgm:spPr/>
    </dgm:pt>
    <dgm:pt modelId="{3958599F-5878-46B6-B59E-6B93092D4822}" type="pres">
      <dgm:prSet presAssocID="{CA6393CE-54DA-422E-8E8D-874A08C7AF1D}" presName="rootComposite2" presStyleCnt="0"/>
      <dgm:spPr/>
    </dgm:pt>
    <dgm:pt modelId="{02ECE46F-2F73-4540-9B9F-F154E7A66D89}" type="pres">
      <dgm:prSet presAssocID="{CA6393CE-54DA-422E-8E8D-874A08C7AF1D}" presName="rootText2" presStyleLbl="alignAcc1" presStyleIdx="0" presStyleCnt="0">
        <dgm:presLayoutVars>
          <dgm:chPref val="3"/>
        </dgm:presLayoutVars>
      </dgm:prSet>
      <dgm:spPr/>
    </dgm:pt>
    <dgm:pt modelId="{31B9D35B-0C09-4B5B-9437-D934DA4760B1}" type="pres">
      <dgm:prSet presAssocID="{CA6393CE-54DA-422E-8E8D-874A08C7AF1D}" presName="topArc2" presStyleLbl="parChTrans1D1" presStyleIdx="8" presStyleCnt="10"/>
      <dgm:spPr/>
    </dgm:pt>
    <dgm:pt modelId="{7949CED5-83BE-4BA0-8EFC-22066CE1D132}" type="pres">
      <dgm:prSet presAssocID="{CA6393CE-54DA-422E-8E8D-874A08C7AF1D}" presName="bottomArc2" presStyleLbl="parChTrans1D1" presStyleIdx="9" presStyleCnt="10"/>
      <dgm:spPr/>
    </dgm:pt>
    <dgm:pt modelId="{EC09F1FD-F17D-4F72-809F-A406CE70353C}" type="pres">
      <dgm:prSet presAssocID="{CA6393CE-54DA-422E-8E8D-874A08C7AF1D}" presName="topConnNode2" presStyleLbl="node2" presStyleIdx="0" presStyleCnt="0"/>
      <dgm:spPr/>
    </dgm:pt>
    <dgm:pt modelId="{1DB7B329-DEA6-4511-93E4-AA1F9F559FB6}" type="pres">
      <dgm:prSet presAssocID="{CA6393CE-54DA-422E-8E8D-874A08C7AF1D}" presName="hierChild4" presStyleCnt="0"/>
      <dgm:spPr/>
    </dgm:pt>
    <dgm:pt modelId="{04772E12-5F19-4CA5-BE3F-4DB9EC45C02C}" type="pres">
      <dgm:prSet presAssocID="{CA6393CE-54DA-422E-8E8D-874A08C7AF1D}" presName="hierChild5" presStyleCnt="0"/>
      <dgm:spPr/>
    </dgm:pt>
    <dgm:pt modelId="{FC9FBD75-2B76-4E5F-B25F-9C583E547C67}" type="pres">
      <dgm:prSet presAssocID="{2D0C2B42-C03C-4423-898C-B34F7AAEBC98}" presName="hierChild3" presStyleCnt="0"/>
      <dgm:spPr/>
    </dgm:pt>
  </dgm:ptLst>
  <dgm:cxnLst>
    <dgm:cxn modelId="{FA26B604-3387-4268-95CA-698E61C466AE}" type="presOf" srcId="{8ED6C2A5-0614-4583-9549-E84293234649}" destId="{769DBB66-AFFD-441A-AE27-B0873495436E}" srcOrd="0" destOrd="0" presId="urn:microsoft.com/office/officeart/2008/layout/HalfCircleOrganizationChart"/>
    <dgm:cxn modelId="{E2F9A407-047D-4F18-BB03-C7107F4EF993}" type="presOf" srcId="{2E302581-EA77-49F6-8090-52BE73FE0350}" destId="{80914B16-25AB-4526-B6C8-E3B3F5A18D08}" srcOrd="1" destOrd="0" presId="urn:microsoft.com/office/officeart/2008/layout/HalfCircleOrganizationChart"/>
    <dgm:cxn modelId="{5BA8330D-EFE1-4E92-8E1F-415E0CE4B98F}" srcId="{2D0C2B42-C03C-4423-898C-B34F7AAEBC98}" destId="{E09FB517-B0FF-4A9D-81DC-A5805E9CDBD6}" srcOrd="0" destOrd="0" parTransId="{779AEE7F-F126-4AA7-B542-AE3CCCA01EF3}" sibTransId="{05D841E4-CBB1-453E-87A6-309693A894F1}"/>
    <dgm:cxn modelId="{81423C12-AAEE-4F63-8460-3FECC08B66DE}" type="presOf" srcId="{CA6393CE-54DA-422E-8E8D-874A08C7AF1D}" destId="{02ECE46F-2F73-4540-9B9F-F154E7A66D89}" srcOrd="0" destOrd="0" presId="urn:microsoft.com/office/officeart/2008/layout/HalfCircleOrganizationChart"/>
    <dgm:cxn modelId="{08615C18-EFA8-4983-BCC6-BDA3B6B632DA}" type="presOf" srcId="{D45E08F4-8916-4AEE-8925-3D3778B8A35F}" destId="{D2EDB26C-BEF9-4F1E-92C4-EFB866039CC0}" srcOrd="0" destOrd="0" presId="urn:microsoft.com/office/officeart/2008/layout/HalfCircleOrganizationChart"/>
    <dgm:cxn modelId="{E9E2DD18-06F6-4DE6-A36F-3C4E5F404D2E}" type="presOf" srcId="{5F55B916-988E-456D-B107-1B99F0E10AA5}" destId="{54F7B257-4D9D-4690-8193-7D66D4662BD4}" srcOrd="1" destOrd="0" presId="urn:microsoft.com/office/officeart/2008/layout/HalfCircleOrganizationChart"/>
    <dgm:cxn modelId="{517EE41F-7EF4-41D3-A19F-BCBEE094B223}" type="presOf" srcId="{779AEE7F-F126-4AA7-B542-AE3CCCA01EF3}" destId="{433596C6-26B7-4E4B-B62E-0CCE1682C493}" srcOrd="0" destOrd="0" presId="urn:microsoft.com/office/officeart/2008/layout/HalfCircleOrganizationChart"/>
    <dgm:cxn modelId="{4F10BF30-AF86-4514-9B1E-B8AEC64D4071}" srcId="{2D0C2B42-C03C-4423-898C-B34F7AAEBC98}" destId="{CA6393CE-54DA-422E-8E8D-874A08C7AF1D}" srcOrd="2" destOrd="0" parTransId="{D45E08F4-8916-4AEE-8925-3D3778B8A35F}" sibTransId="{7F4D818F-0B16-4732-BEB8-6FD305294346}"/>
    <dgm:cxn modelId="{DB27D13A-9F4E-4431-BE87-142683B31DCC}" type="presOf" srcId="{2D0C2B42-C03C-4423-898C-B34F7AAEBC98}" destId="{8E6F336C-8555-4CF4-A434-62F943486A9C}" srcOrd="0" destOrd="0" presId="urn:microsoft.com/office/officeart/2008/layout/HalfCircleOrganizationChart"/>
    <dgm:cxn modelId="{1BAFB53E-E61E-490A-AC7F-8E72AC7E32E9}" type="presOf" srcId="{3EA66D81-A490-4909-8368-B88C8C3021B3}" destId="{EF71D893-0B7B-4579-B6A4-8E0D270EF805}" srcOrd="0" destOrd="0" presId="urn:microsoft.com/office/officeart/2008/layout/HalfCircleOrganizationChart"/>
    <dgm:cxn modelId="{133A2163-25A6-4FF1-83D0-3E561BF282AB}" type="presOf" srcId="{2E302581-EA77-49F6-8090-52BE73FE0350}" destId="{E1CA8AD9-DDAC-4D95-9CF0-DB44FC538798}" srcOrd="0" destOrd="0" presId="urn:microsoft.com/office/officeart/2008/layout/HalfCircleOrganizationChart"/>
    <dgm:cxn modelId="{78C8176C-0252-4C01-9AAE-49F8C9D05B78}" type="presOf" srcId="{CA6393CE-54DA-422E-8E8D-874A08C7AF1D}" destId="{EC09F1FD-F17D-4F72-809F-A406CE70353C}" srcOrd="1" destOrd="0" presId="urn:microsoft.com/office/officeart/2008/layout/HalfCircleOrganizationChart"/>
    <dgm:cxn modelId="{8E5F2A87-662B-4CED-9AC5-827F832526DA}" type="presOf" srcId="{E09FB517-B0FF-4A9D-81DC-A5805E9CDBD6}" destId="{2E018286-D685-43A0-8627-A8D5BF240892}" srcOrd="0" destOrd="0" presId="urn:microsoft.com/office/officeart/2008/layout/HalfCircleOrganizationChart"/>
    <dgm:cxn modelId="{39292CA5-D057-48E4-9648-B1BC2C6AFEA9}" type="presOf" srcId="{2D0C2B42-C03C-4423-898C-B34F7AAEBC98}" destId="{BA22E031-F23D-46DD-AD63-A90E554EB1DC}" srcOrd="1" destOrd="0" presId="urn:microsoft.com/office/officeart/2008/layout/HalfCircleOrganizationChart"/>
    <dgm:cxn modelId="{1D0893B8-F414-4859-9FBF-39D62A0B0A8E}" type="presOf" srcId="{9962705A-5878-49A2-8394-23C526F86906}" destId="{5C2F2B17-CB37-454D-A3C3-0460A3F8A523}" srcOrd="0" destOrd="0" presId="urn:microsoft.com/office/officeart/2008/layout/HalfCircleOrganizationChart"/>
    <dgm:cxn modelId="{977FD5CC-CFB0-4131-BA0D-D5F2F0BBDAF4}" type="presOf" srcId="{E09FB517-B0FF-4A9D-81DC-A5805E9CDBD6}" destId="{BD462F5C-DDBC-49CF-B944-BCA86DBC472A}" srcOrd="1" destOrd="0" presId="urn:microsoft.com/office/officeart/2008/layout/HalfCircleOrganizationChart"/>
    <dgm:cxn modelId="{A1100BD6-A6A7-4B7E-8C25-4B536F8525D4}" srcId="{3EA66D81-A490-4909-8368-B88C8C3021B3}" destId="{2D0C2B42-C03C-4423-898C-B34F7AAEBC98}" srcOrd="0" destOrd="0" parTransId="{C88911BB-5644-4956-BAE7-A38D6066AA32}" sibTransId="{062D2DA5-9FFE-4A71-B65C-21900321C62B}"/>
    <dgm:cxn modelId="{A553F8DE-DC00-4148-8136-F5952C3D32E7}" srcId="{5F55B916-988E-456D-B107-1B99F0E10AA5}" destId="{2E302581-EA77-49F6-8090-52BE73FE0350}" srcOrd="0" destOrd="0" parTransId="{8ED6C2A5-0614-4583-9549-E84293234649}" sibTransId="{761A8A40-3FDB-4ACE-BEDD-92A3D87E7ECB}"/>
    <dgm:cxn modelId="{CA8B4DE4-337F-4C8A-BD94-66E8A64822AC}" srcId="{2D0C2B42-C03C-4423-898C-B34F7AAEBC98}" destId="{5F55B916-988E-456D-B107-1B99F0E10AA5}" srcOrd="1" destOrd="0" parTransId="{9962705A-5878-49A2-8394-23C526F86906}" sibTransId="{BB49D6D9-BE2F-44D8-9046-3A1A81204451}"/>
    <dgm:cxn modelId="{161C45F0-FC33-4276-BD5C-D7754A41CBEB}" type="presOf" srcId="{5F55B916-988E-456D-B107-1B99F0E10AA5}" destId="{88B5A00D-992C-4FAC-8A42-C319E27B4CB4}" srcOrd="0" destOrd="0" presId="urn:microsoft.com/office/officeart/2008/layout/HalfCircleOrganizationChart"/>
    <dgm:cxn modelId="{9E6FC98D-C48E-49B4-8DF1-7CC1EA583D66}" type="presParOf" srcId="{EF71D893-0B7B-4579-B6A4-8E0D270EF805}" destId="{3A91EC60-9ED4-466C-9327-0FF3B8D7A0F4}" srcOrd="0" destOrd="0" presId="urn:microsoft.com/office/officeart/2008/layout/HalfCircleOrganizationChart"/>
    <dgm:cxn modelId="{72C62BC6-BE9D-4053-ADFC-8FEC8A7F394A}" type="presParOf" srcId="{3A91EC60-9ED4-466C-9327-0FF3B8D7A0F4}" destId="{85EBA8AC-BEC8-46B3-8D5A-4283420A5879}" srcOrd="0" destOrd="0" presId="urn:microsoft.com/office/officeart/2008/layout/HalfCircleOrganizationChart"/>
    <dgm:cxn modelId="{662CA85E-87A5-40B8-9ECA-C58E75E267BE}" type="presParOf" srcId="{85EBA8AC-BEC8-46B3-8D5A-4283420A5879}" destId="{8E6F336C-8555-4CF4-A434-62F943486A9C}" srcOrd="0" destOrd="0" presId="urn:microsoft.com/office/officeart/2008/layout/HalfCircleOrganizationChart"/>
    <dgm:cxn modelId="{42033475-C2D8-4FBB-9BB9-1B13213DEEA0}" type="presParOf" srcId="{85EBA8AC-BEC8-46B3-8D5A-4283420A5879}" destId="{B85CEC8D-612D-4499-8F48-E92B24622423}" srcOrd="1" destOrd="0" presId="urn:microsoft.com/office/officeart/2008/layout/HalfCircleOrganizationChart"/>
    <dgm:cxn modelId="{7B000185-95E7-4B0C-99E6-506407F25D93}" type="presParOf" srcId="{85EBA8AC-BEC8-46B3-8D5A-4283420A5879}" destId="{5D3A0A64-81FD-49E5-8EF1-3B44A53C6F28}" srcOrd="2" destOrd="0" presId="urn:microsoft.com/office/officeart/2008/layout/HalfCircleOrganizationChart"/>
    <dgm:cxn modelId="{F4AE6442-3DE8-4D73-8336-4322B33DE204}" type="presParOf" srcId="{85EBA8AC-BEC8-46B3-8D5A-4283420A5879}" destId="{BA22E031-F23D-46DD-AD63-A90E554EB1DC}" srcOrd="3" destOrd="0" presId="urn:microsoft.com/office/officeart/2008/layout/HalfCircleOrganizationChart"/>
    <dgm:cxn modelId="{8D948423-933A-4E0A-B0B3-DACDCB800AE7}" type="presParOf" srcId="{3A91EC60-9ED4-466C-9327-0FF3B8D7A0F4}" destId="{EC00913E-9FBC-432F-9B2A-23CA12BE3EA3}" srcOrd="1" destOrd="0" presId="urn:microsoft.com/office/officeart/2008/layout/HalfCircleOrganizationChart"/>
    <dgm:cxn modelId="{872007C1-C72B-4DD7-A939-D3C3CCD1A13A}" type="presParOf" srcId="{EC00913E-9FBC-432F-9B2A-23CA12BE3EA3}" destId="{433596C6-26B7-4E4B-B62E-0CCE1682C493}" srcOrd="0" destOrd="0" presId="urn:microsoft.com/office/officeart/2008/layout/HalfCircleOrganizationChart"/>
    <dgm:cxn modelId="{AC9DD8D2-D9F2-4E08-8C7F-6DC3BE24AF32}" type="presParOf" srcId="{EC00913E-9FBC-432F-9B2A-23CA12BE3EA3}" destId="{9FF5AF46-FC49-4590-B279-3B1301C9CB37}" srcOrd="1" destOrd="0" presId="urn:microsoft.com/office/officeart/2008/layout/HalfCircleOrganizationChart"/>
    <dgm:cxn modelId="{0319E18E-7F4F-4EC2-B494-7B50553041A7}" type="presParOf" srcId="{9FF5AF46-FC49-4590-B279-3B1301C9CB37}" destId="{38C9D33E-CBE2-4583-81A8-7DEBB8473923}" srcOrd="0" destOrd="0" presId="urn:microsoft.com/office/officeart/2008/layout/HalfCircleOrganizationChart"/>
    <dgm:cxn modelId="{7EA6C17E-D291-4BD7-AA78-61D97C254171}" type="presParOf" srcId="{38C9D33E-CBE2-4583-81A8-7DEBB8473923}" destId="{2E018286-D685-43A0-8627-A8D5BF240892}" srcOrd="0" destOrd="0" presId="urn:microsoft.com/office/officeart/2008/layout/HalfCircleOrganizationChart"/>
    <dgm:cxn modelId="{2EC17E91-C701-4138-B8C8-E24A46B6DBFC}" type="presParOf" srcId="{38C9D33E-CBE2-4583-81A8-7DEBB8473923}" destId="{D67C01C1-11AE-4164-A9E7-D316C7DF871C}" srcOrd="1" destOrd="0" presId="urn:microsoft.com/office/officeart/2008/layout/HalfCircleOrganizationChart"/>
    <dgm:cxn modelId="{3C5B77EA-0405-4A3C-9D7A-3B953BA07E2E}" type="presParOf" srcId="{38C9D33E-CBE2-4583-81A8-7DEBB8473923}" destId="{2A1D051A-21E9-4923-8D37-905D3359F19B}" srcOrd="2" destOrd="0" presId="urn:microsoft.com/office/officeart/2008/layout/HalfCircleOrganizationChart"/>
    <dgm:cxn modelId="{AFF17B68-4060-49AA-91E9-21EC08CAB7EA}" type="presParOf" srcId="{38C9D33E-CBE2-4583-81A8-7DEBB8473923}" destId="{BD462F5C-DDBC-49CF-B944-BCA86DBC472A}" srcOrd="3" destOrd="0" presId="urn:microsoft.com/office/officeart/2008/layout/HalfCircleOrganizationChart"/>
    <dgm:cxn modelId="{A2357664-FF44-460A-A0F7-898172AAEE80}" type="presParOf" srcId="{9FF5AF46-FC49-4590-B279-3B1301C9CB37}" destId="{0BC7C8E4-08AA-4F07-96D5-CC7B8A4A4324}" srcOrd="1" destOrd="0" presId="urn:microsoft.com/office/officeart/2008/layout/HalfCircleOrganizationChart"/>
    <dgm:cxn modelId="{E2D7A873-06AA-4345-BC81-3953619F6FB6}" type="presParOf" srcId="{9FF5AF46-FC49-4590-B279-3B1301C9CB37}" destId="{C204187F-280D-4770-B3C4-D5C008090F7E}" srcOrd="2" destOrd="0" presId="urn:microsoft.com/office/officeart/2008/layout/HalfCircleOrganizationChart"/>
    <dgm:cxn modelId="{56881E25-FC19-4EBC-B4FF-DBC591ADD4A1}" type="presParOf" srcId="{EC00913E-9FBC-432F-9B2A-23CA12BE3EA3}" destId="{5C2F2B17-CB37-454D-A3C3-0460A3F8A523}" srcOrd="2" destOrd="0" presId="urn:microsoft.com/office/officeart/2008/layout/HalfCircleOrganizationChart"/>
    <dgm:cxn modelId="{19D29398-2DAE-4C20-903E-7E46F97E5093}" type="presParOf" srcId="{EC00913E-9FBC-432F-9B2A-23CA12BE3EA3}" destId="{55131984-82D7-42A6-B80D-B80E4F3A91FC}" srcOrd="3" destOrd="0" presId="urn:microsoft.com/office/officeart/2008/layout/HalfCircleOrganizationChart"/>
    <dgm:cxn modelId="{5F92F7FA-6334-4980-9DE6-56677611ED16}" type="presParOf" srcId="{55131984-82D7-42A6-B80D-B80E4F3A91FC}" destId="{285037B5-521E-40A4-B79F-C40B1376FD4C}" srcOrd="0" destOrd="0" presId="urn:microsoft.com/office/officeart/2008/layout/HalfCircleOrganizationChart"/>
    <dgm:cxn modelId="{AB5F3285-9E05-451A-B14C-3810693D9DF2}" type="presParOf" srcId="{285037B5-521E-40A4-B79F-C40B1376FD4C}" destId="{88B5A00D-992C-4FAC-8A42-C319E27B4CB4}" srcOrd="0" destOrd="0" presId="urn:microsoft.com/office/officeart/2008/layout/HalfCircleOrganizationChart"/>
    <dgm:cxn modelId="{958DCF1E-9A7F-4A98-B2F9-0A2B2343C2EC}" type="presParOf" srcId="{285037B5-521E-40A4-B79F-C40B1376FD4C}" destId="{FB9EF320-62A8-4E52-B188-E5FE71B10EB7}" srcOrd="1" destOrd="0" presId="urn:microsoft.com/office/officeart/2008/layout/HalfCircleOrganizationChart"/>
    <dgm:cxn modelId="{D31568BA-9C58-4B8E-B035-DA38EFE67259}" type="presParOf" srcId="{285037B5-521E-40A4-B79F-C40B1376FD4C}" destId="{72B64A4D-68BD-44D1-A3C8-325911624684}" srcOrd="2" destOrd="0" presId="urn:microsoft.com/office/officeart/2008/layout/HalfCircleOrganizationChart"/>
    <dgm:cxn modelId="{4D8EC8BC-5120-4C27-A9DC-728CCF1554A6}" type="presParOf" srcId="{285037B5-521E-40A4-B79F-C40B1376FD4C}" destId="{54F7B257-4D9D-4690-8193-7D66D4662BD4}" srcOrd="3" destOrd="0" presId="urn:microsoft.com/office/officeart/2008/layout/HalfCircleOrganizationChart"/>
    <dgm:cxn modelId="{247C5BCC-C434-42CB-A0D3-05B52238EAA5}" type="presParOf" srcId="{55131984-82D7-42A6-B80D-B80E4F3A91FC}" destId="{9E9C212B-109F-47E5-B931-EEE1B032905C}" srcOrd="1" destOrd="0" presId="urn:microsoft.com/office/officeart/2008/layout/HalfCircleOrganizationChart"/>
    <dgm:cxn modelId="{3BBE226C-A6AE-4DE8-8035-D4D6658D7451}" type="presParOf" srcId="{9E9C212B-109F-47E5-B931-EEE1B032905C}" destId="{769DBB66-AFFD-441A-AE27-B0873495436E}" srcOrd="0" destOrd="0" presId="urn:microsoft.com/office/officeart/2008/layout/HalfCircleOrganizationChart"/>
    <dgm:cxn modelId="{E376C5CF-285A-45F0-A40B-2CCBEF0328E5}" type="presParOf" srcId="{9E9C212B-109F-47E5-B931-EEE1B032905C}" destId="{07ACD15A-8E37-4E4E-B4EF-E27A1622D659}" srcOrd="1" destOrd="0" presId="urn:microsoft.com/office/officeart/2008/layout/HalfCircleOrganizationChart"/>
    <dgm:cxn modelId="{3E6691D7-7518-4C15-B19F-C8D0531716EF}" type="presParOf" srcId="{07ACD15A-8E37-4E4E-B4EF-E27A1622D659}" destId="{31DC7E04-27EB-4F64-A174-2FCF11FDF2CD}" srcOrd="0" destOrd="0" presId="urn:microsoft.com/office/officeart/2008/layout/HalfCircleOrganizationChart"/>
    <dgm:cxn modelId="{F29688E2-6D66-4662-A76F-6FF5B66D31DE}" type="presParOf" srcId="{31DC7E04-27EB-4F64-A174-2FCF11FDF2CD}" destId="{E1CA8AD9-DDAC-4D95-9CF0-DB44FC538798}" srcOrd="0" destOrd="0" presId="urn:microsoft.com/office/officeart/2008/layout/HalfCircleOrganizationChart"/>
    <dgm:cxn modelId="{E89E2CC9-7959-41DD-8930-BE2F575E00E9}" type="presParOf" srcId="{31DC7E04-27EB-4F64-A174-2FCF11FDF2CD}" destId="{22E34001-BF44-48D4-86B1-364BBADA3130}" srcOrd="1" destOrd="0" presId="urn:microsoft.com/office/officeart/2008/layout/HalfCircleOrganizationChart"/>
    <dgm:cxn modelId="{91773DE9-6C50-4505-8104-F1950C9F9091}" type="presParOf" srcId="{31DC7E04-27EB-4F64-A174-2FCF11FDF2CD}" destId="{F612E62B-A0E7-408E-A5BE-96CDCC361C02}" srcOrd="2" destOrd="0" presId="urn:microsoft.com/office/officeart/2008/layout/HalfCircleOrganizationChart"/>
    <dgm:cxn modelId="{D68DECC3-CD29-45A5-A563-7EF3E04F0255}" type="presParOf" srcId="{31DC7E04-27EB-4F64-A174-2FCF11FDF2CD}" destId="{80914B16-25AB-4526-B6C8-E3B3F5A18D08}" srcOrd="3" destOrd="0" presId="urn:microsoft.com/office/officeart/2008/layout/HalfCircleOrganizationChart"/>
    <dgm:cxn modelId="{857D475C-37B0-45C8-B533-9D4C87766083}" type="presParOf" srcId="{07ACD15A-8E37-4E4E-B4EF-E27A1622D659}" destId="{EA5C9D77-1831-41BC-BB73-644F7ACDA4FD}" srcOrd="1" destOrd="0" presId="urn:microsoft.com/office/officeart/2008/layout/HalfCircleOrganizationChart"/>
    <dgm:cxn modelId="{9D491E82-E6DA-432F-B3FF-90E3906B0B6C}" type="presParOf" srcId="{07ACD15A-8E37-4E4E-B4EF-E27A1622D659}" destId="{C9A3568D-196A-4C96-BF4B-8CBDFFF9A220}" srcOrd="2" destOrd="0" presId="urn:microsoft.com/office/officeart/2008/layout/HalfCircleOrganizationChart"/>
    <dgm:cxn modelId="{4F39E2C0-5D90-4F7E-A447-6D060009061D}" type="presParOf" srcId="{55131984-82D7-42A6-B80D-B80E4F3A91FC}" destId="{59A31CB3-BEFD-4F39-A796-4BE1C0224B5D}" srcOrd="2" destOrd="0" presId="urn:microsoft.com/office/officeart/2008/layout/HalfCircleOrganizationChart"/>
    <dgm:cxn modelId="{7027CD54-442D-4B69-9033-FAFC2B82C721}" type="presParOf" srcId="{EC00913E-9FBC-432F-9B2A-23CA12BE3EA3}" destId="{D2EDB26C-BEF9-4F1E-92C4-EFB866039CC0}" srcOrd="4" destOrd="0" presId="urn:microsoft.com/office/officeart/2008/layout/HalfCircleOrganizationChart"/>
    <dgm:cxn modelId="{9318283D-327B-49AB-8D05-CB919C153BD7}" type="presParOf" srcId="{EC00913E-9FBC-432F-9B2A-23CA12BE3EA3}" destId="{1B378F17-CF00-4970-8914-691B4567CE6E}" srcOrd="5" destOrd="0" presId="urn:microsoft.com/office/officeart/2008/layout/HalfCircleOrganizationChart"/>
    <dgm:cxn modelId="{1AB6C956-E5E3-4FEC-BE87-4D77CA4D2204}" type="presParOf" srcId="{1B378F17-CF00-4970-8914-691B4567CE6E}" destId="{3958599F-5878-46B6-B59E-6B93092D4822}" srcOrd="0" destOrd="0" presId="urn:microsoft.com/office/officeart/2008/layout/HalfCircleOrganizationChart"/>
    <dgm:cxn modelId="{896150C6-8A74-4101-BE0F-A62C71800455}" type="presParOf" srcId="{3958599F-5878-46B6-B59E-6B93092D4822}" destId="{02ECE46F-2F73-4540-9B9F-F154E7A66D89}" srcOrd="0" destOrd="0" presId="urn:microsoft.com/office/officeart/2008/layout/HalfCircleOrganizationChart"/>
    <dgm:cxn modelId="{C1BDDE32-AAE0-41EC-908D-9619050A458D}" type="presParOf" srcId="{3958599F-5878-46B6-B59E-6B93092D4822}" destId="{31B9D35B-0C09-4B5B-9437-D934DA4760B1}" srcOrd="1" destOrd="0" presId="urn:microsoft.com/office/officeart/2008/layout/HalfCircleOrganizationChart"/>
    <dgm:cxn modelId="{7E61AEFA-D419-46AB-9E9C-5B8D10BCC6B2}" type="presParOf" srcId="{3958599F-5878-46B6-B59E-6B93092D4822}" destId="{7949CED5-83BE-4BA0-8EFC-22066CE1D132}" srcOrd="2" destOrd="0" presId="urn:microsoft.com/office/officeart/2008/layout/HalfCircleOrganizationChart"/>
    <dgm:cxn modelId="{A351C1FD-DDBE-4755-8B00-E3E3D2C8A07F}" type="presParOf" srcId="{3958599F-5878-46B6-B59E-6B93092D4822}" destId="{EC09F1FD-F17D-4F72-809F-A406CE70353C}" srcOrd="3" destOrd="0" presId="urn:microsoft.com/office/officeart/2008/layout/HalfCircleOrganizationChart"/>
    <dgm:cxn modelId="{F8FEE404-E105-4F42-9654-16E7C46D45EF}" type="presParOf" srcId="{1B378F17-CF00-4970-8914-691B4567CE6E}" destId="{1DB7B329-DEA6-4511-93E4-AA1F9F559FB6}" srcOrd="1" destOrd="0" presId="urn:microsoft.com/office/officeart/2008/layout/HalfCircleOrganizationChart"/>
    <dgm:cxn modelId="{2ACD1832-FF0D-474A-A6FC-4E2A3D976A5C}" type="presParOf" srcId="{1B378F17-CF00-4970-8914-691B4567CE6E}" destId="{04772E12-5F19-4CA5-BE3F-4DB9EC45C02C}" srcOrd="2" destOrd="0" presId="urn:microsoft.com/office/officeart/2008/layout/HalfCircleOrganizationChart"/>
    <dgm:cxn modelId="{26C1196A-75F6-41F2-BA80-ACCA5DE12010}" type="presParOf" srcId="{3A91EC60-9ED4-466C-9327-0FF3B8D7A0F4}" destId="{FC9FBD75-2B76-4E5F-B25F-9C583E547C6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B0316A-D3BC-403C-B58E-32258A051F15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9481B50-42F8-43AD-9C9C-A8424E275395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B759F1-228D-4C7F-AB6C-4AA1F2169FC2}" type="parTrans" cxnId="{9FC1AED6-3EC5-436D-8A9B-C390B0D30480}">
      <dgm:prSet/>
      <dgm:spPr/>
      <dgm:t>
        <a:bodyPr/>
        <a:lstStyle/>
        <a:p>
          <a:endParaRPr lang="en-US"/>
        </a:p>
      </dgm:t>
    </dgm:pt>
    <dgm:pt modelId="{6ED73760-7143-435B-907E-A60CAA693076}" type="sibTrans" cxnId="{9FC1AED6-3EC5-436D-8A9B-C390B0D30480}">
      <dgm:prSet/>
      <dgm:spPr/>
      <dgm:t>
        <a:bodyPr/>
        <a:lstStyle/>
        <a:p>
          <a:endParaRPr lang="en-US"/>
        </a:p>
      </dgm:t>
    </dgm:pt>
    <dgm:pt modelId="{FA83AE1A-87DF-48E4-ADDC-946AF919180C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</a:p>
      </dgm:t>
    </dgm:pt>
    <dgm:pt modelId="{9ED632BB-D426-43AF-9F77-891140CE7526}" type="sibTrans" cxnId="{76DE1A2A-7E4B-479D-8D2C-A2926B5B7514}">
      <dgm:prSet/>
      <dgm:spPr/>
      <dgm:t>
        <a:bodyPr/>
        <a:lstStyle/>
        <a:p>
          <a:endParaRPr lang="en-US"/>
        </a:p>
      </dgm:t>
    </dgm:pt>
    <dgm:pt modelId="{8540BF85-BDD1-4832-8650-9FF4599BAC89}" type="parTrans" cxnId="{76DE1A2A-7E4B-479D-8D2C-A2926B5B751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9A68EF-D37A-48B6-AC2E-8B688ECC67A3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F</a:t>
          </a:r>
        </a:p>
      </dgm:t>
    </dgm:pt>
    <dgm:pt modelId="{254DC2DA-361B-42B1-8531-5322330D5F8F}" type="sibTrans" cxnId="{13B4EC86-EA3C-4D87-8005-384AE565EB39}">
      <dgm:prSet/>
      <dgm:spPr/>
      <dgm:t>
        <a:bodyPr/>
        <a:lstStyle/>
        <a:p>
          <a:endParaRPr lang="en-US"/>
        </a:p>
      </dgm:t>
    </dgm:pt>
    <dgm:pt modelId="{D6F9FCA5-AF2A-412B-B7F0-5268911A252E}" type="parTrans" cxnId="{13B4EC86-EA3C-4D87-8005-384AE565EB3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2AE96E0-57AC-4AB2-A449-DB443A157AEE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id</a:t>
          </a:r>
        </a:p>
      </dgm:t>
    </dgm:pt>
    <dgm:pt modelId="{459915F4-1829-4FD6-A9A3-FBE053631F27}" type="sibTrans" cxnId="{A348258A-2F10-4D01-B53A-CC1A159F3865}">
      <dgm:prSet/>
      <dgm:spPr/>
      <dgm:t>
        <a:bodyPr/>
        <a:lstStyle/>
        <a:p>
          <a:endParaRPr lang="en-US"/>
        </a:p>
      </dgm:t>
    </dgm:pt>
    <dgm:pt modelId="{CFF376B6-23A5-498C-9A6B-35498968AA9D}" type="parTrans" cxnId="{A348258A-2F10-4D01-B53A-CC1A159F38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A499B89-0B10-4958-801A-84F54C048146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T`</a:t>
          </a:r>
        </a:p>
      </dgm:t>
    </dgm:pt>
    <dgm:pt modelId="{D3DAA87C-623F-4DDD-9EC0-09CCE5EB9186}" type="sibTrans" cxnId="{4ED08AB8-310A-40A0-BA27-E5F5D8D728C3}">
      <dgm:prSet/>
      <dgm:spPr/>
      <dgm:t>
        <a:bodyPr/>
        <a:lstStyle/>
        <a:p>
          <a:endParaRPr lang="en-US"/>
        </a:p>
      </dgm:t>
    </dgm:pt>
    <dgm:pt modelId="{B3EE57AF-0A10-4A1C-9E0E-611C643ABAD8}" type="parTrans" cxnId="{4ED08AB8-310A-40A0-BA27-E5F5D8D728C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F1A59DB-0E03-4D64-8178-DDAF725059EF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l-GR" sz="2400" b="0">
              <a:latin typeface="Times New Roman" panose="02020603050405020304" pitchFamily="18" charset="0"/>
              <a:cs typeface="Times New Roman" panose="02020603050405020304" pitchFamily="18" charset="0"/>
            </a:rPr>
            <a:t>ε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8C10AA-511F-44CE-B94D-FCCB2422EE80}" type="sibTrans" cxnId="{7408A005-448E-4175-8ED6-A47A56F0BB08}">
      <dgm:prSet/>
      <dgm:spPr/>
      <dgm:t>
        <a:bodyPr/>
        <a:lstStyle/>
        <a:p>
          <a:endParaRPr lang="en-US"/>
        </a:p>
      </dgm:t>
    </dgm:pt>
    <dgm:pt modelId="{30332713-00F6-4DAC-9B09-BD53F4EDC4D6}" type="parTrans" cxnId="{7408A005-448E-4175-8ED6-A47A56F0BB0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66AE3CB-F3C9-49A6-8D45-1C1792CA0F9E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E`</a:t>
          </a:r>
        </a:p>
      </dgm:t>
    </dgm:pt>
    <dgm:pt modelId="{BA8455E2-D4DC-4762-8806-5FBEBA055A4F}" type="sibTrans" cxnId="{1B554D16-6887-4EDD-A1A0-855E4239C6B4}">
      <dgm:prSet/>
      <dgm:spPr/>
      <dgm:t>
        <a:bodyPr/>
        <a:lstStyle/>
        <a:p>
          <a:endParaRPr lang="en-US"/>
        </a:p>
      </dgm:t>
    </dgm:pt>
    <dgm:pt modelId="{ED7BAFF7-3F1D-49EC-AE32-BB8345E74A28}" type="parTrans" cxnId="{1B554D16-6887-4EDD-A1A0-855E4239C6B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0B23F01-EDD6-46EC-8D1D-2A8A182EB1B9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+</a:t>
          </a:r>
        </a:p>
      </dgm:t>
    </dgm:pt>
    <dgm:pt modelId="{40CB9748-8B69-44CF-87CD-F097AB04F1B8}" type="sibTrans" cxnId="{CA451D3A-F939-47A2-A429-285CC593DD77}">
      <dgm:prSet/>
      <dgm:spPr/>
      <dgm:t>
        <a:bodyPr/>
        <a:lstStyle/>
        <a:p>
          <a:endParaRPr lang="en-US"/>
        </a:p>
      </dgm:t>
    </dgm:pt>
    <dgm:pt modelId="{FDE6B2C8-3F78-4B02-8F4A-CAC82DB14978}" type="parTrans" cxnId="{CA451D3A-F939-47A2-A429-285CC593DD7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AC87D45-AE1E-4201-9520-270E63A23E7B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</a:p>
      </dgm:t>
    </dgm:pt>
    <dgm:pt modelId="{090311E1-43CE-4372-8FA4-64BF2BC8D068}" type="sibTrans" cxnId="{1121BDE3-5D6E-47BA-867F-B4D39CAA0799}">
      <dgm:prSet/>
      <dgm:spPr/>
      <dgm:t>
        <a:bodyPr/>
        <a:lstStyle/>
        <a:p>
          <a:endParaRPr lang="en-US"/>
        </a:p>
      </dgm:t>
    </dgm:pt>
    <dgm:pt modelId="{51116C99-3636-409B-BA67-65966C34662D}" type="parTrans" cxnId="{1121BDE3-5D6E-47BA-867F-B4D39CAA079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6FC124E-ADE1-42E2-A09A-7E0808FC4044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F</a:t>
          </a:r>
        </a:p>
      </dgm:t>
    </dgm:pt>
    <dgm:pt modelId="{6E7BD68A-9366-4BA4-ACA2-9967D5E37F78}" type="sibTrans" cxnId="{A8321F27-F023-4AC4-B2A5-7B3F1E0C1F0F}">
      <dgm:prSet/>
      <dgm:spPr/>
      <dgm:t>
        <a:bodyPr/>
        <a:lstStyle/>
        <a:p>
          <a:endParaRPr lang="en-US"/>
        </a:p>
      </dgm:t>
    </dgm:pt>
    <dgm:pt modelId="{F114DD3B-F64E-4B60-9B98-17221929953A}" type="parTrans" cxnId="{A8321F27-F023-4AC4-B2A5-7B3F1E0C1F0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3997CD0-E034-498F-9BE5-40A32AE72069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id</a:t>
          </a:r>
        </a:p>
      </dgm:t>
    </dgm:pt>
    <dgm:pt modelId="{64FA3C9B-8E40-4147-A960-084DE41DC138}" type="sibTrans" cxnId="{5DAE802C-2EB1-46ED-B3EB-BFFD2F2BE4FD}">
      <dgm:prSet/>
      <dgm:spPr/>
      <dgm:t>
        <a:bodyPr/>
        <a:lstStyle/>
        <a:p>
          <a:endParaRPr lang="en-US"/>
        </a:p>
      </dgm:t>
    </dgm:pt>
    <dgm:pt modelId="{0DB296CE-1722-456C-BFB7-276973B76132}" type="parTrans" cxnId="{5DAE802C-2EB1-46ED-B3EB-BFFD2F2BE4F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716AC9-4BBD-4D9C-B1EC-E8BAA682752E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T`</a:t>
          </a:r>
        </a:p>
      </dgm:t>
    </dgm:pt>
    <dgm:pt modelId="{FACC2396-9E0F-4D80-B69D-BBE7C0FC0B5A}" type="sibTrans" cxnId="{872750EE-7CA9-4122-AE87-B9E4541C9AA6}">
      <dgm:prSet/>
      <dgm:spPr/>
      <dgm:t>
        <a:bodyPr/>
        <a:lstStyle/>
        <a:p>
          <a:endParaRPr lang="en-US"/>
        </a:p>
      </dgm:t>
    </dgm:pt>
    <dgm:pt modelId="{54011747-1E36-47B5-A023-8528F9F02916}" type="parTrans" cxnId="{872750EE-7CA9-4122-AE87-B9E4541C9AA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D2BD66-B31D-481F-811A-589CAAC1A80E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</a:p>
      </dgm:t>
    </dgm:pt>
    <dgm:pt modelId="{B9092848-4AC4-4E32-95D3-B02C91594AAE}" type="sibTrans" cxnId="{A6C6BF28-F16B-4A7E-B6FB-A5EE9B92A803}">
      <dgm:prSet/>
      <dgm:spPr/>
      <dgm:t>
        <a:bodyPr/>
        <a:lstStyle/>
        <a:p>
          <a:endParaRPr lang="en-US"/>
        </a:p>
      </dgm:t>
    </dgm:pt>
    <dgm:pt modelId="{6090D7EB-8F38-4704-A922-C7B7013B3426}" type="parTrans" cxnId="{A6C6BF28-F16B-4A7E-B6FB-A5EE9B92A80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F369CB0-765F-42FF-9B2A-7119B71B131D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F</a:t>
          </a:r>
        </a:p>
      </dgm:t>
    </dgm:pt>
    <dgm:pt modelId="{E68EF324-6B98-4BC8-996C-225A5B924EC4}" type="sibTrans" cxnId="{F228BEE5-F5E1-4B19-9480-049060E512FD}">
      <dgm:prSet/>
      <dgm:spPr/>
      <dgm:t>
        <a:bodyPr/>
        <a:lstStyle/>
        <a:p>
          <a:endParaRPr lang="en-US"/>
        </a:p>
      </dgm:t>
    </dgm:pt>
    <dgm:pt modelId="{0F73DDC1-6E05-4002-9C35-76448610F340}" type="parTrans" cxnId="{F228BEE5-F5E1-4B19-9480-049060E512F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58BFCCF-167B-4FBE-8696-9D877C7DBC85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id</a:t>
          </a:r>
        </a:p>
      </dgm:t>
    </dgm:pt>
    <dgm:pt modelId="{A537B825-0272-4862-A7C9-AA3F713539AA}" type="sibTrans" cxnId="{4CC477F4-3ED5-4296-8C97-7549EA3B4C15}">
      <dgm:prSet/>
      <dgm:spPr/>
      <dgm:t>
        <a:bodyPr/>
        <a:lstStyle/>
        <a:p>
          <a:endParaRPr lang="en-US"/>
        </a:p>
      </dgm:t>
    </dgm:pt>
    <dgm:pt modelId="{1270138E-2EE5-4CA4-BE4F-C56A01286A6F}" type="parTrans" cxnId="{4CC477F4-3ED5-4296-8C97-7549EA3B4C1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D0DF4C3-DAD3-473D-B118-F347333E0A10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T`</a:t>
          </a:r>
        </a:p>
      </dgm:t>
    </dgm:pt>
    <dgm:pt modelId="{A1F08469-E78C-4015-9BE3-954685C0A0B6}" type="sibTrans" cxnId="{4A46A6A1-FD65-4FFE-BEA9-A0959951B594}">
      <dgm:prSet/>
      <dgm:spPr/>
      <dgm:t>
        <a:bodyPr/>
        <a:lstStyle/>
        <a:p>
          <a:endParaRPr lang="en-US"/>
        </a:p>
      </dgm:t>
    </dgm:pt>
    <dgm:pt modelId="{EB5B95C4-5F3B-462B-A332-9BA122460463}" type="parTrans" cxnId="{4A46A6A1-FD65-4FFE-BEA9-A0959951B59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6E4D38B-0BF8-457C-AE30-4C98E3C8B9DB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l-GR" sz="2400" b="0">
              <a:latin typeface="Times New Roman" panose="02020603050405020304" pitchFamily="18" charset="0"/>
              <a:cs typeface="Times New Roman" panose="02020603050405020304" pitchFamily="18" charset="0"/>
            </a:rPr>
            <a:t>ε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2144B8-829F-47BF-86C7-04D8A8B3A67B}" type="sibTrans" cxnId="{A717DF8B-6989-4560-A965-957F5A448444}">
      <dgm:prSet/>
      <dgm:spPr/>
      <dgm:t>
        <a:bodyPr/>
        <a:lstStyle/>
        <a:p>
          <a:endParaRPr lang="en-US"/>
        </a:p>
      </dgm:t>
    </dgm:pt>
    <dgm:pt modelId="{50469DFF-FB89-4CD2-9CDF-B13C4B08D932}" type="parTrans" cxnId="{A717DF8B-6989-4560-A965-957F5A44844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1F0F386-407A-4565-8FEA-A2304DFE45BD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E`</a:t>
          </a:r>
        </a:p>
      </dgm:t>
    </dgm:pt>
    <dgm:pt modelId="{1C0C0C1E-05E6-4590-ADD8-ED953906E999}" type="sibTrans" cxnId="{A8BD7684-BC4B-40CE-A405-6E71B80D9AA4}">
      <dgm:prSet/>
      <dgm:spPr/>
      <dgm:t>
        <a:bodyPr/>
        <a:lstStyle/>
        <a:p>
          <a:endParaRPr lang="en-US"/>
        </a:p>
      </dgm:t>
    </dgm:pt>
    <dgm:pt modelId="{45795894-71DA-44CF-8935-87BD0A89282B}" type="parTrans" cxnId="{A8BD7684-BC4B-40CE-A405-6E71B80D9AA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72E69F8-7ED9-4F1B-9D36-15515E6E4368}" type="asst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l-GR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ε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06E2BE-D9D6-46BA-AC4B-D92771D116A2}" type="sibTrans" cxnId="{13101291-AB23-4998-ABB5-9990B250751C}">
      <dgm:prSet/>
      <dgm:spPr/>
      <dgm:t>
        <a:bodyPr/>
        <a:lstStyle/>
        <a:p>
          <a:endParaRPr lang="en-US"/>
        </a:p>
      </dgm:t>
    </dgm:pt>
    <dgm:pt modelId="{28ACC139-CE13-4859-A2E0-FD48A146CAB5}" type="parTrans" cxnId="{13101291-AB23-4998-ABB5-9990B250751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1A53AF7-4567-4773-BE78-9F6C9671D48A}" type="pres">
      <dgm:prSet presAssocID="{7EB0316A-D3BC-403C-B58E-32258A051F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F32872-00AD-42A0-95AC-384DE30FCDB5}" type="pres">
      <dgm:prSet presAssocID="{7EB0316A-D3BC-403C-B58E-32258A051F15}" presName="hierFlow" presStyleCnt="0"/>
      <dgm:spPr/>
    </dgm:pt>
    <dgm:pt modelId="{96E6E03E-A0F0-4C81-9AA2-98831FBB382B}" type="pres">
      <dgm:prSet presAssocID="{7EB0316A-D3BC-403C-B58E-32258A051F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DF086C5-FDF0-416C-9E49-BF6882D6004A}" type="pres">
      <dgm:prSet presAssocID="{29481B50-42F8-43AD-9C9C-A8424E275395}" presName="Name14" presStyleCnt="0"/>
      <dgm:spPr/>
    </dgm:pt>
    <dgm:pt modelId="{0C2DE14B-E636-461D-867E-E7FECEF005F0}" type="pres">
      <dgm:prSet presAssocID="{29481B50-42F8-43AD-9C9C-A8424E275395}" presName="level1Shap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D88B0998-CA4D-45B4-B939-75072DFD2D10}" type="pres">
      <dgm:prSet presAssocID="{29481B50-42F8-43AD-9C9C-A8424E275395}" presName="hierChild2" presStyleCnt="0"/>
      <dgm:spPr/>
    </dgm:pt>
    <dgm:pt modelId="{1F2188AE-F50A-464C-A4E9-7B05233F226A}" type="pres">
      <dgm:prSet presAssocID="{8540BF85-BDD1-4832-8650-9FF4599BAC89}" presName="Name19" presStyleLbl="parChTrans1D2" presStyleIdx="0" presStyleCnt="2"/>
      <dgm:spPr/>
    </dgm:pt>
    <dgm:pt modelId="{839E11D1-5E36-4B41-AD67-1F2A77BE3357}" type="pres">
      <dgm:prSet presAssocID="{FA83AE1A-87DF-48E4-ADDC-946AF919180C}" presName="Name21" presStyleCnt="0"/>
      <dgm:spPr/>
    </dgm:pt>
    <dgm:pt modelId="{6C5285D7-0463-4CB2-B3A3-F8D0FA7C3592}" type="pres">
      <dgm:prSet presAssocID="{FA83AE1A-87DF-48E4-ADDC-946AF919180C}" presName="level2Shape" presStyleLbl="asst1" presStyleIdx="0" presStyleCnt="18" custLinFactX="-55807" custLinFactNeighborX="-100000" custLinFactNeighborY="-1870"/>
      <dgm:spPr>
        <a:prstGeom prst="ellipse">
          <a:avLst/>
        </a:prstGeom>
      </dgm:spPr>
    </dgm:pt>
    <dgm:pt modelId="{A25AFA0E-E8AA-4192-BDB6-8AAC2E4EAB20}" type="pres">
      <dgm:prSet presAssocID="{FA83AE1A-87DF-48E4-ADDC-946AF919180C}" presName="hierChild3" presStyleCnt="0"/>
      <dgm:spPr/>
    </dgm:pt>
    <dgm:pt modelId="{5B4EF4AB-1DFD-432A-B873-CA3088981267}" type="pres">
      <dgm:prSet presAssocID="{D6F9FCA5-AF2A-412B-B7F0-5268911A252E}" presName="Name19" presStyleLbl="parChTrans1D3" presStyleIdx="0" presStyleCnt="5"/>
      <dgm:spPr/>
    </dgm:pt>
    <dgm:pt modelId="{A0CF7376-A86A-44BF-9AFC-2613EB10EC9A}" type="pres">
      <dgm:prSet presAssocID="{599A68EF-D37A-48B6-AC2E-8B688ECC67A3}" presName="Name21" presStyleCnt="0"/>
      <dgm:spPr/>
    </dgm:pt>
    <dgm:pt modelId="{9BCADF08-95A8-40E1-A675-77032347B0E5}" type="pres">
      <dgm:prSet presAssocID="{599A68EF-D37A-48B6-AC2E-8B688ECC67A3}" presName="level2Shape" presStyleLbl="asst1" presStyleIdx="1" presStyleCnt="18" custLinFactX="-47081" custLinFactNeighborX="-100000" custLinFactNeighborY="14684"/>
      <dgm:spPr>
        <a:prstGeom prst="ellipse">
          <a:avLst/>
        </a:prstGeom>
      </dgm:spPr>
    </dgm:pt>
    <dgm:pt modelId="{646F9301-2998-4DF4-9D9B-BAD3741B16D9}" type="pres">
      <dgm:prSet presAssocID="{599A68EF-D37A-48B6-AC2E-8B688ECC67A3}" presName="hierChild3" presStyleCnt="0"/>
      <dgm:spPr/>
    </dgm:pt>
    <dgm:pt modelId="{E7475758-EFD7-412A-8E71-D18F71ECC32C}" type="pres">
      <dgm:prSet presAssocID="{CFF376B6-23A5-498C-9A6B-35498968AA9D}" presName="Name19" presStyleLbl="parChTrans1D4" presStyleIdx="0" presStyleCnt="11"/>
      <dgm:spPr/>
    </dgm:pt>
    <dgm:pt modelId="{7AD434F1-2DCA-4EDA-848A-CD6870111A73}" type="pres">
      <dgm:prSet presAssocID="{F2AE96E0-57AC-4AB2-A449-DB443A157AEE}" presName="Name21" presStyleCnt="0"/>
      <dgm:spPr/>
    </dgm:pt>
    <dgm:pt modelId="{9AC327E2-08E0-4274-9FA1-5E8B588A0B0E}" type="pres">
      <dgm:prSet presAssocID="{F2AE96E0-57AC-4AB2-A449-DB443A157AEE}" presName="level2Shape" presStyleLbl="asst1" presStyleIdx="2" presStyleCnt="18" custLinFactX="-47081" custLinFactNeighborX="-100000" custLinFactNeighborY="14684"/>
      <dgm:spPr>
        <a:prstGeom prst="ellipse">
          <a:avLst/>
        </a:prstGeom>
      </dgm:spPr>
    </dgm:pt>
    <dgm:pt modelId="{A2571B26-DACA-4531-8093-B473D1768E44}" type="pres">
      <dgm:prSet presAssocID="{F2AE96E0-57AC-4AB2-A449-DB443A157AEE}" presName="hierChild3" presStyleCnt="0"/>
      <dgm:spPr/>
    </dgm:pt>
    <dgm:pt modelId="{5E742C15-D9E4-4C2C-947E-C0F2C06171E5}" type="pres">
      <dgm:prSet presAssocID="{B3EE57AF-0A10-4A1C-9E0E-611C643ABAD8}" presName="Name19" presStyleLbl="parChTrans1D3" presStyleIdx="1" presStyleCnt="5"/>
      <dgm:spPr/>
    </dgm:pt>
    <dgm:pt modelId="{E02C616E-21F0-4CD0-8002-0FDF23ACEA91}" type="pres">
      <dgm:prSet presAssocID="{CA499B89-0B10-4958-801A-84F54C048146}" presName="Name21" presStyleCnt="0"/>
      <dgm:spPr/>
    </dgm:pt>
    <dgm:pt modelId="{6E2FCD49-8B63-40E3-A29E-63B65624D60F}" type="pres">
      <dgm:prSet presAssocID="{CA499B89-0B10-4958-801A-84F54C048146}" presName="level2Shape" presStyleLbl="asst1" presStyleIdx="3" presStyleCnt="18" custLinFactX="-47081" custLinFactNeighborX="-100000" custLinFactNeighborY="14684"/>
      <dgm:spPr>
        <a:prstGeom prst="ellipse">
          <a:avLst/>
        </a:prstGeom>
      </dgm:spPr>
    </dgm:pt>
    <dgm:pt modelId="{9D7A744E-9FF2-47C5-A0E9-F67C552D6811}" type="pres">
      <dgm:prSet presAssocID="{CA499B89-0B10-4958-801A-84F54C048146}" presName="hierChild3" presStyleCnt="0"/>
      <dgm:spPr/>
    </dgm:pt>
    <dgm:pt modelId="{D637AD11-B20E-436F-A3EF-F3716D0EDAC0}" type="pres">
      <dgm:prSet presAssocID="{30332713-00F6-4DAC-9B09-BD53F4EDC4D6}" presName="Name19" presStyleLbl="parChTrans1D4" presStyleIdx="1" presStyleCnt="11"/>
      <dgm:spPr/>
    </dgm:pt>
    <dgm:pt modelId="{86B3ECEC-0E1F-48A2-B9B9-565C4D444E98}" type="pres">
      <dgm:prSet presAssocID="{AF1A59DB-0E03-4D64-8178-DDAF725059EF}" presName="Name21" presStyleCnt="0"/>
      <dgm:spPr/>
    </dgm:pt>
    <dgm:pt modelId="{AD7942C1-F3D2-4807-90D0-8CC8F9A38254}" type="pres">
      <dgm:prSet presAssocID="{AF1A59DB-0E03-4D64-8178-DDAF725059EF}" presName="level2Shape" presStyleLbl="asst1" presStyleIdx="4" presStyleCnt="18" custLinFactX="-47081" custLinFactNeighborX="-100000" custLinFactNeighborY="14684"/>
      <dgm:spPr>
        <a:prstGeom prst="ellipse">
          <a:avLst/>
        </a:prstGeom>
      </dgm:spPr>
    </dgm:pt>
    <dgm:pt modelId="{5099A71E-3744-4A4A-B8A2-761B4EC3EF29}" type="pres">
      <dgm:prSet presAssocID="{AF1A59DB-0E03-4D64-8178-DDAF725059EF}" presName="hierChild3" presStyleCnt="0"/>
      <dgm:spPr/>
    </dgm:pt>
    <dgm:pt modelId="{4B12A96D-842B-421B-8847-D710CECBBF8F}" type="pres">
      <dgm:prSet presAssocID="{ED7BAFF7-3F1D-49EC-AE32-BB8345E74A28}" presName="Name19" presStyleLbl="parChTrans1D2" presStyleIdx="1" presStyleCnt="2"/>
      <dgm:spPr/>
    </dgm:pt>
    <dgm:pt modelId="{44F49BB8-8ECD-4709-B010-4922E2A86A39}" type="pres">
      <dgm:prSet presAssocID="{D66AE3CB-F3C9-49A6-8D45-1C1792CA0F9E}" presName="Name21" presStyleCnt="0"/>
      <dgm:spPr/>
    </dgm:pt>
    <dgm:pt modelId="{F4495EE7-EF8A-4648-BDF4-DFFBE1A7E023}" type="pres">
      <dgm:prSet presAssocID="{D66AE3CB-F3C9-49A6-8D45-1C1792CA0F9E}" presName="level2Shape" presStyleLbl="asst1" presStyleIdx="5" presStyleCnt="18"/>
      <dgm:spPr>
        <a:prstGeom prst="ellipse">
          <a:avLst/>
        </a:prstGeom>
      </dgm:spPr>
    </dgm:pt>
    <dgm:pt modelId="{CD660DF9-886B-480A-A8B8-E4551B3A2141}" type="pres">
      <dgm:prSet presAssocID="{D66AE3CB-F3C9-49A6-8D45-1C1792CA0F9E}" presName="hierChild3" presStyleCnt="0"/>
      <dgm:spPr/>
    </dgm:pt>
    <dgm:pt modelId="{8D115559-F2D8-4A69-A896-8943DE23AFA8}" type="pres">
      <dgm:prSet presAssocID="{FDE6B2C8-3F78-4B02-8F4A-CAC82DB14978}" presName="Name19" presStyleLbl="parChTrans1D3" presStyleIdx="2" presStyleCnt="5"/>
      <dgm:spPr/>
    </dgm:pt>
    <dgm:pt modelId="{08F74C5A-BCFD-4BB5-B6AE-348B49C263AB}" type="pres">
      <dgm:prSet presAssocID="{00B23F01-EDD6-46EC-8D1D-2A8A182EB1B9}" presName="Name21" presStyleCnt="0"/>
      <dgm:spPr/>
    </dgm:pt>
    <dgm:pt modelId="{AC34C59E-9302-4A32-8CEB-D485F00DFDF3}" type="pres">
      <dgm:prSet presAssocID="{00B23F01-EDD6-46EC-8D1D-2A8A182EB1B9}" presName="level2Shape" presStyleLbl="asst1" presStyleIdx="6" presStyleCnt="18"/>
      <dgm:spPr>
        <a:prstGeom prst="ellipse">
          <a:avLst/>
        </a:prstGeom>
      </dgm:spPr>
    </dgm:pt>
    <dgm:pt modelId="{1F8D4CC0-C3F7-4086-8AC3-D1D7901E8B4F}" type="pres">
      <dgm:prSet presAssocID="{00B23F01-EDD6-46EC-8D1D-2A8A182EB1B9}" presName="hierChild3" presStyleCnt="0"/>
      <dgm:spPr/>
    </dgm:pt>
    <dgm:pt modelId="{977B29FD-C595-44CE-BCCE-7DE2A9708945}" type="pres">
      <dgm:prSet presAssocID="{51116C99-3636-409B-BA67-65966C34662D}" presName="Name19" presStyleLbl="parChTrans1D3" presStyleIdx="3" presStyleCnt="5"/>
      <dgm:spPr/>
    </dgm:pt>
    <dgm:pt modelId="{E394037B-6A97-4582-91EE-575711ACA183}" type="pres">
      <dgm:prSet presAssocID="{BAC87D45-AE1E-4201-9520-270E63A23E7B}" presName="Name21" presStyleCnt="0"/>
      <dgm:spPr/>
    </dgm:pt>
    <dgm:pt modelId="{7A11CC0F-7679-4ABB-9E7B-DB156C5CB7D7}" type="pres">
      <dgm:prSet presAssocID="{BAC87D45-AE1E-4201-9520-270E63A23E7B}" presName="level2Shape" presStyleLbl="asst1" presStyleIdx="7" presStyleCnt="18"/>
      <dgm:spPr>
        <a:prstGeom prst="ellipse">
          <a:avLst/>
        </a:prstGeom>
      </dgm:spPr>
    </dgm:pt>
    <dgm:pt modelId="{17026C0A-7284-4415-9BC1-A27DE73C0243}" type="pres">
      <dgm:prSet presAssocID="{BAC87D45-AE1E-4201-9520-270E63A23E7B}" presName="hierChild3" presStyleCnt="0"/>
      <dgm:spPr/>
    </dgm:pt>
    <dgm:pt modelId="{49568E1F-7F95-4960-BA15-9890E7A233D6}" type="pres">
      <dgm:prSet presAssocID="{F114DD3B-F64E-4B60-9B98-17221929953A}" presName="Name19" presStyleLbl="parChTrans1D4" presStyleIdx="2" presStyleCnt="11"/>
      <dgm:spPr/>
    </dgm:pt>
    <dgm:pt modelId="{5080A6D7-D715-49CE-8B8B-448EFFBD3D8E}" type="pres">
      <dgm:prSet presAssocID="{56FC124E-ADE1-42E2-A09A-7E0808FC4044}" presName="Name21" presStyleCnt="0"/>
      <dgm:spPr/>
    </dgm:pt>
    <dgm:pt modelId="{790CF6D2-649C-406D-A3B4-C9F8217EE52A}" type="pres">
      <dgm:prSet presAssocID="{56FC124E-ADE1-42E2-A09A-7E0808FC4044}" presName="level2Shape" presStyleLbl="asst1" presStyleIdx="8" presStyleCnt="18"/>
      <dgm:spPr>
        <a:prstGeom prst="ellipse">
          <a:avLst/>
        </a:prstGeom>
      </dgm:spPr>
    </dgm:pt>
    <dgm:pt modelId="{C6985D46-12D4-46CD-9FD6-0B2A81FECF26}" type="pres">
      <dgm:prSet presAssocID="{56FC124E-ADE1-42E2-A09A-7E0808FC4044}" presName="hierChild3" presStyleCnt="0"/>
      <dgm:spPr/>
    </dgm:pt>
    <dgm:pt modelId="{9C8FC7C3-B1FF-48E5-AB32-31024ECD511E}" type="pres">
      <dgm:prSet presAssocID="{0DB296CE-1722-456C-BFB7-276973B76132}" presName="Name19" presStyleLbl="parChTrans1D4" presStyleIdx="3" presStyleCnt="11"/>
      <dgm:spPr/>
    </dgm:pt>
    <dgm:pt modelId="{B5DC76F9-8369-458A-A55D-7C59C8970BE3}" type="pres">
      <dgm:prSet presAssocID="{C3997CD0-E034-498F-9BE5-40A32AE72069}" presName="Name21" presStyleCnt="0"/>
      <dgm:spPr/>
    </dgm:pt>
    <dgm:pt modelId="{51B5FA9C-DA08-408F-8EE7-9E12C8E444E6}" type="pres">
      <dgm:prSet presAssocID="{C3997CD0-E034-498F-9BE5-40A32AE72069}" presName="level2Shape" presStyleLbl="asst1" presStyleIdx="9" presStyleCnt="18"/>
      <dgm:spPr>
        <a:prstGeom prst="ellipse">
          <a:avLst/>
        </a:prstGeom>
      </dgm:spPr>
    </dgm:pt>
    <dgm:pt modelId="{C0044444-814C-4085-A3FE-AFD8AD8C73AD}" type="pres">
      <dgm:prSet presAssocID="{C3997CD0-E034-498F-9BE5-40A32AE72069}" presName="hierChild3" presStyleCnt="0"/>
      <dgm:spPr/>
    </dgm:pt>
    <dgm:pt modelId="{DB7D84C6-E563-4DF0-8ECE-8B3879A96FFF}" type="pres">
      <dgm:prSet presAssocID="{54011747-1E36-47B5-A023-8528F9F02916}" presName="Name19" presStyleLbl="parChTrans1D4" presStyleIdx="4" presStyleCnt="11"/>
      <dgm:spPr/>
    </dgm:pt>
    <dgm:pt modelId="{725D4C1A-81CB-4210-BA1A-82F83102F557}" type="pres">
      <dgm:prSet presAssocID="{6E716AC9-4BBD-4D9C-B1EC-E8BAA682752E}" presName="Name21" presStyleCnt="0"/>
      <dgm:spPr/>
    </dgm:pt>
    <dgm:pt modelId="{86B108A5-6863-4A04-8B0B-7A66EB0EC6F8}" type="pres">
      <dgm:prSet presAssocID="{6E716AC9-4BBD-4D9C-B1EC-E8BAA682752E}" presName="level2Shape" presStyleLbl="asst1" presStyleIdx="10" presStyleCnt="18"/>
      <dgm:spPr>
        <a:prstGeom prst="ellipse">
          <a:avLst/>
        </a:prstGeom>
      </dgm:spPr>
    </dgm:pt>
    <dgm:pt modelId="{899E2F36-C17F-4686-AAB2-1E45BD68EDDA}" type="pres">
      <dgm:prSet presAssocID="{6E716AC9-4BBD-4D9C-B1EC-E8BAA682752E}" presName="hierChild3" presStyleCnt="0"/>
      <dgm:spPr/>
    </dgm:pt>
    <dgm:pt modelId="{11CB1F4A-F9E9-4FD2-AA13-C3B3573CB175}" type="pres">
      <dgm:prSet presAssocID="{6090D7EB-8F38-4704-A922-C7B7013B3426}" presName="Name19" presStyleLbl="parChTrans1D4" presStyleIdx="5" presStyleCnt="11"/>
      <dgm:spPr/>
    </dgm:pt>
    <dgm:pt modelId="{03A81D15-9064-4554-85C6-7E1DC43F26C2}" type="pres">
      <dgm:prSet presAssocID="{3DD2BD66-B31D-481F-811A-589CAAC1A80E}" presName="Name21" presStyleCnt="0"/>
      <dgm:spPr/>
    </dgm:pt>
    <dgm:pt modelId="{BC4E19FB-5450-4507-B18D-0F57995A2967}" type="pres">
      <dgm:prSet presAssocID="{3DD2BD66-B31D-481F-811A-589CAAC1A80E}" presName="level2Shape" presStyleLbl="asst1" presStyleIdx="11" presStyleCnt="18"/>
      <dgm:spPr>
        <a:prstGeom prst="ellipse">
          <a:avLst/>
        </a:prstGeom>
      </dgm:spPr>
    </dgm:pt>
    <dgm:pt modelId="{EA539380-4133-4FBB-8CE1-9B98AC74FDC1}" type="pres">
      <dgm:prSet presAssocID="{3DD2BD66-B31D-481F-811A-589CAAC1A80E}" presName="hierChild3" presStyleCnt="0"/>
      <dgm:spPr/>
    </dgm:pt>
    <dgm:pt modelId="{158E58E6-939E-44E5-BE7B-0A1AD67FC7EF}" type="pres">
      <dgm:prSet presAssocID="{0F73DDC1-6E05-4002-9C35-76448610F340}" presName="Name19" presStyleLbl="parChTrans1D4" presStyleIdx="6" presStyleCnt="11"/>
      <dgm:spPr/>
    </dgm:pt>
    <dgm:pt modelId="{FA85863F-89C7-4644-8BEE-EF4F30745C4B}" type="pres">
      <dgm:prSet presAssocID="{AF369CB0-765F-42FF-9B2A-7119B71B131D}" presName="Name21" presStyleCnt="0"/>
      <dgm:spPr/>
    </dgm:pt>
    <dgm:pt modelId="{82071ECA-2D5A-4B67-9459-2BF7ADE3C586}" type="pres">
      <dgm:prSet presAssocID="{AF369CB0-765F-42FF-9B2A-7119B71B131D}" presName="level2Shape" presStyleLbl="asst1" presStyleIdx="12" presStyleCnt="18"/>
      <dgm:spPr>
        <a:prstGeom prst="ellipse">
          <a:avLst/>
        </a:prstGeom>
      </dgm:spPr>
    </dgm:pt>
    <dgm:pt modelId="{35FAB7FB-498A-4F3F-B8AA-4D3779C2E48E}" type="pres">
      <dgm:prSet presAssocID="{AF369CB0-765F-42FF-9B2A-7119B71B131D}" presName="hierChild3" presStyleCnt="0"/>
      <dgm:spPr/>
    </dgm:pt>
    <dgm:pt modelId="{6EF645B8-015D-4866-A19A-7E9199833837}" type="pres">
      <dgm:prSet presAssocID="{1270138E-2EE5-4CA4-BE4F-C56A01286A6F}" presName="Name19" presStyleLbl="parChTrans1D4" presStyleIdx="7" presStyleCnt="11"/>
      <dgm:spPr/>
    </dgm:pt>
    <dgm:pt modelId="{EFE1281C-76DF-4AC8-AEA9-43EBE33D6383}" type="pres">
      <dgm:prSet presAssocID="{958BFCCF-167B-4FBE-8696-9D877C7DBC85}" presName="Name21" presStyleCnt="0"/>
      <dgm:spPr/>
    </dgm:pt>
    <dgm:pt modelId="{5A012401-CC0E-4DF6-ABAD-50471DF2DABB}" type="pres">
      <dgm:prSet presAssocID="{958BFCCF-167B-4FBE-8696-9D877C7DBC85}" presName="level2Shape" presStyleLbl="asst1" presStyleIdx="13" presStyleCnt="18"/>
      <dgm:spPr>
        <a:prstGeom prst="ellipse">
          <a:avLst/>
        </a:prstGeom>
      </dgm:spPr>
    </dgm:pt>
    <dgm:pt modelId="{D8CFA1AC-F642-4E38-A981-4DCDF928FF4A}" type="pres">
      <dgm:prSet presAssocID="{958BFCCF-167B-4FBE-8696-9D877C7DBC85}" presName="hierChild3" presStyleCnt="0"/>
      <dgm:spPr/>
    </dgm:pt>
    <dgm:pt modelId="{BDDBE9FB-A1FD-4BED-92EA-DBADDFEBC5F3}" type="pres">
      <dgm:prSet presAssocID="{EB5B95C4-5F3B-462B-A332-9BA122460463}" presName="Name19" presStyleLbl="parChTrans1D4" presStyleIdx="8" presStyleCnt="11"/>
      <dgm:spPr/>
    </dgm:pt>
    <dgm:pt modelId="{D9208606-B74B-4C37-851C-08BEA6648AD3}" type="pres">
      <dgm:prSet presAssocID="{1D0DF4C3-DAD3-473D-B118-F347333E0A10}" presName="Name21" presStyleCnt="0"/>
      <dgm:spPr/>
    </dgm:pt>
    <dgm:pt modelId="{EA4F7A51-8690-40F2-B878-EF1A9F508D1A}" type="pres">
      <dgm:prSet presAssocID="{1D0DF4C3-DAD3-473D-B118-F347333E0A10}" presName="level2Shape" presStyleLbl="asst1" presStyleIdx="14" presStyleCnt="18"/>
      <dgm:spPr>
        <a:prstGeom prst="ellipse">
          <a:avLst/>
        </a:prstGeom>
      </dgm:spPr>
    </dgm:pt>
    <dgm:pt modelId="{D2971B6A-9547-454D-9250-4B5C8317A7CF}" type="pres">
      <dgm:prSet presAssocID="{1D0DF4C3-DAD3-473D-B118-F347333E0A10}" presName="hierChild3" presStyleCnt="0"/>
      <dgm:spPr/>
    </dgm:pt>
    <dgm:pt modelId="{DEE8E684-4BD3-4FE8-A099-5D799EEAC907}" type="pres">
      <dgm:prSet presAssocID="{50469DFF-FB89-4CD2-9CDF-B13C4B08D932}" presName="Name19" presStyleLbl="parChTrans1D4" presStyleIdx="9" presStyleCnt="11"/>
      <dgm:spPr/>
    </dgm:pt>
    <dgm:pt modelId="{D605A6B7-C847-4877-8EB0-3B1D8E52313A}" type="pres">
      <dgm:prSet presAssocID="{76E4D38B-0BF8-457C-AE30-4C98E3C8B9DB}" presName="Name21" presStyleCnt="0"/>
      <dgm:spPr/>
    </dgm:pt>
    <dgm:pt modelId="{8151CA8A-956A-44E0-A130-6DB848B84836}" type="pres">
      <dgm:prSet presAssocID="{76E4D38B-0BF8-457C-AE30-4C98E3C8B9DB}" presName="level2Shape" presStyleLbl="asst1" presStyleIdx="15" presStyleCnt="18"/>
      <dgm:spPr>
        <a:prstGeom prst="ellipse">
          <a:avLst/>
        </a:prstGeom>
      </dgm:spPr>
    </dgm:pt>
    <dgm:pt modelId="{D1E5ABC3-BFFF-472D-BC71-CD3EFF717F5A}" type="pres">
      <dgm:prSet presAssocID="{76E4D38B-0BF8-457C-AE30-4C98E3C8B9DB}" presName="hierChild3" presStyleCnt="0"/>
      <dgm:spPr/>
    </dgm:pt>
    <dgm:pt modelId="{E5A639A3-D990-4548-9144-ED0EC4D38AB6}" type="pres">
      <dgm:prSet presAssocID="{45795894-71DA-44CF-8935-87BD0A89282B}" presName="Name19" presStyleLbl="parChTrans1D3" presStyleIdx="4" presStyleCnt="5"/>
      <dgm:spPr/>
    </dgm:pt>
    <dgm:pt modelId="{BA4BFBA2-8B0A-4BA4-8A60-06436D3776BF}" type="pres">
      <dgm:prSet presAssocID="{B1F0F386-407A-4565-8FEA-A2304DFE45BD}" presName="Name21" presStyleCnt="0"/>
      <dgm:spPr/>
    </dgm:pt>
    <dgm:pt modelId="{C1373F92-3D7E-43B8-9066-5563D251A2AC}" type="pres">
      <dgm:prSet presAssocID="{B1F0F386-407A-4565-8FEA-A2304DFE45BD}" presName="level2Shape" presStyleLbl="asst1" presStyleIdx="16" presStyleCnt="18"/>
      <dgm:spPr>
        <a:prstGeom prst="ellipse">
          <a:avLst/>
        </a:prstGeom>
      </dgm:spPr>
    </dgm:pt>
    <dgm:pt modelId="{AD9E7DA9-1DDF-411D-94C4-186B26F0364E}" type="pres">
      <dgm:prSet presAssocID="{B1F0F386-407A-4565-8FEA-A2304DFE45BD}" presName="hierChild3" presStyleCnt="0"/>
      <dgm:spPr/>
    </dgm:pt>
    <dgm:pt modelId="{713A2BF0-5B19-43DB-B318-5539C2EC4AF4}" type="pres">
      <dgm:prSet presAssocID="{28ACC139-CE13-4859-A2E0-FD48A146CAB5}" presName="Name19" presStyleLbl="parChTrans1D4" presStyleIdx="10" presStyleCnt="11"/>
      <dgm:spPr/>
    </dgm:pt>
    <dgm:pt modelId="{14F41616-7FC6-4216-85BC-828D57DE2A76}" type="pres">
      <dgm:prSet presAssocID="{872E69F8-7ED9-4F1B-9D36-15515E6E4368}" presName="Name21" presStyleCnt="0"/>
      <dgm:spPr/>
    </dgm:pt>
    <dgm:pt modelId="{8F7EFD34-B0AD-4A0D-9058-C6E62325DC67}" type="pres">
      <dgm:prSet presAssocID="{872E69F8-7ED9-4F1B-9D36-15515E6E4368}" presName="level2Shape" presStyleLbl="asst1" presStyleIdx="17" presStyleCnt="18" custLinFactX="47081" custLinFactNeighborX="100000" custLinFactNeighborY="-22436"/>
      <dgm:spPr>
        <a:prstGeom prst="ellipse">
          <a:avLst/>
        </a:prstGeom>
      </dgm:spPr>
    </dgm:pt>
    <dgm:pt modelId="{F06DCD3D-E78E-4F56-9E47-63C7B21826A4}" type="pres">
      <dgm:prSet presAssocID="{872E69F8-7ED9-4F1B-9D36-15515E6E4368}" presName="hierChild3" presStyleCnt="0"/>
      <dgm:spPr/>
    </dgm:pt>
    <dgm:pt modelId="{C56FC0A0-8F8E-405E-9BEF-B518EBC4D2DA}" type="pres">
      <dgm:prSet presAssocID="{7EB0316A-D3BC-403C-B58E-32258A051F15}" presName="bgShapesFlow" presStyleCnt="0"/>
      <dgm:spPr/>
    </dgm:pt>
  </dgm:ptLst>
  <dgm:cxnLst>
    <dgm:cxn modelId="{E21A7200-B6C2-4A90-B463-3C035FACAA89}" type="presOf" srcId="{29481B50-42F8-43AD-9C9C-A8424E275395}" destId="{0C2DE14B-E636-461D-867E-E7FECEF005F0}" srcOrd="0" destOrd="0" presId="urn:microsoft.com/office/officeart/2005/8/layout/hierarchy6"/>
    <dgm:cxn modelId="{7408A005-448E-4175-8ED6-A47A56F0BB08}" srcId="{CA499B89-0B10-4958-801A-84F54C048146}" destId="{AF1A59DB-0E03-4D64-8178-DDAF725059EF}" srcOrd="0" destOrd="0" parTransId="{30332713-00F6-4DAC-9B09-BD53F4EDC4D6}" sibTransId="{068C10AA-511F-44CE-B94D-FCCB2422EE80}"/>
    <dgm:cxn modelId="{B2431706-E0BD-492E-8478-14F5298286A0}" type="presOf" srcId="{B3EE57AF-0A10-4A1C-9E0E-611C643ABAD8}" destId="{5E742C15-D9E4-4C2C-947E-C0F2C06171E5}" srcOrd="0" destOrd="0" presId="urn:microsoft.com/office/officeart/2005/8/layout/hierarchy6"/>
    <dgm:cxn modelId="{1EF69808-9BBF-46C3-80EC-80777FC13693}" type="presOf" srcId="{BAC87D45-AE1E-4201-9520-270E63A23E7B}" destId="{7A11CC0F-7679-4ABB-9E7B-DB156C5CB7D7}" srcOrd="0" destOrd="0" presId="urn:microsoft.com/office/officeart/2005/8/layout/hierarchy6"/>
    <dgm:cxn modelId="{79862209-2D1D-4ECB-B363-3A1CB44088FA}" type="presOf" srcId="{EB5B95C4-5F3B-462B-A332-9BA122460463}" destId="{BDDBE9FB-A1FD-4BED-92EA-DBADDFEBC5F3}" srcOrd="0" destOrd="0" presId="urn:microsoft.com/office/officeart/2005/8/layout/hierarchy6"/>
    <dgm:cxn modelId="{AAC25B0A-193A-415D-9E8D-18DFA0135284}" type="presOf" srcId="{F2AE96E0-57AC-4AB2-A449-DB443A157AEE}" destId="{9AC327E2-08E0-4274-9FA1-5E8B588A0B0E}" srcOrd="0" destOrd="0" presId="urn:microsoft.com/office/officeart/2005/8/layout/hierarchy6"/>
    <dgm:cxn modelId="{1B554D16-6887-4EDD-A1A0-855E4239C6B4}" srcId="{29481B50-42F8-43AD-9C9C-A8424E275395}" destId="{D66AE3CB-F3C9-49A6-8D45-1C1792CA0F9E}" srcOrd="1" destOrd="0" parTransId="{ED7BAFF7-3F1D-49EC-AE32-BB8345E74A28}" sibTransId="{BA8455E2-D4DC-4762-8806-5FBEBA055A4F}"/>
    <dgm:cxn modelId="{EEB5BF1A-3217-47A7-AAE8-846A027D7F83}" type="presOf" srcId="{C3997CD0-E034-498F-9BE5-40A32AE72069}" destId="{51B5FA9C-DA08-408F-8EE7-9E12C8E444E6}" srcOrd="0" destOrd="0" presId="urn:microsoft.com/office/officeart/2005/8/layout/hierarchy6"/>
    <dgm:cxn modelId="{0A19CE1A-031B-4ADF-8A95-B9C9030148E5}" type="presOf" srcId="{0DB296CE-1722-456C-BFB7-276973B76132}" destId="{9C8FC7C3-B1FF-48E5-AB32-31024ECD511E}" srcOrd="0" destOrd="0" presId="urn:microsoft.com/office/officeart/2005/8/layout/hierarchy6"/>
    <dgm:cxn modelId="{6DD62825-0025-42A2-87C9-13FE9AE3EDA6}" type="presOf" srcId="{CFF376B6-23A5-498C-9A6B-35498968AA9D}" destId="{E7475758-EFD7-412A-8E71-D18F71ECC32C}" srcOrd="0" destOrd="0" presId="urn:microsoft.com/office/officeart/2005/8/layout/hierarchy6"/>
    <dgm:cxn modelId="{8186CD25-2383-4EF1-A54E-67D7834CBE81}" type="presOf" srcId="{AF369CB0-765F-42FF-9B2A-7119B71B131D}" destId="{82071ECA-2D5A-4B67-9459-2BF7ADE3C586}" srcOrd="0" destOrd="0" presId="urn:microsoft.com/office/officeart/2005/8/layout/hierarchy6"/>
    <dgm:cxn modelId="{A8321F27-F023-4AC4-B2A5-7B3F1E0C1F0F}" srcId="{BAC87D45-AE1E-4201-9520-270E63A23E7B}" destId="{56FC124E-ADE1-42E2-A09A-7E0808FC4044}" srcOrd="0" destOrd="0" parTransId="{F114DD3B-F64E-4B60-9B98-17221929953A}" sibTransId="{6E7BD68A-9366-4BA4-ACA2-9967D5E37F78}"/>
    <dgm:cxn modelId="{A6C6BF28-F16B-4A7E-B6FB-A5EE9B92A803}" srcId="{6E716AC9-4BBD-4D9C-B1EC-E8BAA682752E}" destId="{3DD2BD66-B31D-481F-811A-589CAAC1A80E}" srcOrd="0" destOrd="0" parTransId="{6090D7EB-8F38-4704-A922-C7B7013B3426}" sibTransId="{B9092848-4AC4-4E32-95D3-B02C91594AAE}"/>
    <dgm:cxn modelId="{76DE1A2A-7E4B-479D-8D2C-A2926B5B7514}" srcId="{29481B50-42F8-43AD-9C9C-A8424E275395}" destId="{FA83AE1A-87DF-48E4-ADDC-946AF919180C}" srcOrd="0" destOrd="0" parTransId="{8540BF85-BDD1-4832-8650-9FF4599BAC89}" sibTransId="{9ED632BB-D426-43AF-9F77-891140CE7526}"/>
    <dgm:cxn modelId="{5DAE802C-2EB1-46ED-B3EB-BFFD2F2BE4FD}" srcId="{56FC124E-ADE1-42E2-A09A-7E0808FC4044}" destId="{C3997CD0-E034-498F-9BE5-40A32AE72069}" srcOrd="0" destOrd="0" parTransId="{0DB296CE-1722-456C-BFB7-276973B76132}" sibTransId="{64FA3C9B-8E40-4147-A960-084DE41DC138}"/>
    <dgm:cxn modelId="{1564942D-2116-486E-8456-AA6653417300}" type="presOf" srcId="{50469DFF-FB89-4CD2-9CDF-B13C4B08D932}" destId="{DEE8E684-4BD3-4FE8-A099-5D799EEAC907}" srcOrd="0" destOrd="0" presId="urn:microsoft.com/office/officeart/2005/8/layout/hierarchy6"/>
    <dgm:cxn modelId="{CA451D3A-F939-47A2-A429-285CC593DD77}" srcId="{D66AE3CB-F3C9-49A6-8D45-1C1792CA0F9E}" destId="{00B23F01-EDD6-46EC-8D1D-2A8A182EB1B9}" srcOrd="0" destOrd="0" parTransId="{FDE6B2C8-3F78-4B02-8F4A-CAC82DB14978}" sibTransId="{40CB9748-8B69-44CF-87CD-F097AB04F1B8}"/>
    <dgm:cxn modelId="{70ED633A-10E1-4905-AC0C-6CA2432A8C77}" type="presOf" srcId="{7EB0316A-D3BC-403C-B58E-32258A051F15}" destId="{E1A53AF7-4567-4773-BE78-9F6C9671D48A}" srcOrd="0" destOrd="0" presId="urn:microsoft.com/office/officeart/2005/8/layout/hierarchy6"/>
    <dgm:cxn modelId="{607C293E-D658-4CA6-98B6-825555A1A678}" type="presOf" srcId="{CA499B89-0B10-4958-801A-84F54C048146}" destId="{6E2FCD49-8B63-40E3-A29E-63B65624D60F}" srcOrd="0" destOrd="0" presId="urn:microsoft.com/office/officeart/2005/8/layout/hierarchy6"/>
    <dgm:cxn modelId="{7DCE2861-0A70-4BD1-8706-81BBA24FCD19}" type="presOf" srcId="{958BFCCF-167B-4FBE-8696-9D877C7DBC85}" destId="{5A012401-CC0E-4DF6-ABAD-50471DF2DABB}" srcOrd="0" destOrd="0" presId="urn:microsoft.com/office/officeart/2005/8/layout/hierarchy6"/>
    <dgm:cxn modelId="{18834D45-BFBB-4B7D-9414-5D5BEF847FD8}" type="presOf" srcId="{30332713-00F6-4DAC-9B09-BD53F4EDC4D6}" destId="{D637AD11-B20E-436F-A3EF-F3716D0EDAC0}" srcOrd="0" destOrd="0" presId="urn:microsoft.com/office/officeart/2005/8/layout/hierarchy6"/>
    <dgm:cxn modelId="{FAA46449-BD86-465F-8CF3-1FD00DD847EB}" type="presOf" srcId="{D66AE3CB-F3C9-49A6-8D45-1C1792CA0F9E}" destId="{F4495EE7-EF8A-4648-BDF4-DFFBE1A7E023}" srcOrd="0" destOrd="0" presId="urn:microsoft.com/office/officeart/2005/8/layout/hierarchy6"/>
    <dgm:cxn modelId="{079B8F4A-5C4A-4FE1-9D0D-4021A0A9C121}" type="presOf" srcId="{1270138E-2EE5-4CA4-BE4F-C56A01286A6F}" destId="{6EF645B8-015D-4866-A19A-7E9199833837}" srcOrd="0" destOrd="0" presId="urn:microsoft.com/office/officeart/2005/8/layout/hierarchy6"/>
    <dgm:cxn modelId="{2504386B-43D9-409E-8E48-A62C3A94730C}" type="presOf" srcId="{F114DD3B-F64E-4B60-9B98-17221929953A}" destId="{49568E1F-7F95-4960-BA15-9890E7A233D6}" srcOrd="0" destOrd="0" presId="urn:microsoft.com/office/officeart/2005/8/layout/hierarchy6"/>
    <dgm:cxn modelId="{596FC26D-5CBA-479E-933D-C353446D7EC4}" type="presOf" srcId="{872E69F8-7ED9-4F1B-9D36-15515E6E4368}" destId="{8F7EFD34-B0AD-4A0D-9058-C6E62325DC67}" srcOrd="0" destOrd="0" presId="urn:microsoft.com/office/officeart/2005/8/layout/hierarchy6"/>
    <dgm:cxn modelId="{BBC5BD56-529E-4C96-BB39-37868F65D75D}" type="presOf" srcId="{FDE6B2C8-3F78-4B02-8F4A-CAC82DB14978}" destId="{8D115559-F2D8-4A69-A896-8943DE23AFA8}" srcOrd="0" destOrd="0" presId="urn:microsoft.com/office/officeart/2005/8/layout/hierarchy6"/>
    <dgm:cxn modelId="{A8BD7684-BC4B-40CE-A405-6E71B80D9AA4}" srcId="{D66AE3CB-F3C9-49A6-8D45-1C1792CA0F9E}" destId="{B1F0F386-407A-4565-8FEA-A2304DFE45BD}" srcOrd="2" destOrd="0" parTransId="{45795894-71DA-44CF-8935-87BD0A89282B}" sibTransId="{1C0C0C1E-05E6-4590-ADD8-ED953906E999}"/>
    <dgm:cxn modelId="{13B4EC86-EA3C-4D87-8005-384AE565EB39}" srcId="{FA83AE1A-87DF-48E4-ADDC-946AF919180C}" destId="{599A68EF-D37A-48B6-AC2E-8B688ECC67A3}" srcOrd="0" destOrd="0" parTransId="{D6F9FCA5-AF2A-412B-B7F0-5268911A252E}" sibTransId="{254DC2DA-361B-42B1-8531-5322330D5F8F}"/>
    <dgm:cxn modelId="{A348258A-2F10-4D01-B53A-CC1A159F3865}" srcId="{599A68EF-D37A-48B6-AC2E-8B688ECC67A3}" destId="{F2AE96E0-57AC-4AB2-A449-DB443A157AEE}" srcOrd="0" destOrd="0" parTransId="{CFF376B6-23A5-498C-9A6B-35498968AA9D}" sibTransId="{459915F4-1829-4FD6-A9A3-FBE053631F27}"/>
    <dgm:cxn modelId="{A717DF8B-6989-4560-A965-957F5A448444}" srcId="{1D0DF4C3-DAD3-473D-B118-F347333E0A10}" destId="{76E4D38B-0BF8-457C-AE30-4C98E3C8B9DB}" srcOrd="0" destOrd="0" parTransId="{50469DFF-FB89-4CD2-9CDF-B13C4B08D932}" sibTransId="{332144B8-829F-47BF-86C7-04D8A8B3A67B}"/>
    <dgm:cxn modelId="{CBCA058E-0712-4B20-82DB-CF71074496A5}" type="presOf" srcId="{76E4D38B-0BF8-457C-AE30-4C98E3C8B9DB}" destId="{8151CA8A-956A-44E0-A130-6DB848B84836}" srcOrd="0" destOrd="0" presId="urn:microsoft.com/office/officeart/2005/8/layout/hierarchy6"/>
    <dgm:cxn modelId="{D9C9D38E-EF9F-49C2-957F-F749E9ACDF24}" type="presOf" srcId="{00B23F01-EDD6-46EC-8D1D-2A8A182EB1B9}" destId="{AC34C59E-9302-4A32-8CEB-D485F00DFDF3}" srcOrd="0" destOrd="0" presId="urn:microsoft.com/office/officeart/2005/8/layout/hierarchy6"/>
    <dgm:cxn modelId="{8BCE1C8F-B7E2-4914-A74D-3A89C2B59794}" type="presOf" srcId="{ED7BAFF7-3F1D-49EC-AE32-BB8345E74A28}" destId="{4B12A96D-842B-421B-8847-D710CECBBF8F}" srcOrd="0" destOrd="0" presId="urn:microsoft.com/office/officeart/2005/8/layout/hierarchy6"/>
    <dgm:cxn modelId="{13101291-AB23-4998-ABB5-9990B250751C}" srcId="{B1F0F386-407A-4565-8FEA-A2304DFE45BD}" destId="{872E69F8-7ED9-4F1B-9D36-15515E6E4368}" srcOrd="0" destOrd="0" parTransId="{28ACC139-CE13-4859-A2E0-FD48A146CAB5}" sibTransId="{ED06E2BE-D9D6-46BA-AC4B-D92771D116A2}"/>
    <dgm:cxn modelId="{BDC34F93-D233-4597-A34C-D6DB73975A49}" type="presOf" srcId="{599A68EF-D37A-48B6-AC2E-8B688ECC67A3}" destId="{9BCADF08-95A8-40E1-A675-77032347B0E5}" srcOrd="0" destOrd="0" presId="urn:microsoft.com/office/officeart/2005/8/layout/hierarchy6"/>
    <dgm:cxn modelId="{05ABB69B-4ABB-46A2-B3B3-CAFCA29D9FCC}" type="presOf" srcId="{8540BF85-BDD1-4832-8650-9FF4599BAC89}" destId="{1F2188AE-F50A-464C-A4E9-7B05233F226A}" srcOrd="0" destOrd="0" presId="urn:microsoft.com/office/officeart/2005/8/layout/hierarchy6"/>
    <dgm:cxn modelId="{4A46A6A1-FD65-4FFE-BEA9-A0959951B594}" srcId="{6E716AC9-4BBD-4D9C-B1EC-E8BAA682752E}" destId="{1D0DF4C3-DAD3-473D-B118-F347333E0A10}" srcOrd="2" destOrd="0" parTransId="{EB5B95C4-5F3B-462B-A332-9BA122460463}" sibTransId="{A1F08469-E78C-4015-9BE3-954685C0A0B6}"/>
    <dgm:cxn modelId="{575FA6A3-BF5B-4701-9608-A45162242116}" type="presOf" srcId="{45795894-71DA-44CF-8935-87BD0A89282B}" destId="{E5A639A3-D990-4548-9144-ED0EC4D38AB6}" srcOrd="0" destOrd="0" presId="urn:microsoft.com/office/officeart/2005/8/layout/hierarchy6"/>
    <dgm:cxn modelId="{8645FEA5-5FAE-4054-889D-B4795F3F3689}" type="presOf" srcId="{56FC124E-ADE1-42E2-A09A-7E0808FC4044}" destId="{790CF6D2-649C-406D-A3B4-C9F8217EE52A}" srcOrd="0" destOrd="0" presId="urn:microsoft.com/office/officeart/2005/8/layout/hierarchy6"/>
    <dgm:cxn modelId="{65C8B5AE-0F70-48A7-A39E-12CB563B5BE2}" type="presOf" srcId="{B1F0F386-407A-4565-8FEA-A2304DFE45BD}" destId="{C1373F92-3D7E-43B8-9066-5563D251A2AC}" srcOrd="0" destOrd="0" presId="urn:microsoft.com/office/officeart/2005/8/layout/hierarchy6"/>
    <dgm:cxn modelId="{D306A0B7-2C2E-4FB8-840B-C92F2A92F2A5}" type="presOf" srcId="{28ACC139-CE13-4859-A2E0-FD48A146CAB5}" destId="{713A2BF0-5B19-43DB-B318-5539C2EC4AF4}" srcOrd="0" destOrd="0" presId="urn:microsoft.com/office/officeart/2005/8/layout/hierarchy6"/>
    <dgm:cxn modelId="{4ED08AB8-310A-40A0-BA27-E5F5D8D728C3}" srcId="{FA83AE1A-87DF-48E4-ADDC-946AF919180C}" destId="{CA499B89-0B10-4958-801A-84F54C048146}" srcOrd="1" destOrd="0" parTransId="{B3EE57AF-0A10-4A1C-9E0E-611C643ABAD8}" sibTransId="{D3DAA87C-623F-4DDD-9EC0-09CCE5EB9186}"/>
    <dgm:cxn modelId="{B10432BE-733D-478C-8D67-F7AB803379D8}" type="presOf" srcId="{51116C99-3636-409B-BA67-65966C34662D}" destId="{977B29FD-C595-44CE-BCCE-7DE2A9708945}" srcOrd="0" destOrd="0" presId="urn:microsoft.com/office/officeart/2005/8/layout/hierarchy6"/>
    <dgm:cxn modelId="{73A50BD1-B5C9-4E83-A109-99F81414B7E1}" type="presOf" srcId="{0F73DDC1-6E05-4002-9C35-76448610F340}" destId="{158E58E6-939E-44E5-BE7B-0A1AD67FC7EF}" srcOrd="0" destOrd="0" presId="urn:microsoft.com/office/officeart/2005/8/layout/hierarchy6"/>
    <dgm:cxn modelId="{FAF93CD1-1B48-44AB-BE80-156C7D558233}" type="presOf" srcId="{1D0DF4C3-DAD3-473D-B118-F347333E0A10}" destId="{EA4F7A51-8690-40F2-B878-EF1A9F508D1A}" srcOrd="0" destOrd="0" presId="urn:microsoft.com/office/officeart/2005/8/layout/hierarchy6"/>
    <dgm:cxn modelId="{5CD35AD5-FD9E-40E2-AC6D-DACEC3C4C094}" type="presOf" srcId="{FA83AE1A-87DF-48E4-ADDC-946AF919180C}" destId="{6C5285D7-0463-4CB2-B3A3-F8D0FA7C3592}" srcOrd="0" destOrd="0" presId="urn:microsoft.com/office/officeart/2005/8/layout/hierarchy6"/>
    <dgm:cxn modelId="{9FC1AED6-3EC5-436D-8A9B-C390B0D30480}" srcId="{7EB0316A-D3BC-403C-B58E-32258A051F15}" destId="{29481B50-42F8-43AD-9C9C-A8424E275395}" srcOrd="0" destOrd="0" parTransId="{ADB759F1-228D-4C7F-AB6C-4AA1F2169FC2}" sibTransId="{6ED73760-7143-435B-907E-A60CAA693076}"/>
    <dgm:cxn modelId="{1121BDE3-5D6E-47BA-867F-B4D39CAA0799}" srcId="{D66AE3CB-F3C9-49A6-8D45-1C1792CA0F9E}" destId="{BAC87D45-AE1E-4201-9520-270E63A23E7B}" srcOrd="1" destOrd="0" parTransId="{51116C99-3636-409B-BA67-65966C34662D}" sibTransId="{090311E1-43CE-4372-8FA4-64BF2BC8D068}"/>
    <dgm:cxn modelId="{F228BEE5-F5E1-4B19-9480-049060E512FD}" srcId="{6E716AC9-4BBD-4D9C-B1EC-E8BAA682752E}" destId="{AF369CB0-765F-42FF-9B2A-7119B71B131D}" srcOrd="1" destOrd="0" parTransId="{0F73DDC1-6E05-4002-9C35-76448610F340}" sibTransId="{E68EF324-6B98-4BC8-996C-225A5B924EC4}"/>
    <dgm:cxn modelId="{872750EE-7CA9-4122-AE87-B9E4541C9AA6}" srcId="{BAC87D45-AE1E-4201-9520-270E63A23E7B}" destId="{6E716AC9-4BBD-4D9C-B1EC-E8BAA682752E}" srcOrd="1" destOrd="0" parTransId="{54011747-1E36-47B5-A023-8528F9F02916}" sibTransId="{FACC2396-9E0F-4D80-B69D-BBE7C0FC0B5A}"/>
    <dgm:cxn modelId="{B02D5DF2-B465-4153-9038-2B9BBE0F36F3}" type="presOf" srcId="{6090D7EB-8F38-4704-A922-C7B7013B3426}" destId="{11CB1F4A-F9E9-4FD2-AA13-C3B3573CB175}" srcOrd="0" destOrd="0" presId="urn:microsoft.com/office/officeart/2005/8/layout/hierarchy6"/>
    <dgm:cxn modelId="{95AEF6F2-C726-4393-B21E-88C6E57E9E70}" type="presOf" srcId="{54011747-1E36-47B5-A023-8528F9F02916}" destId="{DB7D84C6-E563-4DF0-8ECE-8B3879A96FFF}" srcOrd="0" destOrd="0" presId="urn:microsoft.com/office/officeart/2005/8/layout/hierarchy6"/>
    <dgm:cxn modelId="{4CC477F4-3ED5-4296-8C97-7549EA3B4C15}" srcId="{AF369CB0-765F-42FF-9B2A-7119B71B131D}" destId="{958BFCCF-167B-4FBE-8696-9D877C7DBC85}" srcOrd="0" destOrd="0" parTransId="{1270138E-2EE5-4CA4-BE4F-C56A01286A6F}" sibTransId="{A537B825-0272-4862-A7C9-AA3F713539AA}"/>
    <dgm:cxn modelId="{56067AF9-ECC4-481C-87D1-22971DB9066B}" type="presOf" srcId="{D6F9FCA5-AF2A-412B-B7F0-5268911A252E}" destId="{5B4EF4AB-1DFD-432A-B873-CA3088981267}" srcOrd="0" destOrd="0" presId="urn:microsoft.com/office/officeart/2005/8/layout/hierarchy6"/>
    <dgm:cxn modelId="{578E47FE-373F-418C-9059-0180929F7917}" type="presOf" srcId="{6E716AC9-4BBD-4D9C-B1EC-E8BAA682752E}" destId="{86B108A5-6863-4A04-8B0B-7A66EB0EC6F8}" srcOrd="0" destOrd="0" presId="urn:microsoft.com/office/officeart/2005/8/layout/hierarchy6"/>
    <dgm:cxn modelId="{9517F4FE-EDF2-4A4A-A1B9-1AC0437B2889}" type="presOf" srcId="{3DD2BD66-B31D-481F-811A-589CAAC1A80E}" destId="{BC4E19FB-5450-4507-B18D-0F57995A2967}" srcOrd="0" destOrd="0" presId="urn:microsoft.com/office/officeart/2005/8/layout/hierarchy6"/>
    <dgm:cxn modelId="{07531EFF-287E-4399-B498-E2F497A33926}" type="presOf" srcId="{AF1A59DB-0E03-4D64-8178-DDAF725059EF}" destId="{AD7942C1-F3D2-4807-90D0-8CC8F9A38254}" srcOrd="0" destOrd="0" presId="urn:microsoft.com/office/officeart/2005/8/layout/hierarchy6"/>
    <dgm:cxn modelId="{42539104-6433-4121-B83F-C891AFF45E46}" type="presParOf" srcId="{E1A53AF7-4567-4773-BE78-9F6C9671D48A}" destId="{40F32872-00AD-42A0-95AC-384DE30FCDB5}" srcOrd="0" destOrd="0" presId="urn:microsoft.com/office/officeart/2005/8/layout/hierarchy6"/>
    <dgm:cxn modelId="{5D849F0F-5715-47CB-BC9C-BA030EDEA05F}" type="presParOf" srcId="{40F32872-00AD-42A0-95AC-384DE30FCDB5}" destId="{96E6E03E-A0F0-4C81-9AA2-98831FBB382B}" srcOrd="0" destOrd="0" presId="urn:microsoft.com/office/officeart/2005/8/layout/hierarchy6"/>
    <dgm:cxn modelId="{44E5E21F-A298-4D6B-8512-82C3DBECFB74}" type="presParOf" srcId="{96E6E03E-A0F0-4C81-9AA2-98831FBB382B}" destId="{7DF086C5-FDF0-416C-9E49-BF6882D6004A}" srcOrd="0" destOrd="0" presId="urn:microsoft.com/office/officeart/2005/8/layout/hierarchy6"/>
    <dgm:cxn modelId="{283399B5-6301-4754-B50C-F20E72CED9A0}" type="presParOf" srcId="{7DF086C5-FDF0-416C-9E49-BF6882D6004A}" destId="{0C2DE14B-E636-461D-867E-E7FECEF005F0}" srcOrd="0" destOrd="0" presId="urn:microsoft.com/office/officeart/2005/8/layout/hierarchy6"/>
    <dgm:cxn modelId="{417C80EE-3A6F-4D9A-9C94-BAA31D5379C7}" type="presParOf" srcId="{7DF086C5-FDF0-416C-9E49-BF6882D6004A}" destId="{D88B0998-CA4D-45B4-B939-75072DFD2D10}" srcOrd="1" destOrd="0" presId="urn:microsoft.com/office/officeart/2005/8/layout/hierarchy6"/>
    <dgm:cxn modelId="{95A35377-A6D8-4C0D-BF70-A605076BCEB7}" type="presParOf" srcId="{D88B0998-CA4D-45B4-B939-75072DFD2D10}" destId="{1F2188AE-F50A-464C-A4E9-7B05233F226A}" srcOrd="0" destOrd="0" presId="urn:microsoft.com/office/officeart/2005/8/layout/hierarchy6"/>
    <dgm:cxn modelId="{656B2C0F-133F-4495-B042-CD0278BACB4D}" type="presParOf" srcId="{D88B0998-CA4D-45B4-B939-75072DFD2D10}" destId="{839E11D1-5E36-4B41-AD67-1F2A77BE3357}" srcOrd="1" destOrd="0" presId="urn:microsoft.com/office/officeart/2005/8/layout/hierarchy6"/>
    <dgm:cxn modelId="{E3E9F293-EC44-4FEC-BE4E-A39D6672B15C}" type="presParOf" srcId="{839E11D1-5E36-4B41-AD67-1F2A77BE3357}" destId="{6C5285D7-0463-4CB2-B3A3-F8D0FA7C3592}" srcOrd="0" destOrd="0" presId="urn:microsoft.com/office/officeart/2005/8/layout/hierarchy6"/>
    <dgm:cxn modelId="{A418F657-9DC9-4C32-A376-6ABC171EA2B1}" type="presParOf" srcId="{839E11D1-5E36-4B41-AD67-1F2A77BE3357}" destId="{A25AFA0E-E8AA-4192-BDB6-8AAC2E4EAB20}" srcOrd="1" destOrd="0" presId="urn:microsoft.com/office/officeart/2005/8/layout/hierarchy6"/>
    <dgm:cxn modelId="{D8FFE9B2-057E-41DB-8BF1-E3BB17FD92A6}" type="presParOf" srcId="{A25AFA0E-E8AA-4192-BDB6-8AAC2E4EAB20}" destId="{5B4EF4AB-1DFD-432A-B873-CA3088981267}" srcOrd="0" destOrd="0" presId="urn:microsoft.com/office/officeart/2005/8/layout/hierarchy6"/>
    <dgm:cxn modelId="{4ACE2FD0-012E-4F7B-9289-DA8B95773856}" type="presParOf" srcId="{A25AFA0E-E8AA-4192-BDB6-8AAC2E4EAB20}" destId="{A0CF7376-A86A-44BF-9AFC-2613EB10EC9A}" srcOrd="1" destOrd="0" presId="urn:microsoft.com/office/officeart/2005/8/layout/hierarchy6"/>
    <dgm:cxn modelId="{A52F23DD-AE9D-4331-BF69-566CC7DB4B03}" type="presParOf" srcId="{A0CF7376-A86A-44BF-9AFC-2613EB10EC9A}" destId="{9BCADF08-95A8-40E1-A675-77032347B0E5}" srcOrd="0" destOrd="0" presId="urn:microsoft.com/office/officeart/2005/8/layout/hierarchy6"/>
    <dgm:cxn modelId="{16CBF77C-2195-41DB-AA3A-C06321DCDECF}" type="presParOf" srcId="{A0CF7376-A86A-44BF-9AFC-2613EB10EC9A}" destId="{646F9301-2998-4DF4-9D9B-BAD3741B16D9}" srcOrd="1" destOrd="0" presId="urn:microsoft.com/office/officeart/2005/8/layout/hierarchy6"/>
    <dgm:cxn modelId="{31B456DB-764C-4BCE-96B4-0D29DCFDEE45}" type="presParOf" srcId="{646F9301-2998-4DF4-9D9B-BAD3741B16D9}" destId="{E7475758-EFD7-412A-8E71-D18F71ECC32C}" srcOrd="0" destOrd="0" presId="urn:microsoft.com/office/officeart/2005/8/layout/hierarchy6"/>
    <dgm:cxn modelId="{CFD14429-9542-445E-8B62-316BAC088FE1}" type="presParOf" srcId="{646F9301-2998-4DF4-9D9B-BAD3741B16D9}" destId="{7AD434F1-2DCA-4EDA-848A-CD6870111A73}" srcOrd="1" destOrd="0" presId="urn:microsoft.com/office/officeart/2005/8/layout/hierarchy6"/>
    <dgm:cxn modelId="{BD55405C-D085-449F-8731-151A9592385C}" type="presParOf" srcId="{7AD434F1-2DCA-4EDA-848A-CD6870111A73}" destId="{9AC327E2-08E0-4274-9FA1-5E8B588A0B0E}" srcOrd="0" destOrd="0" presId="urn:microsoft.com/office/officeart/2005/8/layout/hierarchy6"/>
    <dgm:cxn modelId="{55C93726-E8BF-4A2E-945F-6762F5B20EED}" type="presParOf" srcId="{7AD434F1-2DCA-4EDA-848A-CD6870111A73}" destId="{A2571B26-DACA-4531-8093-B473D1768E44}" srcOrd="1" destOrd="0" presId="urn:microsoft.com/office/officeart/2005/8/layout/hierarchy6"/>
    <dgm:cxn modelId="{5B80D8F2-1D8C-4054-BB2E-58359A9B8CE7}" type="presParOf" srcId="{A25AFA0E-E8AA-4192-BDB6-8AAC2E4EAB20}" destId="{5E742C15-D9E4-4C2C-947E-C0F2C06171E5}" srcOrd="2" destOrd="0" presId="urn:microsoft.com/office/officeart/2005/8/layout/hierarchy6"/>
    <dgm:cxn modelId="{EA906CC7-3786-424E-A9EF-7B9F1C8990BF}" type="presParOf" srcId="{A25AFA0E-E8AA-4192-BDB6-8AAC2E4EAB20}" destId="{E02C616E-21F0-4CD0-8002-0FDF23ACEA91}" srcOrd="3" destOrd="0" presId="urn:microsoft.com/office/officeart/2005/8/layout/hierarchy6"/>
    <dgm:cxn modelId="{014EF38D-EFD7-4A0B-A429-CAFA246F5116}" type="presParOf" srcId="{E02C616E-21F0-4CD0-8002-0FDF23ACEA91}" destId="{6E2FCD49-8B63-40E3-A29E-63B65624D60F}" srcOrd="0" destOrd="0" presId="urn:microsoft.com/office/officeart/2005/8/layout/hierarchy6"/>
    <dgm:cxn modelId="{FD74AC24-0CCB-43CD-B3F0-EF5789F96DF7}" type="presParOf" srcId="{E02C616E-21F0-4CD0-8002-0FDF23ACEA91}" destId="{9D7A744E-9FF2-47C5-A0E9-F67C552D6811}" srcOrd="1" destOrd="0" presId="urn:microsoft.com/office/officeart/2005/8/layout/hierarchy6"/>
    <dgm:cxn modelId="{BED1B423-78AF-4F6A-8094-1413FAA61C96}" type="presParOf" srcId="{9D7A744E-9FF2-47C5-A0E9-F67C552D6811}" destId="{D637AD11-B20E-436F-A3EF-F3716D0EDAC0}" srcOrd="0" destOrd="0" presId="urn:microsoft.com/office/officeart/2005/8/layout/hierarchy6"/>
    <dgm:cxn modelId="{9DB6965C-8EF7-4119-BBA8-2ADD58805526}" type="presParOf" srcId="{9D7A744E-9FF2-47C5-A0E9-F67C552D6811}" destId="{86B3ECEC-0E1F-48A2-B9B9-565C4D444E98}" srcOrd="1" destOrd="0" presId="urn:microsoft.com/office/officeart/2005/8/layout/hierarchy6"/>
    <dgm:cxn modelId="{232E5505-8273-44EC-A972-9B0031C39310}" type="presParOf" srcId="{86B3ECEC-0E1F-48A2-B9B9-565C4D444E98}" destId="{AD7942C1-F3D2-4807-90D0-8CC8F9A38254}" srcOrd="0" destOrd="0" presId="urn:microsoft.com/office/officeart/2005/8/layout/hierarchy6"/>
    <dgm:cxn modelId="{72F20224-5EB3-41F1-8D66-346129E349BF}" type="presParOf" srcId="{86B3ECEC-0E1F-48A2-B9B9-565C4D444E98}" destId="{5099A71E-3744-4A4A-B8A2-761B4EC3EF29}" srcOrd="1" destOrd="0" presId="urn:microsoft.com/office/officeart/2005/8/layout/hierarchy6"/>
    <dgm:cxn modelId="{6461DA84-2A1C-4FA4-9759-FA535FFD9D5C}" type="presParOf" srcId="{D88B0998-CA4D-45B4-B939-75072DFD2D10}" destId="{4B12A96D-842B-421B-8847-D710CECBBF8F}" srcOrd="2" destOrd="0" presId="urn:microsoft.com/office/officeart/2005/8/layout/hierarchy6"/>
    <dgm:cxn modelId="{D87830FE-4C73-4C28-B4DF-B8ADCCCF5009}" type="presParOf" srcId="{D88B0998-CA4D-45B4-B939-75072DFD2D10}" destId="{44F49BB8-8ECD-4709-B010-4922E2A86A39}" srcOrd="3" destOrd="0" presId="urn:microsoft.com/office/officeart/2005/8/layout/hierarchy6"/>
    <dgm:cxn modelId="{48987BBB-6D7F-4AE1-8035-35025B3B3831}" type="presParOf" srcId="{44F49BB8-8ECD-4709-B010-4922E2A86A39}" destId="{F4495EE7-EF8A-4648-BDF4-DFFBE1A7E023}" srcOrd="0" destOrd="0" presId="urn:microsoft.com/office/officeart/2005/8/layout/hierarchy6"/>
    <dgm:cxn modelId="{A623D7ED-E9CE-4F7A-8659-C803F3C847E8}" type="presParOf" srcId="{44F49BB8-8ECD-4709-B010-4922E2A86A39}" destId="{CD660DF9-886B-480A-A8B8-E4551B3A2141}" srcOrd="1" destOrd="0" presId="urn:microsoft.com/office/officeart/2005/8/layout/hierarchy6"/>
    <dgm:cxn modelId="{41DED74A-4925-4A51-855E-4B8881582070}" type="presParOf" srcId="{CD660DF9-886B-480A-A8B8-E4551B3A2141}" destId="{8D115559-F2D8-4A69-A896-8943DE23AFA8}" srcOrd="0" destOrd="0" presId="urn:microsoft.com/office/officeart/2005/8/layout/hierarchy6"/>
    <dgm:cxn modelId="{0788B811-9D00-422A-A0C6-9A4CF2B46EF3}" type="presParOf" srcId="{CD660DF9-886B-480A-A8B8-E4551B3A2141}" destId="{08F74C5A-BCFD-4BB5-B6AE-348B49C263AB}" srcOrd="1" destOrd="0" presId="urn:microsoft.com/office/officeart/2005/8/layout/hierarchy6"/>
    <dgm:cxn modelId="{C50A4EBD-142C-4145-A21F-1593B6CC1116}" type="presParOf" srcId="{08F74C5A-BCFD-4BB5-B6AE-348B49C263AB}" destId="{AC34C59E-9302-4A32-8CEB-D485F00DFDF3}" srcOrd="0" destOrd="0" presId="urn:microsoft.com/office/officeart/2005/8/layout/hierarchy6"/>
    <dgm:cxn modelId="{06164395-C24A-4F32-94BE-96AA1CAAF108}" type="presParOf" srcId="{08F74C5A-BCFD-4BB5-B6AE-348B49C263AB}" destId="{1F8D4CC0-C3F7-4086-8AC3-D1D7901E8B4F}" srcOrd="1" destOrd="0" presId="urn:microsoft.com/office/officeart/2005/8/layout/hierarchy6"/>
    <dgm:cxn modelId="{00F6FA0E-2C75-4E94-8FC3-88E666ED8599}" type="presParOf" srcId="{CD660DF9-886B-480A-A8B8-E4551B3A2141}" destId="{977B29FD-C595-44CE-BCCE-7DE2A9708945}" srcOrd="2" destOrd="0" presId="urn:microsoft.com/office/officeart/2005/8/layout/hierarchy6"/>
    <dgm:cxn modelId="{23E372A6-CC47-41A2-A1CF-A3AADB5238B0}" type="presParOf" srcId="{CD660DF9-886B-480A-A8B8-E4551B3A2141}" destId="{E394037B-6A97-4582-91EE-575711ACA183}" srcOrd="3" destOrd="0" presId="urn:microsoft.com/office/officeart/2005/8/layout/hierarchy6"/>
    <dgm:cxn modelId="{EC241645-FBD1-4B8B-9745-3DAE720F74F7}" type="presParOf" srcId="{E394037B-6A97-4582-91EE-575711ACA183}" destId="{7A11CC0F-7679-4ABB-9E7B-DB156C5CB7D7}" srcOrd="0" destOrd="0" presId="urn:microsoft.com/office/officeart/2005/8/layout/hierarchy6"/>
    <dgm:cxn modelId="{3867CD67-0A5E-4C85-9F77-C5A87EDEFA1B}" type="presParOf" srcId="{E394037B-6A97-4582-91EE-575711ACA183}" destId="{17026C0A-7284-4415-9BC1-A27DE73C0243}" srcOrd="1" destOrd="0" presId="urn:microsoft.com/office/officeart/2005/8/layout/hierarchy6"/>
    <dgm:cxn modelId="{766ABF47-ACCB-4B0F-8D9B-FF70BC96C7C8}" type="presParOf" srcId="{17026C0A-7284-4415-9BC1-A27DE73C0243}" destId="{49568E1F-7F95-4960-BA15-9890E7A233D6}" srcOrd="0" destOrd="0" presId="urn:microsoft.com/office/officeart/2005/8/layout/hierarchy6"/>
    <dgm:cxn modelId="{3F8AE4C6-24A3-48A2-A52F-EB1F09174372}" type="presParOf" srcId="{17026C0A-7284-4415-9BC1-A27DE73C0243}" destId="{5080A6D7-D715-49CE-8B8B-448EFFBD3D8E}" srcOrd="1" destOrd="0" presId="urn:microsoft.com/office/officeart/2005/8/layout/hierarchy6"/>
    <dgm:cxn modelId="{EBADFEF6-1730-41B4-8A5E-8528D05A85E5}" type="presParOf" srcId="{5080A6D7-D715-49CE-8B8B-448EFFBD3D8E}" destId="{790CF6D2-649C-406D-A3B4-C9F8217EE52A}" srcOrd="0" destOrd="0" presId="urn:microsoft.com/office/officeart/2005/8/layout/hierarchy6"/>
    <dgm:cxn modelId="{9E2CB50C-24C5-4F12-ADF5-CDF35C92D0BB}" type="presParOf" srcId="{5080A6D7-D715-49CE-8B8B-448EFFBD3D8E}" destId="{C6985D46-12D4-46CD-9FD6-0B2A81FECF26}" srcOrd="1" destOrd="0" presId="urn:microsoft.com/office/officeart/2005/8/layout/hierarchy6"/>
    <dgm:cxn modelId="{355D89BB-456B-4147-8A99-30D225779A6E}" type="presParOf" srcId="{C6985D46-12D4-46CD-9FD6-0B2A81FECF26}" destId="{9C8FC7C3-B1FF-48E5-AB32-31024ECD511E}" srcOrd="0" destOrd="0" presId="urn:microsoft.com/office/officeart/2005/8/layout/hierarchy6"/>
    <dgm:cxn modelId="{18D97860-36D8-4481-A5FE-F1511F2E6D89}" type="presParOf" srcId="{C6985D46-12D4-46CD-9FD6-0B2A81FECF26}" destId="{B5DC76F9-8369-458A-A55D-7C59C8970BE3}" srcOrd="1" destOrd="0" presId="urn:microsoft.com/office/officeart/2005/8/layout/hierarchy6"/>
    <dgm:cxn modelId="{970441E2-0356-462B-9F7A-09C2BE950D4F}" type="presParOf" srcId="{B5DC76F9-8369-458A-A55D-7C59C8970BE3}" destId="{51B5FA9C-DA08-408F-8EE7-9E12C8E444E6}" srcOrd="0" destOrd="0" presId="urn:microsoft.com/office/officeart/2005/8/layout/hierarchy6"/>
    <dgm:cxn modelId="{2A97AF86-F206-4760-ADCE-C5873D6BD1D4}" type="presParOf" srcId="{B5DC76F9-8369-458A-A55D-7C59C8970BE3}" destId="{C0044444-814C-4085-A3FE-AFD8AD8C73AD}" srcOrd="1" destOrd="0" presId="urn:microsoft.com/office/officeart/2005/8/layout/hierarchy6"/>
    <dgm:cxn modelId="{88BFA622-5F28-423E-8D6C-676B43BE1978}" type="presParOf" srcId="{17026C0A-7284-4415-9BC1-A27DE73C0243}" destId="{DB7D84C6-E563-4DF0-8ECE-8B3879A96FFF}" srcOrd="2" destOrd="0" presId="urn:microsoft.com/office/officeart/2005/8/layout/hierarchy6"/>
    <dgm:cxn modelId="{88865745-0B05-45B9-8777-88D467323B92}" type="presParOf" srcId="{17026C0A-7284-4415-9BC1-A27DE73C0243}" destId="{725D4C1A-81CB-4210-BA1A-82F83102F557}" srcOrd="3" destOrd="0" presId="urn:microsoft.com/office/officeart/2005/8/layout/hierarchy6"/>
    <dgm:cxn modelId="{01B58A3C-4A2C-47F5-9D9D-9B662ED88195}" type="presParOf" srcId="{725D4C1A-81CB-4210-BA1A-82F83102F557}" destId="{86B108A5-6863-4A04-8B0B-7A66EB0EC6F8}" srcOrd="0" destOrd="0" presId="urn:microsoft.com/office/officeart/2005/8/layout/hierarchy6"/>
    <dgm:cxn modelId="{88A46274-AD56-44C6-9A26-4D63A9C79EFF}" type="presParOf" srcId="{725D4C1A-81CB-4210-BA1A-82F83102F557}" destId="{899E2F36-C17F-4686-AAB2-1E45BD68EDDA}" srcOrd="1" destOrd="0" presId="urn:microsoft.com/office/officeart/2005/8/layout/hierarchy6"/>
    <dgm:cxn modelId="{09C53242-1DB7-43AF-B99B-05F22898F9F1}" type="presParOf" srcId="{899E2F36-C17F-4686-AAB2-1E45BD68EDDA}" destId="{11CB1F4A-F9E9-4FD2-AA13-C3B3573CB175}" srcOrd="0" destOrd="0" presId="urn:microsoft.com/office/officeart/2005/8/layout/hierarchy6"/>
    <dgm:cxn modelId="{04719151-BEAB-441D-9A26-93F9C32D8D83}" type="presParOf" srcId="{899E2F36-C17F-4686-AAB2-1E45BD68EDDA}" destId="{03A81D15-9064-4554-85C6-7E1DC43F26C2}" srcOrd="1" destOrd="0" presId="urn:microsoft.com/office/officeart/2005/8/layout/hierarchy6"/>
    <dgm:cxn modelId="{3D21F07B-8EEE-44F3-8342-9742A62E2425}" type="presParOf" srcId="{03A81D15-9064-4554-85C6-7E1DC43F26C2}" destId="{BC4E19FB-5450-4507-B18D-0F57995A2967}" srcOrd="0" destOrd="0" presId="urn:microsoft.com/office/officeart/2005/8/layout/hierarchy6"/>
    <dgm:cxn modelId="{146127FA-3866-4C6A-9923-656A939DA48A}" type="presParOf" srcId="{03A81D15-9064-4554-85C6-7E1DC43F26C2}" destId="{EA539380-4133-4FBB-8CE1-9B98AC74FDC1}" srcOrd="1" destOrd="0" presId="urn:microsoft.com/office/officeart/2005/8/layout/hierarchy6"/>
    <dgm:cxn modelId="{FE1792D5-96B6-4AF9-971D-5007FEAE4242}" type="presParOf" srcId="{899E2F36-C17F-4686-AAB2-1E45BD68EDDA}" destId="{158E58E6-939E-44E5-BE7B-0A1AD67FC7EF}" srcOrd="2" destOrd="0" presId="urn:microsoft.com/office/officeart/2005/8/layout/hierarchy6"/>
    <dgm:cxn modelId="{26D94EA6-3595-44E5-9FC7-93B65250CE4C}" type="presParOf" srcId="{899E2F36-C17F-4686-AAB2-1E45BD68EDDA}" destId="{FA85863F-89C7-4644-8BEE-EF4F30745C4B}" srcOrd="3" destOrd="0" presId="urn:microsoft.com/office/officeart/2005/8/layout/hierarchy6"/>
    <dgm:cxn modelId="{D55EE5C0-189F-4E03-83F5-1582A22E82A6}" type="presParOf" srcId="{FA85863F-89C7-4644-8BEE-EF4F30745C4B}" destId="{82071ECA-2D5A-4B67-9459-2BF7ADE3C586}" srcOrd="0" destOrd="0" presId="urn:microsoft.com/office/officeart/2005/8/layout/hierarchy6"/>
    <dgm:cxn modelId="{CBE19D98-636E-4519-B295-84482030D7AF}" type="presParOf" srcId="{FA85863F-89C7-4644-8BEE-EF4F30745C4B}" destId="{35FAB7FB-498A-4F3F-B8AA-4D3779C2E48E}" srcOrd="1" destOrd="0" presId="urn:microsoft.com/office/officeart/2005/8/layout/hierarchy6"/>
    <dgm:cxn modelId="{9105AF5C-7CBD-4803-9D34-CA61279B6F0A}" type="presParOf" srcId="{35FAB7FB-498A-4F3F-B8AA-4D3779C2E48E}" destId="{6EF645B8-015D-4866-A19A-7E9199833837}" srcOrd="0" destOrd="0" presId="urn:microsoft.com/office/officeart/2005/8/layout/hierarchy6"/>
    <dgm:cxn modelId="{814FA3B3-558A-49FB-AEAE-E04C671C0436}" type="presParOf" srcId="{35FAB7FB-498A-4F3F-B8AA-4D3779C2E48E}" destId="{EFE1281C-76DF-4AC8-AEA9-43EBE33D6383}" srcOrd="1" destOrd="0" presId="urn:microsoft.com/office/officeart/2005/8/layout/hierarchy6"/>
    <dgm:cxn modelId="{7BD02C1E-A3EC-459E-AD67-2F1F79B8F6C8}" type="presParOf" srcId="{EFE1281C-76DF-4AC8-AEA9-43EBE33D6383}" destId="{5A012401-CC0E-4DF6-ABAD-50471DF2DABB}" srcOrd="0" destOrd="0" presId="urn:microsoft.com/office/officeart/2005/8/layout/hierarchy6"/>
    <dgm:cxn modelId="{40EA275C-2CD6-4570-8193-9E17144DBC1B}" type="presParOf" srcId="{EFE1281C-76DF-4AC8-AEA9-43EBE33D6383}" destId="{D8CFA1AC-F642-4E38-A981-4DCDF928FF4A}" srcOrd="1" destOrd="0" presId="urn:microsoft.com/office/officeart/2005/8/layout/hierarchy6"/>
    <dgm:cxn modelId="{850BC3D7-E07B-42B3-9084-7DE0FAB83B5E}" type="presParOf" srcId="{899E2F36-C17F-4686-AAB2-1E45BD68EDDA}" destId="{BDDBE9FB-A1FD-4BED-92EA-DBADDFEBC5F3}" srcOrd="4" destOrd="0" presId="urn:microsoft.com/office/officeart/2005/8/layout/hierarchy6"/>
    <dgm:cxn modelId="{A7CB66A6-9BDB-4E0A-96CF-479DD944F05D}" type="presParOf" srcId="{899E2F36-C17F-4686-AAB2-1E45BD68EDDA}" destId="{D9208606-B74B-4C37-851C-08BEA6648AD3}" srcOrd="5" destOrd="0" presId="urn:microsoft.com/office/officeart/2005/8/layout/hierarchy6"/>
    <dgm:cxn modelId="{12861698-5751-43A1-BA82-1CBA61B113BD}" type="presParOf" srcId="{D9208606-B74B-4C37-851C-08BEA6648AD3}" destId="{EA4F7A51-8690-40F2-B878-EF1A9F508D1A}" srcOrd="0" destOrd="0" presId="urn:microsoft.com/office/officeart/2005/8/layout/hierarchy6"/>
    <dgm:cxn modelId="{D3352C6C-0E96-4AA9-821F-8CB910AB418D}" type="presParOf" srcId="{D9208606-B74B-4C37-851C-08BEA6648AD3}" destId="{D2971B6A-9547-454D-9250-4B5C8317A7CF}" srcOrd="1" destOrd="0" presId="urn:microsoft.com/office/officeart/2005/8/layout/hierarchy6"/>
    <dgm:cxn modelId="{178FBBDB-C89E-4622-B93D-6417A5BF0B1B}" type="presParOf" srcId="{D2971B6A-9547-454D-9250-4B5C8317A7CF}" destId="{DEE8E684-4BD3-4FE8-A099-5D799EEAC907}" srcOrd="0" destOrd="0" presId="urn:microsoft.com/office/officeart/2005/8/layout/hierarchy6"/>
    <dgm:cxn modelId="{51ABCD2E-BF6C-4B4A-99AD-4E1F365B5E41}" type="presParOf" srcId="{D2971B6A-9547-454D-9250-4B5C8317A7CF}" destId="{D605A6B7-C847-4877-8EB0-3B1D8E52313A}" srcOrd="1" destOrd="0" presId="urn:microsoft.com/office/officeart/2005/8/layout/hierarchy6"/>
    <dgm:cxn modelId="{E5C37D58-CCE9-41E2-A148-AB7A5EAFDAAE}" type="presParOf" srcId="{D605A6B7-C847-4877-8EB0-3B1D8E52313A}" destId="{8151CA8A-956A-44E0-A130-6DB848B84836}" srcOrd="0" destOrd="0" presId="urn:microsoft.com/office/officeart/2005/8/layout/hierarchy6"/>
    <dgm:cxn modelId="{D45A7C43-DB10-40F1-BECE-13A53B8252A6}" type="presParOf" srcId="{D605A6B7-C847-4877-8EB0-3B1D8E52313A}" destId="{D1E5ABC3-BFFF-472D-BC71-CD3EFF717F5A}" srcOrd="1" destOrd="0" presId="urn:microsoft.com/office/officeart/2005/8/layout/hierarchy6"/>
    <dgm:cxn modelId="{22A9C2E4-D06A-43A6-A5F7-D59CC7AF0F61}" type="presParOf" srcId="{CD660DF9-886B-480A-A8B8-E4551B3A2141}" destId="{E5A639A3-D990-4548-9144-ED0EC4D38AB6}" srcOrd="4" destOrd="0" presId="urn:microsoft.com/office/officeart/2005/8/layout/hierarchy6"/>
    <dgm:cxn modelId="{577F2A47-699B-4F74-9560-2007B876A2D9}" type="presParOf" srcId="{CD660DF9-886B-480A-A8B8-E4551B3A2141}" destId="{BA4BFBA2-8B0A-4BA4-8A60-06436D3776BF}" srcOrd="5" destOrd="0" presId="urn:microsoft.com/office/officeart/2005/8/layout/hierarchy6"/>
    <dgm:cxn modelId="{F8C459FE-5206-45DF-A00E-CE233DDAF91D}" type="presParOf" srcId="{BA4BFBA2-8B0A-4BA4-8A60-06436D3776BF}" destId="{C1373F92-3D7E-43B8-9066-5563D251A2AC}" srcOrd="0" destOrd="0" presId="urn:microsoft.com/office/officeart/2005/8/layout/hierarchy6"/>
    <dgm:cxn modelId="{8E810C20-1374-4024-AF30-FD0AAB1FCF52}" type="presParOf" srcId="{BA4BFBA2-8B0A-4BA4-8A60-06436D3776BF}" destId="{AD9E7DA9-1DDF-411D-94C4-186B26F0364E}" srcOrd="1" destOrd="0" presId="urn:microsoft.com/office/officeart/2005/8/layout/hierarchy6"/>
    <dgm:cxn modelId="{BC352948-40F5-4CD7-97FB-6781F10E2A67}" type="presParOf" srcId="{AD9E7DA9-1DDF-411D-94C4-186B26F0364E}" destId="{713A2BF0-5B19-43DB-B318-5539C2EC4AF4}" srcOrd="0" destOrd="0" presId="urn:microsoft.com/office/officeart/2005/8/layout/hierarchy6"/>
    <dgm:cxn modelId="{7F035DDC-D042-4223-9EDD-5DE029E6CCE4}" type="presParOf" srcId="{AD9E7DA9-1DDF-411D-94C4-186B26F0364E}" destId="{14F41616-7FC6-4216-85BC-828D57DE2A76}" srcOrd="1" destOrd="0" presId="urn:microsoft.com/office/officeart/2005/8/layout/hierarchy6"/>
    <dgm:cxn modelId="{415EB81A-AF5B-4E79-800E-6BBA21C17997}" type="presParOf" srcId="{14F41616-7FC6-4216-85BC-828D57DE2A76}" destId="{8F7EFD34-B0AD-4A0D-9058-C6E62325DC67}" srcOrd="0" destOrd="0" presId="urn:microsoft.com/office/officeart/2005/8/layout/hierarchy6"/>
    <dgm:cxn modelId="{C70EE1CF-7BFD-47D4-8DC1-668DF56DECAE}" type="presParOf" srcId="{14F41616-7FC6-4216-85BC-828D57DE2A76}" destId="{F06DCD3D-E78E-4F56-9E47-63C7B21826A4}" srcOrd="1" destOrd="0" presId="urn:microsoft.com/office/officeart/2005/8/layout/hierarchy6"/>
    <dgm:cxn modelId="{CD61B65C-7994-41A6-85DE-2396CAC79E62}" type="presParOf" srcId="{E1A53AF7-4567-4773-BE78-9F6C9671D48A}" destId="{C56FC0A0-8F8E-405E-9BEF-B518EBC4D2DA}" srcOrd="1" destOrd="0" presId="urn:microsoft.com/office/officeart/2005/8/layout/hierarchy6"/>
  </dgm:cxnLst>
  <dgm:bg/>
  <dgm:whole>
    <a:ln w="190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FB233-AE0A-4522-814E-DB1EFAE59C06}">
      <dsp:nvSpPr>
        <dsp:cNvPr id="0" name=""/>
        <dsp:cNvSpPr/>
      </dsp:nvSpPr>
      <dsp:spPr>
        <a:xfrm>
          <a:off x="4588071" y="0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Parser</a:t>
          </a:r>
        </a:p>
      </dsp:txBody>
      <dsp:txXfrm>
        <a:off x="4616426" y="28355"/>
        <a:ext cx="1395470" cy="911410"/>
      </dsp:txXfrm>
    </dsp:sp>
    <dsp:sp modelId="{E8BCFBC3-B5C8-48A0-BEBD-A30C697799B8}">
      <dsp:nvSpPr>
        <dsp:cNvPr id="0" name=""/>
        <dsp:cNvSpPr/>
      </dsp:nvSpPr>
      <dsp:spPr>
        <a:xfrm>
          <a:off x="2010450" y="968120"/>
          <a:ext cx="3303710" cy="387248"/>
        </a:xfrm>
        <a:custGeom>
          <a:avLst/>
          <a:gdLst/>
          <a:ahLst/>
          <a:cxnLst/>
          <a:rect l="0" t="0" r="0" b="0"/>
          <a:pathLst>
            <a:path>
              <a:moveTo>
                <a:pt x="3303710" y="0"/>
              </a:moveTo>
              <a:lnTo>
                <a:pt x="3303710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BB486-14C2-492D-AFE8-0FA9253BD0BB}">
      <dsp:nvSpPr>
        <dsp:cNvPr id="0" name=""/>
        <dsp:cNvSpPr/>
      </dsp:nvSpPr>
      <dsp:spPr>
        <a:xfrm>
          <a:off x="1284360" y="1355368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Top-Down Parser</a:t>
          </a:r>
        </a:p>
      </dsp:txBody>
      <dsp:txXfrm>
        <a:off x="1312715" y="1383723"/>
        <a:ext cx="1395470" cy="911410"/>
      </dsp:txXfrm>
    </dsp:sp>
    <dsp:sp modelId="{D4434077-6A5C-41A4-8CF6-45D71FDB6EFF}">
      <dsp:nvSpPr>
        <dsp:cNvPr id="0" name=""/>
        <dsp:cNvSpPr/>
      </dsp:nvSpPr>
      <dsp:spPr>
        <a:xfrm>
          <a:off x="1066533" y="2323488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943917" y="0"/>
              </a:moveTo>
              <a:lnTo>
                <a:pt x="943917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37BFC-D892-4EB5-8C13-4B510283C962}">
      <dsp:nvSpPr>
        <dsp:cNvPr id="0" name=""/>
        <dsp:cNvSpPr/>
      </dsp:nvSpPr>
      <dsp:spPr>
        <a:xfrm>
          <a:off x="340443" y="2710736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Recursive Descent Parser</a:t>
          </a:r>
        </a:p>
      </dsp:txBody>
      <dsp:txXfrm>
        <a:off x="368798" y="2739091"/>
        <a:ext cx="1395470" cy="911410"/>
      </dsp:txXfrm>
    </dsp:sp>
    <dsp:sp modelId="{80C021FD-E32E-4A7D-BB89-B0EC94501D11}">
      <dsp:nvSpPr>
        <dsp:cNvPr id="0" name=""/>
        <dsp:cNvSpPr/>
      </dsp:nvSpPr>
      <dsp:spPr>
        <a:xfrm>
          <a:off x="2010450" y="2323488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943917" y="193624"/>
              </a:lnTo>
              <a:lnTo>
                <a:pt x="943917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111C-7A0C-4985-8B11-D6A68325D1EF}">
      <dsp:nvSpPr>
        <dsp:cNvPr id="0" name=""/>
        <dsp:cNvSpPr/>
      </dsp:nvSpPr>
      <dsp:spPr>
        <a:xfrm>
          <a:off x="2228277" y="2710736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LL(1) Parser</a:t>
          </a:r>
        </a:p>
      </dsp:txBody>
      <dsp:txXfrm>
        <a:off x="2256632" y="2739091"/>
        <a:ext cx="1395470" cy="911410"/>
      </dsp:txXfrm>
    </dsp:sp>
    <dsp:sp modelId="{9DA2F1C1-0E3A-4814-8EED-179616A7B3A6}">
      <dsp:nvSpPr>
        <dsp:cNvPr id="0" name=""/>
        <dsp:cNvSpPr/>
      </dsp:nvSpPr>
      <dsp:spPr>
        <a:xfrm>
          <a:off x="5314161" y="968120"/>
          <a:ext cx="3303710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3303710" y="193624"/>
              </a:lnTo>
              <a:lnTo>
                <a:pt x="3303710" y="38724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BEC92-8163-434B-91F9-4FC4E0ACFCDF}">
      <dsp:nvSpPr>
        <dsp:cNvPr id="0" name=""/>
        <dsp:cNvSpPr/>
      </dsp:nvSpPr>
      <dsp:spPr>
        <a:xfrm>
          <a:off x="7891781" y="1355368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Bottom-Up Parser</a:t>
          </a:r>
        </a:p>
      </dsp:txBody>
      <dsp:txXfrm>
        <a:off x="7920136" y="1383723"/>
        <a:ext cx="1395470" cy="911410"/>
      </dsp:txXfrm>
    </dsp:sp>
    <dsp:sp modelId="{4A39D568-5BA2-4EFB-869E-288D44F621B4}">
      <dsp:nvSpPr>
        <dsp:cNvPr id="0" name=""/>
        <dsp:cNvSpPr/>
      </dsp:nvSpPr>
      <dsp:spPr>
        <a:xfrm>
          <a:off x="7673954" y="2323488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943917" y="0"/>
              </a:moveTo>
              <a:lnTo>
                <a:pt x="943917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BFE52-96BD-4FAB-AF1E-DBD784955B1D}">
      <dsp:nvSpPr>
        <dsp:cNvPr id="0" name=""/>
        <dsp:cNvSpPr/>
      </dsp:nvSpPr>
      <dsp:spPr>
        <a:xfrm>
          <a:off x="6947864" y="2710736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 Parser</a:t>
          </a:r>
        </a:p>
      </dsp:txBody>
      <dsp:txXfrm>
        <a:off x="6976219" y="2739091"/>
        <a:ext cx="1395470" cy="911410"/>
      </dsp:txXfrm>
    </dsp:sp>
    <dsp:sp modelId="{0BB11F5F-B27C-4A4F-82F0-55649F528EFE}">
      <dsp:nvSpPr>
        <dsp:cNvPr id="0" name=""/>
        <dsp:cNvSpPr/>
      </dsp:nvSpPr>
      <dsp:spPr>
        <a:xfrm>
          <a:off x="4842202" y="3678857"/>
          <a:ext cx="2831751" cy="387248"/>
        </a:xfrm>
        <a:custGeom>
          <a:avLst/>
          <a:gdLst/>
          <a:ahLst/>
          <a:cxnLst/>
          <a:rect l="0" t="0" r="0" b="0"/>
          <a:pathLst>
            <a:path>
              <a:moveTo>
                <a:pt x="2831751" y="0"/>
              </a:moveTo>
              <a:lnTo>
                <a:pt x="2831751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9F1F3-628B-4A59-89E4-95A5F053E919}">
      <dsp:nvSpPr>
        <dsp:cNvPr id="0" name=""/>
        <dsp:cNvSpPr/>
      </dsp:nvSpPr>
      <dsp:spPr>
        <a:xfrm>
          <a:off x="4116112" y="4066105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LL(0)</a:t>
          </a:r>
        </a:p>
      </dsp:txBody>
      <dsp:txXfrm>
        <a:off x="4144467" y="4094460"/>
        <a:ext cx="1395470" cy="911410"/>
      </dsp:txXfrm>
    </dsp:sp>
    <dsp:sp modelId="{5833425C-DF6C-4611-9887-D92CE9E3561B}">
      <dsp:nvSpPr>
        <dsp:cNvPr id="0" name=""/>
        <dsp:cNvSpPr/>
      </dsp:nvSpPr>
      <dsp:spPr>
        <a:xfrm>
          <a:off x="6730037" y="3678857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943917" y="0"/>
              </a:moveTo>
              <a:lnTo>
                <a:pt x="943917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4C25-9957-41FF-9930-892A372433A4}">
      <dsp:nvSpPr>
        <dsp:cNvPr id="0" name=""/>
        <dsp:cNvSpPr/>
      </dsp:nvSpPr>
      <dsp:spPr>
        <a:xfrm>
          <a:off x="6003947" y="4066105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SLR(1)</a:t>
          </a:r>
        </a:p>
      </dsp:txBody>
      <dsp:txXfrm>
        <a:off x="6032302" y="4094460"/>
        <a:ext cx="1395470" cy="911410"/>
      </dsp:txXfrm>
    </dsp:sp>
    <dsp:sp modelId="{44E7B82B-1C10-465A-8D5E-45E2FF7E12A7}">
      <dsp:nvSpPr>
        <dsp:cNvPr id="0" name=""/>
        <dsp:cNvSpPr/>
      </dsp:nvSpPr>
      <dsp:spPr>
        <a:xfrm>
          <a:off x="7673954" y="3678857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943917" y="193624"/>
              </a:lnTo>
              <a:lnTo>
                <a:pt x="943917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2DBFA-708A-4212-8940-78A49959B6F8}">
      <dsp:nvSpPr>
        <dsp:cNvPr id="0" name=""/>
        <dsp:cNvSpPr/>
      </dsp:nvSpPr>
      <dsp:spPr>
        <a:xfrm>
          <a:off x="7891781" y="4066105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LALR(1)</a:t>
          </a:r>
        </a:p>
      </dsp:txBody>
      <dsp:txXfrm>
        <a:off x="7920136" y="4094460"/>
        <a:ext cx="1395470" cy="911410"/>
      </dsp:txXfrm>
    </dsp:sp>
    <dsp:sp modelId="{A12ACBD6-D3A6-4951-B18D-23D61AE5B8A6}">
      <dsp:nvSpPr>
        <dsp:cNvPr id="0" name=""/>
        <dsp:cNvSpPr/>
      </dsp:nvSpPr>
      <dsp:spPr>
        <a:xfrm>
          <a:off x="7673954" y="3678857"/>
          <a:ext cx="2831751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2831751" y="193624"/>
              </a:lnTo>
              <a:lnTo>
                <a:pt x="2831751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46FB5-866C-4C62-952B-9855492DD9AF}">
      <dsp:nvSpPr>
        <dsp:cNvPr id="0" name=""/>
        <dsp:cNvSpPr/>
      </dsp:nvSpPr>
      <dsp:spPr>
        <a:xfrm>
          <a:off x="9779616" y="4066105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CLR(1)</a:t>
          </a:r>
        </a:p>
      </dsp:txBody>
      <dsp:txXfrm>
        <a:off x="9807971" y="4094460"/>
        <a:ext cx="1395470" cy="911410"/>
      </dsp:txXfrm>
    </dsp:sp>
    <dsp:sp modelId="{985BEFDC-FBA1-4EF5-97DF-159898C8123C}">
      <dsp:nvSpPr>
        <dsp:cNvPr id="0" name=""/>
        <dsp:cNvSpPr/>
      </dsp:nvSpPr>
      <dsp:spPr>
        <a:xfrm>
          <a:off x="8617871" y="2323488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943917" y="193624"/>
              </a:lnTo>
              <a:lnTo>
                <a:pt x="943917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C2E8A-E9BA-4604-8292-ACA2A0A30057}">
      <dsp:nvSpPr>
        <dsp:cNvPr id="0" name=""/>
        <dsp:cNvSpPr/>
      </dsp:nvSpPr>
      <dsp:spPr>
        <a:xfrm>
          <a:off x="8835699" y="2710736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Operator Precedence Operator</a:t>
          </a:r>
        </a:p>
      </dsp:txBody>
      <dsp:txXfrm>
        <a:off x="8864054" y="2739091"/>
        <a:ext cx="1395470" cy="911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E2233-D21E-483F-A983-8333FD81B733}">
      <dsp:nvSpPr>
        <dsp:cNvPr id="0" name=""/>
        <dsp:cNvSpPr/>
      </dsp:nvSpPr>
      <dsp:spPr>
        <a:xfrm>
          <a:off x="4117143" y="2378"/>
          <a:ext cx="3337952" cy="7628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Top-Down Parser</a:t>
          </a:r>
        </a:p>
      </dsp:txBody>
      <dsp:txXfrm>
        <a:off x="4139485" y="24720"/>
        <a:ext cx="3293268" cy="718134"/>
      </dsp:txXfrm>
    </dsp:sp>
    <dsp:sp modelId="{B6B3FD37-A187-4C65-99D3-4989EE6E24FD}">
      <dsp:nvSpPr>
        <dsp:cNvPr id="0" name=""/>
        <dsp:cNvSpPr/>
      </dsp:nvSpPr>
      <dsp:spPr>
        <a:xfrm>
          <a:off x="5740400" y="765197"/>
          <a:ext cx="91440" cy="305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127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58DCC-68A4-40A3-B000-61FDD3627C91}">
      <dsp:nvSpPr>
        <dsp:cNvPr id="0" name=""/>
        <dsp:cNvSpPr/>
      </dsp:nvSpPr>
      <dsp:spPr>
        <a:xfrm>
          <a:off x="4117143" y="1070324"/>
          <a:ext cx="3337952" cy="7628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Recursive Descent</a:t>
          </a:r>
        </a:p>
      </dsp:txBody>
      <dsp:txXfrm>
        <a:off x="4139485" y="1092666"/>
        <a:ext cx="3293268" cy="718134"/>
      </dsp:txXfrm>
    </dsp:sp>
    <dsp:sp modelId="{A3EFBA06-C047-43BE-A7AE-50A9DFDE5676}">
      <dsp:nvSpPr>
        <dsp:cNvPr id="0" name=""/>
        <dsp:cNvSpPr/>
      </dsp:nvSpPr>
      <dsp:spPr>
        <a:xfrm>
          <a:off x="3945509" y="1833143"/>
          <a:ext cx="1840610" cy="305127"/>
        </a:xfrm>
        <a:custGeom>
          <a:avLst/>
          <a:gdLst/>
          <a:ahLst/>
          <a:cxnLst/>
          <a:rect l="0" t="0" r="0" b="0"/>
          <a:pathLst>
            <a:path>
              <a:moveTo>
                <a:pt x="1840610" y="0"/>
              </a:moveTo>
              <a:lnTo>
                <a:pt x="1840610" y="152563"/>
              </a:lnTo>
              <a:lnTo>
                <a:pt x="0" y="152563"/>
              </a:lnTo>
              <a:lnTo>
                <a:pt x="0" y="305127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5BCEF-EF3C-4C46-B016-A14000A94FD1}">
      <dsp:nvSpPr>
        <dsp:cNvPr id="0" name=""/>
        <dsp:cNvSpPr/>
      </dsp:nvSpPr>
      <dsp:spPr>
        <a:xfrm>
          <a:off x="2276532" y="2138270"/>
          <a:ext cx="3337952" cy="7628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Back tracking</a:t>
          </a:r>
        </a:p>
      </dsp:txBody>
      <dsp:txXfrm>
        <a:off x="2298874" y="2160612"/>
        <a:ext cx="3293268" cy="718134"/>
      </dsp:txXfrm>
    </dsp:sp>
    <dsp:sp modelId="{F8CF46FC-F6B9-4D4B-9FBF-CCAEB91964BF}">
      <dsp:nvSpPr>
        <dsp:cNvPr id="0" name=""/>
        <dsp:cNvSpPr/>
      </dsp:nvSpPr>
      <dsp:spPr>
        <a:xfrm>
          <a:off x="5786120" y="1833143"/>
          <a:ext cx="1840610" cy="305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63"/>
              </a:lnTo>
              <a:lnTo>
                <a:pt x="1840610" y="152563"/>
              </a:lnTo>
              <a:lnTo>
                <a:pt x="1840610" y="305127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D5804-8583-46CC-809F-34AAD592A19A}">
      <dsp:nvSpPr>
        <dsp:cNvPr id="0" name=""/>
        <dsp:cNvSpPr/>
      </dsp:nvSpPr>
      <dsp:spPr>
        <a:xfrm>
          <a:off x="5957754" y="2138270"/>
          <a:ext cx="3337952" cy="7628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Non-Backtracking Parser </a:t>
          </a:r>
        </a:p>
      </dsp:txBody>
      <dsp:txXfrm>
        <a:off x="5980096" y="2160612"/>
        <a:ext cx="3293268" cy="718134"/>
      </dsp:txXfrm>
    </dsp:sp>
    <dsp:sp modelId="{B10E07F4-A17B-45BB-8057-B320C526D8C6}">
      <dsp:nvSpPr>
        <dsp:cNvPr id="0" name=""/>
        <dsp:cNvSpPr/>
      </dsp:nvSpPr>
      <dsp:spPr>
        <a:xfrm>
          <a:off x="7581010" y="2901089"/>
          <a:ext cx="91440" cy="305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127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0A471-5EAE-40BE-9E3B-98EDED3140EF}">
      <dsp:nvSpPr>
        <dsp:cNvPr id="0" name=""/>
        <dsp:cNvSpPr/>
      </dsp:nvSpPr>
      <dsp:spPr>
        <a:xfrm>
          <a:off x="5957754" y="3206216"/>
          <a:ext cx="3337952" cy="7628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Predictive Parser </a:t>
          </a:r>
        </a:p>
      </dsp:txBody>
      <dsp:txXfrm>
        <a:off x="5980096" y="3228558"/>
        <a:ext cx="3293268" cy="718134"/>
      </dsp:txXfrm>
    </dsp:sp>
    <dsp:sp modelId="{2B882E19-0A03-4014-9C3A-95422686F7A9}">
      <dsp:nvSpPr>
        <dsp:cNvPr id="0" name=""/>
        <dsp:cNvSpPr/>
      </dsp:nvSpPr>
      <dsp:spPr>
        <a:xfrm>
          <a:off x="7581010" y="3969035"/>
          <a:ext cx="91440" cy="305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127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EA511-8798-49B7-BB42-C2BA7AD83B0A}">
      <dsp:nvSpPr>
        <dsp:cNvPr id="0" name=""/>
        <dsp:cNvSpPr/>
      </dsp:nvSpPr>
      <dsp:spPr>
        <a:xfrm>
          <a:off x="5957754" y="4274162"/>
          <a:ext cx="3337952" cy="7628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LL(1) Parser</a:t>
          </a:r>
        </a:p>
      </dsp:txBody>
      <dsp:txXfrm>
        <a:off x="5980096" y="4296504"/>
        <a:ext cx="3293268" cy="7181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DB26C-BEF9-4F1E-92C4-EFB866039CC0}">
      <dsp:nvSpPr>
        <dsp:cNvPr id="0" name=""/>
        <dsp:cNvSpPr/>
      </dsp:nvSpPr>
      <dsp:spPr>
        <a:xfrm>
          <a:off x="1633903" y="1705375"/>
          <a:ext cx="1155998" cy="200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13"/>
              </a:lnTo>
              <a:lnTo>
                <a:pt x="1155998" y="100313"/>
              </a:lnTo>
              <a:lnTo>
                <a:pt x="1155998" y="2006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F2B17-CB37-454D-A3C3-0460A3F8A523}">
      <dsp:nvSpPr>
        <dsp:cNvPr id="0" name=""/>
        <dsp:cNvSpPr/>
      </dsp:nvSpPr>
      <dsp:spPr>
        <a:xfrm>
          <a:off x="1588183" y="1705375"/>
          <a:ext cx="91440" cy="200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6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596C6-26B7-4E4B-B62E-0CCE1682C493}">
      <dsp:nvSpPr>
        <dsp:cNvPr id="0" name=""/>
        <dsp:cNvSpPr/>
      </dsp:nvSpPr>
      <dsp:spPr>
        <a:xfrm>
          <a:off x="477904" y="1705375"/>
          <a:ext cx="1155998" cy="200627"/>
        </a:xfrm>
        <a:custGeom>
          <a:avLst/>
          <a:gdLst/>
          <a:ahLst/>
          <a:cxnLst/>
          <a:rect l="0" t="0" r="0" b="0"/>
          <a:pathLst>
            <a:path>
              <a:moveTo>
                <a:pt x="1155998" y="0"/>
              </a:moveTo>
              <a:lnTo>
                <a:pt x="1155998" y="100313"/>
              </a:lnTo>
              <a:lnTo>
                <a:pt x="0" y="100313"/>
              </a:lnTo>
              <a:lnTo>
                <a:pt x="0" y="2006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CEC8D-612D-4499-8F48-E92B24622423}">
      <dsp:nvSpPr>
        <dsp:cNvPr id="0" name=""/>
        <dsp:cNvSpPr/>
      </dsp:nvSpPr>
      <dsp:spPr>
        <a:xfrm>
          <a:off x="1395060" y="1227689"/>
          <a:ext cx="477685" cy="4776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A0A64-81FD-49E5-8EF1-3B44A53C6F28}">
      <dsp:nvSpPr>
        <dsp:cNvPr id="0" name=""/>
        <dsp:cNvSpPr/>
      </dsp:nvSpPr>
      <dsp:spPr>
        <a:xfrm>
          <a:off x="1395060" y="1227689"/>
          <a:ext cx="477685" cy="4776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F336C-8555-4CF4-A434-62F943486A9C}">
      <dsp:nvSpPr>
        <dsp:cNvPr id="0" name=""/>
        <dsp:cNvSpPr/>
      </dsp:nvSpPr>
      <dsp:spPr>
        <a:xfrm>
          <a:off x="1156218" y="1313673"/>
          <a:ext cx="955370" cy="305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</a:p>
      </dsp:txBody>
      <dsp:txXfrm>
        <a:off x="1156218" y="1313673"/>
        <a:ext cx="955370" cy="305718"/>
      </dsp:txXfrm>
    </dsp:sp>
    <dsp:sp modelId="{D67C01C1-11AE-4164-A9E7-D316C7DF871C}">
      <dsp:nvSpPr>
        <dsp:cNvPr id="0" name=""/>
        <dsp:cNvSpPr/>
      </dsp:nvSpPr>
      <dsp:spPr>
        <a:xfrm>
          <a:off x="239062" y="1906002"/>
          <a:ext cx="477685" cy="4776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D051A-21E9-4923-8D37-905D3359F19B}">
      <dsp:nvSpPr>
        <dsp:cNvPr id="0" name=""/>
        <dsp:cNvSpPr/>
      </dsp:nvSpPr>
      <dsp:spPr>
        <a:xfrm>
          <a:off x="239062" y="1906002"/>
          <a:ext cx="477685" cy="4776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18286-D685-43A0-8627-A8D5BF240892}">
      <dsp:nvSpPr>
        <dsp:cNvPr id="0" name=""/>
        <dsp:cNvSpPr/>
      </dsp:nvSpPr>
      <dsp:spPr>
        <a:xfrm>
          <a:off x="219" y="1991986"/>
          <a:ext cx="955370" cy="305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</dsp:txBody>
      <dsp:txXfrm>
        <a:off x="219" y="1991986"/>
        <a:ext cx="955370" cy="305718"/>
      </dsp:txXfrm>
    </dsp:sp>
    <dsp:sp modelId="{FB9EF320-62A8-4E52-B188-E5FE71B10EB7}">
      <dsp:nvSpPr>
        <dsp:cNvPr id="0" name=""/>
        <dsp:cNvSpPr/>
      </dsp:nvSpPr>
      <dsp:spPr>
        <a:xfrm>
          <a:off x="1395060" y="1906002"/>
          <a:ext cx="477685" cy="4776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64A4D-68BD-44D1-A3C8-325911624684}">
      <dsp:nvSpPr>
        <dsp:cNvPr id="0" name=""/>
        <dsp:cNvSpPr/>
      </dsp:nvSpPr>
      <dsp:spPr>
        <a:xfrm>
          <a:off x="1395060" y="1906002"/>
          <a:ext cx="477685" cy="4776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5A00D-992C-4FAC-8A42-C319E27B4CB4}">
      <dsp:nvSpPr>
        <dsp:cNvPr id="0" name=""/>
        <dsp:cNvSpPr/>
      </dsp:nvSpPr>
      <dsp:spPr>
        <a:xfrm>
          <a:off x="1156218" y="1991986"/>
          <a:ext cx="955370" cy="305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sp:txBody>
      <dsp:txXfrm>
        <a:off x="1156218" y="1991986"/>
        <a:ext cx="955370" cy="305718"/>
      </dsp:txXfrm>
    </dsp:sp>
    <dsp:sp modelId="{31B9D35B-0C09-4B5B-9437-D934DA4760B1}">
      <dsp:nvSpPr>
        <dsp:cNvPr id="0" name=""/>
        <dsp:cNvSpPr/>
      </dsp:nvSpPr>
      <dsp:spPr>
        <a:xfrm>
          <a:off x="2551059" y="1906002"/>
          <a:ext cx="477685" cy="4776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9CED5-83BE-4BA0-8EFC-22066CE1D132}">
      <dsp:nvSpPr>
        <dsp:cNvPr id="0" name=""/>
        <dsp:cNvSpPr/>
      </dsp:nvSpPr>
      <dsp:spPr>
        <a:xfrm>
          <a:off x="2551059" y="1906002"/>
          <a:ext cx="477685" cy="4776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CE46F-2F73-4540-9B9F-F154E7A66D89}">
      <dsp:nvSpPr>
        <dsp:cNvPr id="0" name=""/>
        <dsp:cNvSpPr/>
      </dsp:nvSpPr>
      <dsp:spPr>
        <a:xfrm>
          <a:off x="2312216" y="1991986"/>
          <a:ext cx="955370" cy="305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</a:p>
      </dsp:txBody>
      <dsp:txXfrm>
        <a:off x="2312216" y="1991986"/>
        <a:ext cx="955370" cy="305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DB26C-BEF9-4F1E-92C4-EFB866039CC0}">
      <dsp:nvSpPr>
        <dsp:cNvPr id="0" name=""/>
        <dsp:cNvSpPr/>
      </dsp:nvSpPr>
      <dsp:spPr>
        <a:xfrm>
          <a:off x="2014904" y="562604"/>
          <a:ext cx="1360084" cy="23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23"/>
              </a:lnTo>
              <a:lnTo>
                <a:pt x="1360084" y="118023"/>
              </a:lnTo>
              <a:lnTo>
                <a:pt x="1360084" y="23604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6E1C2-A9B0-48D3-9C2E-D26107377B55}">
      <dsp:nvSpPr>
        <dsp:cNvPr id="0" name=""/>
        <dsp:cNvSpPr/>
      </dsp:nvSpPr>
      <dsp:spPr>
        <a:xfrm>
          <a:off x="2014904" y="1360671"/>
          <a:ext cx="517057" cy="1135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277"/>
              </a:lnTo>
              <a:lnTo>
                <a:pt x="517057" y="113527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3BA29-A8E6-4F86-BECE-A3733F10749B}">
      <dsp:nvSpPr>
        <dsp:cNvPr id="0" name=""/>
        <dsp:cNvSpPr/>
      </dsp:nvSpPr>
      <dsp:spPr>
        <a:xfrm>
          <a:off x="2014904" y="1360671"/>
          <a:ext cx="517057" cy="337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211"/>
              </a:lnTo>
              <a:lnTo>
                <a:pt x="517057" y="3372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F2B17-CB37-454D-A3C3-0460A3F8A523}">
      <dsp:nvSpPr>
        <dsp:cNvPr id="0" name=""/>
        <dsp:cNvSpPr/>
      </dsp:nvSpPr>
      <dsp:spPr>
        <a:xfrm>
          <a:off x="1969184" y="562604"/>
          <a:ext cx="91440" cy="2360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04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596C6-26B7-4E4B-B62E-0CCE1682C493}">
      <dsp:nvSpPr>
        <dsp:cNvPr id="0" name=""/>
        <dsp:cNvSpPr/>
      </dsp:nvSpPr>
      <dsp:spPr>
        <a:xfrm>
          <a:off x="654819" y="562604"/>
          <a:ext cx="1360084" cy="236047"/>
        </a:xfrm>
        <a:custGeom>
          <a:avLst/>
          <a:gdLst/>
          <a:ahLst/>
          <a:cxnLst/>
          <a:rect l="0" t="0" r="0" b="0"/>
          <a:pathLst>
            <a:path>
              <a:moveTo>
                <a:pt x="1360084" y="0"/>
              </a:moveTo>
              <a:lnTo>
                <a:pt x="1360084" y="118023"/>
              </a:lnTo>
              <a:lnTo>
                <a:pt x="0" y="118023"/>
              </a:lnTo>
              <a:lnTo>
                <a:pt x="0" y="23604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CEC8D-612D-4499-8F48-E92B24622423}">
      <dsp:nvSpPr>
        <dsp:cNvPr id="0" name=""/>
        <dsp:cNvSpPr/>
      </dsp:nvSpPr>
      <dsp:spPr>
        <a:xfrm>
          <a:off x="1733894" y="586"/>
          <a:ext cx="562018" cy="5620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A0A64-81FD-49E5-8EF1-3B44A53C6F28}">
      <dsp:nvSpPr>
        <dsp:cNvPr id="0" name=""/>
        <dsp:cNvSpPr/>
      </dsp:nvSpPr>
      <dsp:spPr>
        <a:xfrm>
          <a:off x="1733894" y="586"/>
          <a:ext cx="562018" cy="5620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F336C-8555-4CF4-A434-62F943486A9C}">
      <dsp:nvSpPr>
        <dsp:cNvPr id="0" name=""/>
        <dsp:cNvSpPr/>
      </dsp:nvSpPr>
      <dsp:spPr>
        <a:xfrm>
          <a:off x="1452885" y="101749"/>
          <a:ext cx="1124037" cy="3596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</a:p>
      </dsp:txBody>
      <dsp:txXfrm>
        <a:off x="1452885" y="101749"/>
        <a:ext cx="1124037" cy="359691"/>
      </dsp:txXfrm>
    </dsp:sp>
    <dsp:sp modelId="{D67C01C1-11AE-4164-A9E7-D316C7DF871C}">
      <dsp:nvSpPr>
        <dsp:cNvPr id="0" name=""/>
        <dsp:cNvSpPr/>
      </dsp:nvSpPr>
      <dsp:spPr>
        <a:xfrm>
          <a:off x="373809" y="798652"/>
          <a:ext cx="562018" cy="5620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D051A-21E9-4923-8D37-905D3359F19B}">
      <dsp:nvSpPr>
        <dsp:cNvPr id="0" name=""/>
        <dsp:cNvSpPr/>
      </dsp:nvSpPr>
      <dsp:spPr>
        <a:xfrm>
          <a:off x="373809" y="798652"/>
          <a:ext cx="562018" cy="5620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18286-D685-43A0-8627-A8D5BF240892}">
      <dsp:nvSpPr>
        <dsp:cNvPr id="0" name=""/>
        <dsp:cNvSpPr/>
      </dsp:nvSpPr>
      <dsp:spPr>
        <a:xfrm>
          <a:off x="92800" y="899815"/>
          <a:ext cx="1124037" cy="3596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</dsp:txBody>
      <dsp:txXfrm>
        <a:off x="92800" y="899815"/>
        <a:ext cx="1124037" cy="359691"/>
      </dsp:txXfrm>
    </dsp:sp>
    <dsp:sp modelId="{FB9EF320-62A8-4E52-B188-E5FE71B10EB7}">
      <dsp:nvSpPr>
        <dsp:cNvPr id="0" name=""/>
        <dsp:cNvSpPr/>
      </dsp:nvSpPr>
      <dsp:spPr>
        <a:xfrm>
          <a:off x="1733894" y="798652"/>
          <a:ext cx="562018" cy="5620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64A4D-68BD-44D1-A3C8-325911624684}">
      <dsp:nvSpPr>
        <dsp:cNvPr id="0" name=""/>
        <dsp:cNvSpPr/>
      </dsp:nvSpPr>
      <dsp:spPr>
        <a:xfrm>
          <a:off x="1733894" y="798652"/>
          <a:ext cx="562018" cy="5620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5A00D-992C-4FAC-8A42-C319E27B4CB4}">
      <dsp:nvSpPr>
        <dsp:cNvPr id="0" name=""/>
        <dsp:cNvSpPr/>
      </dsp:nvSpPr>
      <dsp:spPr>
        <a:xfrm>
          <a:off x="1452885" y="899815"/>
          <a:ext cx="1124037" cy="3596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sp:txBody>
      <dsp:txXfrm>
        <a:off x="1452885" y="899815"/>
        <a:ext cx="1124037" cy="359691"/>
      </dsp:txXfrm>
    </dsp:sp>
    <dsp:sp modelId="{DD32375D-061D-477E-BEDC-A2E28BB03F6A}">
      <dsp:nvSpPr>
        <dsp:cNvPr id="0" name=""/>
        <dsp:cNvSpPr/>
      </dsp:nvSpPr>
      <dsp:spPr>
        <a:xfrm>
          <a:off x="2464518" y="1596718"/>
          <a:ext cx="562018" cy="5620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D2522-75D7-4181-8F22-6F0BD138B3B3}">
      <dsp:nvSpPr>
        <dsp:cNvPr id="0" name=""/>
        <dsp:cNvSpPr/>
      </dsp:nvSpPr>
      <dsp:spPr>
        <a:xfrm>
          <a:off x="2464518" y="1596718"/>
          <a:ext cx="562018" cy="5620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C08D5-C017-4785-AE2E-9391205FB4FE}">
      <dsp:nvSpPr>
        <dsp:cNvPr id="0" name=""/>
        <dsp:cNvSpPr/>
      </dsp:nvSpPr>
      <dsp:spPr>
        <a:xfrm>
          <a:off x="2183509" y="1697882"/>
          <a:ext cx="1124037" cy="3596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sp:txBody>
      <dsp:txXfrm>
        <a:off x="2183509" y="1697882"/>
        <a:ext cx="1124037" cy="359691"/>
      </dsp:txXfrm>
    </dsp:sp>
    <dsp:sp modelId="{881670F0-F817-499C-BC3A-79F74E27B2F0}">
      <dsp:nvSpPr>
        <dsp:cNvPr id="0" name=""/>
        <dsp:cNvSpPr/>
      </dsp:nvSpPr>
      <dsp:spPr>
        <a:xfrm>
          <a:off x="2464518" y="2394785"/>
          <a:ext cx="562018" cy="5620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565F7-5AED-421E-AFA7-8FAA8BEF14EE}">
      <dsp:nvSpPr>
        <dsp:cNvPr id="0" name=""/>
        <dsp:cNvSpPr/>
      </dsp:nvSpPr>
      <dsp:spPr>
        <a:xfrm>
          <a:off x="2464518" y="2394785"/>
          <a:ext cx="562018" cy="5620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0A82B-EFFA-48FB-A146-ECB01192222F}">
      <dsp:nvSpPr>
        <dsp:cNvPr id="0" name=""/>
        <dsp:cNvSpPr/>
      </dsp:nvSpPr>
      <dsp:spPr>
        <a:xfrm>
          <a:off x="2183509" y="2495948"/>
          <a:ext cx="1124037" cy="3596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</a:p>
      </dsp:txBody>
      <dsp:txXfrm>
        <a:off x="2183509" y="2495948"/>
        <a:ext cx="1124037" cy="359691"/>
      </dsp:txXfrm>
    </dsp:sp>
    <dsp:sp modelId="{31B9D35B-0C09-4B5B-9437-D934DA4760B1}">
      <dsp:nvSpPr>
        <dsp:cNvPr id="0" name=""/>
        <dsp:cNvSpPr/>
      </dsp:nvSpPr>
      <dsp:spPr>
        <a:xfrm>
          <a:off x="3093979" y="798652"/>
          <a:ext cx="562018" cy="5620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9CED5-83BE-4BA0-8EFC-22066CE1D132}">
      <dsp:nvSpPr>
        <dsp:cNvPr id="0" name=""/>
        <dsp:cNvSpPr/>
      </dsp:nvSpPr>
      <dsp:spPr>
        <a:xfrm>
          <a:off x="3093979" y="798652"/>
          <a:ext cx="562018" cy="5620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CE46F-2F73-4540-9B9F-F154E7A66D89}">
      <dsp:nvSpPr>
        <dsp:cNvPr id="0" name=""/>
        <dsp:cNvSpPr/>
      </dsp:nvSpPr>
      <dsp:spPr>
        <a:xfrm>
          <a:off x="2812970" y="899815"/>
          <a:ext cx="1124037" cy="3596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</a:p>
      </dsp:txBody>
      <dsp:txXfrm>
        <a:off x="2812970" y="899815"/>
        <a:ext cx="1124037" cy="3596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DB26C-BEF9-4F1E-92C4-EFB866039CC0}">
      <dsp:nvSpPr>
        <dsp:cNvPr id="0" name=""/>
        <dsp:cNvSpPr/>
      </dsp:nvSpPr>
      <dsp:spPr>
        <a:xfrm>
          <a:off x="1633903" y="1366218"/>
          <a:ext cx="1155998" cy="200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13"/>
              </a:lnTo>
              <a:lnTo>
                <a:pt x="1155998" y="100313"/>
              </a:lnTo>
              <a:lnTo>
                <a:pt x="1155998" y="2006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DBB66-AFFD-441A-AE27-B0873495436E}">
      <dsp:nvSpPr>
        <dsp:cNvPr id="0" name=""/>
        <dsp:cNvSpPr/>
      </dsp:nvSpPr>
      <dsp:spPr>
        <a:xfrm>
          <a:off x="1633903" y="2044531"/>
          <a:ext cx="439470" cy="28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11"/>
              </a:lnTo>
              <a:lnTo>
                <a:pt x="439470" y="2866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F2B17-CB37-454D-A3C3-0460A3F8A523}">
      <dsp:nvSpPr>
        <dsp:cNvPr id="0" name=""/>
        <dsp:cNvSpPr/>
      </dsp:nvSpPr>
      <dsp:spPr>
        <a:xfrm>
          <a:off x="1588183" y="1366218"/>
          <a:ext cx="91440" cy="200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6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596C6-26B7-4E4B-B62E-0CCE1682C493}">
      <dsp:nvSpPr>
        <dsp:cNvPr id="0" name=""/>
        <dsp:cNvSpPr/>
      </dsp:nvSpPr>
      <dsp:spPr>
        <a:xfrm>
          <a:off x="477904" y="1366218"/>
          <a:ext cx="1155998" cy="200627"/>
        </a:xfrm>
        <a:custGeom>
          <a:avLst/>
          <a:gdLst/>
          <a:ahLst/>
          <a:cxnLst/>
          <a:rect l="0" t="0" r="0" b="0"/>
          <a:pathLst>
            <a:path>
              <a:moveTo>
                <a:pt x="1155998" y="0"/>
              </a:moveTo>
              <a:lnTo>
                <a:pt x="1155998" y="100313"/>
              </a:lnTo>
              <a:lnTo>
                <a:pt x="0" y="100313"/>
              </a:lnTo>
              <a:lnTo>
                <a:pt x="0" y="2006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CEC8D-612D-4499-8F48-E92B24622423}">
      <dsp:nvSpPr>
        <dsp:cNvPr id="0" name=""/>
        <dsp:cNvSpPr/>
      </dsp:nvSpPr>
      <dsp:spPr>
        <a:xfrm>
          <a:off x="1395060" y="888533"/>
          <a:ext cx="477685" cy="4776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A0A64-81FD-49E5-8EF1-3B44A53C6F28}">
      <dsp:nvSpPr>
        <dsp:cNvPr id="0" name=""/>
        <dsp:cNvSpPr/>
      </dsp:nvSpPr>
      <dsp:spPr>
        <a:xfrm>
          <a:off x="1395060" y="888533"/>
          <a:ext cx="477685" cy="4776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F336C-8555-4CF4-A434-62F943486A9C}">
      <dsp:nvSpPr>
        <dsp:cNvPr id="0" name=""/>
        <dsp:cNvSpPr/>
      </dsp:nvSpPr>
      <dsp:spPr>
        <a:xfrm>
          <a:off x="1156218" y="974516"/>
          <a:ext cx="955370" cy="305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</a:p>
      </dsp:txBody>
      <dsp:txXfrm>
        <a:off x="1156218" y="974516"/>
        <a:ext cx="955370" cy="305718"/>
      </dsp:txXfrm>
    </dsp:sp>
    <dsp:sp modelId="{D67C01C1-11AE-4164-A9E7-D316C7DF871C}">
      <dsp:nvSpPr>
        <dsp:cNvPr id="0" name=""/>
        <dsp:cNvSpPr/>
      </dsp:nvSpPr>
      <dsp:spPr>
        <a:xfrm>
          <a:off x="239062" y="1566846"/>
          <a:ext cx="477685" cy="4776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D051A-21E9-4923-8D37-905D3359F19B}">
      <dsp:nvSpPr>
        <dsp:cNvPr id="0" name=""/>
        <dsp:cNvSpPr/>
      </dsp:nvSpPr>
      <dsp:spPr>
        <a:xfrm>
          <a:off x="239062" y="1566846"/>
          <a:ext cx="477685" cy="4776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18286-D685-43A0-8627-A8D5BF240892}">
      <dsp:nvSpPr>
        <dsp:cNvPr id="0" name=""/>
        <dsp:cNvSpPr/>
      </dsp:nvSpPr>
      <dsp:spPr>
        <a:xfrm>
          <a:off x="219" y="1652829"/>
          <a:ext cx="955370" cy="305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</dsp:txBody>
      <dsp:txXfrm>
        <a:off x="219" y="1652829"/>
        <a:ext cx="955370" cy="305718"/>
      </dsp:txXfrm>
    </dsp:sp>
    <dsp:sp modelId="{FB9EF320-62A8-4E52-B188-E5FE71B10EB7}">
      <dsp:nvSpPr>
        <dsp:cNvPr id="0" name=""/>
        <dsp:cNvSpPr/>
      </dsp:nvSpPr>
      <dsp:spPr>
        <a:xfrm>
          <a:off x="1395060" y="1566846"/>
          <a:ext cx="477685" cy="4776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64A4D-68BD-44D1-A3C8-325911624684}">
      <dsp:nvSpPr>
        <dsp:cNvPr id="0" name=""/>
        <dsp:cNvSpPr/>
      </dsp:nvSpPr>
      <dsp:spPr>
        <a:xfrm>
          <a:off x="1395060" y="1566846"/>
          <a:ext cx="477685" cy="4776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5A00D-992C-4FAC-8A42-C319E27B4CB4}">
      <dsp:nvSpPr>
        <dsp:cNvPr id="0" name=""/>
        <dsp:cNvSpPr/>
      </dsp:nvSpPr>
      <dsp:spPr>
        <a:xfrm>
          <a:off x="1156218" y="1652829"/>
          <a:ext cx="955370" cy="305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sp:txBody>
      <dsp:txXfrm>
        <a:off x="1156218" y="1652829"/>
        <a:ext cx="955370" cy="305718"/>
      </dsp:txXfrm>
    </dsp:sp>
    <dsp:sp modelId="{22E34001-BF44-48D4-86B1-364BBADA3130}">
      <dsp:nvSpPr>
        <dsp:cNvPr id="0" name=""/>
        <dsp:cNvSpPr/>
      </dsp:nvSpPr>
      <dsp:spPr>
        <a:xfrm>
          <a:off x="2016051" y="2245159"/>
          <a:ext cx="477685" cy="4776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2E62B-A0E7-408E-A5BE-96CDCC361C02}">
      <dsp:nvSpPr>
        <dsp:cNvPr id="0" name=""/>
        <dsp:cNvSpPr/>
      </dsp:nvSpPr>
      <dsp:spPr>
        <a:xfrm>
          <a:off x="2016051" y="2245159"/>
          <a:ext cx="477685" cy="4776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A8AD9-DDAC-4D95-9CF0-DB44FC538798}">
      <dsp:nvSpPr>
        <dsp:cNvPr id="0" name=""/>
        <dsp:cNvSpPr/>
      </dsp:nvSpPr>
      <dsp:spPr>
        <a:xfrm>
          <a:off x="1777209" y="2331142"/>
          <a:ext cx="955370" cy="305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sp:txBody>
      <dsp:txXfrm>
        <a:off x="1777209" y="2331142"/>
        <a:ext cx="955370" cy="305718"/>
      </dsp:txXfrm>
    </dsp:sp>
    <dsp:sp modelId="{31B9D35B-0C09-4B5B-9437-D934DA4760B1}">
      <dsp:nvSpPr>
        <dsp:cNvPr id="0" name=""/>
        <dsp:cNvSpPr/>
      </dsp:nvSpPr>
      <dsp:spPr>
        <a:xfrm>
          <a:off x="2551059" y="1566846"/>
          <a:ext cx="477685" cy="4776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9CED5-83BE-4BA0-8EFC-22066CE1D132}">
      <dsp:nvSpPr>
        <dsp:cNvPr id="0" name=""/>
        <dsp:cNvSpPr/>
      </dsp:nvSpPr>
      <dsp:spPr>
        <a:xfrm>
          <a:off x="2551059" y="1566846"/>
          <a:ext cx="477685" cy="4776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CE46F-2F73-4540-9B9F-F154E7A66D89}">
      <dsp:nvSpPr>
        <dsp:cNvPr id="0" name=""/>
        <dsp:cNvSpPr/>
      </dsp:nvSpPr>
      <dsp:spPr>
        <a:xfrm>
          <a:off x="2312216" y="1652829"/>
          <a:ext cx="955370" cy="305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</a:p>
      </dsp:txBody>
      <dsp:txXfrm>
        <a:off x="2312216" y="1652829"/>
        <a:ext cx="955370" cy="305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DE14B-E636-461D-867E-E7FECEF005F0}">
      <dsp:nvSpPr>
        <dsp:cNvPr id="0" name=""/>
        <dsp:cNvSpPr/>
      </dsp:nvSpPr>
      <dsp:spPr>
        <a:xfrm>
          <a:off x="4333712" y="0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5002" y="94193"/>
        <a:ext cx="682209" cy="454806"/>
      </dsp:txXfrm>
    </dsp:sp>
    <dsp:sp modelId="{1F2188AE-F50A-464C-A4E9-7B05233F226A}">
      <dsp:nvSpPr>
        <dsp:cNvPr id="0" name=""/>
        <dsp:cNvSpPr/>
      </dsp:nvSpPr>
      <dsp:spPr>
        <a:xfrm>
          <a:off x="1431557" y="643192"/>
          <a:ext cx="3384549" cy="245249"/>
        </a:xfrm>
        <a:custGeom>
          <a:avLst/>
          <a:gdLst/>
          <a:ahLst/>
          <a:cxnLst/>
          <a:rect l="0" t="0" r="0" b="0"/>
          <a:pathLst>
            <a:path>
              <a:moveTo>
                <a:pt x="3384549" y="0"/>
              </a:moveTo>
              <a:lnTo>
                <a:pt x="3384549" y="122624"/>
              </a:lnTo>
              <a:lnTo>
                <a:pt x="0" y="122624"/>
              </a:lnTo>
              <a:lnTo>
                <a:pt x="0" y="24524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285D7-0463-4CB2-B3A3-F8D0FA7C3592}">
      <dsp:nvSpPr>
        <dsp:cNvPr id="0" name=""/>
        <dsp:cNvSpPr/>
      </dsp:nvSpPr>
      <dsp:spPr>
        <a:xfrm>
          <a:off x="949163" y="888442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</a:p>
      </dsp:txBody>
      <dsp:txXfrm>
        <a:off x="1090453" y="982635"/>
        <a:ext cx="682209" cy="454806"/>
      </dsp:txXfrm>
    </dsp:sp>
    <dsp:sp modelId="{5B4EF4AB-1DFD-432A-B873-CA3088981267}">
      <dsp:nvSpPr>
        <dsp:cNvPr id="0" name=""/>
        <dsp:cNvSpPr/>
      </dsp:nvSpPr>
      <dsp:spPr>
        <a:xfrm>
          <a:off x="888632" y="1531635"/>
          <a:ext cx="542925" cy="363751"/>
        </a:xfrm>
        <a:custGeom>
          <a:avLst/>
          <a:gdLst/>
          <a:ahLst/>
          <a:cxnLst/>
          <a:rect l="0" t="0" r="0" b="0"/>
          <a:pathLst>
            <a:path>
              <a:moveTo>
                <a:pt x="542925" y="0"/>
              </a:moveTo>
              <a:lnTo>
                <a:pt x="542925" y="181875"/>
              </a:lnTo>
              <a:lnTo>
                <a:pt x="0" y="181875"/>
              </a:lnTo>
              <a:lnTo>
                <a:pt x="0" y="3637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ADF08-95A8-40E1-A675-77032347B0E5}">
      <dsp:nvSpPr>
        <dsp:cNvPr id="0" name=""/>
        <dsp:cNvSpPr/>
      </dsp:nvSpPr>
      <dsp:spPr>
        <a:xfrm>
          <a:off x="406237" y="1895386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</a:t>
          </a:r>
        </a:p>
      </dsp:txBody>
      <dsp:txXfrm>
        <a:off x="547527" y="1989579"/>
        <a:ext cx="682209" cy="454806"/>
      </dsp:txXfrm>
    </dsp:sp>
    <dsp:sp modelId="{E7475758-EFD7-412A-8E71-D18F71ECC32C}">
      <dsp:nvSpPr>
        <dsp:cNvPr id="0" name=""/>
        <dsp:cNvSpPr/>
      </dsp:nvSpPr>
      <dsp:spPr>
        <a:xfrm>
          <a:off x="842912" y="2538579"/>
          <a:ext cx="91440" cy="257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2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327E2-08E0-4274-9FA1-5E8B588A0B0E}">
      <dsp:nvSpPr>
        <dsp:cNvPr id="0" name=""/>
        <dsp:cNvSpPr/>
      </dsp:nvSpPr>
      <dsp:spPr>
        <a:xfrm>
          <a:off x="406237" y="2795857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</a:t>
          </a:r>
        </a:p>
      </dsp:txBody>
      <dsp:txXfrm>
        <a:off x="547527" y="2890050"/>
        <a:ext cx="682209" cy="454806"/>
      </dsp:txXfrm>
    </dsp:sp>
    <dsp:sp modelId="{5E742C15-D9E4-4C2C-947E-C0F2C06171E5}">
      <dsp:nvSpPr>
        <dsp:cNvPr id="0" name=""/>
        <dsp:cNvSpPr/>
      </dsp:nvSpPr>
      <dsp:spPr>
        <a:xfrm>
          <a:off x="1431557" y="1531635"/>
          <a:ext cx="711300" cy="363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875"/>
              </a:lnTo>
              <a:lnTo>
                <a:pt x="711300" y="181875"/>
              </a:lnTo>
              <a:lnTo>
                <a:pt x="711300" y="3637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FCD49-8B63-40E3-A29E-63B65624D60F}">
      <dsp:nvSpPr>
        <dsp:cNvPr id="0" name=""/>
        <dsp:cNvSpPr/>
      </dsp:nvSpPr>
      <dsp:spPr>
        <a:xfrm>
          <a:off x="1660463" y="1895386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T`</a:t>
          </a:r>
        </a:p>
      </dsp:txBody>
      <dsp:txXfrm>
        <a:off x="1801753" y="1989579"/>
        <a:ext cx="682209" cy="454806"/>
      </dsp:txXfrm>
    </dsp:sp>
    <dsp:sp modelId="{D637AD11-B20E-436F-A3EF-F3716D0EDAC0}">
      <dsp:nvSpPr>
        <dsp:cNvPr id="0" name=""/>
        <dsp:cNvSpPr/>
      </dsp:nvSpPr>
      <dsp:spPr>
        <a:xfrm>
          <a:off x="2097138" y="2538579"/>
          <a:ext cx="91440" cy="257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2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942C1-F3D2-4807-90D0-8CC8F9A38254}">
      <dsp:nvSpPr>
        <dsp:cNvPr id="0" name=""/>
        <dsp:cNvSpPr/>
      </dsp:nvSpPr>
      <dsp:spPr>
        <a:xfrm>
          <a:off x="1660463" y="2795857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ε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1753" y="2890050"/>
        <a:ext cx="682209" cy="454806"/>
      </dsp:txXfrm>
    </dsp:sp>
    <dsp:sp modelId="{4B12A96D-842B-421B-8847-D710CECBBF8F}">
      <dsp:nvSpPr>
        <dsp:cNvPr id="0" name=""/>
        <dsp:cNvSpPr/>
      </dsp:nvSpPr>
      <dsp:spPr>
        <a:xfrm>
          <a:off x="4816106" y="643192"/>
          <a:ext cx="1881339" cy="257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38"/>
              </a:lnTo>
              <a:lnTo>
                <a:pt x="1881339" y="128638"/>
              </a:lnTo>
              <a:lnTo>
                <a:pt x="1881339" y="2572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95EE7-EF8A-4648-BDF4-DFFBE1A7E023}">
      <dsp:nvSpPr>
        <dsp:cNvPr id="0" name=""/>
        <dsp:cNvSpPr/>
      </dsp:nvSpPr>
      <dsp:spPr>
        <a:xfrm>
          <a:off x="6215051" y="900470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E`</a:t>
          </a:r>
        </a:p>
      </dsp:txBody>
      <dsp:txXfrm>
        <a:off x="6356341" y="994663"/>
        <a:ext cx="682209" cy="454806"/>
      </dsp:txXfrm>
    </dsp:sp>
    <dsp:sp modelId="{8D115559-F2D8-4A69-A896-8943DE23AFA8}">
      <dsp:nvSpPr>
        <dsp:cNvPr id="0" name=""/>
        <dsp:cNvSpPr/>
      </dsp:nvSpPr>
      <dsp:spPr>
        <a:xfrm>
          <a:off x="4816106" y="1543663"/>
          <a:ext cx="1881339" cy="257277"/>
        </a:xfrm>
        <a:custGeom>
          <a:avLst/>
          <a:gdLst/>
          <a:ahLst/>
          <a:cxnLst/>
          <a:rect l="0" t="0" r="0" b="0"/>
          <a:pathLst>
            <a:path>
              <a:moveTo>
                <a:pt x="1881339" y="0"/>
              </a:moveTo>
              <a:lnTo>
                <a:pt x="1881339" y="128638"/>
              </a:lnTo>
              <a:lnTo>
                <a:pt x="0" y="128638"/>
              </a:lnTo>
              <a:lnTo>
                <a:pt x="0" y="2572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4C59E-9302-4A32-8CEB-D485F00DFDF3}">
      <dsp:nvSpPr>
        <dsp:cNvPr id="0" name=""/>
        <dsp:cNvSpPr/>
      </dsp:nvSpPr>
      <dsp:spPr>
        <a:xfrm>
          <a:off x="4333712" y="1800940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</a:t>
          </a:r>
        </a:p>
      </dsp:txBody>
      <dsp:txXfrm>
        <a:off x="4475002" y="1895133"/>
        <a:ext cx="682209" cy="454806"/>
      </dsp:txXfrm>
    </dsp:sp>
    <dsp:sp modelId="{977B29FD-C595-44CE-BCCE-7DE2A9708945}">
      <dsp:nvSpPr>
        <dsp:cNvPr id="0" name=""/>
        <dsp:cNvSpPr/>
      </dsp:nvSpPr>
      <dsp:spPr>
        <a:xfrm>
          <a:off x="6070333" y="1543663"/>
          <a:ext cx="627113" cy="257277"/>
        </a:xfrm>
        <a:custGeom>
          <a:avLst/>
          <a:gdLst/>
          <a:ahLst/>
          <a:cxnLst/>
          <a:rect l="0" t="0" r="0" b="0"/>
          <a:pathLst>
            <a:path>
              <a:moveTo>
                <a:pt x="627113" y="0"/>
              </a:moveTo>
              <a:lnTo>
                <a:pt x="627113" y="128638"/>
              </a:lnTo>
              <a:lnTo>
                <a:pt x="0" y="128638"/>
              </a:lnTo>
              <a:lnTo>
                <a:pt x="0" y="2572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1CC0F-7679-4ABB-9E7B-DB156C5CB7D7}">
      <dsp:nvSpPr>
        <dsp:cNvPr id="0" name=""/>
        <dsp:cNvSpPr/>
      </dsp:nvSpPr>
      <dsp:spPr>
        <a:xfrm>
          <a:off x="5587938" y="1800940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</a:p>
      </dsp:txBody>
      <dsp:txXfrm>
        <a:off x="5729228" y="1895133"/>
        <a:ext cx="682209" cy="454806"/>
      </dsp:txXfrm>
    </dsp:sp>
    <dsp:sp modelId="{49568E1F-7F95-4960-BA15-9890E7A233D6}">
      <dsp:nvSpPr>
        <dsp:cNvPr id="0" name=""/>
        <dsp:cNvSpPr/>
      </dsp:nvSpPr>
      <dsp:spPr>
        <a:xfrm>
          <a:off x="4816106" y="2444133"/>
          <a:ext cx="1254226" cy="257277"/>
        </a:xfrm>
        <a:custGeom>
          <a:avLst/>
          <a:gdLst/>
          <a:ahLst/>
          <a:cxnLst/>
          <a:rect l="0" t="0" r="0" b="0"/>
          <a:pathLst>
            <a:path>
              <a:moveTo>
                <a:pt x="1254226" y="0"/>
              </a:moveTo>
              <a:lnTo>
                <a:pt x="1254226" y="128638"/>
              </a:lnTo>
              <a:lnTo>
                <a:pt x="0" y="128638"/>
              </a:lnTo>
              <a:lnTo>
                <a:pt x="0" y="2572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CF6D2-649C-406D-A3B4-C9F8217EE52A}">
      <dsp:nvSpPr>
        <dsp:cNvPr id="0" name=""/>
        <dsp:cNvSpPr/>
      </dsp:nvSpPr>
      <dsp:spPr>
        <a:xfrm>
          <a:off x="4333712" y="2701410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</a:t>
          </a:r>
        </a:p>
      </dsp:txBody>
      <dsp:txXfrm>
        <a:off x="4475002" y="2795603"/>
        <a:ext cx="682209" cy="454806"/>
      </dsp:txXfrm>
    </dsp:sp>
    <dsp:sp modelId="{9C8FC7C3-B1FF-48E5-AB32-31024ECD511E}">
      <dsp:nvSpPr>
        <dsp:cNvPr id="0" name=""/>
        <dsp:cNvSpPr/>
      </dsp:nvSpPr>
      <dsp:spPr>
        <a:xfrm>
          <a:off x="4770386" y="3344603"/>
          <a:ext cx="91440" cy="257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2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5FA9C-DA08-408F-8EE7-9E12C8E444E6}">
      <dsp:nvSpPr>
        <dsp:cNvPr id="0" name=""/>
        <dsp:cNvSpPr/>
      </dsp:nvSpPr>
      <dsp:spPr>
        <a:xfrm>
          <a:off x="4333712" y="3601880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</a:t>
          </a:r>
        </a:p>
      </dsp:txBody>
      <dsp:txXfrm>
        <a:off x="4475002" y="3696073"/>
        <a:ext cx="682209" cy="454806"/>
      </dsp:txXfrm>
    </dsp:sp>
    <dsp:sp modelId="{DB7D84C6-E563-4DF0-8ECE-8B3879A96FFF}">
      <dsp:nvSpPr>
        <dsp:cNvPr id="0" name=""/>
        <dsp:cNvSpPr/>
      </dsp:nvSpPr>
      <dsp:spPr>
        <a:xfrm>
          <a:off x="6070333" y="2444133"/>
          <a:ext cx="1254226" cy="257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38"/>
              </a:lnTo>
              <a:lnTo>
                <a:pt x="1254226" y="128638"/>
              </a:lnTo>
              <a:lnTo>
                <a:pt x="1254226" y="2572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108A5-6863-4A04-8B0B-7A66EB0EC6F8}">
      <dsp:nvSpPr>
        <dsp:cNvPr id="0" name=""/>
        <dsp:cNvSpPr/>
      </dsp:nvSpPr>
      <dsp:spPr>
        <a:xfrm>
          <a:off x="6842164" y="2701410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T`</a:t>
          </a:r>
        </a:p>
      </dsp:txBody>
      <dsp:txXfrm>
        <a:off x="6983454" y="2795603"/>
        <a:ext cx="682209" cy="454806"/>
      </dsp:txXfrm>
    </dsp:sp>
    <dsp:sp modelId="{11CB1F4A-F9E9-4FD2-AA13-C3B3573CB175}">
      <dsp:nvSpPr>
        <dsp:cNvPr id="0" name=""/>
        <dsp:cNvSpPr/>
      </dsp:nvSpPr>
      <dsp:spPr>
        <a:xfrm>
          <a:off x="6070333" y="3344603"/>
          <a:ext cx="1254226" cy="257277"/>
        </a:xfrm>
        <a:custGeom>
          <a:avLst/>
          <a:gdLst/>
          <a:ahLst/>
          <a:cxnLst/>
          <a:rect l="0" t="0" r="0" b="0"/>
          <a:pathLst>
            <a:path>
              <a:moveTo>
                <a:pt x="1254226" y="0"/>
              </a:moveTo>
              <a:lnTo>
                <a:pt x="1254226" y="128638"/>
              </a:lnTo>
              <a:lnTo>
                <a:pt x="0" y="128638"/>
              </a:lnTo>
              <a:lnTo>
                <a:pt x="0" y="2572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E19FB-5450-4507-B18D-0F57995A2967}">
      <dsp:nvSpPr>
        <dsp:cNvPr id="0" name=""/>
        <dsp:cNvSpPr/>
      </dsp:nvSpPr>
      <dsp:spPr>
        <a:xfrm>
          <a:off x="5587938" y="3601880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</a:p>
      </dsp:txBody>
      <dsp:txXfrm>
        <a:off x="5729228" y="3696073"/>
        <a:ext cx="682209" cy="454806"/>
      </dsp:txXfrm>
    </dsp:sp>
    <dsp:sp modelId="{158E58E6-939E-44E5-BE7B-0A1AD67FC7EF}">
      <dsp:nvSpPr>
        <dsp:cNvPr id="0" name=""/>
        <dsp:cNvSpPr/>
      </dsp:nvSpPr>
      <dsp:spPr>
        <a:xfrm>
          <a:off x="7278839" y="3344603"/>
          <a:ext cx="91440" cy="257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2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71ECA-2D5A-4B67-9459-2BF7ADE3C586}">
      <dsp:nvSpPr>
        <dsp:cNvPr id="0" name=""/>
        <dsp:cNvSpPr/>
      </dsp:nvSpPr>
      <dsp:spPr>
        <a:xfrm>
          <a:off x="6842164" y="3601880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</a:t>
          </a:r>
        </a:p>
      </dsp:txBody>
      <dsp:txXfrm>
        <a:off x="6983454" y="3696073"/>
        <a:ext cx="682209" cy="454806"/>
      </dsp:txXfrm>
    </dsp:sp>
    <dsp:sp modelId="{6EF645B8-015D-4866-A19A-7E9199833837}">
      <dsp:nvSpPr>
        <dsp:cNvPr id="0" name=""/>
        <dsp:cNvSpPr/>
      </dsp:nvSpPr>
      <dsp:spPr>
        <a:xfrm>
          <a:off x="7278839" y="4245073"/>
          <a:ext cx="91440" cy="257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2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12401-CC0E-4DF6-ABAD-50471DF2DABB}">
      <dsp:nvSpPr>
        <dsp:cNvPr id="0" name=""/>
        <dsp:cNvSpPr/>
      </dsp:nvSpPr>
      <dsp:spPr>
        <a:xfrm>
          <a:off x="6842164" y="4502350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</a:t>
          </a:r>
        </a:p>
      </dsp:txBody>
      <dsp:txXfrm>
        <a:off x="6983454" y="4596543"/>
        <a:ext cx="682209" cy="454806"/>
      </dsp:txXfrm>
    </dsp:sp>
    <dsp:sp modelId="{BDDBE9FB-A1FD-4BED-92EA-DBADDFEBC5F3}">
      <dsp:nvSpPr>
        <dsp:cNvPr id="0" name=""/>
        <dsp:cNvSpPr/>
      </dsp:nvSpPr>
      <dsp:spPr>
        <a:xfrm>
          <a:off x="7324559" y="3344603"/>
          <a:ext cx="1254226" cy="257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38"/>
              </a:lnTo>
              <a:lnTo>
                <a:pt x="1254226" y="128638"/>
              </a:lnTo>
              <a:lnTo>
                <a:pt x="1254226" y="2572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F7A51-8690-40F2-B878-EF1A9F508D1A}">
      <dsp:nvSpPr>
        <dsp:cNvPr id="0" name=""/>
        <dsp:cNvSpPr/>
      </dsp:nvSpPr>
      <dsp:spPr>
        <a:xfrm>
          <a:off x="8096391" y="3601880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T`</a:t>
          </a:r>
        </a:p>
      </dsp:txBody>
      <dsp:txXfrm>
        <a:off x="8237681" y="3696073"/>
        <a:ext cx="682209" cy="454806"/>
      </dsp:txXfrm>
    </dsp:sp>
    <dsp:sp modelId="{DEE8E684-4BD3-4FE8-A099-5D799EEAC907}">
      <dsp:nvSpPr>
        <dsp:cNvPr id="0" name=""/>
        <dsp:cNvSpPr/>
      </dsp:nvSpPr>
      <dsp:spPr>
        <a:xfrm>
          <a:off x="8533065" y="4245073"/>
          <a:ext cx="91440" cy="257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2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1CA8A-956A-44E0-A130-6DB848B84836}">
      <dsp:nvSpPr>
        <dsp:cNvPr id="0" name=""/>
        <dsp:cNvSpPr/>
      </dsp:nvSpPr>
      <dsp:spPr>
        <a:xfrm>
          <a:off x="8096391" y="4502350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ε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37681" y="4596543"/>
        <a:ext cx="682209" cy="454806"/>
      </dsp:txXfrm>
    </dsp:sp>
    <dsp:sp modelId="{E5A639A3-D990-4548-9144-ED0EC4D38AB6}">
      <dsp:nvSpPr>
        <dsp:cNvPr id="0" name=""/>
        <dsp:cNvSpPr/>
      </dsp:nvSpPr>
      <dsp:spPr>
        <a:xfrm>
          <a:off x="6697446" y="1543663"/>
          <a:ext cx="1881339" cy="257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38"/>
              </a:lnTo>
              <a:lnTo>
                <a:pt x="1881339" y="128638"/>
              </a:lnTo>
              <a:lnTo>
                <a:pt x="1881339" y="25727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3F92-3D7E-43B8-9066-5563D251A2AC}">
      <dsp:nvSpPr>
        <dsp:cNvPr id="0" name=""/>
        <dsp:cNvSpPr/>
      </dsp:nvSpPr>
      <dsp:spPr>
        <a:xfrm>
          <a:off x="8096391" y="1800940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E`</a:t>
          </a:r>
        </a:p>
      </dsp:txBody>
      <dsp:txXfrm>
        <a:off x="8237681" y="1895133"/>
        <a:ext cx="682209" cy="454806"/>
      </dsp:txXfrm>
    </dsp:sp>
    <dsp:sp modelId="{713A2BF0-5B19-43DB-B318-5539C2EC4AF4}">
      <dsp:nvSpPr>
        <dsp:cNvPr id="0" name=""/>
        <dsp:cNvSpPr/>
      </dsp:nvSpPr>
      <dsp:spPr>
        <a:xfrm>
          <a:off x="8578785" y="2444133"/>
          <a:ext cx="1419022" cy="112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85"/>
              </a:lnTo>
              <a:lnTo>
                <a:pt x="1419022" y="56485"/>
              </a:lnTo>
              <a:lnTo>
                <a:pt x="1419022" y="11297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EFD34-B0AD-4A0D-9058-C6E62325DC67}">
      <dsp:nvSpPr>
        <dsp:cNvPr id="0" name=""/>
        <dsp:cNvSpPr/>
      </dsp:nvSpPr>
      <dsp:spPr>
        <a:xfrm>
          <a:off x="9515413" y="2557103"/>
          <a:ext cx="964789" cy="643192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ε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56703" y="2651296"/>
        <a:ext cx="682209" cy="454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1186-B3B5-410A-929C-3518D216D56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36B08-E446-4E20-A511-65CDFD508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4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LL1 parser is also known as predictive parser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2940A-C7F9-4D7F-8521-0072170DBB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9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2940A-C7F9-4D7F-8521-0072170DBB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9402-A2B5-4281-A5F0-79AF412F0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9BB5D-CA2D-4D68-8513-DC85D86CF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A19A-4F7E-4DC6-8413-50E95C25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969-A14B-4CC9-A507-5C35AE2B661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E108-721F-4A8D-B173-054A8EBA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8CA9A-D2BB-40FD-8B89-2206BC41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F54-3406-4918-A564-20BF735E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1B1B-A90B-4CDB-899F-9A0EC0CC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B18C2-7CDF-4350-A69C-545B100DD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7459-449E-49F9-9F1D-F3C9095D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969-A14B-4CC9-A507-5C35AE2B661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F5D0E-017A-4E0C-AABB-DDD07FC6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C0D6-10E8-47F0-8AD2-AF9BD246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F54-3406-4918-A564-20BF735E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22F26-61F4-4F88-B026-A88D66678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88385-6FC7-4884-9B62-BB7039640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F0E0-8D32-4B48-B194-3F36815F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969-A14B-4CC9-A507-5C35AE2B661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FEA4-F328-4B46-8FE6-CDD0CCC3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39009-7506-412B-BBDB-F84ADFA0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F54-3406-4918-A564-20BF735E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9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5D2B-89DC-4B4A-84A0-85721AE5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A048-DB13-41F4-A5CE-D7E945272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B86E-010D-4815-8C07-F465CA05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969-A14B-4CC9-A507-5C35AE2B661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B9E1-1F6E-4BAC-B501-8ABB91A4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7E54-2004-42F9-8713-898274A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F54-3406-4918-A564-20BF735E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D660-BD93-4481-9D44-0C954BCA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ACC41-BD73-4A9F-85BB-816DDC130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B2F35-B9AE-40EE-9BFE-D8D1702A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969-A14B-4CC9-A507-5C35AE2B661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95FD-8C73-4EA3-975F-493D7D1D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0B5FA-BDD4-46CB-86FF-4FB8CB3C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F54-3406-4918-A564-20BF735E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6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EE2D-C7D3-4EE4-A8F0-C9F5C392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4681-01D6-40F3-AA57-F2CEB6F1C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BCA49-EA7F-4F65-809C-4DD5C873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8462D-E997-4014-B037-427EB15A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969-A14B-4CC9-A507-5C35AE2B661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670E5-1704-44F8-96DE-8B2DD267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94F3-A30B-4C23-A8C7-A95622A4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F54-3406-4918-A564-20BF735E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9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258B-4D80-41B1-B523-BA719D27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D5156-DBA3-4E96-A96E-FA188DA4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BD245-BB0B-4604-8B12-D93FE2B51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BA60-7152-443B-B219-53A13640D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DE24A-052A-47D0-A550-949C57A68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BF5B6-D137-4852-9C74-6EC41EE3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969-A14B-4CC9-A507-5C35AE2B661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1B797-949D-4F7D-AD9E-AD0C28F6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93795-E4D6-46FB-97CE-BC4013BB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F54-3406-4918-A564-20BF735E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7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122A-D96F-4E19-B917-53D4A171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D31D2-98C6-4AA0-9586-3B80A195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969-A14B-4CC9-A507-5C35AE2B661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A1675-BA57-4F6C-9971-48E0158D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20E0F-4634-4489-AFFE-7051CE1D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F54-3406-4918-A564-20BF735E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50739-FFC6-4B8A-A716-4D6FE379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969-A14B-4CC9-A507-5C35AE2B661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35763-5087-4F8E-914D-014A2B81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4C3CE-7BED-4D1C-844D-6B2F6CAB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F54-3406-4918-A564-20BF735E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4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F9DA-66A9-42FB-8863-E9C3CD0A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83C4-150B-4DDE-9587-DA8EA677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5DE80-81A5-4E90-82BB-41491A63C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97606-8E60-474E-8EB7-6572DE93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969-A14B-4CC9-A507-5C35AE2B661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9A9DE-51AE-4FE3-9CEE-857ABB97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B6165-CA59-45A1-B423-14133EA1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F54-3406-4918-A564-20BF735E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82D9-800E-4C35-B787-884EDFD4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4DB56-72FE-4BB2-BCD2-AA234775A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034FD-0FF3-407B-B06F-EA81B5CC3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FC5B7-23D4-4BF7-8BC3-4B65B4AC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5969-A14B-4CC9-A507-5C35AE2B661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1938D-DD9B-4037-AC30-E15CFD3C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EE88D-EE03-4EB9-B17E-315DD36C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F54-3406-4918-A564-20BF735E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D8D90-77F0-4193-98D1-8E5F513A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B967D-062B-4B3A-A229-A10E3AD9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1F90B-81D2-4F36-BC24-9262E1031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5969-A14B-4CC9-A507-5C35AE2B661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8B78F-22E2-46A7-9A2B-463FD09BE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FFF53-449B-489F-9115-50BBA35EC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40F54-3406-4918-A564-20BF735E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8E1EB61-2C37-6904-1355-1A150DE63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Chapter </a:t>
            </a:r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 cont.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9CB1AFA-95C3-19E8-8C51-6EC897BB7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 Saud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66169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8ADA-A976-4DD4-9911-2F62DDB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2508-4851-4CB5-9A2E-BE476307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242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Matched statements</a:t>
            </a:r>
          </a:p>
          <a:p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either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non-if statement, or a complete if-then-else statement.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A00DBE-925E-480D-8A1C-56A8DF652F1C}"/>
              </a:ext>
            </a:extLst>
          </p:cNvPr>
          <p:cNvSpPr/>
          <p:nvPr/>
        </p:nvSpPr>
        <p:spPr>
          <a:xfrm>
            <a:off x="7124700" y="1825625"/>
            <a:ext cx="43397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statements</a:t>
            </a:r>
          </a:p>
          <a:p>
            <a:pPr algn="just"/>
            <a:endParaRPr lang="en-US" sz="2800" b="1" dirty="0">
              <a:solidFill>
                <a:srgbClr val="373A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either a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if-then statement (without else),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it is a if-then-else statement but the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else-statement is an open statement.</a:t>
            </a:r>
          </a:p>
        </p:txBody>
      </p:sp>
    </p:spTree>
    <p:extLst>
      <p:ext uri="{BB962C8B-B14F-4D97-AF65-F5344CB8AC3E}">
        <p14:creationId xmlns:p14="http://schemas.microsoft.com/office/powerpoint/2010/main" val="191992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8ADA-A976-4DD4-9911-2F62DDB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Unambiguous grammar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4DABF-1F0B-48D5-BA10-4B5CC3EBA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66" y="1810490"/>
            <a:ext cx="8741726" cy="2913909"/>
          </a:xfrm>
        </p:spPr>
      </p:pic>
    </p:spTree>
    <p:extLst>
      <p:ext uri="{BB962C8B-B14F-4D97-AF65-F5344CB8AC3E}">
        <p14:creationId xmlns:p14="http://schemas.microsoft.com/office/powerpoint/2010/main" val="359930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088E-F3E7-470C-93C2-67B30701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9D8F-4478-456C-8299-FEB44E4B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 E1 then if E2 then S1 else S2 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you construct two distinct parse tree for it?</a:t>
            </a:r>
          </a:p>
        </p:txBody>
      </p:sp>
    </p:spTree>
    <p:extLst>
      <p:ext uri="{BB962C8B-B14F-4D97-AF65-F5344CB8AC3E}">
        <p14:creationId xmlns:p14="http://schemas.microsoft.com/office/powerpoint/2010/main" val="46404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03687-3638-E214-FC41-2971F0A2D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C01C-9FBD-1315-B1C8-B0C7B6FD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Technique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0E3A51-19CB-4891-B264-42C4AD9EAD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5920" y="1574801"/>
          <a:ext cx="11572240" cy="503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532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0CFA-82F3-74B8-BE52-198CDD03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Parser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6169D-BCE0-0375-8983-FE187A3000AE}"/>
              </a:ext>
            </a:extLst>
          </p:cNvPr>
          <p:cNvSpPr txBox="1"/>
          <p:nvPr/>
        </p:nvSpPr>
        <p:spPr>
          <a:xfrm>
            <a:off x="838201" y="2339471"/>
            <a:ext cx="4519246" cy="280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Top-Down Parser</a:t>
            </a:r>
            <a:b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Top- Down </a:t>
            </a:r>
            <a:r>
              <a:rPr lang="en-US" sz="2800" i="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 starts constructing the parse tree from the start symbol </a:t>
            </a:r>
            <a:r>
              <a:rPr lang="en-US" sz="2800" i="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then tries to transform the start symbol to the input, it is called </a:t>
            </a:r>
            <a:r>
              <a:rPr lang="en-US" sz="2800" i="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parsing. </a:t>
            </a:r>
            <a:endParaRPr lang="en-US" sz="2800" kern="12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7D5F94-388A-A96E-75BE-DEF2D2BD4B9A}"/>
              </a:ext>
            </a:extLst>
          </p:cNvPr>
          <p:cNvSpPr txBox="1"/>
          <p:nvPr/>
        </p:nvSpPr>
        <p:spPr>
          <a:xfrm>
            <a:off x="7045569" y="2284069"/>
            <a:ext cx="43082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Bottom-Up Parser </a:t>
            </a:r>
            <a:b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800" b="0" i="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 starts with the input symbols and tries to construct the </a:t>
            </a:r>
            <a:r>
              <a:rPr lang="en-US" sz="2800" b="0" i="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tree up to the start symbol</a:t>
            </a:r>
            <a:r>
              <a:rPr lang="en-US" sz="2800" b="0" i="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6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2AEF-3ECF-A26E-A4B9-C9685C6D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EB29-CABA-18D2-9DF3-A5B63EA5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9252FA-BABE-1B3B-4A2B-E1A829DFAC76}"/>
              </a:ext>
            </a:extLst>
          </p:cNvPr>
          <p:cNvGraphicFramePr>
            <a:graphicFrameLocks/>
          </p:cNvGraphicFramePr>
          <p:nvPr/>
        </p:nvGraphicFramePr>
        <p:xfrm>
          <a:off x="375920" y="1574801"/>
          <a:ext cx="11572240" cy="503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44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BF93-4BA8-81F2-94AF-8DCA8097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B992-13AD-BA88-BDC7-62FCEBD4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Parsing is a top-down method of syntax analysis in which s set of recursive procedures to process the input is executed.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procedure is a associated with each nonterminal of a grammar.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 can be viewed as an attempt to find a leftmost derivations for an input string.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parsing involves backtracking.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0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9476-F7B9-D648-1D01-C9AE30CF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7444-CB7F-14C8-91C0-FBF253BF9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ab | 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input string w = cad.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4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2CB9-934B-249A-5D7B-9B64C728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47B7-BFCA-2B5A-1E5F-47C8076578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3594" y="1143185"/>
          <a:ext cx="3267807" cy="3611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3A48481-1DBF-0596-C76B-A5693610E102}"/>
              </a:ext>
            </a:extLst>
          </p:cNvPr>
          <p:cNvGraphicFramePr>
            <a:graphicFrameLocks/>
          </p:cNvGraphicFramePr>
          <p:nvPr/>
        </p:nvGraphicFramePr>
        <p:xfrm>
          <a:off x="3801208" y="1983993"/>
          <a:ext cx="4029808" cy="295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C82E10D-55F6-4D3A-DFA8-12F308ABA9E1}"/>
              </a:ext>
            </a:extLst>
          </p:cNvPr>
          <p:cNvGraphicFramePr>
            <a:graphicFrameLocks/>
          </p:cNvGraphicFramePr>
          <p:nvPr/>
        </p:nvGraphicFramePr>
        <p:xfrm>
          <a:off x="8610600" y="1449755"/>
          <a:ext cx="3267807" cy="3611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7061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640B-79BE-4908-BB3F-90F06877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Down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1F09-6386-4AAE-9FC3-8A098E59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top down parser we have two types of parser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LL(1) Parser </a:t>
            </a:r>
          </a:p>
          <a:p>
            <a:pPr marL="971550" lvl="1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 represent the direction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look a head pointer.</a:t>
            </a:r>
          </a:p>
          <a:p>
            <a:pPr marL="971550" lvl="1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represent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of derivation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means how many symbol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read from the string. </a:t>
            </a:r>
          </a:p>
          <a:p>
            <a:pPr marL="971550" lvl="1" indent="-514350" algn="just">
              <a:buAutoNum type="arabicPeriod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LL means we used left to right derivation and making the left most derivation tree.</a:t>
            </a:r>
          </a:p>
          <a:p>
            <a:pPr marL="971550" lvl="1" indent="-51435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2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8ADA-A976-4DD4-9911-2F62DDB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2508-4851-4CB5-9A2E-BE476307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ambiguity removal is important in the grammar which consist of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operators </a:t>
            </a:r>
          </a:p>
        </p:txBody>
      </p:sp>
    </p:spTree>
    <p:extLst>
      <p:ext uri="{BB962C8B-B14F-4D97-AF65-F5344CB8AC3E}">
        <p14:creationId xmlns:p14="http://schemas.microsoft.com/office/powerpoint/2010/main" val="1905543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D44B-73E1-4899-9197-00D7B7CB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of LL(1)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9E5E-8B35-4AD3-8085-176715F94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 working LL(1) parsing table, a grammar must satisfy these conditions:</a:t>
            </a:r>
          </a:p>
          <a:p>
            <a:pPr lvl="1" fontAlgn="base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 Left Recursion: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recursive definitions like A -&gt; A + b.</a:t>
            </a:r>
          </a:p>
          <a:p>
            <a:pPr lvl="1" algn="just" fontAlgn="base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Unambiguous Grammar: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each string can be derived in only one way.</a:t>
            </a:r>
          </a:p>
          <a:p>
            <a:pPr lvl="1" fontAlgn="base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 Factoring: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grammar deterministic, so the parser can proceed without guessing.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9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22DB-E863-4941-8F76-E42D18BE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LL(1) Parser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7C40-61F8-4409-86F1-DD352762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rules for LL(1) parsers are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left Recursion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Left Factoring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first and follow of the grammar 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Parse Table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Parse tree </a:t>
            </a:r>
          </a:p>
        </p:txBody>
      </p:sp>
    </p:spTree>
    <p:extLst>
      <p:ext uri="{BB962C8B-B14F-4D97-AF65-F5344CB8AC3E}">
        <p14:creationId xmlns:p14="http://schemas.microsoft.com/office/powerpoint/2010/main" val="1250093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22DB-E863-4941-8F76-E42D18BE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Check whether the grammar is LL(1) or not.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7C40-61F8-4409-86F1-DD352762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TE'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E' → +TE' |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FT'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T' → *FT' |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id | (E)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denotes epsilon</a:t>
            </a:r>
          </a:p>
        </p:txBody>
      </p:sp>
    </p:spTree>
    <p:extLst>
      <p:ext uri="{BB962C8B-B14F-4D97-AF65-F5344CB8AC3E}">
        <p14:creationId xmlns:p14="http://schemas.microsoft.com/office/powerpoint/2010/main" val="551745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22DB-E863-4941-8F76-E42D18BE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Grammar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7C40-61F8-4409-86F1-DD352762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TE'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E' → +TE' |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FT'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T' → *FT' |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id | (E)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16B060-7566-DF1B-8174-F0D766188393}"/>
              </a:ext>
            </a:extLst>
          </p:cNvPr>
          <p:cNvGraphicFramePr>
            <a:graphicFrameLocks noGrp="1"/>
          </p:cNvGraphicFramePr>
          <p:nvPr/>
        </p:nvGraphicFramePr>
        <p:xfrm>
          <a:off x="3610708" y="2303780"/>
          <a:ext cx="8464062" cy="243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56184">
                  <a:extLst>
                    <a:ext uri="{9D8B030D-6E8A-4147-A177-3AD203B41FA5}">
                      <a16:colId xmlns:a16="http://schemas.microsoft.com/office/drawing/2014/main" val="3825427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91190951"/>
                    </a:ext>
                  </a:extLst>
                </a:gridCol>
                <a:gridCol w="1969478">
                  <a:extLst>
                    <a:ext uri="{9D8B030D-6E8A-4147-A177-3AD203B41FA5}">
                      <a16:colId xmlns:a16="http://schemas.microsoft.com/office/drawing/2014/main" val="3519511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Grammar Production Rule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Non-Terminals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7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0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+TE' | </a:t>
                      </a:r>
                      <a:r>
                        <a:rPr lang="el-G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74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1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*FT' | </a:t>
                      </a:r>
                      <a:r>
                        <a:rPr lang="el-G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7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id | 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5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799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A1F06-08DA-0757-C616-661735B3E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4925-4CD7-3989-255F-0950F00F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Grammar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4165FD-BA41-C5AB-A416-548AE301D5D3}"/>
              </a:ext>
            </a:extLst>
          </p:cNvPr>
          <p:cNvGraphicFramePr>
            <a:graphicFrameLocks noGrp="1"/>
          </p:cNvGraphicFramePr>
          <p:nvPr/>
        </p:nvGraphicFramePr>
        <p:xfrm>
          <a:off x="1324707" y="1690688"/>
          <a:ext cx="9941170" cy="37488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64050">
                  <a:extLst>
                    <a:ext uri="{9D8B030D-6E8A-4147-A177-3AD203B41FA5}">
                      <a16:colId xmlns:a16="http://schemas.microsoft.com/office/drawing/2014/main" val="382542778"/>
                    </a:ext>
                  </a:extLst>
                </a:gridCol>
                <a:gridCol w="2863938">
                  <a:extLst>
                    <a:ext uri="{9D8B030D-6E8A-4147-A177-3AD203B41FA5}">
                      <a16:colId xmlns:a16="http://schemas.microsoft.com/office/drawing/2014/main" val="1291190951"/>
                    </a:ext>
                  </a:extLst>
                </a:gridCol>
                <a:gridCol w="2313182">
                  <a:extLst>
                    <a:ext uri="{9D8B030D-6E8A-4147-A177-3AD203B41FA5}">
                      <a16:colId xmlns:a16="http://schemas.microsoft.com/office/drawing/2014/main" val="3519511697"/>
                    </a:ext>
                  </a:extLst>
                </a:gridCol>
              </a:tblGrid>
              <a:tr h="7029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Grammar Production Rule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Non-Terminals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70757"/>
                  </a:ext>
                </a:extLst>
              </a:tr>
              <a:tr h="609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{id,(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01206"/>
                  </a:ext>
                </a:extLst>
              </a:tr>
              <a:tr h="609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+TE' | </a:t>
                      </a:r>
                      <a:r>
                        <a:rPr lang="el-G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{+, </a:t>
                      </a:r>
                      <a:r>
                        <a:rPr lang="el-G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744237"/>
                  </a:ext>
                </a:extLst>
              </a:tr>
              <a:tr h="609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{id, (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18765"/>
                  </a:ext>
                </a:extLst>
              </a:tr>
              <a:tr h="609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*FT' | </a:t>
                      </a:r>
                      <a:r>
                        <a:rPr lang="el-G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{*, </a:t>
                      </a:r>
                      <a:r>
                        <a:rPr lang="el-G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77170"/>
                  </a:ext>
                </a:extLst>
              </a:tr>
              <a:tr h="609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{id, (}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54518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0184C89D-A347-2FA9-2757-2232681E1145}"/>
              </a:ext>
            </a:extLst>
          </p:cNvPr>
          <p:cNvSpPr/>
          <p:nvPr/>
        </p:nvSpPr>
        <p:spPr>
          <a:xfrm rot="10800000">
            <a:off x="343506" y="1812496"/>
            <a:ext cx="539262" cy="3912943"/>
          </a:xfrm>
          <a:prstGeom prst="downArrow">
            <a:avLst/>
          </a:prstGeom>
          <a:solidFill>
            <a:srgbClr val="E3AD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2130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B87DE-FF89-FDDA-9A58-793BE61E9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F632-8AC6-C6DD-FF92-EE59888A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of the Grammar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752042-BCD5-A7B6-5365-ECF28DDD31BE}"/>
              </a:ext>
            </a:extLst>
          </p:cNvPr>
          <p:cNvGraphicFramePr>
            <a:graphicFrameLocks noGrp="1"/>
          </p:cNvGraphicFramePr>
          <p:nvPr/>
        </p:nvGraphicFramePr>
        <p:xfrm>
          <a:off x="1324707" y="1690688"/>
          <a:ext cx="9941170" cy="37488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64050">
                  <a:extLst>
                    <a:ext uri="{9D8B030D-6E8A-4147-A177-3AD203B41FA5}">
                      <a16:colId xmlns:a16="http://schemas.microsoft.com/office/drawing/2014/main" val="382542778"/>
                    </a:ext>
                  </a:extLst>
                </a:gridCol>
                <a:gridCol w="2863938">
                  <a:extLst>
                    <a:ext uri="{9D8B030D-6E8A-4147-A177-3AD203B41FA5}">
                      <a16:colId xmlns:a16="http://schemas.microsoft.com/office/drawing/2014/main" val="1291190951"/>
                    </a:ext>
                  </a:extLst>
                </a:gridCol>
                <a:gridCol w="2313182">
                  <a:extLst>
                    <a:ext uri="{9D8B030D-6E8A-4147-A177-3AD203B41FA5}">
                      <a16:colId xmlns:a16="http://schemas.microsoft.com/office/drawing/2014/main" val="3519511697"/>
                    </a:ext>
                  </a:extLst>
                </a:gridCol>
              </a:tblGrid>
              <a:tr h="7029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Grammar Production Rule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Non-Terminals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70757"/>
                  </a:ext>
                </a:extLst>
              </a:tr>
              <a:tr h="609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 of 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($, )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01206"/>
                  </a:ext>
                </a:extLst>
              </a:tr>
              <a:tr h="609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+TE' | </a:t>
                      </a:r>
                      <a:r>
                        <a:rPr lang="el-G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744237"/>
                  </a:ext>
                </a:extLst>
              </a:tr>
              <a:tr h="609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18765"/>
                  </a:ext>
                </a:extLst>
              </a:tr>
              <a:tr h="609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*FT' | </a:t>
                      </a:r>
                      <a:r>
                        <a:rPr lang="el-G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77170"/>
                  </a:ext>
                </a:extLst>
              </a:tr>
              <a:tr h="6091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id | (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545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86B191-179C-C986-0EFF-046228D8C028}"/>
              </a:ext>
            </a:extLst>
          </p:cNvPr>
          <p:cNvSpPr txBox="1"/>
          <p:nvPr/>
        </p:nvSpPr>
        <p:spPr>
          <a:xfrm>
            <a:off x="3428282" y="5933586"/>
            <a:ext cx="709681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Remember the follow of first symbol must have $</a:t>
            </a:r>
          </a:p>
        </p:txBody>
      </p:sp>
    </p:spTree>
    <p:extLst>
      <p:ext uri="{BB962C8B-B14F-4D97-AF65-F5344CB8AC3E}">
        <p14:creationId xmlns:p14="http://schemas.microsoft.com/office/powerpoint/2010/main" val="1180978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32E07-5183-AB62-1249-32883AB29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8E9B-3569-7DD0-E398-56ADABE7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of the Grammar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175F36-80A5-ACEE-2E63-66DADCBE48B8}"/>
              </a:ext>
            </a:extLst>
          </p:cNvPr>
          <p:cNvGraphicFramePr>
            <a:graphicFrameLocks noGrp="1"/>
          </p:cNvGraphicFramePr>
          <p:nvPr/>
        </p:nvGraphicFramePr>
        <p:xfrm>
          <a:off x="1301261" y="1432781"/>
          <a:ext cx="9941170" cy="35612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64050">
                  <a:extLst>
                    <a:ext uri="{9D8B030D-6E8A-4147-A177-3AD203B41FA5}">
                      <a16:colId xmlns:a16="http://schemas.microsoft.com/office/drawing/2014/main" val="382542778"/>
                    </a:ext>
                  </a:extLst>
                </a:gridCol>
                <a:gridCol w="2863938">
                  <a:extLst>
                    <a:ext uri="{9D8B030D-6E8A-4147-A177-3AD203B41FA5}">
                      <a16:colId xmlns:a16="http://schemas.microsoft.com/office/drawing/2014/main" val="1291190951"/>
                    </a:ext>
                  </a:extLst>
                </a:gridCol>
                <a:gridCol w="2313182">
                  <a:extLst>
                    <a:ext uri="{9D8B030D-6E8A-4147-A177-3AD203B41FA5}">
                      <a16:colId xmlns:a16="http://schemas.microsoft.com/office/drawing/2014/main" val="3519511697"/>
                    </a:ext>
                  </a:extLst>
                </a:gridCol>
              </a:tblGrid>
              <a:tr h="61883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Grammar Production Rule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Non-Terminals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70757"/>
                  </a:ext>
                </a:extLst>
              </a:tr>
              <a:tr h="546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 of 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{$, )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01206"/>
                  </a:ext>
                </a:extLst>
              </a:tr>
              <a:tr h="546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</a:t>
                      </a:r>
                      <a:r>
                        <a:rPr lang="en-US" sz="2400" b="1" dirty="0">
                          <a:solidFill>
                            <a:srgbClr val="00A4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el-G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 of E`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{$, )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744237"/>
                  </a:ext>
                </a:extLst>
              </a:tr>
              <a:tr h="546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</a:t>
                      </a:r>
                      <a:r>
                        <a:rPr lang="en-US" sz="2400" b="1" dirty="0">
                          <a:solidFill>
                            <a:srgbClr val="FF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 of T = First of E`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{+, $, )}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18765"/>
                  </a:ext>
                </a:extLst>
              </a:tr>
              <a:tr h="546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</a:t>
                      </a:r>
                      <a:r>
                        <a:rPr lang="en-US" sz="2400" b="1" dirty="0">
                          <a:solidFill>
                            <a:srgbClr val="FF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el-GR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 of T` = follow of 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{+, $, )}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77170"/>
                  </a:ext>
                </a:extLst>
              </a:tr>
              <a:tr h="758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id | (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 of F = first of T`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{*,+, $, )}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545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2A3803-F02E-DDC6-6E60-77390EDEADF7}"/>
              </a:ext>
            </a:extLst>
          </p:cNvPr>
          <p:cNvSpPr txBox="1"/>
          <p:nvPr/>
        </p:nvSpPr>
        <p:spPr>
          <a:xfrm>
            <a:off x="3428282" y="5933586"/>
            <a:ext cx="709681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Remember the follow of first symbol must have $</a:t>
            </a:r>
          </a:p>
        </p:txBody>
      </p:sp>
    </p:spTree>
    <p:extLst>
      <p:ext uri="{BB962C8B-B14F-4D97-AF65-F5344CB8AC3E}">
        <p14:creationId xmlns:p14="http://schemas.microsoft.com/office/powerpoint/2010/main" val="2839704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9172D-5B45-32B7-87DF-0DEBDB76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FF68-1ED3-BEAA-2682-72622182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Table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DAB3C0-1B23-6DA3-DF27-9CE20C56F6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954" y="3314457"/>
          <a:ext cx="105155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54915922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4243454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304803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863343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2385670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3553161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4165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2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+TE'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1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*FT'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id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8173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3750A-E428-2B56-D473-14AEC09519A3}"/>
              </a:ext>
            </a:extLst>
          </p:cNvPr>
          <p:cNvGraphicFramePr>
            <a:graphicFrameLocks noGrp="1"/>
          </p:cNvGraphicFramePr>
          <p:nvPr/>
        </p:nvGraphicFramePr>
        <p:xfrm>
          <a:off x="4736122" y="201858"/>
          <a:ext cx="6881447" cy="24841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97756">
                  <a:extLst>
                    <a:ext uri="{9D8B030D-6E8A-4147-A177-3AD203B41FA5}">
                      <a16:colId xmlns:a16="http://schemas.microsoft.com/office/drawing/2014/main" val="382542778"/>
                    </a:ext>
                  </a:extLst>
                </a:gridCol>
                <a:gridCol w="1982467">
                  <a:extLst>
                    <a:ext uri="{9D8B030D-6E8A-4147-A177-3AD203B41FA5}">
                      <a16:colId xmlns:a16="http://schemas.microsoft.com/office/drawing/2014/main" val="1291190951"/>
                    </a:ext>
                  </a:extLst>
                </a:gridCol>
                <a:gridCol w="1601224">
                  <a:extLst>
                    <a:ext uri="{9D8B030D-6E8A-4147-A177-3AD203B41FA5}">
                      <a16:colId xmlns:a16="http://schemas.microsoft.com/office/drawing/2014/main" val="3519511697"/>
                    </a:ext>
                  </a:extLst>
                </a:gridCol>
              </a:tblGrid>
              <a:tr h="6553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Grammar Production Rule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70757"/>
                  </a:ext>
                </a:extLst>
              </a:tr>
              <a:tr h="317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{id,(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{$, )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01206"/>
                  </a:ext>
                </a:extLst>
              </a:tr>
              <a:tr h="317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</a:t>
                      </a:r>
                      <a:r>
                        <a:rPr lang="en-US" sz="1800" b="1" dirty="0">
                          <a:solidFill>
                            <a:srgbClr val="00A43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{+, </a:t>
                      </a:r>
                      <a:r>
                        <a:rPr lang="el-G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{$, )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744237"/>
                  </a:ext>
                </a:extLst>
              </a:tr>
              <a:tr h="317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</a:t>
                      </a:r>
                      <a:r>
                        <a:rPr lang="en-US" sz="1800" b="1" dirty="0">
                          <a:solidFill>
                            <a:srgbClr val="FF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{id, (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{+, $, )}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18765"/>
                  </a:ext>
                </a:extLst>
              </a:tr>
              <a:tr h="317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</a:t>
                      </a:r>
                      <a:r>
                        <a:rPr lang="en-US" sz="1800" b="1" dirty="0">
                          <a:solidFill>
                            <a:srgbClr val="FF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{*, </a:t>
                      </a:r>
                      <a:r>
                        <a:rPr lang="el-G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{+, $, )}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7717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id | (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{id, (}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{*,+, $, )}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545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E84DDF-F923-2966-6136-AA261882EF43}"/>
              </a:ext>
            </a:extLst>
          </p:cNvPr>
          <p:cNvSpPr txBox="1"/>
          <p:nvPr/>
        </p:nvSpPr>
        <p:spPr>
          <a:xfrm>
            <a:off x="304800" y="1853955"/>
            <a:ext cx="414997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all follow symbols in column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variable symbols in row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E1C81-608D-4C94-948B-B1D1F3DD5772}"/>
              </a:ext>
            </a:extLst>
          </p:cNvPr>
          <p:cNvSpPr txBox="1"/>
          <p:nvPr/>
        </p:nvSpPr>
        <p:spPr>
          <a:xfrm>
            <a:off x="2143125" y="6143625"/>
            <a:ext cx="786764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 the first any variable is </a:t>
            </a:r>
            <a:r>
              <a:rPr lang="el-GR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ε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then move towards the follow of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3407269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3E17D-863D-5827-FB59-DE102B202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55C2-9174-08E8-2196-E5149898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Parser Tree of the following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id+ id * 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C627B-6FD4-A29D-0AC2-3B700EAB9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50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410A-1A83-4C68-83FB-D98A8C3E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24BB-6095-48F5-9AD5-2ADF606E4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Given Expression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+ id * id $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Given Grammar</a:t>
            </a:r>
          </a:p>
          <a:p>
            <a:pPr marL="3657600" lvl="8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TE'</a:t>
            </a:r>
          </a:p>
          <a:p>
            <a:pPr marL="3657600" lvl="8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E' → +TE' |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               </a:t>
            </a:r>
          </a:p>
          <a:p>
            <a:pPr marL="3657600" lvl="8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FT'</a:t>
            </a:r>
          </a:p>
          <a:p>
            <a:pPr marL="3657600" lvl="8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T' → *FT' |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  <a:p>
            <a:pPr marL="3657600" lvl="8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id | (E)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2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8ADA-A976-4DD4-9911-2F62DDB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2508-4851-4CB5-9A2E-BE476307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basic Properties of ambiguity removals are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302DB-6CD8-47F5-9727-9E48E14A85F0}"/>
              </a:ext>
            </a:extLst>
          </p:cNvPr>
          <p:cNvGraphicFramePr>
            <a:graphicFrameLocks noGrp="1"/>
          </p:cNvGraphicFramePr>
          <p:nvPr/>
        </p:nvGraphicFramePr>
        <p:xfrm>
          <a:off x="528320" y="3848946"/>
          <a:ext cx="4643120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21560">
                  <a:extLst>
                    <a:ext uri="{9D8B030D-6E8A-4147-A177-3AD203B41FA5}">
                      <a16:colId xmlns:a16="http://schemas.microsoft.com/office/drawing/2014/main" val="2376337324"/>
                    </a:ext>
                  </a:extLst>
                </a:gridCol>
                <a:gridCol w="2321560">
                  <a:extLst>
                    <a:ext uri="{9D8B030D-6E8A-4147-A177-3AD203B41FA5}">
                      <a16:colId xmlns:a16="http://schemas.microsoft.com/office/drawing/2014/main" val="20959960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Precedence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7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 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97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*, 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2349204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0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Id/terminals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142390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AA04A3A-64D7-4E2F-8082-0EFADFC29F7E}"/>
              </a:ext>
            </a:extLst>
          </p:cNvPr>
          <p:cNvGraphicFramePr>
            <a:graphicFrameLocks noGrp="1"/>
          </p:cNvGraphicFramePr>
          <p:nvPr/>
        </p:nvGraphicFramePr>
        <p:xfrm>
          <a:off x="6299199" y="3430692"/>
          <a:ext cx="5892801" cy="3383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237633732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95996063"/>
                    </a:ext>
                  </a:extLst>
                </a:gridCol>
                <a:gridCol w="2164081">
                  <a:extLst>
                    <a:ext uri="{9D8B030D-6E8A-4147-A177-3AD203B41FA5}">
                      <a16:colId xmlns:a16="http://schemas.microsoft.com/office/drawing/2014/main" val="383340280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307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 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left recursion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97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*, 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left recursion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2349204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to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right recursion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0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id/terminal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142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163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410A-1A83-4C68-83FB-D98A8C3E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Stack Implementation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85DE0A-4C69-4DCE-AD07-7E71CDA276F9}"/>
              </a:ext>
            </a:extLst>
          </p:cNvPr>
          <p:cNvGraphicFramePr>
            <a:graphicFrameLocks noGrp="1"/>
          </p:cNvGraphicFramePr>
          <p:nvPr/>
        </p:nvGraphicFramePr>
        <p:xfrm>
          <a:off x="1747520" y="1268306"/>
          <a:ext cx="1452880" cy="3108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975955809"/>
                    </a:ext>
                  </a:extLst>
                </a:gridCol>
              </a:tblGrid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7336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945487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3727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928166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949003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77816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B97FB10-4D79-4E2A-95DB-EBC1BA049D2B}"/>
              </a:ext>
            </a:extLst>
          </p:cNvPr>
          <p:cNvSpPr/>
          <p:nvPr/>
        </p:nvSpPr>
        <p:spPr>
          <a:xfrm>
            <a:off x="5724714" y="1954014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+ id * id $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BBF5AD91-BB08-47EF-B7C2-C0C9F7716A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4" y="4472697"/>
          <a:ext cx="105155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54915922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4243454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304803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863343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2385670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3553161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4165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2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+TE'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1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*FT'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id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817379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A575BBED-3DD7-4A54-B9C5-F0C434B55CAE}"/>
              </a:ext>
            </a:extLst>
          </p:cNvPr>
          <p:cNvSpPr/>
          <p:nvPr/>
        </p:nvSpPr>
        <p:spPr>
          <a:xfrm>
            <a:off x="6289040" y="1986352"/>
            <a:ext cx="650240" cy="7078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63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410A-1A83-4C68-83FB-D98A8C3E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Stack Implementation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85DE0A-4C69-4DCE-AD07-7E71CDA276F9}"/>
              </a:ext>
            </a:extLst>
          </p:cNvPr>
          <p:cNvGraphicFramePr>
            <a:graphicFrameLocks noGrp="1"/>
          </p:cNvGraphicFramePr>
          <p:nvPr/>
        </p:nvGraphicFramePr>
        <p:xfrm>
          <a:off x="1747520" y="1268306"/>
          <a:ext cx="1452880" cy="3108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975955809"/>
                    </a:ext>
                  </a:extLst>
                </a:gridCol>
              </a:tblGrid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7336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945487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3727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928166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949003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77816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B97FB10-4D79-4E2A-95DB-EBC1BA049D2B}"/>
              </a:ext>
            </a:extLst>
          </p:cNvPr>
          <p:cNvSpPr/>
          <p:nvPr/>
        </p:nvSpPr>
        <p:spPr>
          <a:xfrm>
            <a:off x="5724714" y="1954014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+ id * id $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BBF5AD91-BB08-47EF-B7C2-C0C9F7716A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4" y="4472697"/>
          <a:ext cx="105155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54915922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4243454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304803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863343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2385670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3553161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4165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2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+TE'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1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*FT'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id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817379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A575BBED-3DD7-4A54-B9C5-F0C434B55CAE}"/>
              </a:ext>
            </a:extLst>
          </p:cNvPr>
          <p:cNvSpPr/>
          <p:nvPr/>
        </p:nvSpPr>
        <p:spPr>
          <a:xfrm>
            <a:off x="6289040" y="1986352"/>
            <a:ext cx="650240" cy="7078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18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410A-1A83-4C68-83FB-D98A8C3E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Stack Implementation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85DE0A-4C69-4DCE-AD07-7E71CDA276F9}"/>
              </a:ext>
            </a:extLst>
          </p:cNvPr>
          <p:cNvGraphicFramePr>
            <a:graphicFrameLocks noGrp="1"/>
          </p:cNvGraphicFramePr>
          <p:nvPr/>
        </p:nvGraphicFramePr>
        <p:xfrm>
          <a:off x="1747520" y="1268306"/>
          <a:ext cx="1452880" cy="3108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975955809"/>
                    </a:ext>
                  </a:extLst>
                </a:gridCol>
              </a:tblGrid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7336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945487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3727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928166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949003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77816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B97FB10-4D79-4E2A-95DB-EBC1BA049D2B}"/>
              </a:ext>
            </a:extLst>
          </p:cNvPr>
          <p:cNvSpPr/>
          <p:nvPr/>
        </p:nvSpPr>
        <p:spPr>
          <a:xfrm>
            <a:off x="5724714" y="1954014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+ id * id $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BBF5AD91-BB08-47EF-B7C2-C0C9F7716A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4" y="4472697"/>
          <a:ext cx="105155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54915922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4243454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304803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863343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2385670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3553161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4165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2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+TE'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1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*FT'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id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817379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A575BBED-3DD7-4A54-B9C5-F0C434B55CAE}"/>
              </a:ext>
            </a:extLst>
          </p:cNvPr>
          <p:cNvSpPr/>
          <p:nvPr/>
        </p:nvSpPr>
        <p:spPr>
          <a:xfrm>
            <a:off x="6289040" y="1986352"/>
            <a:ext cx="650240" cy="7078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3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410A-1A83-4C68-83FB-D98A8C3E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Stack Implementation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85DE0A-4C69-4DCE-AD07-7E71CDA276F9}"/>
              </a:ext>
            </a:extLst>
          </p:cNvPr>
          <p:cNvGraphicFramePr>
            <a:graphicFrameLocks noGrp="1"/>
          </p:cNvGraphicFramePr>
          <p:nvPr/>
        </p:nvGraphicFramePr>
        <p:xfrm>
          <a:off x="1747520" y="1268306"/>
          <a:ext cx="1452880" cy="3108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975955809"/>
                    </a:ext>
                  </a:extLst>
                </a:gridCol>
              </a:tblGrid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7336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945487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3727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928166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949003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77816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B97FB10-4D79-4E2A-95DB-EBC1BA049D2B}"/>
              </a:ext>
            </a:extLst>
          </p:cNvPr>
          <p:cNvSpPr/>
          <p:nvPr/>
        </p:nvSpPr>
        <p:spPr>
          <a:xfrm>
            <a:off x="5724714" y="1954014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+ id * id $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BBF5AD91-BB08-47EF-B7C2-C0C9F7716A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4" y="4472697"/>
          <a:ext cx="105155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54915922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4243454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304803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863343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2385670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3553161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4165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2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+TE'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1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*FT'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id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817379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A575BBED-3DD7-4A54-B9C5-F0C434B55CAE}"/>
              </a:ext>
            </a:extLst>
          </p:cNvPr>
          <p:cNvSpPr/>
          <p:nvPr/>
        </p:nvSpPr>
        <p:spPr>
          <a:xfrm>
            <a:off x="6289040" y="1986352"/>
            <a:ext cx="650240" cy="7078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1CCFE-27ED-4C58-9624-94B2CDCFFB4A}"/>
              </a:ext>
            </a:extLst>
          </p:cNvPr>
          <p:cNvSpPr/>
          <p:nvPr/>
        </p:nvSpPr>
        <p:spPr>
          <a:xfrm>
            <a:off x="5826314" y="3197186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</a:t>
            </a:r>
          </a:p>
        </p:txBody>
      </p:sp>
    </p:spTree>
    <p:extLst>
      <p:ext uri="{BB962C8B-B14F-4D97-AF65-F5344CB8AC3E}">
        <p14:creationId xmlns:p14="http://schemas.microsoft.com/office/powerpoint/2010/main" val="2541207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410A-1A83-4C68-83FB-D98A8C3E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Stack Implementation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85DE0A-4C69-4DCE-AD07-7E71CDA276F9}"/>
              </a:ext>
            </a:extLst>
          </p:cNvPr>
          <p:cNvGraphicFramePr>
            <a:graphicFrameLocks noGrp="1"/>
          </p:cNvGraphicFramePr>
          <p:nvPr/>
        </p:nvGraphicFramePr>
        <p:xfrm>
          <a:off x="1747520" y="1268306"/>
          <a:ext cx="1452880" cy="3108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975955809"/>
                    </a:ext>
                  </a:extLst>
                </a:gridCol>
              </a:tblGrid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7336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945487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3727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928166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949003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77816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B97FB10-4D79-4E2A-95DB-EBC1BA049D2B}"/>
              </a:ext>
            </a:extLst>
          </p:cNvPr>
          <p:cNvSpPr/>
          <p:nvPr/>
        </p:nvSpPr>
        <p:spPr>
          <a:xfrm>
            <a:off x="5724714" y="1954014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+ id * id $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BBF5AD91-BB08-47EF-B7C2-C0C9F7716A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4" y="4472697"/>
          <a:ext cx="105155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54915922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4243454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304803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863343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2385670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3553161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4165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2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0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+TE'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1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8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*FT'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id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817379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A575BBED-3DD7-4A54-B9C5-F0C434B55CAE}"/>
              </a:ext>
            </a:extLst>
          </p:cNvPr>
          <p:cNvSpPr/>
          <p:nvPr/>
        </p:nvSpPr>
        <p:spPr>
          <a:xfrm>
            <a:off x="6736080" y="1986352"/>
            <a:ext cx="650240" cy="7078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1CCFE-27ED-4C58-9624-94B2CDCFFB4A}"/>
              </a:ext>
            </a:extLst>
          </p:cNvPr>
          <p:cNvSpPr/>
          <p:nvPr/>
        </p:nvSpPr>
        <p:spPr>
          <a:xfrm>
            <a:off x="5826314" y="3197186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</a:t>
            </a:r>
          </a:p>
        </p:txBody>
      </p:sp>
    </p:spTree>
    <p:extLst>
      <p:ext uri="{BB962C8B-B14F-4D97-AF65-F5344CB8AC3E}">
        <p14:creationId xmlns:p14="http://schemas.microsoft.com/office/powerpoint/2010/main" val="250056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410A-1A83-4C68-83FB-D98A8C3E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Stack Implementation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85DE0A-4C69-4DCE-AD07-7E71CDA276F9}"/>
              </a:ext>
            </a:extLst>
          </p:cNvPr>
          <p:cNvGraphicFramePr>
            <a:graphicFrameLocks noGrp="1"/>
          </p:cNvGraphicFramePr>
          <p:nvPr/>
        </p:nvGraphicFramePr>
        <p:xfrm>
          <a:off x="1747520" y="1268306"/>
          <a:ext cx="1452880" cy="3108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975955809"/>
                    </a:ext>
                  </a:extLst>
                </a:gridCol>
              </a:tblGrid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7336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945487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3727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l-GR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928166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949003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77816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B97FB10-4D79-4E2A-95DB-EBC1BA049D2B}"/>
              </a:ext>
            </a:extLst>
          </p:cNvPr>
          <p:cNvSpPr/>
          <p:nvPr/>
        </p:nvSpPr>
        <p:spPr>
          <a:xfrm>
            <a:off x="5724714" y="1954014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+ id * id $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BBF5AD91-BB08-47EF-B7C2-C0C9F7716A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4" y="4472697"/>
          <a:ext cx="105155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54915922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4243454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304803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863343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2385670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3553161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4165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2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0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+TE'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1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8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*FT'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id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817379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A575BBED-3DD7-4A54-B9C5-F0C434B55CAE}"/>
              </a:ext>
            </a:extLst>
          </p:cNvPr>
          <p:cNvSpPr/>
          <p:nvPr/>
        </p:nvSpPr>
        <p:spPr>
          <a:xfrm>
            <a:off x="6736080" y="1986352"/>
            <a:ext cx="650240" cy="7078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1CCFE-27ED-4C58-9624-94B2CDCFFB4A}"/>
              </a:ext>
            </a:extLst>
          </p:cNvPr>
          <p:cNvSpPr/>
          <p:nvPr/>
        </p:nvSpPr>
        <p:spPr>
          <a:xfrm>
            <a:off x="5826314" y="3197186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</a:t>
            </a:r>
          </a:p>
        </p:txBody>
      </p:sp>
    </p:spTree>
    <p:extLst>
      <p:ext uri="{BB962C8B-B14F-4D97-AF65-F5344CB8AC3E}">
        <p14:creationId xmlns:p14="http://schemas.microsoft.com/office/powerpoint/2010/main" val="3935770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410A-1A83-4C68-83FB-D98A8C3E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Stack Implementation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85DE0A-4C69-4DCE-AD07-7E71CDA276F9}"/>
              </a:ext>
            </a:extLst>
          </p:cNvPr>
          <p:cNvGraphicFramePr>
            <a:graphicFrameLocks noGrp="1"/>
          </p:cNvGraphicFramePr>
          <p:nvPr/>
        </p:nvGraphicFramePr>
        <p:xfrm>
          <a:off x="1747520" y="1268306"/>
          <a:ext cx="1452880" cy="3108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975955809"/>
                    </a:ext>
                  </a:extLst>
                </a:gridCol>
              </a:tblGrid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7336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945487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3727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928166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949003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77816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B97FB10-4D79-4E2A-95DB-EBC1BA049D2B}"/>
              </a:ext>
            </a:extLst>
          </p:cNvPr>
          <p:cNvSpPr/>
          <p:nvPr/>
        </p:nvSpPr>
        <p:spPr>
          <a:xfrm>
            <a:off x="5724714" y="1954014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+ id * id $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BBF5AD91-BB08-47EF-B7C2-C0C9F7716A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4" y="4472697"/>
          <a:ext cx="105155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54915922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4243454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304803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863343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2385670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3553161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4165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2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0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+TE'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1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8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*FT'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id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817379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A575BBED-3DD7-4A54-B9C5-F0C434B55CAE}"/>
              </a:ext>
            </a:extLst>
          </p:cNvPr>
          <p:cNvSpPr/>
          <p:nvPr/>
        </p:nvSpPr>
        <p:spPr>
          <a:xfrm>
            <a:off x="6736080" y="1986352"/>
            <a:ext cx="650240" cy="7078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1CCFE-27ED-4C58-9624-94B2CDCFFB4A}"/>
              </a:ext>
            </a:extLst>
          </p:cNvPr>
          <p:cNvSpPr/>
          <p:nvPr/>
        </p:nvSpPr>
        <p:spPr>
          <a:xfrm>
            <a:off x="5826314" y="3197186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</a:t>
            </a:r>
          </a:p>
        </p:txBody>
      </p:sp>
    </p:spTree>
    <p:extLst>
      <p:ext uri="{BB962C8B-B14F-4D97-AF65-F5344CB8AC3E}">
        <p14:creationId xmlns:p14="http://schemas.microsoft.com/office/powerpoint/2010/main" val="3770107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410A-1A83-4C68-83FB-D98A8C3E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Stack Implementation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85DE0A-4C69-4DCE-AD07-7E71CDA276F9}"/>
              </a:ext>
            </a:extLst>
          </p:cNvPr>
          <p:cNvGraphicFramePr>
            <a:graphicFrameLocks noGrp="1"/>
          </p:cNvGraphicFramePr>
          <p:nvPr/>
        </p:nvGraphicFramePr>
        <p:xfrm>
          <a:off x="1747520" y="1268306"/>
          <a:ext cx="1452880" cy="3108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975955809"/>
                    </a:ext>
                  </a:extLst>
                </a:gridCol>
              </a:tblGrid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7336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945487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3727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928166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949003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77816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B97FB10-4D79-4E2A-95DB-EBC1BA049D2B}"/>
              </a:ext>
            </a:extLst>
          </p:cNvPr>
          <p:cNvSpPr/>
          <p:nvPr/>
        </p:nvSpPr>
        <p:spPr>
          <a:xfrm>
            <a:off x="5724714" y="1954014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+ id * id $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BBF5AD91-BB08-47EF-B7C2-C0C9F7716A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4" y="4472697"/>
          <a:ext cx="105155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54915922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4243454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304803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863343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2385670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3553161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4165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2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0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+TE'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1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8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*FT'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id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817379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A575BBED-3DD7-4A54-B9C5-F0C434B55CAE}"/>
              </a:ext>
            </a:extLst>
          </p:cNvPr>
          <p:cNvSpPr/>
          <p:nvPr/>
        </p:nvSpPr>
        <p:spPr>
          <a:xfrm>
            <a:off x="6736080" y="1986352"/>
            <a:ext cx="650240" cy="7078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1CCFE-27ED-4C58-9624-94B2CDCFFB4A}"/>
              </a:ext>
            </a:extLst>
          </p:cNvPr>
          <p:cNvSpPr/>
          <p:nvPr/>
        </p:nvSpPr>
        <p:spPr>
          <a:xfrm>
            <a:off x="5826314" y="3197186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</a:t>
            </a:r>
          </a:p>
        </p:txBody>
      </p:sp>
    </p:spTree>
    <p:extLst>
      <p:ext uri="{BB962C8B-B14F-4D97-AF65-F5344CB8AC3E}">
        <p14:creationId xmlns:p14="http://schemas.microsoft.com/office/powerpoint/2010/main" val="1673214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410A-1A83-4C68-83FB-D98A8C3E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Stack Implementation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85DE0A-4C69-4DCE-AD07-7E71CDA276F9}"/>
              </a:ext>
            </a:extLst>
          </p:cNvPr>
          <p:cNvGraphicFramePr>
            <a:graphicFrameLocks noGrp="1"/>
          </p:cNvGraphicFramePr>
          <p:nvPr/>
        </p:nvGraphicFramePr>
        <p:xfrm>
          <a:off x="1747520" y="1268306"/>
          <a:ext cx="1452880" cy="3108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975955809"/>
                    </a:ext>
                  </a:extLst>
                </a:gridCol>
              </a:tblGrid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7336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945487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372725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928166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949003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77816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B97FB10-4D79-4E2A-95DB-EBC1BA049D2B}"/>
              </a:ext>
            </a:extLst>
          </p:cNvPr>
          <p:cNvSpPr/>
          <p:nvPr/>
        </p:nvSpPr>
        <p:spPr>
          <a:xfrm>
            <a:off x="5724714" y="1954014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+ id * id $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BBF5AD91-BB08-47EF-B7C2-C0C9F7716A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4" y="4472697"/>
          <a:ext cx="105155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54915922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4243454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304803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863343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2385670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3553161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4165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2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0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+TE'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1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8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*FT'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 →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id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→ 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817379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A575BBED-3DD7-4A54-B9C5-F0C434B55CAE}"/>
              </a:ext>
            </a:extLst>
          </p:cNvPr>
          <p:cNvSpPr/>
          <p:nvPr/>
        </p:nvSpPr>
        <p:spPr>
          <a:xfrm>
            <a:off x="7193280" y="1986352"/>
            <a:ext cx="650240" cy="7078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1CCFE-27ED-4C58-9624-94B2CDCFFB4A}"/>
              </a:ext>
            </a:extLst>
          </p:cNvPr>
          <p:cNvSpPr/>
          <p:nvPr/>
        </p:nvSpPr>
        <p:spPr>
          <a:xfrm>
            <a:off x="5826314" y="3197186"/>
            <a:ext cx="4018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 + </a:t>
            </a:r>
          </a:p>
        </p:txBody>
      </p:sp>
    </p:spTree>
    <p:extLst>
      <p:ext uri="{BB962C8B-B14F-4D97-AF65-F5344CB8AC3E}">
        <p14:creationId xmlns:p14="http://schemas.microsoft.com/office/powerpoint/2010/main" val="2515323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410A-1A83-4C68-83FB-D98A8C3E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Stack Implementation (Complete Table)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288135-9CE8-452C-AFC3-EF3A0822E2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9545"/>
          <a:ext cx="10515600" cy="5278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82563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592942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38200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7860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86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+ 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→ TE’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71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TE`$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+ 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→ FT’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11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FTE`$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+ 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 id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59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ididT`E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+ 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1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T`E$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 epsilon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54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+TE`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51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+TE`$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16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TE`$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 FT`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28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FT`E`$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 id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3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idT`E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`$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id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5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T`E`$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T’ → *FT`</a:t>
                      </a:r>
                      <a:endParaRPr lang="el-GR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12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FT`E$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29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 id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FT`E`$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 id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214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1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8ADA-A976-4DD4-9911-2F62DDB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2508-4851-4CB5-9A2E-BE476307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basic Properties of ambiguity removals are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302DB-6CD8-47F5-9727-9E48E14A85F0}"/>
              </a:ext>
            </a:extLst>
          </p:cNvPr>
          <p:cNvGraphicFramePr>
            <a:graphicFrameLocks noGrp="1"/>
          </p:cNvGraphicFramePr>
          <p:nvPr/>
        </p:nvGraphicFramePr>
        <p:xfrm>
          <a:off x="528320" y="3848946"/>
          <a:ext cx="4643120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21560">
                  <a:extLst>
                    <a:ext uri="{9D8B030D-6E8A-4147-A177-3AD203B41FA5}">
                      <a16:colId xmlns:a16="http://schemas.microsoft.com/office/drawing/2014/main" val="2376337324"/>
                    </a:ext>
                  </a:extLst>
                </a:gridCol>
                <a:gridCol w="2321560">
                  <a:extLst>
                    <a:ext uri="{9D8B030D-6E8A-4147-A177-3AD203B41FA5}">
                      <a16:colId xmlns:a16="http://schemas.microsoft.com/office/drawing/2014/main" val="20959960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Precedence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7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97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2349204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0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Id/terminals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142390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AA04A3A-64D7-4E2F-8082-0EFADFC29F7E}"/>
              </a:ext>
            </a:extLst>
          </p:cNvPr>
          <p:cNvGraphicFramePr>
            <a:graphicFrameLocks noGrp="1"/>
          </p:cNvGraphicFramePr>
          <p:nvPr/>
        </p:nvGraphicFramePr>
        <p:xfrm>
          <a:off x="6299199" y="3237652"/>
          <a:ext cx="5858511" cy="3383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13230">
                  <a:extLst>
                    <a:ext uri="{9D8B030D-6E8A-4147-A177-3AD203B41FA5}">
                      <a16:colId xmlns:a16="http://schemas.microsoft.com/office/drawing/2014/main" val="237633732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95996063"/>
                    </a:ext>
                  </a:extLst>
                </a:gridCol>
                <a:gridCol w="2164081">
                  <a:extLst>
                    <a:ext uri="{9D8B030D-6E8A-4147-A177-3AD203B41FA5}">
                      <a16:colId xmlns:a16="http://schemas.microsoft.com/office/drawing/2014/main" val="383340280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307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left recursion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97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left recursion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2349204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to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right recursion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0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id/terminal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142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181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410A-1A83-4C68-83FB-D98A8C3E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24BB-6095-48F5-9AD5-2ADF606E4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63F79A-A2B3-4842-8A1B-09B652B8D3EE}"/>
              </a:ext>
            </a:extLst>
          </p:cNvPr>
          <p:cNvGraphicFramePr>
            <a:graphicFrameLocks/>
          </p:cNvGraphicFramePr>
          <p:nvPr/>
        </p:nvGraphicFramePr>
        <p:xfrm>
          <a:off x="838200" y="1439545"/>
          <a:ext cx="10515600" cy="1940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82563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592942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38200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7860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86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 id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T`E`$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 id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71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 id *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T`E`$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11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 id *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T`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 epsilon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59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 id *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E`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 epsilon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1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391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3B91-29DB-4800-A6D3-C9AEAEC4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Parse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37E014-88D7-48D9-AAF3-27F078515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41120"/>
          <a:ext cx="10886440" cy="5151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146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463C4-1346-A059-327C-C2CE885B1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D183-F25F-9074-4920-1289B087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b="0" i="0" dirty="0">
                <a:solidFill>
                  <a:srgbClr val="0403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 the LL(1) parsing table for the given grammar 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958666-A8EE-5734-2514-EAE8752B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→ 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iEtSS’ | a 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S'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→ 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eS | ℇ</a:t>
            </a:r>
          </a:p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→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 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8772F5C-4C6B-4A75-B1DA-407FCA0398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766107"/>
                  </p:ext>
                </p:extLst>
              </p:nvPr>
            </p:nvGraphicFramePr>
            <p:xfrm>
              <a:off x="1784351" y="3386137"/>
              <a:ext cx="7073901" cy="2072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357967">
                      <a:extLst>
                        <a:ext uri="{9D8B030D-6E8A-4147-A177-3AD203B41FA5}">
                          <a16:colId xmlns:a16="http://schemas.microsoft.com/office/drawing/2014/main" val="2089767862"/>
                        </a:ext>
                      </a:extLst>
                    </a:gridCol>
                    <a:gridCol w="2357967">
                      <a:extLst>
                        <a:ext uri="{9D8B030D-6E8A-4147-A177-3AD203B41FA5}">
                          <a16:colId xmlns:a16="http://schemas.microsoft.com/office/drawing/2014/main" val="2692775410"/>
                        </a:ext>
                      </a:extLst>
                    </a:gridCol>
                    <a:gridCol w="2357967">
                      <a:extLst>
                        <a:ext uri="{9D8B030D-6E8A-4147-A177-3AD203B41FA5}">
                          <a16:colId xmlns:a16="http://schemas.microsoft.com/office/drawing/2014/main" val="10041902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First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Follow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5449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US" sz="28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, a}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{$, e}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4763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S`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{e,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{$, e}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3654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 b 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{t}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60961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8772F5C-4C6B-4A75-B1DA-407FCA0398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766107"/>
                  </p:ext>
                </p:extLst>
              </p:nvPr>
            </p:nvGraphicFramePr>
            <p:xfrm>
              <a:off x="1784351" y="3386137"/>
              <a:ext cx="7073901" cy="2072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357967">
                      <a:extLst>
                        <a:ext uri="{9D8B030D-6E8A-4147-A177-3AD203B41FA5}">
                          <a16:colId xmlns:a16="http://schemas.microsoft.com/office/drawing/2014/main" val="2089767862"/>
                        </a:ext>
                      </a:extLst>
                    </a:gridCol>
                    <a:gridCol w="2357967">
                      <a:extLst>
                        <a:ext uri="{9D8B030D-6E8A-4147-A177-3AD203B41FA5}">
                          <a16:colId xmlns:a16="http://schemas.microsoft.com/office/drawing/2014/main" val="2692775410"/>
                        </a:ext>
                      </a:extLst>
                    </a:gridCol>
                    <a:gridCol w="2357967">
                      <a:extLst>
                        <a:ext uri="{9D8B030D-6E8A-4147-A177-3AD203B41FA5}">
                          <a16:colId xmlns:a16="http://schemas.microsoft.com/office/drawing/2014/main" val="10041902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First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Follow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54496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US" sz="28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, a}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{$, e}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476338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S`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12941" r="-100258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{$, e}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3654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 b 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{t}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609618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0045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C7F4-0DB4-4F3B-88A1-5B77E817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8E24E3B-2064-4F99-881E-F96FA29F5E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875356"/>
                  </p:ext>
                </p:extLst>
              </p:nvPr>
            </p:nvGraphicFramePr>
            <p:xfrm>
              <a:off x="5060949" y="427144"/>
              <a:ext cx="7073901" cy="2072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357967">
                      <a:extLst>
                        <a:ext uri="{9D8B030D-6E8A-4147-A177-3AD203B41FA5}">
                          <a16:colId xmlns:a16="http://schemas.microsoft.com/office/drawing/2014/main" val="2089767862"/>
                        </a:ext>
                      </a:extLst>
                    </a:gridCol>
                    <a:gridCol w="2357967">
                      <a:extLst>
                        <a:ext uri="{9D8B030D-6E8A-4147-A177-3AD203B41FA5}">
                          <a16:colId xmlns:a16="http://schemas.microsoft.com/office/drawing/2014/main" val="2692775410"/>
                        </a:ext>
                      </a:extLst>
                    </a:gridCol>
                    <a:gridCol w="2357967">
                      <a:extLst>
                        <a:ext uri="{9D8B030D-6E8A-4147-A177-3AD203B41FA5}">
                          <a16:colId xmlns:a16="http://schemas.microsoft.com/office/drawing/2014/main" val="1004190251"/>
                        </a:ext>
                      </a:extLst>
                    </a:gridCol>
                  </a:tblGrid>
                  <a:tr h="392415"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First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Follow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5449647"/>
                      </a:ext>
                    </a:extLst>
                  </a:tr>
                  <a:tr h="39241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US" sz="28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, a}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{$, e}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4763380"/>
                      </a:ext>
                    </a:extLst>
                  </a:tr>
                  <a:tr h="39241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S`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{e,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{$, e}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3654925"/>
                      </a:ext>
                    </a:extLst>
                  </a:tr>
                  <a:tr h="39241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 b 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{t}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60961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8E24E3B-2064-4F99-881E-F96FA29F5E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875356"/>
                  </p:ext>
                </p:extLst>
              </p:nvPr>
            </p:nvGraphicFramePr>
            <p:xfrm>
              <a:off x="5060949" y="427144"/>
              <a:ext cx="7073901" cy="2072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357967">
                      <a:extLst>
                        <a:ext uri="{9D8B030D-6E8A-4147-A177-3AD203B41FA5}">
                          <a16:colId xmlns:a16="http://schemas.microsoft.com/office/drawing/2014/main" val="2089767862"/>
                        </a:ext>
                      </a:extLst>
                    </a:gridCol>
                    <a:gridCol w="2357967">
                      <a:extLst>
                        <a:ext uri="{9D8B030D-6E8A-4147-A177-3AD203B41FA5}">
                          <a16:colId xmlns:a16="http://schemas.microsoft.com/office/drawing/2014/main" val="2692775410"/>
                        </a:ext>
                      </a:extLst>
                    </a:gridCol>
                    <a:gridCol w="2357967">
                      <a:extLst>
                        <a:ext uri="{9D8B030D-6E8A-4147-A177-3AD203B41FA5}">
                          <a16:colId xmlns:a16="http://schemas.microsoft.com/office/drawing/2014/main" val="10041902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First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Follow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54496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US" sz="28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, a}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{$, e}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476338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S`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58" t="-212941" r="-100517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{$, e}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3654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 b 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{t}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609618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D3D51F0-6D0B-4B3C-B73B-D8A7CB95A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7373140"/>
                  </p:ext>
                </p:extLst>
              </p:nvPr>
            </p:nvGraphicFramePr>
            <p:xfrm>
              <a:off x="1149348" y="3129491"/>
              <a:ext cx="9893303" cy="22555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13329">
                      <a:extLst>
                        <a:ext uri="{9D8B030D-6E8A-4147-A177-3AD203B41FA5}">
                          <a16:colId xmlns:a16="http://schemas.microsoft.com/office/drawing/2014/main" val="1681181351"/>
                        </a:ext>
                      </a:extLst>
                    </a:gridCol>
                    <a:gridCol w="1413329">
                      <a:extLst>
                        <a:ext uri="{9D8B030D-6E8A-4147-A177-3AD203B41FA5}">
                          <a16:colId xmlns:a16="http://schemas.microsoft.com/office/drawing/2014/main" val="2405199623"/>
                        </a:ext>
                      </a:extLst>
                    </a:gridCol>
                    <a:gridCol w="1413329">
                      <a:extLst>
                        <a:ext uri="{9D8B030D-6E8A-4147-A177-3AD203B41FA5}">
                          <a16:colId xmlns:a16="http://schemas.microsoft.com/office/drawing/2014/main" val="2784228922"/>
                        </a:ext>
                      </a:extLst>
                    </a:gridCol>
                    <a:gridCol w="1413329">
                      <a:extLst>
                        <a:ext uri="{9D8B030D-6E8A-4147-A177-3AD203B41FA5}">
                          <a16:colId xmlns:a16="http://schemas.microsoft.com/office/drawing/2014/main" val="662969935"/>
                        </a:ext>
                      </a:extLst>
                    </a:gridCol>
                    <a:gridCol w="1413329">
                      <a:extLst>
                        <a:ext uri="{9D8B030D-6E8A-4147-A177-3AD203B41FA5}">
                          <a16:colId xmlns:a16="http://schemas.microsoft.com/office/drawing/2014/main" val="2685614059"/>
                        </a:ext>
                      </a:extLst>
                    </a:gridCol>
                    <a:gridCol w="1413329">
                      <a:extLst>
                        <a:ext uri="{9D8B030D-6E8A-4147-A177-3AD203B41FA5}">
                          <a16:colId xmlns:a16="http://schemas.microsoft.com/office/drawing/2014/main" val="504363642"/>
                        </a:ext>
                      </a:extLst>
                    </a:gridCol>
                    <a:gridCol w="1413329">
                      <a:extLst>
                        <a:ext uri="{9D8B030D-6E8A-4147-A177-3AD203B41FA5}">
                          <a16:colId xmlns:a16="http://schemas.microsoft.com/office/drawing/2014/main" val="42122639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6052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S → a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S → </a:t>
                          </a:r>
                          <a:r>
                            <a:rPr lang="pt-BR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iEtSS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8350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S`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S' </a:t>
                          </a:r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→ </a:t>
                          </a:r>
                          <a:r>
                            <a:rPr lang="pt-BR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eS </a:t>
                          </a:r>
                        </a:p>
                        <a:p>
                          <a:pPr algn="ctr"/>
                          <a:r>
                            <a:rPr lang="pt-BR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S' </a:t>
                          </a:r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→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S' </a:t>
                          </a:r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→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809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E </a:t>
                          </a:r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pt-BR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 b </a:t>
                          </a:r>
                          <a:endParaRPr lang="en-US" sz="2000" b="1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83574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D3D51F0-6D0B-4B3C-B73B-D8A7CB95A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7373140"/>
                  </p:ext>
                </p:extLst>
              </p:nvPr>
            </p:nvGraphicFramePr>
            <p:xfrm>
              <a:off x="1149348" y="3129491"/>
              <a:ext cx="9893303" cy="22555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13329">
                      <a:extLst>
                        <a:ext uri="{9D8B030D-6E8A-4147-A177-3AD203B41FA5}">
                          <a16:colId xmlns:a16="http://schemas.microsoft.com/office/drawing/2014/main" val="1681181351"/>
                        </a:ext>
                      </a:extLst>
                    </a:gridCol>
                    <a:gridCol w="1413329">
                      <a:extLst>
                        <a:ext uri="{9D8B030D-6E8A-4147-A177-3AD203B41FA5}">
                          <a16:colId xmlns:a16="http://schemas.microsoft.com/office/drawing/2014/main" val="2405199623"/>
                        </a:ext>
                      </a:extLst>
                    </a:gridCol>
                    <a:gridCol w="1413329">
                      <a:extLst>
                        <a:ext uri="{9D8B030D-6E8A-4147-A177-3AD203B41FA5}">
                          <a16:colId xmlns:a16="http://schemas.microsoft.com/office/drawing/2014/main" val="2784228922"/>
                        </a:ext>
                      </a:extLst>
                    </a:gridCol>
                    <a:gridCol w="1413329">
                      <a:extLst>
                        <a:ext uri="{9D8B030D-6E8A-4147-A177-3AD203B41FA5}">
                          <a16:colId xmlns:a16="http://schemas.microsoft.com/office/drawing/2014/main" val="662969935"/>
                        </a:ext>
                      </a:extLst>
                    </a:gridCol>
                    <a:gridCol w="1413329">
                      <a:extLst>
                        <a:ext uri="{9D8B030D-6E8A-4147-A177-3AD203B41FA5}">
                          <a16:colId xmlns:a16="http://schemas.microsoft.com/office/drawing/2014/main" val="2685614059"/>
                        </a:ext>
                      </a:extLst>
                    </a:gridCol>
                    <a:gridCol w="1413329">
                      <a:extLst>
                        <a:ext uri="{9D8B030D-6E8A-4147-A177-3AD203B41FA5}">
                          <a16:colId xmlns:a16="http://schemas.microsoft.com/office/drawing/2014/main" val="504363642"/>
                        </a:ext>
                      </a:extLst>
                    </a:gridCol>
                    <a:gridCol w="1413329">
                      <a:extLst>
                        <a:ext uri="{9D8B030D-6E8A-4147-A177-3AD203B41FA5}">
                          <a16:colId xmlns:a16="http://schemas.microsoft.com/office/drawing/2014/main" val="421226394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6052718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S → a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S → </a:t>
                          </a:r>
                          <a:r>
                            <a:rPr lang="pt-BR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iEtSS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835049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S`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431" t="-155172" r="-300862" b="-9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0431" t="-155172" r="-862" b="-9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09375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E </a:t>
                          </a:r>
                          <a:r>
                            <a:rPr lang="en-US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pt-BR" sz="2000" b="1" dirty="0"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 b </a:t>
                          </a:r>
                          <a:endParaRPr lang="en-US" sz="2000" b="1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83574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FC2F0C1-7BAD-4187-AC68-60E4944BB116}"/>
              </a:ext>
            </a:extLst>
          </p:cNvPr>
          <p:cNvSpPr/>
          <p:nvPr/>
        </p:nvSpPr>
        <p:spPr>
          <a:xfrm>
            <a:off x="742950" y="1418347"/>
            <a:ext cx="2371725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 → </a:t>
            </a:r>
            <a:r>
              <a:rPr lang="pt-BR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iEtSS’ | a </a:t>
            </a:r>
          </a:p>
          <a:p>
            <a:r>
              <a:rPr lang="pt-BR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S'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→ </a:t>
            </a:r>
            <a:r>
              <a:rPr lang="pt-BR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eS | ℇ</a:t>
            </a:r>
          </a:p>
          <a:p>
            <a:r>
              <a:rPr lang="pt-BR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→</a:t>
            </a:r>
            <a:r>
              <a:rPr lang="pt-BR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 </a:t>
            </a:r>
            <a:endParaRPr 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0375EA-0997-4372-BC23-F5435032FDBF}"/>
              </a:ext>
            </a:extLst>
          </p:cNvPr>
          <p:cNvSpPr/>
          <p:nvPr/>
        </p:nvSpPr>
        <p:spPr>
          <a:xfrm>
            <a:off x="3165768" y="5654159"/>
            <a:ext cx="7256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73239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grammar is not feasible for LL(1) Parser.</a:t>
            </a:r>
            <a:endParaRPr lang="en-US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38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463C4-1346-A059-327C-C2CE885B1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D183-F25F-9074-4920-1289B087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 </a:t>
            </a:r>
            <a:r>
              <a:rPr lang="en-US" b="0" i="0" dirty="0">
                <a:solidFill>
                  <a:srgbClr val="0403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 the LL(1) parsing table for the given grammar 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958666-A8EE-5734-2514-EAE8752B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→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aABb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→  c | </a:t>
            </a:r>
            <a:r>
              <a:rPr lang="el-G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ε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→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| </a:t>
            </a:r>
            <a:r>
              <a:rPr lang="el-GR" sz="2800" b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ε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52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463C4-1346-A059-327C-C2CE885B1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D183-F25F-9074-4920-1289B087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4: </a:t>
            </a:r>
            <a:r>
              <a:rPr lang="en-US" b="0" i="0" dirty="0">
                <a:solidFill>
                  <a:srgbClr val="0403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 the LL(1) parsing table for the given grammar 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958666-A8EE-5734-2514-EAE8752B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→ W</a:t>
            </a:r>
          </a:p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→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ZXY</a:t>
            </a:r>
          </a:p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→ c | </a:t>
            </a:r>
            <a:r>
              <a:rPr lang="el-G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ε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→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 | d</a:t>
            </a:r>
          </a:p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→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Xb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| </a:t>
            </a:r>
            <a:r>
              <a:rPr lang="el-G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ε 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2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8ADA-A976-4DD4-9911-2F62DDB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2508-4851-4CB5-9A2E-BE476307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Unambiguous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AA3635-5CE4-4B92-84A3-71A6BEF901A6}"/>
                  </a:ext>
                </a:extLst>
              </p:cNvPr>
              <p:cNvSpPr txBox="1"/>
              <p:nvPr/>
            </p:nvSpPr>
            <p:spPr>
              <a:xfrm>
                <a:off x="4257040" y="2331720"/>
                <a:ext cx="46989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˄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˅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𝒊𝒅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AA3635-5CE4-4B92-84A3-71A6BEF90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040" y="2331720"/>
                <a:ext cx="469897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10A5D9-FDE3-4988-BBF7-3586D3193F09}"/>
                  </a:ext>
                </a:extLst>
              </p:cNvPr>
              <p:cNvSpPr txBox="1"/>
              <p:nvPr/>
            </p:nvSpPr>
            <p:spPr>
              <a:xfrm>
                <a:off x="4609456" y="4192785"/>
                <a:ext cx="3575786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/>
                  <a:t>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˅ 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3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˄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3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𝒊𝒅</m:t>
                      </m:r>
                    </m:oMath>
                  </m:oMathPara>
                </a14:m>
                <a:endParaRPr lang="en-US" sz="3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10A5D9-FDE3-4988-BBF7-3586D3193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456" y="4192785"/>
                <a:ext cx="3575786" cy="2462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8ADA-A976-4DD4-9911-2F62DDB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2508-4851-4CB5-9A2E-BE476307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basic Properties of ambiguity removals are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302DB-6CD8-47F5-9727-9E48E14A85F0}"/>
              </a:ext>
            </a:extLst>
          </p:cNvPr>
          <p:cNvGraphicFramePr>
            <a:graphicFrameLocks noGrp="1"/>
          </p:cNvGraphicFramePr>
          <p:nvPr/>
        </p:nvGraphicFramePr>
        <p:xfrm>
          <a:off x="528320" y="3848946"/>
          <a:ext cx="4643120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21560">
                  <a:extLst>
                    <a:ext uri="{9D8B030D-6E8A-4147-A177-3AD203B41FA5}">
                      <a16:colId xmlns:a16="http://schemas.microsoft.com/office/drawing/2014/main" val="2376337324"/>
                    </a:ext>
                  </a:extLst>
                </a:gridCol>
                <a:gridCol w="2321560">
                  <a:extLst>
                    <a:ext uri="{9D8B030D-6E8A-4147-A177-3AD203B41FA5}">
                      <a16:colId xmlns:a16="http://schemas.microsoft.com/office/drawing/2014/main" val="20959960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Precedence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7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97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Concatenation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2349204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Kleene star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0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Id/terminals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142390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AA04A3A-64D7-4E2F-8082-0EFADFC29F7E}"/>
              </a:ext>
            </a:extLst>
          </p:cNvPr>
          <p:cNvGraphicFramePr>
            <a:graphicFrameLocks noGrp="1"/>
          </p:cNvGraphicFramePr>
          <p:nvPr/>
        </p:nvGraphicFramePr>
        <p:xfrm>
          <a:off x="5679440" y="3848946"/>
          <a:ext cx="6437631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82584">
                  <a:extLst>
                    <a:ext uri="{9D8B030D-6E8A-4147-A177-3AD203B41FA5}">
                      <a16:colId xmlns:a16="http://schemas.microsoft.com/office/drawing/2014/main" val="2376337324"/>
                    </a:ext>
                  </a:extLst>
                </a:gridCol>
                <a:gridCol w="2177044">
                  <a:extLst>
                    <a:ext uri="{9D8B030D-6E8A-4147-A177-3AD203B41FA5}">
                      <a16:colId xmlns:a16="http://schemas.microsoft.com/office/drawing/2014/main" val="2095996063"/>
                    </a:ext>
                  </a:extLst>
                </a:gridCol>
                <a:gridCol w="2378003">
                  <a:extLst>
                    <a:ext uri="{9D8B030D-6E8A-4147-A177-3AD203B41FA5}">
                      <a16:colId xmlns:a16="http://schemas.microsoft.com/office/drawing/2014/main" val="383340280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307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left recursion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97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Concatenation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to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left recursion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2349204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Kleene star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04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id/terminal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142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46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8ADA-A976-4DD4-9911-2F62DDB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Operators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71CF92-9A47-467E-8DEC-5555FCAAD76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Unambiguous Grammar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E8821-DC18-468F-B899-0F3649E60A06}"/>
                  </a:ext>
                </a:extLst>
              </p:cNvPr>
              <p:cNvSpPr txBox="1"/>
              <p:nvPr/>
            </p:nvSpPr>
            <p:spPr>
              <a:xfrm>
                <a:off x="4257040" y="2331720"/>
                <a:ext cx="37414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𝑬𝑬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𝒊𝒅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E8821-DC18-468F-B899-0F3649E60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040" y="2331720"/>
                <a:ext cx="374147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82F052-2822-4C65-99F8-3B92553D759A}"/>
                  </a:ext>
                </a:extLst>
              </p:cNvPr>
              <p:cNvSpPr txBox="1"/>
              <p:nvPr/>
            </p:nvSpPr>
            <p:spPr>
              <a:xfrm>
                <a:off x="4678385" y="4192785"/>
                <a:ext cx="3437928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/>
                  <a:t>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3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3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𝒊𝒅</m:t>
                      </m:r>
                    </m:oMath>
                  </m:oMathPara>
                </a14:m>
                <a:endParaRPr lang="en-US" sz="3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82F052-2822-4C65-99F8-3B92553D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85" y="4192785"/>
                <a:ext cx="3437928" cy="2462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94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8ADA-A976-4DD4-9911-2F62DDB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 else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2508-4851-4CB5-9A2E-BE476307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if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if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 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other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represent the Expression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represent the Statement </a:t>
            </a:r>
          </a:p>
        </p:txBody>
      </p:sp>
    </p:spTree>
    <p:extLst>
      <p:ext uri="{BB962C8B-B14F-4D97-AF65-F5344CB8AC3E}">
        <p14:creationId xmlns:p14="http://schemas.microsoft.com/office/powerpoint/2010/main" val="404345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8ADA-A976-4DD4-9911-2F62DDB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Tree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E66F4F55-9774-44CD-B9A0-A9503BBA8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7" y="1341120"/>
            <a:ext cx="5707513" cy="4033519"/>
          </a:xfr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DA92E2A-6254-48D9-975D-2FB378865C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8"/>
          <a:stretch/>
        </p:blipFill>
        <p:spPr>
          <a:xfrm>
            <a:off x="6225418" y="1341120"/>
            <a:ext cx="5966582" cy="41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1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2560</Words>
  <Application>Microsoft Office PowerPoint</Application>
  <PresentationFormat>Widescreen</PresentationFormat>
  <Paragraphs>756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Office Theme</vt:lpstr>
      <vt:lpstr>CS4031 Compiler Construction Chapter 4 cont.</vt:lpstr>
      <vt:lpstr>Ambiguity Removal</vt:lpstr>
      <vt:lpstr>Arithmetic Operators</vt:lpstr>
      <vt:lpstr>Logical Operators</vt:lpstr>
      <vt:lpstr>Example</vt:lpstr>
      <vt:lpstr>Regular Expression Operators</vt:lpstr>
      <vt:lpstr>Regular Expression Operators Example</vt:lpstr>
      <vt:lpstr>If- else Problem </vt:lpstr>
      <vt:lpstr>Parse Tree</vt:lpstr>
      <vt:lpstr>If else Statements</vt:lpstr>
      <vt:lpstr>Unambiguous grammar</vt:lpstr>
      <vt:lpstr>Example</vt:lpstr>
      <vt:lpstr>Parsing Technique</vt:lpstr>
      <vt:lpstr>Parser </vt:lpstr>
      <vt:lpstr>Top-Down Parser </vt:lpstr>
      <vt:lpstr>Recursive Descent Parser </vt:lpstr>
      <vt:lpstr>Example </vt:lpstr>
      <vt:lpstr>Solution </vt:lpstr>
      <vt:lpstr>Top Down Parser</vt:lpstr>
      <vt:lpstr>Condition of LL(1) Parser</vt:lpstr>
      <vt:lpstr>LL(1) Parser </vt:lpstr>
      <vt:lpstr>Example: Check whether the grammar is LL(1) or not.</vt:lpstr>
      <vt:lpstr>First of Grammar </vt:lpstr>
      <vt:lpstr>First of Grammar </vt:lpstr>
      <vt:lpstr>Follow of the Grammar </vt:lpstr>
      <vt:lpstr>Follow of the Grammar </vt:lpstr>
      <vt:lpstr>Parsing Table </vt:lpstr>
      <vt:lpstr>Create the Parser Tree of the following       id+ id * id </vt:lpstr>
      <vt:lpstr>Stack Implementation</vt:lpstr>
      <vt:lpstr>Stack Implementation</vt:lpstr>
      <vt:lpstr>Stack Implementation</vt:lpstr>
      <vt:lpstr>Stack Implementation</vt:lpstr>
      <vt:lpstr>Stack Implementation</vt:lpstr>
      <vt:lpstr>Stack Implementation</vt:lpstr>
      <vt:lpstr>Stack Implementation</vt:lpstr>
      <vt:lpstr>Stack Implementation</vt:lpstr>
      <vt:lpstr>Stack Implementation</vt:lpstr>
      <vt:lpstr>Stack Implementation</vt:lpstr>
      <vt:lpstr>Stack Implementation (Complete Table)</vt:lpstr>
      <vt:lpstr>Stack Implementation</vt:lpstr>
      <vt:lpstr>Parse Tree</vt:lpstr>
      <vt:lpstr>Example 2: Draw the LL(1) parsing table for the given grammar ? </vt:lpstr>
      <vt:lpstr>Solution:</vt:lpstr>
      <vt:lpstr>Example 3: Draw the LL(1) parsing table for the given grammar ? </vt:lpstr>
      <vt:lpstr>Example 4: Draw the LL(1) parsing table for the given grammar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CS4031 Compiler Construction Lecture 5</dc:title>
  <dc:creator>Researcher Mahzaib</dc:creator>
  <cp:lastModifiedBy>Faryal F. Saud</cp:lastModifiedBy>
  <cp:revision>26</cp:revision>
  <dcterms:created xsi:type="dcterms:W3CDTF">2025-02-16T06:18:22Z</dcterms:created>
  <dcterms:modified xsi:type="dcterms:W3CDTF">2025-02-21T05:33:42Z</dcterms:modified>
</cp:coreProperties>
</file>