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F3DEC-1578-4836-A315-9961B4C2F730}" type="doc">
      <dgm:prSet loTypeId="urn:microsoft.com/office/officeart/2005/8/layout/hierarchy6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984DF04-9DFC-4F45-99F1-8018789F219B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Bottom-Up Parser</a:t>
          </a:r>
        </a:p>
      </dgm:t>
    </dgm:pt>
    <dgm:pt modelId="{1B58AB04-1A55-4170-8FE7-BF6EE404325D}" type="parTrans" cxnId="{2735AD72-FF38-4FE9-96B3-91E0741A86B7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D991765-5BB8-40AC-916A-E92C8836C227}" type="sibTrans" cxnId="{2735AD72-FF38-4FE9-96B3-91E0741A86B7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E79DB0E8-F0A2-4CB7-95F2-09ED2F448254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 Parser</a:t>
          </a:r>
        </a:p>
      </dgm:t>
    </dgm:pt>
    <dgm:pt modelId="{EAF95121-24CA-4A44-AD38-03A2BF99B76C}" type="parTrans" cxnId="{1640ABF5-F9D0-4B5C-9C1A-123AD4E82D5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BC23301-AEFB-4454-9E14-D46A9F44F76C}" type="sibTrans" cxnId="{1640ABF5-F9D0-4B5C-9C1A-123AD4E82D5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9D1E494C-B1F6-4D2E-8A08-36312433A4ED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Operator Precedence Operator</a:t>
          </a:r>
        </a:p>
      </dgm:t>
    </dgm:pt>
    <dgm:pt modelId="{CD0FA36F-04FA-4794-B32E-4C7CDA1D640C}" type="parTrans" cxnId="{7117F4A2-779B-48B7-A787-F14AB268B70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3577119-A578-4770-8C18-BCCDADA89095}" type="sibTrans" cxnId="{7117F4A2-779B-48B7-A787-F14AB268B70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265D2B8-E421-48AC-8044-B74EBE011640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LR(0)</a:t>
          </a:r>
        </a:p>
      </dgm:t>
    </dgm:pt>
    <dgm:pt modelId="{D736C82D-B163-4F4B-AE56-2A7B503D0105}" type="parTrans" cxnId="{5ED867CB-DCF5-45E2-915F-3C77078A127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454A406-A69F-4A85-BE36-F4B494DE78A1}" type="sibTrans" cxnId="{5ED867CB-DCF5-45E2-915F-3C77078A127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82A1EAF-5E15-435B-92C5-9FFE5A5B976F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SLR(1)</a:t>
          </a:r>
        </a:p>
      </dgm:t>
    </dgm:pt>
    <dgm:pt modelId="{75831735-190E-4710-B447-417B85C05CEB}" type="parTrans" cxnId="{E06DE269-EB7B-4C7F-82A3-7BEB98D1CDAF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CE386682-245E-4B21-9785-F6988EA420CC}" type="sibTrans" cxnId="{E06DE269-EB7B-4C7F-82A3-7BEB98D1CDAF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228D00FA-CFB3-45FE-9CD9-1198E9573FD9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LALR(1)</a:t>
          </a:r>
        </a:p>
      </dgm:t>
    </dgm:pt>
    <dgm:pt modelId="{BCB8C15E-0987-4B00-AA8F-99538E1B6E1A}" type="parTrans" cxnId="{0A87A031-7D4E-470E-B585-88BBF8D1B374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0F8C48B-9874-40D7-AF07-857E81271A50}" type="sibTrans" cxnId="{0A87A031-7D4E-470E-B585-88BBF8D1B374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F9BC10D-636C-472B-BC93-488A474E16D0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CLR(1)</a:t>
          </a:r>
        </a:p>
      </dgm:t>
    </dgm:pt>
    <dgm:pt modelId="{E474F13F-3DCE-4E4E-83BE-A7F03B2EB7B5}" type="parTrans" cxnId="{1FAA2803-E7F5-49CB-8524-A960F7B9C1F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23776F0-8704-4BEE-A036-D2162A0FC344}" type="sibTrans" cxnId="{1FAA2803-E7F5-49CB-8524-A960F7B9C1F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6A34DBA-DE04-44E0-AE7A-EAE52BCDA822}" type="pres">
      <dgm:prSet presAssocID="{D9BF3DEC-1578-4836-A315-9961B4C2F7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F34BB6-04E2-4055-8DED-6BE56F859A26}" type="pres">
      <dgm:prSet presAssocID="{D9BF3DEC-1578-4836-A315-9961B4C2F730}" presName="hierFlow" presStyleCnt="0"/>
      <dgm:spPr/>
    </dgm:pt>
    <dgm:pt modelId="{D02C24DA-6371-48B7-AAEF-587372F98811}" type="pres">
      <dgm:prSet presAssocID="{D9BF3DEC-1578-4836-A315-9961B4C2F7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0FA3744-64D8-4EA8-8FD3-2FEB0320DCF1}" type="pres">
      <dgm:prSet presAssocID="{0984DF04-9DFC-4F45-99F1-8018789F219B}" presName="Name14" presStyleCnt="0"/>
      <dgm:spPr/>
    </dgm:pt>
    <dgm:pt modelId="{D3689710-1D74-45AD-B700-00A8916A5ACB}" type="pres">
      <dgm:prSet presAssocID="{0984DF04-9DFC-4F45-99F1-8018789F219B}" presName="level1Shape" presStyleLbl="node0" presStyleIdx="0" presStyleCnt="1">
        <dgm:presLayoutVars>
          <dgm:chPref val="3"/>
        </dgm:presLayoutVars>
      </dgm:prSet>
      <dgm:spPr/>
    </dgm:pt>
    <dgm:pt modelId="{5FA0055D-B629-4DA5-AFE2-D9A6D1D82F47}" type="pres">
      <dgm:prSet presAssocID="{0984DF04-9DFC-4F45-99F1-8018789F219B}" presName="hierChild2" presStyleCnt="0"/>
      <dgm:spPr/>
    </dgm:pt>
    <dgm:pt modelId="{4A39D568-5BA2-4EFB-869E-288D44F621B4}" type="pres">
      <dgm:prSet presAssocID="{EAF95121-24CA-4A44-AD38-03A2BF99B76C}" presName="Name19" presStyleLbl="parChTrans1D2" presStyleIdx="0" presStyleCnt="2"/>
      <dgm:spPr/>
    </dgm:pt>
    <dgm:pt modelId="{F85E9107-F2DC-4193-A020-5DF1137EA320}" type="pres">
      <dgm:prSet presAssocID="{E79DB0E8-F0A2-4CB7-95F2-09ED2F448254}" presName="Name21" presStyleCnt="0"/>
      <dgm:spPr/>
    </dgm:pt>
    <dgm:pt modelId="{2FEBFE52-96BD-4FAB-AF1E-DBD784955B1D}" type="pres">
      <dgm:prSet presAssocID="{E79DB0E8-F0A2-4CB7-95F2-09ED2F448254}" presName="level2Shape" presStyleLbl="node2" presStyleIdx="0" presStyleCnt="2"/>
      <dgm:spPr/>
    </dgm:pt>
    <dgm:pt modelId="{FD0D32C8-04F0-4EBE-806E-AECED23B28E8}" type="pres">
      <dgm:prSet presAssocID="{E79DB0E8-F0A2-4CB7-95F2-09ED2F448254}" presName="hierChild3" presStyleCnt="0"/>
      <dgm:spPr/>
    </dgm:pt>
    <dgm:pt modelId="{0BB11F5F-B27C-4A4F-82F0-55649F528EFE}" type="pres">
      <dgm:prSet presAssocID="{D736C82D-B163-4F4B-AE56-2A7B503D0105}" presName="Name19" presStyleLbl="parChTrans1D3" presStyleIdx="0" presStyleCnt="4"/>
      <dgm:spPr/>
    </dgm:pt>
    <dgm:pt modelId="{364F934E-536B-4C0F-B775-A07F75471A68}" type="pres">
      <dgm:prSet presAssocID="{F265D2B8-E421-48AC-8044-B74EBE011640}" presName="Name21" presStyleCnt="0"/>
      <dgm:spPr/>
    </dgm:pt>
    <dgm:pt modelId="{F969F1F3-628B-4A59-89E4-95A5F053E919}" type="pres">
      <dgm:prSet presAssocID="{F265D2B8-E421-48AC-8044-B74EBE011640}" presName="level2Shape" presStyleLbl="node3" presStyleIdx="0" presStyleCnt="4"/>
      <dgm:spPr/>
    </dgm:pt>
    <dgm:pt modelId="{F29AD583-02DF-4496-BE14-2BFC09E40499}" type="pres">
      <dgm:prSet presAssocID="{F265D2B8-E421-48AC-8044-B74EBE011640}" presName="hierChild3" presStyleCnt="0"/>
      <dgm:spPr/>
    </dgm:pt>
    <dgm:pt modelId="{5833425C-DF6C-4611-9887-D92CE9E3561B}" type="pres">
      <dgm:prSet presAssocID="{75831735-190E-4710-B447-417B85C05CEB}" presName="Name19" presStyleLbl="parChTrans1D3" presStyleIdx="1" presStyleCnt="4"/>
      <dgm:spPr/>
    </dgm:pt>
    <dgm:pt modelId="{AA6BE2BD-BB92-47AE-916C-B9A6256F8136}" type="pres">
      <dgm:prSet presAssocID="{582A1EAF-5E15-435B-92C5-9FFE5A5B976F}" presName="Name21" presStyleCnt="0"/>
      <dgm:spPr/>
    </dgm:pt>
    <dgm:pt modelId="{F23B4C25-9957-41FF-9930-892A372433A4}" type="pres">
      <dgm:prSet presAssocID="{582A1EAF-5E15-435B-92C5-9FFE5A5B976F}" presName="level2Shape" presStyleLbl="node3" presStyleIdx="1" presStyleCnt="4"/>
      <dgm:spPr/>
    </dgm:pt>
    <dgm:pt modelId="{D3EF005D-F5CF-446A-AFFA-AC52D52F8F6D}" type="pres">
      <dgm:prSet presAssocID="{582A1EAF-5E15-435B-92C5-9FFE5A5B976F}" presName="hierChild3" presStyleCnt="0"/>
      <dgm:spPr/>
    </dgm:pt>
    <dgm:pt modelId="{44E7B82B-1C10-465A-8D5E-45E2FF7E12A7}" type="pres">
      <dgm:prSet presAssocID="{BCB8C15E-0987-4B00-AA8F-99538E1B6E1A}" presName="Name19" presStyleLbl="parChTrans1D3" presStyleIdx="2" presStyleCnt="4"/>
      <dgm:spPr/>
    </dgm:pt>
    <dgm:pt modelId="{86724240-042C-4F3F-93D2-45F7391FA848}" type="pres">
      <dgm:prSet presAssocID="{228D00FA-CFB3-45FE-9CD9-1198E9573FD9}" presName="Name21" presStyleCnt="0"/>
      <dgm:spPr/>
    </dgm:pt>
    <dgm:pt modelId="{4202DBFA-708A-4212-8940-78A49959B6F8}" type="pres">
      <dgm:prSet presAssocID="{228D00FA-CFB3-45FE-9CD9-1198E9573FD9}" presName="level2Shape" presStyleLbl="node3" presStyleIdx="2" presStyleCnt="4"/>
      <dgm:spPr/>
    </dgm:pt>
    <dgm:pt modelId="{A8F28611-F0E9-4D85-9184-057ED4584439}" type="pres">
      <dgm:prSet presAssocID="{228D00FA-CFB3-45FE-9CD9-1198E9573FD9}" presName="hierChild3" presStyleCnt="0"/>
      <dgm:spPr/>
    </dgm:pt>
    <dgm:pt modelId="{A12ACBD6-D3A6-4951-B18D-23D61AE5B8A6}" type="pres">
      <dgm:prSet presAssocID="{E474F13F-3DCE-4E4E-83BE-A7F03B2EB7B5}" presName="Name19" presStyleLbl="parChTrans1D3" presStyleIdx="3" presStyleCnt="4"/>
      <dgm:spPr/>
    </dgm:pt>
    <dgm:pt modelId="{A8F2BDB9-805E-4B9C-B0FD-4AF70E89DF00}" type="pres">
      <dgm:prSet presAssocID="{5F9BC10D-636C-472B-BC93-488A474E16D0}" presName="Name21" presStyleCnt="0"/>
      <dgm:spPr/>
    </dgm:pt>
    <dgm:pt modelId="{05E46FB5-866C-4C62-952B-9855492DD9AF}" type="pres">
      <dgm:prSet presAssocID="{5F9BC10D-636C-472B-BC93-488A474E16D0}" presName="level2Shape" presStyleLbl="node3" presStyleIdx="3" presStyleCnt="4"/>
      <dgm:spPr/>
    </dgm:pt>
    <dgm:pt modelId="{A7700A36-C637-4580-B1EF-D75FF474328E}" type="pres">
      <dgm:prSet presAssocID="{5F9BC10D-636C-472B-BC93-488A474E16D0}" presName="hierChild3" presStyleCnt="0"/>
      <dgm:spPr/>
    </dgm:pt>
    <dgm:pt modelId="{985BEFDC-FBA1-4EF5-97DF-159898C8123C}" type="pres">
      <dgm:prSet presAssocID="{CD0FA36F-04FA-4794-B32E-4C7CDA1D640C}" presName="Name19" presStyleLbl="parChTrans1D2" presStyleIdx="1" presStyleCnt="2"/>
      <dgm:spPr/>
    </dgm:pt>
    <dgm:pt modelId="{396746E4-3041-45B2-8D74-29FCF67E51EF}" type="pres">
      <dgm:prSet presAssocID="{9D1E494C-B1F6-4D2E-8A08-36312433A4ED}" presName="Name21" presStyleCnt="0"/>
      <dgm:spPr/>
    </dgm:pt>
    <dgm:pt modelId="{FE0C2E8A-E9BA-4604-8292-ACA2A0A30057}" type="pres">
      <dgm:prSet presAssocID="{9D1E494C-B1F6-4D2E-8A08-36312433A4ED}" presName="level2Shape" presStyleLbl="node2" presStyleIdx="1" presStyleCnt="2"/>
      <dgm:spPr/>
    </dgm:pt>
    <dgm:pt modelId="{5C0B3C07-DB90-4057-B56E-B0DF132ECA4C}" type="pres">
      <dgm:prSet presAssocID="{9D1E494C-B1F6-4D2E-8A08-36312433A4ED}" presName="hierChild3" presStyleCnt="0"/>
      <dgm:spPr/>
    </dgm:pt>
    <dgm:pt modelId="{F943E9F4-ECF7-4704-9E75-0F2114FBF7D7}" type="pres">
      <dgm:prSet presAssocID="{D9BF3DEC-1578-4836-A315-9961B4C2F730}" presName="bgShapesFlow" presStyleCnt="0"/>
      <dgm:spPr/>
    </dgm:pt>
  </dgm:ptLst>
  <dgm:cxnLst>
    <dgm:cxn modelId="{6BA95301-C08E-43A4-8DAB-E5B12941625F}" type="presOf" srcId="{BCB8C15E-0987-4B00-AA8F-99538E1B6E1A}" destId="{44E7B82B-1C10-465A-8D5E-45E2FF7E12A7}" srcOrd="0" destOrd="0" presId="urn:microsoft.com/office/officeart/2005/8/layout/hierarchy6"/>
    <dgm:cxn modelId="{1FAA2803-E7F5-49CB-8524-A960F7B9C1FE}" srcId="{E79DB0E8-F0A2-4CB7-95F2-09ED2F448254}" destId="{5F9BC10D-636C-472B-BC93-488A474E16D0}" srcOrd="3" destOrd="0" parTransId="{E474F13F-3DCE-4E4E-83BE-A7F03B2EB7B5}" sibTransId="{323776F0-8704-4BEE-A036-D2162A0FC344}"/>
    <dgm:cxn modelId="{F2F05E0A-BC90-4CB8-8A32-DB618F051E25}" type="presOf" srcId="{E474F13F-3DCE-4E4E-83BE-A7F03B2EB7B5}" destId="{A12ACBD6-D3A6-4951-B18D-23D61AE5B8A6}" srcOrd="0" destOrd="0" presId="urn:microsoft.com/office/officeart/2005/8/layout/hierarchy6"/>
    <dgm:cxn modelId="{CFB5F617-38C9-437A-A75A-312358038E81}" type="presOf" srcId="{228D00FA-CFB3-45FE-9CD9-1198E9573FD9}" destId="{4202DBFA-708A-4212-8940-78A49959B6F8}" srcOrd="0" destOrd="0" presId="urn:microsoft.com/office/officeart/2005/8/layout/hierarchy6"/>
    <dgm:cxn modelId="{01CD5819-69EF-4DE7-A2AD-41BE491C4D63}" type="presOf" srcId="{9D1E494C-B1F6-4D2E-8A08-36312433A4ED}" destId="{FE0C2E8A-E9BA-4604-8292-ACA2A0A30057}" srcOrd="0" destOrd="0" presId="urn:microsoft.com/office/officeart/2005/8/layout/hierarchy6"/>
    <dgm:cxn modelId="{0A87A031-7D4E-470E-B585-88BBF8D1B374}" srcId="{E79DB0E8-F0A2-4CB7-95F2-09ED2F448254}" destId="{228D00FA-CFB3-45FE-9CD9-1198E9573FD9}" srcOrd="2" destOrd="0" parTransId="{BCB8C15E-0987-4B00-AA8F-99538E1B6E1A}" sibTransId="{B0F8C48B-9874-40D7-AF07-857E81271A50}"/>
    <dgm:cxn modelId="{E06DE269-EB7B-4C7F-82A3-7BEB98D1CDAF}" srcId="{E79DB0E8-F0A2-4CB7-95F2-09ED2F448254}" destId="{582A1EAF-5E15-435B-92C5-9FFE5A5B976F}" srcOrd="1" destOrd="0" parTransId="{75831735-190E-4710-B447-417B85C05CEB}" sibTransId="{CE386682-245E-4B21-9785-F6988EA420CC}"/>
    <dgm:cxn modelId="{CF4E706F-D5C1-4193-A448-BB58D716EF5C}" type="presOf" srcId="{EAF95121-24CA-4A44-AD38-03A2BF99B76C}" destId="{4A39D568-5BA2-4EFB-869E-288D44F621B4}" srcOrd="0" destOrd="0" presId="urn:microsoft.com/office/officeart/2005/8/layout/hierarchy6"/>
    <dgm:cxn modelId="{FE15F150-BCCA-47A6-B243-86E79F87893F}" type="presOf" srcId="{582A1EAF-5E15-435B-92C5-9FFE5A5B976F}" destId="{F23B4C25-9957-41FF-9930-892A372433A4}" srcOrd="0" destOrd="0" presId="urn:microsoft.com/office/officeart/2005/8/layout/hierarchy6"/>
    <dgm:cxn modelId="{2735AD72-FF38-4FE9-96B3-91E0741A86B7}" srcId="{D9BF3DEC-1578-4836-A315-9961B4C2F730}" destId="{0984DF04-9DFC-4F45-99F1-8018789F219B}" srcOrd="0" destOrd="0" parTransId="{1B58AB04-1A55-4170-8FE7-BF6EE404325D}" sibTransId="{FD991765-5BB8-40AC-916A-E92C8836C227}"/>
    <dgm:cxn modelId="{029DC178-ADBB-44DA-8175-881EFBCE8D77}" type="presOf" srcId="{0984DF04-9DFC-4F45-99F1-8018789F219B}" destId="{D3689710-1D74-45AD-B700-00A8916A5ACB}" srcOrd="0" destOrd="0" presId="urn:microsoft.com/office/officeart/2005/8/layout/hierarchy6"/>
    <dgm:cxn modelId="{89B1C287-FF30-4752-A15C-B1FB1E99FAAE}" type="presOf" srcId="{75831735-190E-4710-B447-417B85C05CEB}" destId="{5833425C-DF6C-4611-9887-D92CE9E3561B}" srcOrd="0" destOrd="0" presId="urn:microsoft.com/office/officeart/2005/8/layout/hierarchy6"/>
    <dgm:cxn modelId="{F06A868E-0F78-4170-81D7-70944D40EE2E}" type="presOf" srcId="{E79DB0E8-F0A2-4CB7-95F2-09ED2F448254}" destId="{2FEBFE52-96BD-4FAB-AF1E-DBD784955B1D}" srcOrd="0" destOrd="0" presId="urn:microsoft.com/office/officeart/2005/8/layout/hierarchy6"/>
    <dgm:cxn modelId="{7117F4A2-779B-48B7-A787-F14AB268B701}" srcId="{0984DF04-9DFC-4F45-99F1-8018789F219B}" destId="{9D1E494C-B1F6-4D2E-8A08-36312433A4ED}" srcOrd="1" destOrd="0" parTransId="{CD0FA36F-04FA-4794-B32E-4C7CDA1D640C}" sibTransId="{F3577119-A578-4770-8C18-BCCDADA89095}"/>
    <dgm:cxn modelId="{50450FAB-53AD-4BF5-A2A9-D55598CECCF4}" type="presOf" srcId="{D736C82D-B163-4F4B-AE56-2A7B503D0105}" destId="{0BB11F5F-B27C-4A4F-82F0-55649F528EFE}" srcOrd="0" destOrd="0" presId="urn:microsoft.com/office/officeart/2005/8/layout/hierarchy6"/>
    <dgm:cxn modelId="{D77F1BBB-48D3-44FE-A9D3-3A5B2AB7E76F}" type="presOf" srcId="{5F9BC10D-636C-472B-BC93-488A474E16D0}" destId="{05E46FB5-866C-4C62-952B-9855492DD9AF}" srcOrd="0" destOrd="0" presId="urn:microsoft.com/office/officeart/2005/8/layout/hierarchy6"/>
    <dgm:cxn modelId="{D2F12EBD-5E8D-46C7-BAE8-8A8FD04DD5B3}" type="presOf" srcId="{CD0FA36F-04FA-4794-B32E-4C7CDA1D640C}" destId="{985BEFDC-FBA1-4EF5-97DF-159898C8123C}" srcOrd="0" destOrd="0" presId="urn:microsoft.com/office/officeart/2005/8/layout/hierarchy6"/>
    <dgm:cxn modelId="{7B598EC0-D030-4C20-B2AA-F161D6740E79}" type="presOf" srcId="{F265D2B8-E421-48AC-8044-B74EBE011640}" destId="{F969F1F3-628B-4A59-89E4-95A5F053E919}" srcOrd="0" destOrd="0" presId="urn:microsoft.com/office/officeart/2005/8/layout/hierarchy6"/>
    <dgm:cxn modelId="{5ED867CB-DCF5-45E2-915F-3C77078A1278}" srcId="{E79DB0E8-F0A2-4CB7-95F2-09ED2F448254}" destId="{F265D2B8-E421-48AC-8044-B74EBE011640}" srcOrd="0" destOrd="0" parTransId="{D736C82D-B163-4F4B-AE56-2A7B503D0105}" sibTransId="{B454A406-A69F-4A85-BE36-F4B494DE78A1}"/>
    <dgm:cxn modelId="{64144AE2-6705-429B-B161-05DD600ADC16}" type="presOf" srcId="{D9BF3DEC-1578-4836-A315-9961B4C2F730}" destId="{F6A34DBA-DE04-44E0-AE7A-EAE52BCDA822}" srcOrd="0" destOrd="0" presId="urn:microsoft.com/office/officeart/2005/8/layout/hierarchy6"/>
    <dgm:cxn modelId="{1640ABF5-F9D0-4B5C-9C1A-123AD4E82D56}" srcId="{0984DF04-9DFC-4F45-99F1-8018789F219B}" destId="{E79DB0E8-F0A2-4CB7-95F2-09ED2F448254}" srcOrd="0" destOrd="0" parTransId="{EAF95121-24CA-4A44-AD38-03A2BF99B76C}" sibTransId="{ABC23301-AEFB-4454-9E14-D46A9F44F76C}"/>
    <dgm:cxn modelId="{92CF8355-03BE-4C5A-8AA4-10152876BE3C}" type="presParOf" srcId="{F6A34DBA-DE04-44E0-AE7A-EAE52BCDA822}" destId="{0BF34BB6-04E2-4055-8DED-6BE56F859A26}" srcOrd="0" destOrd="0" presId="urn:microsoft.com/office/officeart/2005/8/layout/hierarchy6"/>
    <dgm:cxn modelId="{391A1939-2C3C-408D-AE1A-C41385174B45}" type="presParOf" srcId="{0BF34BB6-04E2-4055-8DED-6BE56F859A26}" destId="{D02C24DA-6371-48B7-AAEF-587372F98811}" srcOrd="0" destOrd="0" presId="urn:microsoft.com/office/officeart/2005/8/layout/hierarchy6"/>
    <dgm:cxn modelId="{D13B1CBE-C2F7-4E2C-92DF-82F4BCD3E7FE}" type="presParOf" srcId="{D02C24DA-6371-48B7-AAEF-587372F98811}" destId="{60FA3744-64D8-4EA8-8FD3-2FEB0320DCF1}" srcOrd="0" destOrd="0" presId="urn:microsoft.com/office/officeart/2005/8/layout/hierarchy6"/>
    <dgm:cxn modelId="{922B8A72-5B75-4A2A-86FD-A030A71DC35D}" type="presParOf" srcId="{60FA3744-64D8-4EA8-8FD3-2FEB0320DCF1}" destId="{D3689710-1D74-45AD-B700-00A8916A5ACB}" srcOrd="0" destOrd="0" presId="urn:microsoft.com/office/officeart/2005/8/layout/hierarchy6"/>
    <dgm:cxn modelId="{E3869590-128F-4559-B4D9-A80E0F47D923}" type="presParOf" srcId="{60FA3744-64D8-4EA8-8FD3-2FEB0320DCF1}" destId="{5FA0055D-B629-4DA5-AFE2-D9A6D1D82F47}" srcOrd="1" destOrd="0" presId="urn:microsoft.com/office/officeart/2005/8/layout/hierarchy6"/>
    <dgm:cxn modelId="{F3407CC2-D51C-4460-8DE3-60F01AA8346B}" type="presParOf" srcId="{5FA0055D-B629-4DA5-AFE2-D9A6D1D82F47}" destId="{4A39D568-5BA2-4EFB-869E-288D44F621B4}" srcOrd="0" destOrd="0" presId="urn:microsoft.com/office/officeart/2005/8/layout/hierarchy6"/>
    <dgm:cxn modelId="{DA62E8FD-50C5-49E9-B8D7-655D20121CAF}" type="presParOf" srcId="{5FA0055D-B629-4DA5-AFE2-D9A6D1D82F47}" destId="{F85E9107-F2DC-4193-A020-5DF1137EA320}" srcOrd="1" destOrd="0" presId="urn:microsoft.com/office/officeart/2005/8/layout/hierarchy6"/>
    <dgm:cxn modelId="{E98CF4C1-0E76-46DD-A0A9-04ACB9A56F85}" type="presParOf" srcId="{F85E9107-F2DC-4193-A020-5DF1137EA320}" destId="{2FEBFE52-96BD-4FAB-AF1E-DBD784955B1D}" srcOrd="0" destOrd="0" presId="urn:microsoft.com/office/officeart/2005/8/layout/hierarchy6"/>
    <dgm:cxn modelId="{C2899CD3-B31E-4B4B-A5F5-C58137B64839}" type="presParOf" srcId="{F85E9107-F2DC-4193-A020-5DF1137EA320}" destId="{FD0D32C8-04F0-4EBE-806E-AECED23B28E8}" srcOrd="1" destOrd="0" presId="urn:microsoft.com/office/officeart/2005/8/layout/hierarchy6"/>
    <dgm:cxn modelId="{571E7D46-7B02-41EF-A663-005BF77FEC6D}" type="presParOf" srcId="{FD0D32C8-04F0-4EBE-806E-AECED23B28E8}" destId="{0BB11F5F-B27C-4A4F-82F0-55649F528EFE}" srcOrd="0" destOrd="0" presId="urn:microsoft.com/office/officeart/2005/8/layout/hierarchy6"/>
    <dgm:cxn modelId="{AFAE97FE-30CD-4746-B00E-A1B2FB67EB16}" type="presParOf" srcId="{FD0D32C8-04F0-4EBE-806E-AECED23B28E8}" destId="{364F934E-536B-4C0F-B775-A07F75471A68}" srcOrd="1" destOrd="0" presId="urn:microsoft.com/office/officeart/2005/8/layout/hierarchy6"/>
    <dgm:cxn modelId="{4959CEEB-A783-494D-85A2-BD054B6B02D6}" type="presParOf" srcId="{364F934E-536B-4C0F-B775-A07F75471A68}" destId="{F969F1F3-628B-4A59-89E4-95A5F053E919}" srcOrd="0" destOrd="0" presId="urn:microsoft.com/office/officeart/2005/8/layout/hierarchy6"/>
    <dgm:cxn modelId="{A60639C1-A6E3-49B8-A8C5-1AAFABD75CF6}" type="presParOf" srcId="{364F934E-536B-4C0F-B775-A07F75471A68}" destId="{F29AD583-02DF-4496-BE14-2BFC09E40499}" srcOrd="1" destOrd="0" presId="urn:microsoft.com/office/officeart/2005/8/layout/hierarchy6"/>
    <dgm:cxn modelId="{95C8E4E3-122D-4475-8A7D-96AE4A22A64A}" type="presParOf" srcId="{FD0D32C8-04F0-4EBE-806E-AECED23B28E8}" destId="{5833425C-DF6C-4611-9887-D92CE9E3561B}" srcOrd="2" destOrd="0" presId="urn:microsoft.com/office/officeart/2005/8/layout/hierarchy6"/>
    <dgm:cxn modelId="{B7839CD6-0ED1-4734-8C72-381934938401}" type="presParOf" srcId="{FD0D32C8-04F0-4EBE-806E-AECED23B28E8}" destId="{AA6BE2BD-BB92-47AE-916C-B9A6256F8136}" srcOrd="3" destOrd="0" presId="urn:microsoft.com/office/officeart/2005/8/layout/hierarchy6"/>
    <dgm:cxn modelId="{18F62DEF-145B-408B-9F51-F7374CE02EF6}" type="presParOf" srcId="{AA6BE2BD-BB92-47AE-916C-B9A6256F8136}" destId="{F23B4C25-9957-41FF-9930-892A372433A4}" srcOrd="0" destOrd="0" presId="urn:microsoft.com/office/officeart/2005/8/layout/hierarchy6"/>
    <dgm:cxn modelId="{ABEB5E42-1D2A-45CC-B57B-7AB2D21486F3}" type="presParOf" srcId="{AA6BE2BD-BB92-47AE-916C-B9A6256F8136}" destId="{D3EF005D-F5CF-446A-AFFA-AC52D52F8F6D}" srcOrd="1" destOrd="0" presId="urn:microsoft.com/office/officeart/2005/8/layout/hierarchy6"/>
    <dgm:cxn modelId="{D79D465D-0928-4736-9FFC-414367C6A5D4}" type="presParOf" srcId="{FD0D32C8-04F0-4EBE-806E-AECED23B28E8}" destId="{44E7B82B-1C10-465A-8D5E-45E2FF7E12A7}" srcOrd="4" destOrd="0" presId="urn:microsoft.com/office/officeart/2005/8/layout/hierarchy6"/>
    <dgm:cxn modelId="{1E641BBC-3964-472F-969C-918448E59798}" type="presParOf" srcId="{FD0D32C8-04F0-4EBE-806E-AECED23B28E8}" destId="{86724240-042C-4F3F-93D2-45F7391FA848}" srcOrd="5" destOrd="0" presId="urn:microsoft.com/office/officeart/2005/8/layout/hierarchy6"/>
    <dgm:cxn modelId="{5E72B48C-8D24-4B54-AF39-6AF5DB823E7C}" type="presParOf" srcId="{86724240-042C-4F3F-93D2-45F7391FA848}" destId="{4202DBFA-708A-4212-8940-78A49959B6F8}" srcOrd="0" destOrd="0" presId="urn:microsoft.com/office/officeart/2005/8/layout/hierarchy6"/>
    <dgm:cxn modelId="{6A962CE7-7FF4-4BA2-8E5F-8082A9C442B8}" type="presParOf" srcId="{86724240-042C-4F3F-93D2-45F7391FA848}" destId="{A8F28611-F0E9-4D85-9184-057ED4584439}" srcOrd="1" destOrd="0" presId="urn:microsoft.com/office/officeart/2005/8/layout/hierarchy6"/>
    <dgm:cxn modelId="{A9E499BB-F0D9-4852-B4E5-2FE769E5549C}" type="presParOf" srcId="{FD0D32C8-04F0-4EBE-806E-AECED23B28E8}" destId="{A12ACBD6-D3A6-4951-B18D-23D61AE5B8A6}" srcOrd="6" destOrd="0" presId="urn:microsoft.com/office/officeart/2005/8/layout/hierarchy6"/>
    <dgm:cxn modelId="{31065389-33F3-48BD-BD14-4F4E56A73462}" type="presParOf" srcId="{FD0D32C8-04F0-4EBE-806E-AECED23B28E8}" destId="{A8F2BDB9-805E-4B9C-B0FD-4AF70E89DF00}" srcOrd="7" destOrd="0" presId="urn:microsoft.com/office/officeart/2005/8/layout/hierarchy6"/>
    <dgm:cxn modelId="{73F679E6-468A-46B1-A28F-4A11B1E60FD8}" type="presParOf" srcId="{A8F2BDB9-805E-4B9C-B0FD-4AF70E89DF00}" destId="{05E46FB5-866C-4C62-952B-9855492DD9AF}" srcOrd="0" destOrd="0" presId="urn:microsoft.com/office/officeart/2005/8/layout/hierarchy6"/>
    <dgm:cxn modelId="{4E00F99A-3C3D-428F-9BC3-E32E28E48823}" type="presParOf" srcId="{A8F2BDB9-805E-4B9C-B0FD-4AF70E89DF00}" destId="{A7700A36-C637-4580-B1EF-D75FF474328E}" srcOrd="1" destOrd="0" presId="urn:microsoft.com/office/officeart/2005/8/layout/hierarchy6"/>
    <dgm:cxn modelId="{377C3011-1550-4D79-BD59-CD6E5D476C59}" type="presParOf" srcId="{5FA0055D-B629-4DA5-AFE2-D9A6D1D82F47}" destId="{985BEFDC-FBA1-4EF5-97DF-159898C8123C}" srcOrd="2" destOrd="0" presId="urn:microsoft.com/office/officeart/2005/8/layout/hierarchy6"/>
    <dgm:cxn modelId="{5774A145-5993-4DA0-B8F8-31625EBA5627}" type="presParOf" srcId="{5FA0055D-B629-4DA5-AFE2-D9A6D1D82F47}" destId="{396746E4-3041-45B2-8D74-29FCF67E51EF}" srcOrd="3" destOrd="0" presId="urn:microsoft.com/office/officeart/2005/8/layout/hierarchy6"/>
    <dgm:cxn modelId="{BCAA7BA9-70FA-4FA4-B1B4-10B6AA24E854}" type="presParOf" srcId="{396746E4-3041-45B2-8D74-29FCF67E51EF}" destId="{FE0C2E8A-E9BA-4604-8292-ACA2A0A30057}" srcOrd="0" destOrd="0" presId="urn:microsoft.com/office/officeart/2005/8/layout/hierarchy6"/>
    <dgm:cxn modelId="{667A8C41-3438-41B0-9922-11968CAACFDD}" type="presParOf" srcId="{396746E4-3041-45B2-8D74-29FCF67E51EF}" destId="{5C0B3C07-DB90-4057-B56E-B0DF132ECA4C}" srcOrd="1" destOrd="0" presId="urn:microsoft.com/office/officeart/2005/8/layout/hierarchy6"/>
    <dgm:cxn modelId="{5B40A608-3668-4D65-AEB2-0FDFE4A735FA}" type="presParOf" srcId="{F6A34DBA-DE04-44E0-AE7A-EAE52BCDA822}" destId="{F943E9F4-ECF7-4704-9E75-0F2114FBF7D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BF3DEC-1578-4836-A315-9961B4C2F730}" type="doc">
      <dgm:prSet loTypeId="urn:microsoft.com/office/officeart/2005/8/layout/hierarchy6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9DB0E8-F0A2-4CB7-95F2-09ED2F448254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 Parser</a:t>
          </a:r>
        </a:p>
      </dgm:t>
    </dgm:pt>
    <dgm:pt modelId="{EAF95121-24CA-4A44-AD38-03A2BF99B76C}" type="parTrans" cxnId="{1640ABF5-F9D0-4B5C-9C1A-123AD4E82D5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BC23301-AEFB-4454-9E14-D46A9F44F76C}" type="sibTrans" cxnId="{1640ABF5-F9D0-4B5C-9C1A-123AD4E82D5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265D2B8-E421-48AC-8044-B74EBE011640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LR(0)</a:t>
          </a:r>
        </a:p>
      </dgm:t>
    </dgm:pt>
    <dgm:pt modelId="{D736C82D-B163-4F4B-AE56-2A7B503D0105}" type="parTrans" cxnId="{5ED867CB-DCF5-45E2-915F-3C77078A127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454A406-A69F-4A85-BE36-F4B494DE78A1}" type="sibTrans" cxnId="{5ED867CB-DCF5-45E2-915F-3C77078A127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82A1EAF-5E15-435B-92C5-9FFE5A5B976F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SLR(1)</a:t>
          </a:r>
        </a:p>
      </dgm:t>
    </dgm:pt>
    <dgm:pt modelId="{75831735-190E-4710-B447-417B85C05CEB}" type="parTrans" cxnId="{E06DE269-EB7B-4C7F-82A3-7BEB98D1CDAF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CE386682-245E-4B21-9785-F6988EA420CC}" type="sibTrans" cxnId="{E06DE269-EB7B-4C7F-82A3-7BEB98D1CDAF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228D00FA-CFB3-45FE-9CD9-1198E9573FD9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LALR(1)</a:t>
          </a:r>
        </a:p>
      </dgm:t>
    </dgm:pt>
    <dgm:pt modelId="{BCB8C15E-0987-4B00-AA8F-99538E1B6E1A}" type="parTrans" cxnId="{0A87A031-7D4E-470E-B585-88BBF8D1B374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0F8C48B-9874-40D7-AF07-857E81271A50}" type="sibTrans" cxnId="{0A87A031-7D4E-470E-B585-88BBF8D1B374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F9BC10D-636C-472B-BC93-488A474E16D0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CLR(1)</a:t>
          </a:r>
        </a:p>
      </dgm:t>
    </dgm:pt>
    <dgm:pt modelId="{E474F13F-3DCE-4E4E-83BE-A7F03B2EB7B5}" type="parTrans" cxnId="{1FAA2803-E7F5-49CB-8524-A960F7B9C1F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23776F0-8704-4BEE-A036-D2162A0FC344}" type="sibTrans" cxnId="{1FAA2803-E7F5-49CB-8524-A960F7B9C1F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6A34DBA-DE04-44E0-AE7A-EAE52BCDA822}" type="pres">
      <dgm:prSet presAssocID="{D9BF3DEC-1578-4836-A315-9961B4C2F7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F34BB6-04E2-4055-8DED-6BE56F859A26}" type="pres">
      <dgm:prSet presAssocID="{D9BF3DEC-1578-4836-A315-9961B4C2F730}" presName="hierFlow" presStyleCnt="0"/>
      <dgm:spPr/>
    </dgm:pt>
    <dgm:pt modelId="{D02C24DA-6371-48B7-AAEF-587372F98811}" type="pres">
      <dgm:prSet presAssocID="{D9BF3DEC-1578-4836-A315-9961B4C2F7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C6B8D2D-69D5-4134-BFFA-BB0625D3D173}" type="pres">
      <dgm:prSet presAssocID="{E79DB0E8-F0A2-4CB7-95F2-09ED2F448254}" presName="Name14" presStyleCnt="0"/>
      <dgm:spPr/>
    </dgm:pt>
    <dgm:pt modelId="{3FAF25DE-B2B7-4E26-8223-22DA0E55E10C}" type="pres">
      <dgm:prSet presAssocID="{E79DB0E8-F0A2-4CB7-95F2-09ED2F448254}" presName="level1Shape" presStyleLbl="node0" presStyleIdx="0" presStyleCnt="1">
        <dgm:presLayoutVars>
          <dgm:chPref val="3"/>
        </dgm:presLayoutVars>
      </dgm:prSet>
      <dgm:spPr/>
    </dgm:pt>
    <dgm:pt modelId="{D470CA8B-E90B-404A-AAB3-8CD4227D1E30}" type="pres">
      <dgm:prSet presAssocID="{E79DB0E8-F0A2-4CB7-95F2-09ED2F448254}" presName="hierChild2" presStyleCnt="0"/>
      <dgm:spPr/>
    </dgm:pt>
    <dgm:pt modelId="{0BB11F5F-B27C-4A4F-82F0-55649F528EFE}" type="pres">
      <dgm:prSet presAssocID="{D736C82D-B163-4F4B-AE56-2A7B503D0105}" presName="Name19" presStyleLbl="parChTrans1D2" presStyleIdx="0" presStyleCnt="4"/>
      <dgm:spPr/>
    </dgm:pt>
    <dgm:pt modelId="{364F934E-536B-4C0F-B775-A07F75471A68}" type="pres">
      <dgm:prSet presAssocID="{F265D2B8-E421-48AC-8044-B74EBE011640}" presName="Name21" presStyleCnt="0"/>
      <dgm:spPr/>
    </dgm:pt>
    <dgm:pt modelId="{F969F1F3-628B-4A59-89E4-95A5F053E919}" type="pres">
      <dgm:prSet presAssocID="{F265D2B8-E421-48AC-8044-B74EBE011640}" presName="level2Shape" presStyleLbl="node2" presStyleIdx="0" presStyleCnt="4"/>
      <dgm:spPr/>
    </dgm:pt>
    <dgm:pt modelId="{F29AD583-02DF-4496-BE14-2BFC09E40499}" type="pres">
      <dgm:prSet presAssocID="{F265D2B8-E421-48AC-8044-B74EBE011640}" presName="hierChild3" presStyleCnt="0"/>
      <dgm:spPr/>
    </dgm:pt>
    <dgm:pt modelId="{5833425C-DF6C-4611-9887-D92CE9E3561B}" type="pres">
      <dgm:prSet presAssocID="{75831735-190E-4710-B447-417B85C05CEB}" presName="Name19" presStyleLbl="parChTrans1D2" presStyleIdx="1" presStyleCnt="4"/>
      <dgm:spPr/>
    </dgm:pt>
    <dgm:pt modelId="{AA6BE2BD-BB92-47AE-916C-B9A6256F8136}" type="pres">
      <dgm:prSet presAssocID="{582A1EAF-5E15-435B-92C5-9FFE5A5B976F}" presName="Name21" presStyleCnt="0"/>
      <dgm:spPr/>
    </dgm:pt>
    <dgm:pt modelId="{F23B4C25-9957-41FF-9930-892A372433A4}" type="pres">
      <dgm:prSet presAssocID="{582A1EAF-5E15-435B-92C5-9FFE5A5B976F}" presName="level2Shape" presStyleLbl="node2" presStyleIdx="1" presStyleCnt="4"/>
      <dgm:spPr/>
    </dgm:pt>
    <dgm:pt modelId="{D3EF005D-F5CF-446A-AFFA-AC52D52F8F6D}" type="pres">
      <dgm:prSet presAssocID="{582A1EAF-5E15-435B-92C5-9FFE5A5B976F}" presName="hierChild3" presStyleCnt="0"/>
      <dgm:spPr/>
    </dgm:pt>
    <dgm:pt modelId="{44E7B82B-1C10-465A-8D5E-45E2FF7E12A7}" type="pres">
      <dgm:prSet presAssocID="{BCB8C15E-0987-4B00-AA8F-99538E1B6E1A}" presName="Name19" presStyleLbl="parChTrans1D2" presStyleIdx="2" presStyleCnt="4"/>
      <dgm:spPr/>
    </dgm:pt>
    <dgm:pt modelId="{86724240-042C-4F3F-93D2-45F7391FA848}" type="pres">
      <dgm:prSet presAssocID="{228D00FA-CFB3-45FE-9CD9-1198E9573FD9}" presName="Name21" presStyleCnt="0"/>
      <dgm:spPr/>
    </dgm:pt>
    <dgm:pt modelId="{4202DBFA-708A-4212-8940-78A49959B6F8}" type="pres">
      <dgm:prSet presAssocID="{228D00FA-CFB3-45FE-9CD9-1198E9573FD9}" presName="level2Shape" presStyleLbl="node2" presStyleIdx="2" presStyleCnt="4"/>
      <dgm:spPr/>
    </dgm:pt>
    <dgm:pt modelId="{A8F28611-F0E9-4D85-9184-057ED4584439}" type="pres">
      <dgm:prSet presAssocID="{228D00FA-CFB3-45FE-9CD9-1198E9573FD9}" presName="hierChild3" presStyleCnt="0"/>
      <dgm:spPr/>
    </dgm:pt>
    <dgm:pt modelId="{A12ACBD6-D3A6-4951-B18D-23D61AE5B8A6}" type="pres">
      <dgm:prSet presAssocID="{E474F13F-3DCE-4E4E-83BE-A7F03B2EB7B5}" presName="Name19" presStyleLbl="parChTrans1D2" presStyleIdx="3" presStyleCnt="4"/>
      <dgm:spPr/>
    </dgm:pt>
    <dgm:pt modelId="{A8F2BDB9-805E-4B9C-B0FD-4AF70E89DF00}" type="pres">
      <dgm:prSet presAssocID="{5F9BC10D-636C-472B-BC93-488A474E16D0}" presName="Name21" presStyleCnt="0"/>
      <dgm:spPr/>
    </dgm:pt>
    <dgm:pt modelId="{05E46FB5-866C-4C62-952B-9855492DD9AF}" type="pres">
      <dgm:prSet presAssocID="{5F9BC10D-636C-472B-BC93-488A474E16D0}" presName="level2Shape" presStyleLbl="node2" presStyleIdx="3" presStyleCnt="4"/>
      <dgm:spPr/>
    </dgm:pt>
    <dgm:pt modelId="{A7700A36-C637-4580-B1EF-D75FF474328E}" type="pres">
      <dgm:prSet presAssocID="{5F9BC10D-636C-472B-BC93-488A474E16D0}" presName="hierChild3" presStyleCnt="0"/>
      <dgm:spPr/>
    </dgm:pt>
    <dgm:pt modelId="{F943E9F4-ECF7-4704-9E75-0F2114FBF7D7}" type="pres">
      <dgm:prSet presAssocID="{D9BF3DEC-1578-4836-A315-9961B4C2F730}" presName="bgShapesFlow" presStyleCnt="0"/>
      <dgm:spPr/>
    </dgm:pt>
  </dgm:ptLst>
  <dgm:cxnLst>
    <dgm:cxn modelId="{295DAE00-D2C7-4B91-8349-D536A4DF00A6}" type="presOf" srcId="{BCB8C15E-0987-4B00-AA8F-99538E1B6E1A}" destId="{44E7B82B-1C10-465A-8D5E-45E2FF7E12A7}" srcOrd="0" destOrd="0" presId="urn:microsoft.com/office/officeart/2005/8/layout/hierarchy6"/>
    <dgm:cxn modelId="{2472D001-D4F1-43D8-A3FB-39143813684F}" type="presOf" srcId="{75831735-190E-4710-B447-417B85C05CEB}" destId="{5833425C-DF6C-4611-9887-D92CE9E3561B}" srcOrd="0" destOrd="0" presId="urn:microsoft.com/office/officeart/2005/8/layout/hierarchy6"/>
    <dgm:cxn modelId="{1FAA2803-E7F5-49CB-8524-A960F7B9C1FE}" srcId="{E79DB0E8-F0A2-4CB7-95F2-09ED2F448254}" destId="{5F9BC10D-636C-472B-BC93-488A474E16D0}" srcOrd="3" destOrd="0" parTransId="{E474F13F-3DCE-4E4E-83BE-A7F03B2EB7B5}" sibTransId="{323776F0-8704-4BEE-A036-D2162A0FC344}"/>
    <dgm:cxn modelId="{488DD505-CD16-425C-926F-8E995B6F1D73}" type="presOf" srcId="{E79DB0E8-F0A2-4CB7-95F2-09ED2F448254}" destId="{3FAF25DE-B2B7-4E26-8223-22DA0E55E10C}" srcOrd="0" destOrd="0" presId="urn:microsoft.com/office/officeart/2005/8/layout/hierarchy6"/>
    <dgm:cxn modelId="{5D357511-E149-4E86-8377-8EEF4E4617DA}" type="presOf" srcId="{5F9BC10D-636C-472B-BC93-488A474E16D0}" destId="{05E46FB5-866C-4C62-952B-9855492DD9AF}" srcOrd="0" destOrd="0" presId="urn:microsoft.com/office/officeart/2005/8/layout/hierarchy6"/>
    <dgm:cxn modelId="{0A87A031-7D4E-470E-B585-88BBF8D1B374}" srcId="{E79DB0E8-F0A2-4CB7-95F2-09ED2F448254}" destId="{228D00FA-CFB3-45FE-9CD9-1198E9573FD9}" srcOrd="2" destOrd="0" parTransId="{BCB8C15E-0987-4B00-AA8F-99538E1B6E1A}" sibTransId="{B0F8C48B-9874-40D7-AF07-857E81271A50}"/>
    <dgm:cxn modelId="{12EFF735-B7B8-4419-B989-96BBABDD4279}" type="presOf" srcId="{D736C82D-B163-4F4B-AE56-2A7B503D0105}" destId="{0BB11F5F-B27C-4A4F-82F0-55649F528EFE}" srcOrd="0" destOrd="0" presId="urn:microsoft.com/office/officeart/2005/8/layout/hierarchy6"/>
    <dgm:cxn modelId="{E06DE269-EB7B-4C7F-82A3-7BEB98D1CDAF}" srcId="{E79DB0E8-F0A2-4CB7-95F2-09ED2F448254}" destId="{582A1EAF-5E15-435B-92C5-9FFE5A5B976F}" srcOrd="1" destOrd="0" parTransId="{75831735-190E-4710-B447-417B85C05CEB}" sibTransId="{CE386682-245E-4B21-9785-F6988EA420CC}"/>
    <dgm:cxn modelId="{F3E30579-E4F5-49CF-9C0B-77C56331F787}" type="presOf" srcId="{F265D2B8-E421-48AC-8044-B74EBE011640}" destId="{F969F1F3-628B-4A59-89E4-95A5F053E919}" srcOrd="0" destOrd="0" presId="urn:microsoft.com/office/officeart/2005/8/layout/hierarchy6"/>
    <dgm:cxn modelId="{23ED46AB-5072-4296-99BA-55F50D6FA7D7}" type="presOf" srcId="{228D00FA-CFB3-45FE-9CD9-1198E9573FD9}" destId="{4202DBFA-708A-4212-8940-78A49959B6F8}" srcOrd="0" destOrd="0" presId="urn:microsoft.com/office/officeart/2005/8/layout/hierarchy6"/>
    <dgm:cxn modelId="{5ED867CB-DCF5-45E2-915F-3C77078A1278}" srcId="{E79DB0E8-F0A2-4CB7-95F2-09ED2F448254}" destId="{F265D2B8-E421-48AC-8044-B74EBE011640}" srcOrd="0" destOrd="0" parTransId="{D736C82D-B163-4F4B-AE56-2A7B503D0105}" sibTransId="{B454A406-A69F-4A85-BE36-F4B494DE78A1}"/>
    <dgm:cxn modelId="{A27070DD-2F26-405D-A10F-93581E1B9463}" type="presOf" srcId="{582A1EAF-5E15-435B-92C5-9FFE5A5B976F}" destId="{F23B4C25-9957-41FF-9930-892A372433A4}" srcOrd="0" destOrd="0" presId="urn:microsoft.com/office/officeart/2005/8/layout/hierarchy6"/>
    <dgm:cxn modelId="{64144AE2-6705-429B-B161-05DD600ADC16}" type="presOf" srcId="{D9BF3DEC-1578-4836-A315-9961B4C2F730}" destId="{F6A34DBA-DE04-44E0-AE7A-EAE52BCDA822}" srcOrd="0" destOrd="0" presId="urn:microsoft.com/office/officeart/2005/8/layout/hierarchy6"/>
    <dgm:cxn modelId="{1640ABF5-F9D0-4B5C-9C1A-123AD4E82D56}" srcId="{D9BF3DEC-1578-4836-A315-9961B4C2F730}" destId="{E79DB0E8-F0A2-4CB7-95F2-09ED2F448254}" srcOrd="0" destOrd="0" parTransId="{EAF95121-24CA-4A44-AD38-03A2BF99B76C}" sibTransId="{ABC23301-AEFB-4454-9E14-D46A9F44F76C}"/>
    <dgm:cxn modelId="{0FEAFAF5-FF3C-4B81-B900-449FACD36F75}" type="presOf" srcId="{E474F13F-3DCE-4E4E-83BE-A7F03B2EB7B5}" destId="{A12ACBD6-D3A6-4951-B18D-23D61AE5B8A6}" srcOrd="0" destOrd="0" presId="urn:microsoft.com/office/officeart/2005/8/layout/hierarchy6"/>
    <dgm:cxn modelId="{92CF8355-03BE-4C5A-8AA4-10152876BE3C}" type="presParOf" srcId="{F6A34DBA-DE04-44E0-AE7A-EAE52BCDA822}" destId="{0BF34BB6-04E2-4055-8DED-6BE56F859A26}" srcOrd="0" destOrd="0" presId="urn:microsoft.com/office/officeart/2005/8/layout/hierarchy6"/>
    <dgm:cxn modelId="{391A1939-2C3C-408D-AE1A-C41385174B45}" type="presParOf" srcId="{0BF34BB6-04E2-4055-8DED-6BE56F859A26}" destId="{D02C24DA-6371-48B7-AAEF-587372F98811}" srcOrd="0" destOrd="0" presId="urn:microsoft.com/office/officeart/2005/8/layout/hierarchy6"/>
    <dgm:cxn modelId="{6982B0C0-D633-4027-86EC-2093F34A0DA5}" type="presParOf" srcId="{D02C24DA-6371-48B7-AAEF-587372F98811}" destId="{AC6B8D2D-69D5-4134-BFFA-BB0625D3D173}" srcOrd="0" destOrd="0" presId="urn:microsoft.com/office/officeart/2005/8/layout/hierarchy6"/>
    <dgm:cxn modelId="{07AFDDE1-FBCF-405B-90F0-9CA2DAE8735B}" type="presParOf" srcId="{AC6B8D2D-69D5-4134-BFFA-BB0625D3D173}" destId="{3FAF25DE-B2B7-4E26-8223-22DA0E55E10C}" srcOrd="0" destOrd="0" presId="urn:microsoft.com/office/officeart/2005/8/layout/hierarchy6"/>
    <dgm:cxn modelId="{BC25157D-06FC-4A1F-9287-C050F15770AF}" type="presParOf" srcId="{AC6B8D2D-69D5-4134-BFFA-BB0625D3D173}" destId="{D470CA8B-E90B-404A-AAB3-8CD4227D1E30}" srcOrd="1" destOrd="0" presId="urn:microsoft.com/office/officeart/2005/8/layout/hierarchy6"/>
    <dgm:cxn modelId="{2C864867-6682-45D8-ACBF-51D2095EA5F6}" type="presParOf" srcId="{D470CA8B-E90B-404A-AAB3-8CD4227D1E30}" destId="{0BB11F5F-B27C-4A4F-82F0-55649F528EFE}" srcOrd="0" destOrd="0" presId="urn:microsoft.com/office/officeart/2005/8/layout/hierarchy6"/>
    <dgm:cxn modelId="{117B2583-A013-46B6-A8ED-7CDB3E1BC352}" type="presParOf" srcId="{D470CA8B-E90B-404A-AAB3-8CD4227D1E30}" destId="{364F934E-536B-4C0F-B775-A07F75471A68}" srcOrd="1" destOrd="0" presId="urn:microsoft.com/office/officeart/2005/8/layout/hierarchy6"/>
    <dgm:cxn modelId="{660B8DCB-4429-41C7-9FAA-F83945A808AC}" type="presParOf" srcId="{364F934E-536B-4C0F-B775-A07F75471A68}" destId="{F969F1F3-628B-4A59-89E4-95A5F053E919}" srcOrd="0" destOrd="0" presId="urn:microsoft.com/office/officeart/2005/8/layout/hierarchy6"/>
    <dgm:cxn modelId="{7D41A5B9-9882-4BB2-B73C-E5D263FD2F52}" type="presParOf" srcId="{364F934E-536B-4C0F-B775-A07F75471A68}" destId="{F29AD583-02DF-4496-BE14-2BFC09E40499}" srcOrd="1" destOrd="0" presId="urn:microsoft.com/office/officeart/2005/8/layout/hierarchy6"/>
    <dgm:cxn modelId="{B140C43E-B807-4769-92B3-8062F86CB38D}" type="presParOf" srcId="{D470CA8B-E90B-404A-AAB3-8CD4227D1E30}" destId="{5833425C-DF6C-4611-9887-D92CE9E3561B}" srcOrd="2" destOrd="0" presId="urn:microsoft.com/office/officeart/2005/8/layout/hierarchy6"/>
    <dgm:cxn modelId="{8DCB7D88-8A1D-4743-A083-18EFEB63A53B}" type="presParOf" srcId="{D470CA8B-E90B-404A-AAB3-8CD4227D1E30}" destId="{AA6BE2BD-BB92-47AE-916C-B9A6256F8136}" srcOrd="3" destOrd="0" presId="urn:microsoft.com/office/officeart/2005/8/layout/hierarchy6"/>
    <dgm:cxn modelId="{DE69EB94-5135-4FE6-A5E8-FEA11B0A60D4}" type="presParOf" srcId="{AA6BE2BD-BB92-47AE-916C-B9A6256F8136}" destId="{F23B4C25-9957-41FF-9930-892A372433A4}" srcOrd="0" destOrd="0" presId="urn:microsoft.com/office/officeart/2005/8/layout/hierarchy6"/>
    <dgm:cxn modelId="{0D198B7F-3F12-4A7D-BBCC-EA1C3259C8FB}" type="presParOf" srcId="{AA6BE2BD-BB92-47AE-916C-B9A6256F8136}" destId="{D3EF005D-F5CF-446A-AFFA-AC52D52F8F6D}" srcOrd="1" destOrd="0" presId="urn:microsoft.com/office/officeart/2005/8/layout/hierarchy6"/>
    <dgm:cxn modelId="{29C7144C-4B9E-426A-8722-44076B5EF799}" type="presParOf" srcId="{D470CA8B-E90B-404A-AAB3-8CD4227D1E30}" destId="{44E7B82B-1C10-465A-8D5E-45E2FF7E12A7}" srcOrd="4" destOrd="0" presId="urn:microsoft.com/office/officeart/2005/8/layout/hierarchy6"/>
    <dgm:cxn modelId="{D80823D0-74BC-4C74-AC9F-ECE1F249D20C}" type="presParOf" srcId="{D470CA8B-E90B-404A-AAB3-8CD4227D1E30}" destId="{86724240-042C-4F3F-93D2-45F7391FA848}" srcOrd="5" destOrd="0" presId="urn:microsoft.com/office/officeart/2005/8/layout/hierarchy6"/>
    <dgm:cxn modelId="{C2ED317E-4E9D-43F1-B8F0-10B0DADC4F19}" type="presParOf" srcId="{86724240-042C-4F3F-93D2-45F7391FA848}" destId="{4202DBFA-708A-4212-8940-78A49959B6F8}" srcOrd="0" destOrd="0" presId="urn:microsoft.com/office/officeart/2005/8/layout/hierarchy6"/>
    <dgm:cxn modelId="{C9D0B7AF-658D-4940-8287-7648527A69CB}" type="presParOf" srcId="{86724240-042C-4F3F-93D2-45F7391FA848}" destId="{A8F28611-F0E9-4D85-9184-057ED4584439}" srcOrd="1" destOrd="0" presId="urn:microsoft.com/office/officeart/2005/8/layout/hierarchy6"/>
    <dgm:cxn modelId="{CCCC364B-4B7F-42F7-AF2B-08FA70EA2AA1}" type="presParOf" srcId="{D470CA8B-E90B-404A-AAB3-8CD4227D1E30}" destId="{A12ACBD6-D3A6-4951-B18D-23D61AE5B8A6}" srcOrd="6" destOrd="0" presId="urn:microsoft.com/office/officeart/2005/8/layout/hierarchy6"/>
    <dgm:cxn modelId="{2C74B802-E46F-497B-8BCA-8ABF915EC931}" type="presParOf" srcId="{D470CA8B-E90B-404A-AAB3-8CD4227D1E30}" destId="{A8F2BDB9-805E-4B9C-B0FD-4AF70E89DF00}" srcOrd="7" destOrd="0" presId="urn:microsoft.com/office/officeart/2005/8/layout/hierarchy6"/>
    <dgm:cxn modelId="{C6DB9220-FC91-4320-BE02-37E0D81DA929}" type="presParOf" srcId="{A8F2BDB9-805E-4B9C-B0FD-4AF70E89DF00}" destId="{05E46FB5-866C-4C62-952B-9855492DD9AF}" srcOrd="0" destOrd="0" presId="urn:microsoft.com/office/officeart/2005/8/layout/hierarchy6"/>
    <dgm:cxn modelId="{E7B2DC4A-7EE5-426C-BD1F-9F91C81603CB}" type="presParOf" srcId="{A8F2BDB9-805E-4B9C-B0FD-4AF70E89DF00}" destId="{A7700A36-C637-4580-B1EF-D75FF474328E}" srcOrd="1" destOrd="0" presId="urn:microsoft.com/office/officeart/2005/8/layout/hierarchy6"/>
    <dgm:cxn modelId="{5B40A608-3668-4D65-AEB2-0FDFE4A735FA}" type="presParOf" srcId="{F6A34DBA-DE04-44E0-AE7A-EAE52BCDA822}" destId="{F943E9F4-ECF7-4704-9E75-0F2114FBF7D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89710-1D74-45AD-B700-00A8916A5ACB}">
      <dsp:nvSpPr>
        <dsp:cNvPr id="0" name=""/>
        <dsp:cNvSpPr/>
      </dsp:nvSpPr>
      <dsp:spPr>
        <a:xfrm>
          <a:off x="5489274" y="541"/>
          <a:ext cx="1816215" cy="1210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Bottom-Up Parser</a:t>
          </a:r>
        </a:p>
      </dsp:txBody>
      <dsp:txXfrm>
        <a:off x="5524737" y="36004"/>
        <a:ext cx="1745289" cy="1139884"/>
      </dsp:txXfrm>
    </dsp:sp>
    <dsp:sp modelId="{4A39D568-5BA2-4EFB-869E-288D44F621B4}">
      <dsp:nvSpPr>
        <dsp:cNvPr id="0" name=""/>
        <dsp:cNvSpPr/>
      </dsp:nvSpPr>
      <dsp:spPr>
        <a:xfrm>
          <a:off x="5216842" y="1211351"/>
          <a:ext cx="1180539" cy="484324"/>
        </a:xfrm>
        <a:custGeom>
          <a:avLst/>
          <a:gdLst/>
          <a:ahLst/>
          <a:cxnLst/>
          <a:rect l="0" t="0" r="0" b="0"/>
          <a:pathLst>
            <a:path>
              <a:moveTo>
                <a:pt x="1180539" y="0"/>
              </a:moveTo>
              <a:lnTo>
                <a:pt x="1180539" y="242162"/>
              </a:lnTo>
              <a:lnTo>
                <a:pt x="0" y="242162"/>
              </a:lnTo>
              <a:lnTo>
                <a:pt x="0" y="48432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BFE52-96BD-4FAB-AF1E-DBD784955B1D}">
      <dsp:nvSpPr>
        <dsp:cNvPr id="0" name=""/>
        <dsp:cNvSpPr/>
      </dsp:nvSpPr>
      <dsp:spPr>
        <a:xfrm>
          <a:off x="4308734" y="1695675"/>
          <a:ext cx="1816215" cy="1210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 Parser</a:t>
          </a:r>
        </a:p>
      </dsp:txBody>
      <dsp:txXfrm>
        <a:off x="4344197" y="1731138"/>
        <a:ext cx="1745289" cy="1139884"/>
      </dsp:txXfrm>
    </dsp:sp>
    <dsp:sp modelId="{0BB11F5F-B27C-4A4F-82F0-55649F528EFE}">
      <dsp:nvSpPr>
        <dsp:cNvPr id="0" name=""/>
        <dsp:cNvSpPr/>
      </dsp:nvSpPr>
      <dsp:spPr>
        <a:xfrm>
          <a:off x="1675222" y="2906486"/>
          <a:ext cx="3541619" cy="484324"/>
        </a:xfrm>
        <a:custGeom>
          <a:avLst/>
          <a:gdLst/>
          <a:ahLst/>
          <a:cxnLst/>
          <a:rect l="0" t="0" r="0" b="0"/>
          <a:pathLst>
            <a:path>
              <a:moveTo>
                <a:pt x="3541619" y="0"/>
              </a:moveTo>
              <a:lnTo>
                <a:pt x="3541619" y="242162"/>
              </a:lnTo>
              <a:lnTo>
                <a:pt x="0" y="242162"/>
              </a:lnTo>
              <a:lnTo>
                <a:pt x="0" y="484324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9F1F3-628B-4A59-89E4-95A5F053E919}">
      <dsp:nvSpPr>
        <dsp:cNvPr id="0" name=""/>
        <dsp:cNvSpPr/>
      </dsp:nvSpPr>
      <dsp:spPr>
        <a:xfrm>
          <a:off x="767115" y="3390810"/>
          <a:ext cx="1816215" cy="1210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LR(0)</a:t>
          </a:r>
        </a:p>
      </dsp:txBody>
      <dsp:txXfrm>
        <a:off x="802578" y="3426273"/>
        <a:ext cx="1745289" cy="1139884"/>
      </dsp:txXfrm>
    </dsp:sp>
    <dsp:sp modelId="{5833425C-DF6C-4611-9887-D92CE9E3561B}">
      <dsp:nvSpPr>
        <dsp:cNvPr id="0" name=""/>
        <dsp:cNvSpPr/>
      </dsp:nvSpPr>
      <dsp:spPr>
        <a:xfrm>
          <a:off x="4036302" y="2906486"/>
          <a:ext cx="1180539" cy="484324"/>
        </a:xfrm>
        <a:custGeom>
          <a:avLst/>
          <a:gdLst/>
          <a:ahLst/>
          <a:cxnLst/>
          <a:rect l="0" t="0" r="0" b="0"/>
          <a:pathLst>
            <a:path>
              <a:moveTo>
                <a:pt x="1180539" y="0"/>
              </a:moveTo>
              <a:lnTo>
                <a:pt x="1180539" y="242162"/>
              </a:lnTo>
              <a:lnTo>
                <a:pt x="0" y="242162"/>
              </a:lnTo>
              <a:lnTo>
                <a:pt x="0" y="484324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B4C25-9957-41FF-9930-892A372433A4}">
      <dsp:nvSpPr>
        <dsp:cNvPr id="0" name=""/>
        <dsp:cNvSpPr/>
      </dsp:nvSpPr>
      <dsp:spPr>
        <a:xfrm>
          <a:off x="3128195" y="3390810"/>
          <a:ext cx="1816215" cy="1210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SLR(1)</a:t>
          </a:r>
        </a:p>
      </dsp:txBody>
      <dsp:txXfrm>
        <a:off x="3163658" y="3426273"/>
        <a:ext cx="1745289" cy="1139884"/>
      </dsp:txXfrm>
    </dsp:sp>
    <dsp:sp modelId="{44E7B82B-1C10-465A-8D5E-45E2FF7E12A7}">
      <dsp:nvSpPr>
        <dsp:cNvPr id="0" name=""/>
        <dsp:cNvSpPr/>
      </dsp:nvSpPr>
      <dsp:spPr>
        <a:xfrm>
          <a:off x="5216842" y="2906486"/>
          <a:ext cx="1180539" cy="48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62"/>
              </a:lnTo>
              <a:lnTo>
                <a:pt x="1180539" y="242162"/>
              </a:lnTo>
              <a:lnTo>
                <a:pt x="1180539" y="484324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2DBFA-708A-4212-8940-78A49959B6F8}">
      <dsp:nvSpPr>
        <dsp:cNvPr id="0" name=""/>
        <dsp:cNvSpPr/>
      </dsp:nvSpPr>
      <dsp:spPr>
        <a:xfrm>
          <a:off x="5489274" y="3390810"/>
          <a:ext cx="1816215" cy="1210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LALR(1)</a:t>
          </a:r>
        </a:p>
      </dsp:txBody>
      <dsp:txXfrm>
        <a:off x="5524737" y="3426273"/>
        <a:ext cx="1745289" cy="1139884"/>
      </dsp:txXfrm>
    </dsp:sp>
    <dsp:sp modelId="{A12ACBD6-D3A6-4951-B18D-23D61AE5B8A6}">
      <dsp:nvSpPr>
        <dsp:cNvPr id="0" name=""/>
        <dsp:cNvSpPr/>
      </dsp:nvSpPr>
      <dsp:spPr>
        <a:xfrm>
          <a:off x="5216842" y="2906486"/>
          <a:ext cx="3541619" cy="48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62"/>
              </a:lnTo>
              <a:lnTo>
                <a:pt x="3541619" y="242162"/>
              </a:lnTo>
              <a:lnTo>
                <a:pt x="3541619" y="484324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46FB5-866C-4C62-952B-9855492DD9AF}">
      <dsp:nvSpPr>
        <dsp:cNvPr id="0" name=""/>
        <dsp:cNvSpPr/>
      </dsp:nvSpPr>
      <dsp:spPr>
        <a:xfrm>
          <a:off x="7850354" y="3390810"/>
          <a:ext cx="1816215" cy="1210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CLR(1)</a:t>
          </a:r>
        </a:p>
      </dsp:txBody>
      <dsp:txXfrm>
        <a:off x="7885817" y="3426273"/>
        <a:ext cx="1745289" cy="1139884"/>
      </dsp:txXfrm>
    </dsp:sp>
    <dsp:sp modelId="{985BEFDC-FBA1-4EF5-97DF-159898C8123C}">
      <dsp:nvSpPr>
        <dsp:cNvPr id="0" name=""/>
        <dsp:cNvSpPr/>
      </dsp:nvSpPr>
      <dsp:spPr>
        <a:xfrm>
          <a:off x="6397382" y="1211351"/>
          <a:ext cx="1180539" cy="48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62"/>
              </a:lnTo>
              <a:lnTo>
                <a:pt x="1180539" y="242162"/>
              </a:lnTo>
              <a:lnTo>
                <a:pt x="1180539" y="48432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C2E8A-E9BA-4604-8292-ACA2A0A30057}">
      <dsp:nvSpPr>
        <dsp:cNvPr id="0" name=""/>
        <dsp:cNvSpPr/>
      </dsp:nvSpPr>
      <dsp:spPr>
        <a:xfrm>
          <a:off x="6669814" y="1695675"/>
          <a:ext cx="1816215" cy="1210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Operator Precedence Operator</a:t>
          </a:r>
        </a:p>
      </dsp:txBody>
      <dsp:txXfrm>
        <a:off x="6705277" y="1731138"/>
        <a:ext cx="1745289" cy="1139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F25DE-B2B7-4E26-8223-22DA0E55E10C}">
      <dsp:nvSpPr>
        <dsp:cNvPr id="0" name=""/>
        <dsp:cNvSpPr/>
      </dsp:nvSpPr>
      <dsp:spPr>
        <a:xfrm>
          <a:off x="4153350" y="599493"/>
          <a:ext cx="2126984" cy="14179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 Parser</a:t>
          </a:r>
        </a:p>
      </dsp:txBody>
      <dsp:txXfrm>
        <a:off x="4194881" y="641024"/>
        <a:ext cx="2043922" cy="1334927"/>
      </dsp:txXfrm>
    </dsp:sp>
    <dsp:sp modelId="{0BB11F5F-B27C-4A4F-82F0-55649F528EFE}">
      <dsp:nvSpPr>
        <dsp:cNvPr id="0" name=""/>
        <dsp:cNvSpPr/>
      </dsp:nvSpPr>
      <dsp:spPr>
        <a:xfrm>
          <a:off x="1069223" y="2017483"/>
          <a:ext cx="4147619" cy="567195"/>
        </a:xfrm>
        <a:custGeom>
          <a:avLst/>
          <a:gdLst/>
          <a:ahLst/>
          <a:cxnLst/>
          <a:rect l="0" t="0" r="0" b="0"/>
          <a:pathLst>
            <a:path>
              <a:moveTo>
                <a:pt x="4147619" y="0"/>
              </a:moveTo>
              <a:lnTo>
                <a:pt x="4147619" y="283597"/>
              </a:lnTo>
              <a:lnTo>
                <a:pt x="0" y="283597"/>
              </a:lnTo>
              <a:lnTo>
                <a:pt x="0" y="567195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9F1F3-628B-4A59-89E4-95A5F053E919}">
      <dsp:nvSpPr>
        <dsp:cNvPr id="0" name=""/>
        <dsp:cNvSpPr/>
      </dsp:nvSpPr>
      <dsp:spPr>
        <a:xfrm>
          <a:off x="5731" y="2584678"/>
          <a:ext cx="2126984" cy="14179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LR(0)</a:t>
          </a:r>
        </a:p>
      </dsp:txBody>
      <dsp:txXfrm>
        <a:off x="47262" y="2626209"/>
        <a:ext cx="2043922" cy="1334927"/>
      </dsp:txXfrm>
    </dsp:sp>
    <dsp:sp modelId="{5833425C-DF6C-4611-9887-D92CE9E3561B}">
      <dsp:nvSpPr>
        <dsp:cNvPr id="0" name=""/>
        <dsp:cNvSpPr/>
      </dsp:nvSpPr>
      <dsp:spPr>
        <a:xfrm>
          <a:off x="3834302" y="2017483"/>
          <a:ext cx="1382539" cy="567195"/>
        </a:xfrm>
        <a:custGeom>
          <a:avLst/>
          <a:gdLst/>
          <a:ahLst/>
          <a:cxnLst/>
          <a:rect l="0" t="0" r="0" b="0"/>
          <a:pathLst>
            <a:path>
              <a:moveTo>
                <a:pt x="1382539" y="0"/>
              </a:moveTo>
              <a:lnTo>
                <a:pt x="1382539" y="283597"/>
              </a:lnTo>
              <a:lnTo>
                <a:pt x="0" y="283597"/>
              </a:lnTo>
              <a:lnTo>
                <a:pt x="0" y="567195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B4C25-9957-41FF-9930-892A372433A4}">
      <dsp:nvSpPr>
        <dsp:cNvPr id="0" name=""/>
        <dsp:cNvSpPr/>
      </dsp:nvSpPr>
      <dsp:spPr>
        <a:xfrm>
          <a:off x="2770810" y="2584678"/>
          <a:ext cx="2126984" cy="14179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SLR(1)</a:t>
          </a:r>
        </a:p>
      </dsp:txBody>
      <dsp:txXfrm>
        <a:off x="2812341" y="2626209"/>
        <a:ext cx="2043922" cy="1334927"/>
      </dsp:txXfrm>
    </dsp:sp>
    <dsp:sp modelId="{44E7B82B-1C10-465A-8D5E-45E2FF7E12A7}">
      <dsp:nvSpPr>
        <dsp:cNvPr id="0" name=""/>
        <dsp:cNvSpPr/>
      </dsp:nvSpPr>
      <dsp:spPr>
        <a:xfrm>
          <a:off x="5216842" y="2017483"/>
          <a:ext cx="1382539" cy="567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597"/>
              </a:lnTo>
              <a:lnTo>
                <a:pt x="1382539" y="283597"/>
              </a:lnTo>
              <a:lnTo>
                <a:pt x="1382539" y="567195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2DBFA-708A-4212-8940-78A49959B6F8}">
      <dsp:nvSpPr>
        <dsp:cNvPr id="0" name=""/>
        <dsp:cNvSpPr/>
      </dsp:nvSpPr>
      <dsp:spPr>
        <a:xfrm>
          <a:off x="5535890" y="2584678"/>
          <a:ext cx="2126984" cy="14179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LALR(1)</a:t>
          </a:r>
        </a:p>
      </dsp:txBody>
      <dsp:txXfrm>
        <a:off x="5577421" y="2626209"/>
        <a:ext cx="2043922" cy="1334927"/>
      </dsp:txXfrm>
    </dsp:sp>
    <dsp:sp modelId="{A12ACBD6-D3A6-4951-B18D-23D61AE5B8A6}">
      <dsp:nvSpPr>
        <dsp:cNvPr id="0" name=""/>
        <dsp:cNvSpPr/>
      </dsp:nvSpPr>
      <dsp:spPr>
        <a:xfrm>
          <a:off x="5216842" y="2017483"/>
          <a:ext cx="4147619" cy="567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597"/>
              </a:lnTo>
              <a:lnTo>
                <a:pt x="4147619" y="283597"/>
              </a:lnTo>
              <a:lnTo>
                <a:pt x="4147619" y="567195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46FB5-866C-4C62-952B-9855492DD9AF}">
      <dsp:nvSpPr>
        <dsp:cNvPr id="0" name=""/>
        <dsp:cNvSpPr/>
      </dsp:nvSpPr>
      <dsp:spPr>
        <a:xfrm>
          <a:off x="8300969" y="2584678"/>
          <a:ext cx="2126984" cy="14179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CLR(1)</a:t>
          </a:r>
        </a:p>
      </dsp:txBody>
      <dsp:txXfrm>
        <a:off x="8342500" y="2626209"/>
        <a:ext cx="2043922" cy="1334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C01E-E7B1-4DD7-B565-EEF20BF1B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FC45A-FB9D-4B6C-ADBE-5AD5E1D15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B35E-720A-43FB-8880-261F6D58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B647D-516C-464E-8993-E0FABC38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52E3-D28C-4865-80AC-7FD7BB85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16C5-6590-4073-A5F8-379E2254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0BB5-E219-4A07-8219-6F94DB92F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DCCA-F734-4860-9441-DD232D72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D98E-1B8E-4818-A0B4-0AFA9B68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9ECA-D370-40D5-9A3B-BD23B823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4A06D-8AC2-4B16-A23E-2DDA64A0D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BA076-DCDE-4BEC-A8D1-41134F228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CC2D0-9160-486B-9F4C-47998670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C6A18-1A79-428A-AC8F-5EE92385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782A9-E78D-4910-B276-D5DC70C4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85FE-1876-462E-9192-52ADB981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83EF-621F-4FA2-B361-BD9998FE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F8CE8-0467-4C2E-9E1E-D7D3CD56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65C1-1A40-4735-BB4D-37E2B062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F9B91-C52F-45DF-B57D-C046BF23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C053-0CD0-48C1-8615-9BCF8F73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44A38-CEAB-492D-9D50-AE0EE9E4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AEF7-8ACB-4B87-B9D5-E5DAE88F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6134-EAEC-4CE1-9CA0-605CD69E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193AE-D97B-4CBB-9A18-04CA9366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61A7-68DA-4143-B6A4-1B1E6C38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93D51-B305-42D1-B2D8-124502B45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C39C7-0BF7-4DC5-92C5-BE0E8862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E3ED3-3F1F-482F-A005-5101DBF2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6E2CD-E3DE-4311-9307-FA702BAB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BC287-013E-4A55-B592-5114E2C6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7F6A-9CBD-44DC-B551-5B0EAD00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7CC0-AA2E-4909-B2F8-7BB90F0F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B4546-EACB-4115-8B65-A3FDF7548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E0578-0A21-4BC1-B7A2-9FD6DA360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06F93-3F23-4E34-9C51-44CAD918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14C56-856B-4A6E-99A6-269502FC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43AAB-7D7B-4FF0-A8F4-5121DCDC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7A30A-1EB6-4EB4-87E2-38AA4E20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8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C54D-8F81-409F-8768-0F9EED57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2FAD1-AF1A-4693-B28E-2B502022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7E2D7-4AAF-4B55-AC80-4F9BB81D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38A3B-C99C-4492-9A44-C7F2DBC9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540E8-4212-4EC1-A559-3B89CF70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22C91-7D0E-4D52-AECC-FF3BE724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BDA3F-8A5B-4043-A1A9-9ABC6A46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1FEE-45D3-439E-ABC9-E0F1E202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0B81-C0A4-4A6A-9BFA-2716461C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69F9-4B4C-4971-8E2E-7E0A4785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752F8-E42A-4257-8888-D96F553E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3A6D4-E709-4F8A-BDDB-8B085C8E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FF09F-5BF3-42C2-8FB2-9304E955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8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19C9-0EDB-4A4F-922C-DAE53240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19BF1-277A-4ABB-B1BE-599C0490A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50E2A-D36D-4E9A-AA2B-428A84E1C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CBD3-973F-4E71-9FE6-2E9BFF3C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5A492-484E-4E64-8810-024C7CF2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15F62-6F4A-478D-B489-334B691C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794A6-34C5-446A-AA3B-9E4E3AC8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15F7-8093-439E-B636-6E875EA3B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36F07-E8B0-40AA-B9CD-88E45EC56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5CE2-C094-42A0-884D-7107AACD3DEA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FAAC-16C6-46EB-BCE9-E3D99DA05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51EF7-A42B-47D2-B0D5-DEDB810E9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8060-15BE-4D03-AD22-15AF8A718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CS-4031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 Construction 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Chapter 4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4DD3E-1966-49B0-B842-E9D5AF691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Faryal Saud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Lecturer, Department of Computer Science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 NUCES CFD</a:t>
            </a:r>
          </a:p>
        </p:txBody>
      </p:sp>
    </p:spTree>
    <p:extLst>
      <p:ext uri="{BB962C8B-B14F-4D97-AF65-F5344CB8AC3E}">
        <p14:creationId xmlns:p14="http://schemas.microsoft.com/office/powerpoint/2010/main" val="39084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4EE8-5D3B-4DE8-9A24-C4D07539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Grammar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 is a grammar with start symbol S, then G` augmented is new augmented grammar with the starting symbol S` and new production will be S` → .S.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9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4EE8-5D3B-4DE8-9A24-C4D07539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we used LR(0) canonical item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LR(0) grammar, we do the following steps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 the given grammar </a:t>
            </a:r>
          </a:p>
          <a:p>
            <a:pPr marL="514350" indent="-51435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47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Parser : Augmented Grammar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54EE8-5D3B-4DE8-9A24-C4D07539B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augment the grammar we used “.” symbol, which indicate that the value at the right side of . is not explored till now.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augmented grammar will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`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54EE8-5D3B-4DE8-9A24-C4D07539B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724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54EE8-5D3B-4DE8-9A24-C4D07539B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Augmented Grammar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`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→.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 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54EE8-5D3B-4DE8-9A24-C4D07539B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2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362DB7-DA93-4CC2-82F3-044133B852DC}"/>
                  </a:ext>
                </a:extLst>
              </p:cNvPr>
              <p:cNvSpPr txBox="1"/>
              <p:nvPr/>
            </p:nvSpPr>
            <p:spPr>
              <a:xfrm>
                <a:off x="771525" y="2428875"/>
                <a:ext cx="2200275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` → .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→.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 .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 .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𝑖𝑑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augmented Grammar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362DB7-DA93-4CC2-82F3-044133B8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2428875"/>
                <a:ext cx="2200275" cy="1477328"/>
              </a:xfrm>
              <a:prstGeom prst="rect">
                <a:avLst/>
              </a:prstGeom>
              <a:blipFill>
                <a:blip r:embed="rId2"/>
                <a:stretch>
                  <a:fillRect l="-551" r="-275" b="-48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F5D1F-DC14-4AC9-A0B8-8474959D068E}"/>
                  </a:ext>
                </a:extLst>
              </p:cNvPr>
              <p:cNvSpPr txBox="1"/>
              <p:nvPr/>
            </p:nvSpPr>
            <p:spPr>
              <a:xfrm>
                <a:off x="4410075" y="1875115"/>
                <a:ext cx="17526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` →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F5D1F-DC14-4AC9-A0B8-8474959D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75" y="1875115"/>
                <a:ext cx="1752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C0308D-8710-4E07-8202-0EE7B8BA292E}"/>
              </a:ext>
            </a:extLst>
          </p:cNvPr>
          <p:cNvCxnSpPr>
            <a:endCxn id="6" idx="1"/>
          </p:cNvCxnSpPr>
          <p:nvPr/>
        </p:nvCxnSpPr>
        <p:spPr>
          <a:xfrm flipV="1">
            <a:off x="2971800" y="2059781"/>
            <a:ext cx="1438275" cy="797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194831-18FE-4EFC-BE90-D3F40D9AE97C}"/>
                  </a:ext>
                </a:extLst>
              </p:cNvPr>
              <p:cNvSpPr/>
              <p:nvPr/>
            </p:nvSpPr>
            <p:spPr>
              <a:xfrm>
                <a:off x="5467350" y="2828836"/>
                <a:ext cx="1838326" cy="6463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194831-18FE-4EFC-BE90-D3F40D9AE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0" y="2828836"/>
                <a:ext cx="183832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AB3488-A850-4608-94DC-104DCD371DAB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971800" y="3152002"/>
            <a:ext cx="2495550" cy="1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267729-AA61-4F35-9AA1-3949131299C3}"/>
              </a:ext>
            </a:extLst>
          </p:cNvPr>
          <p:cNvCxnSpPr>
            <a:cxnSpLocks/>
          </p:cNvCxnSpPr>
          <p:nvPr/>
        </p:nvCxnSpPr>
        <p:spPr>
          <a:xfrm>
            <a:off x="2971800" y="3475167"/>
            <a:ext cx="2200275" cy="1001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3C5C04-6106-4408-AA59-21EAF1DE9F18}"/>
                  </a:ext>
                </a:extLst>
              </p:cNvPr>
              <p:cNvSpPr txBox="1"/>
              <p:nvPr/>
            </p:nvSpPr>
            <p:spPr>
              <a:xfrm>
                <a:off x="5172075" y="4292084"/>
                <a:ext cx="22002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3C5C04-6106-4408-AA59-21EAF1DE9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75" y="4292084"/>
                <a:ext cx="2200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B34DA05-E171-45BA-8350-CA2D4ED2212C}"/>
              </a:ext>
            </a:extLst>
          </p:cNvPr>
          <p:cNvSpPr txBox="1"/>
          <p:nvPr/>
        </p:nvSpPr>
        <p:spPr>
          <a:xfrm>
            <a:off x="3429000" y="2075096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FCC13E-78EE-412B-9F0B-372B6E565601}"/>
              </a:ext>
            </a:extLst>
          </p:cNvPr>
          <p:cNvSpPr txBox="1"/>
          <p:nvPr/>
        </p:nvSpPr>
        <p:spPr>
          <a:xfrm>
            <a:off x="3581400" y="2846621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F7C7BF-7CB2-47B1-A126-BA8580AF4394}"/>
              </a:ext>
            </a:extLst>
          </p:cNvPr>
          <p:cNvSpPr txBox="1"/>
          <p:nvPr/>
        </p:nvSpPr>
        <p:spPr>
          <a:xfrm>
            <a:off x="3581400" y="3475271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4696B8C-FE55-45FE-9E05-7E761E239CB8}"/>
                  </a:ext>
                </a:extLst>
              </p:cNvPr>
              <p:cNvSpPr/>
              <p:nvPr/>
            </p:nvSpPr>
            <p:spPr>
              <a:xfrm>
                <a:off x="8362951" y="2971711"/>
                <a:ext cx="1838326" cy="12003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𝑖𝑑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4696B8C-FE55-45FE-9E05-7E761E239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951" y="2971711"/>
                <a:ext cx="1838326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5453BD-7E52-4A83-AA1C-5E3F96D918D7}"/>
              </a:ext>
            </a:extLst>
          </p:cNvPr>
          <p:cNvCxnSpPr>
            <a:cxnSpLocks/>
          </p:cNvCxnSpPr>
          <p:nvPr/>
        </p:nvCxnSpPr>
        <p:spPr>
          <a:xfrm flipV="1">
            <a:off x="7305676" y="3152001"/>
            <a:ext cx="105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4C154C-30F9-46FB-A27E-144881EF2CB7}"/>
              </a:ext>
            </a:extLst>
          </p:cNvPr>
          <p:cNvSpPr txBox="1"/>
          <p:nvPr/>
        </p:nvSpPr>
        <p:spPr>
          <a:xfrm>
            <a:off x="7715251" y="286576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973B285-3549-422A-AD3D-31989B1E784B}"/>
                  </a:ext>
                </a:extLst>
              </p:cNvPr>
              <p:cNvSpPr/>
              <p:nvPr/>
            </p:nvSpPr>
            <p:spPr>
              <a:xfrm>
                <a:off x="9620250" y="1641500"/>
                <a:ext cx="1838326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973B285-3549-422A-AD3D-31989B1E7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0" y="1641500"/>
                <a:ext cx="18383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2E06FB-9856-48F0-91B5-BA124EB57D6E}"/>
              </a:ext>
            </a:extLst>
          </p:cNvPr>
          <p:cNvCxnSpPr>
            <a:cxnSpLocks/>
          </p:cNvCxnSpPr>
          <p:nvPr/>
        </p:nvCxnSpPr>
        <p:spPr>
          <a:xfrm flipV="1">
            <a:off x="9077327" y="2069306"/>
            <a:ext cx="1038223" cy="878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FB8096-18D0-4DD2-8C84-95FE7CC02537}"/>
              </a:ext>
            </a:extLst>
          </p:cNvPr>
          <p:cNvSpPr txBox="1"/>
          <p:nvPr/>
        </p:nvSpPr>
        <p:spPr>
          <a:xfrm>
            <a:off x="9220200" y="2273974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CB1D3-0CD1-4EAE-846B-3928930972C9}"/>
              </a:ext>
            </a:extLst>
          </p:cNvPr>
          <p:cNvCxnSpPr/>
          <p:nvPr/>
        </p:nvCxnSpPr>
        <p:spPr>
          <a:xfrm flipH="1" flipV="1">
            <a:off x="7305676" y="3429000"/>
            <a:ext cx="1076326" cy="47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A08F6A-1F7B-4224-85AC-495BC6B49C54}"/>
              </a:ext>
            </a:extLst>
          </p:cNvPr>
          <p:cNvSpPr txBox="1"/>
          <p:nvPr/>
        </p:nvSpPr>
        <p:spPr>
          <a:xfrm>
            <a:off x="7677152" y="3611628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2B538A-A076-49DA-85FD-1EA279B58359}"/>
              </a:ext>
            </a:extLst>
          </p:cNvPr>
          <p:cNvCxnSpPr>
            <a:cxnSpLocks/>
          </p:cNvCxnSpPr>
          <p:nvPr/>
        </p:nvCxnSpPr>
        <p:spPr>
          <a:xfrm flipH="1">
            <a:off x="7372352" y="4146777"/>
            <a:ext cx="962024" cy="48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314CFF-B593-440A-8D4E-617648EFD546}"/>
              </a:ext>
            </a:extLst>
          </p:cNvPr>
          <p:cNvSpPr txBox="1"/>
          <p:nvPr/>
        </p:nvSpPr>
        <p:spPr>
          <a:xfrm>
            <a:off x="7715252" y="4388053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D67DA-7E37-43BF-B4CC-F3EBCDDF4BE0}"/>
                  </a:ext>
                </a:extLst>
              </p:cNvPr>
              <p:cNvSpPr txBox="1"/>
              <p:nvPr/>
            </p:nvSpPr>
            <p:spPr>
              <a:xfrm>
                <a:off x="1219200" y="2010832"/>
                <a:ext cx="581025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D67DA-7E37-43BF-B4CC-F3EBCDDF4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010832"/>
                <a:ext cx="5810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AF49A2-C326-4460-9C44-3C092A7B4118}"/>
                  </a:ext>
                </a:extLst>
              </p:cNvPr>
              <p:cNvSpPr/>
              <p:nvPr/>
            </p:nvSpPr>
            <p:spPr>
              <a:xfrm>
                <a:off x="6186268" y="1835000"/>
                <a:ext cx="41953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AF49A2-C326-4460-9C44-3C092A7B4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268" y="1835000"/>
                <a:ext cx="4195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EE63ED7-417B-4954-8135-DA3DE59293F7}"/>
                  </a:ext>
                </a:extLst>
              </p:cNvPr>
              <p:cNvSpPr/>
              <p:nvPr/>
            </p:nvSpPr>
            <p:spPr>
              <a:xfrm>
                <a:off x="5886231" y="2412355"/>
                <a:ext cx="41953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EE63ED7-417B-4954-8135-DA3DE5929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231" y="2412355"/>
                <a:ext cx="4195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26A9FA-B189-4634-9B30-2D945084B4BF}"/>
                  </a:ext>
                </a:extLst>
              </p:cNvPr>
              <p:cNvSpPr/>
              <p:nvPr/>
            </p:nvSpPr>
            <p:spPr>
              <a:xfrm>
                <a:off x="5886231" y="3889059"/>
                <a:ext cx="41953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26A9FA-B189-4634-9B30-2D945084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231" y="3889059"/>
                <a:ext cx="4195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4AA7AD-755D-4628-9A1D-7D5CFCDF84BE}"/>
                  </a:ext>
                </a:extLst>
              </p:cNvPr>
              <p:cNvSpPr/>
              <p:nvPr/>
            </p:nvSpPr>
            <p:spPr>
              <a:xfrm>
                <a:off x="9509843" y="2584475"/>
                <a:ext cx="41953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4AA7AD-755D-4628-9A1D-7D5CFCDF8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843" y="2584475"/>
                <a:ext cx="4195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41863F-84D1-404E-A7D5-E260E51F2BA6}"/>
                  </a:ext>
                </a:extLst>
              </p:cNvPr>
              <p:cNvSpPr/>
              <p:nvPr/>
            </p:nvSpPr>
            <p:spPr>
              <a:xfrm>
                <a:off x="10924739" y="1228904"/>
                <a:ext cx="41953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41863F-84D1-404E-A7D5-E260E51F2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739" y="1228904"/>
                <a:ext cx="41953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31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Parsing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7C35DF7-D70D-4813-BB2B-85698EC0FF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148492"/>
                  </p:ext>
                </p:extLst>
              </p:nvPr>
            </p:nvGraphicFramePr>
            <p:xfrm>
              <a:off x="838200" y="1825625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6943628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13494908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60396595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5487129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22537695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44063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90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0374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625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3464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13405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13380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8998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0473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7C35DF7-D70D-4813-BB2B-85698EC0FF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148492"/>
                  </p:ext>
                </p:extLst>
              </p:nvPr>
            </p:nvGraphicFramePr>
            <p:xfrm>
              <a:off x="838200" y="1825625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6943628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13494908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60396595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5487129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22537695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44063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90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0374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97" t="-208197" r="-40174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625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3464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97" t="-408197" r="-40174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08197" r="-30034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08197" r="-20034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13405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97" t="-508197" r="-40174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08197" r="-30034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508197" r="-20034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13380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97" t="-608197" r="-40174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8998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97" t="-708197" r="-40174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708197" r="-30034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708197" r="-20034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0473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31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Parser: Example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54EE8-5D3B-4DE8-9A24-C4D07539B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54EE8-5D3B-4DE8-9A24-C4D07539B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06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66E7-A404-4E19-BB5D-7BB8CCCA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93E5-07A4-44D5-98D5-253138AF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 → .S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.(L)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.a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→ .S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→ .L, S </a:t>
            </a:r>
          </a:p>
        </p:txBody>
      </p:sp>
    </p:spTree>
    <p:extLst>
      <p:ext uri="{BB962C8B-B14F-4D97-AF65-F5344CB8AC3E}">
        <p14:creationId xmlns:p14="http://schemas.microsoft.com/office/powerpoint/2010/main" val="915350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847-5CE6-42D6-AC47-5973089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Parsing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F20EF4-20F5-430A-B772-FA910EA2D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98" y="1400870"/>
            <a:ext cx="6270752" cy="4879050"/>
          </a:xfrm>
        </p:spPr>
      </p:pic>
    </p:spTree>
    <p:extLst>
      <p:ext uri="{BB962C8B-B14F-4D97-AF65-F5344CB8AC3E}">
        <p14:creationId xmlns:p14="http://schemas.microsoft.com/office/powerpoint/2010/main" val="360529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847-5CE6-42D6-AC47-5973089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Parsing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DD971-B1A9-49DE-9500-47DA78ED4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"/>
          <a:stretch/>
        </p:blipFill>
        <p:spPr>
          <a:xfrm>
            <a:off x="2057270" y="1504949"/>
            <a:ext cx="7144172" cy="4457701"/>
          </a:xfrm>
        </p:spPr>
      </p:pic>
    </p:spTree>
    <p:extLst>
      <p:ext uri="{BB962C8B-B14F-4D97-AF65-F5344CB8AC3E}">
        <p14:creationId xmlns:p14="http://schemas.microsoft.com/office/powerpoint/2010/main" val="379430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1046-E357-4155-AAD5-89CC1F5E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Up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107B-26DA-4841-934E-293439CF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parsing is a type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 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parser starts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 input symbols (tokens)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attempts to reduce them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start symbol of the grammar (S).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Components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tokens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and reduce </a:t>
            </a:r>
          </a:p>
        </p:txBody>
      </p:sp>
    </p:spTree>
    <p:extLst>
      <p:ext uri="{BB962C8B-B14F-4D97-AF65-F5344CB8AC3E}">
        <p14:creationId xmlns:p14="http://schemas.microsoft.com/office/powerpoint/2010/main" val="4135420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847-5CE6-42D6-AC47-5973089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LR(0)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196D-B4B9-4136-9E33-2379E5E6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simple to construct the LR(0) Parser compared to other LR parsers.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in the table defines unique action, that is, either shift action or reduce action or accept.</a:t>
            </a:r>
          </a:p>
        </p:txBody>
      </p:sp>
    </p:spTree>
    <p:extLst>
      <p:ext uri="{BB962C8B-B14F-4D97-AF65-F5344CB8AC3E}">
        <p14:creationId xmlns:p14="http://schemas.microsoft.com/office/powerpoint/2010/main" val="3027261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847-5CE6-42D6-AC47-5973089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LR(0)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196D-B4B9-4136-9E33-2379E5E6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LR(0) Parser can be used to parse a small class of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grammars.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ahead is not used in making parsing decisions</a:t>
            </a:r>
          </a:p>
        </p:txBody>
      </p:sp>
    </p:spTree>
    <p:extLst>
      <p:ext uri="{BB962C8B-B14F-4D97-AF65-F5344CB8AC3E}">
        <p14:creationId xmlns:p14="http://schemas.microsoft.com/office/powerpoint/2010/main" val="122837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1046-E357-4155-AAD5-89CC1F5E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107B-26DA-4841-934E-293439CF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tokens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Parser begins with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terminal symbols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input tokens), which are the leaves of the parse tree.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token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pushed onto a 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symbols on the stack is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replaced by a non-terminal according to the production rules of grammar.</a:t>
            </a:r>
          </a:p>
        </p:txBody>
      </p:sp>
    </p:spTree>
    <p:extLst>
      <p:ext uri="{BB962C8B-B14F-4D97-AF65-F5344CB8AC3E}">
        <p14:creationId xmlns:p14="http://schemas.microsoft.com/office/powerpoint/2010/main" val="373961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1046-E357-4155-AAD5-89CC1F5E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107B-26DA-4841-934E-293439CF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T * F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id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id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 string = id * id</a:t>
            </a:r>
          </a:p>
        </p:txBody>
      </p:sp>
    </p:spTree>
    <p:extLst>
      <p:ext uri="{BB962C8B-B14F-4D97-AF65-F5344CB8AC3E}">
        <p14:creationId xmlns:p14="http://schemas.microsoft.com/office/powerpoint/2010/main" val="91573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1046-E357-4155-AAD5-89CC1F5E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id * id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E37780D-BB15-493E-A81F-D9EFBC2A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720" y="1411049"/>
            <a:ext cx="5340559" cy="40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1046-E357-4155-AAD5-89CC1F5E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id *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107B-26DA-4841-934E-293439CF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 id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998E90-5014-436C-A558-805290B63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63163"/>
              </p:ext>
            </p:extLst>
          </p:nvPr>
        </p:nvGraphicFramePr>
        <p:xfrm>
          <a:off x="228600" y="2443689"/>
          <a:ext cx="116967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50">
                  <a:extLst>
                    <a:ext uri="{9D8B030D-6E8A-4147-A177-3AD203B41FA5}">
                      <a16:colId xmlns:a16="http://schemas.microsoft.com/office/drawing/2014/main" val="4192316291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685607869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3934866876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13357117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319770625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409706678"/>
                    </a:ext>
                  </a:extLst>
                </a:gridCol>
              </a:tblGrid>
              <a:tr h="29665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*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 *   id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  *      id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  *   F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      id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    *      F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            id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id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    *      F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            id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id      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58084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B8F7BB-EFFE-4DF4-82E2-7B54D3352186}"/>
              </a:ext>
            </a:extLst>
          </p:cNvPr>
          <p:cNvCxnSpPr/>
          <p:nvPr/>
        </p:nvCxnSpPr>
        <p:spPr>
          <a:xfrm>
            <a:off x="2809875" y="2762250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9D1020-D2D4-4B1F-8941-8A85CC021111}"/>
              </a:ext>
            </a:extLst>
          </p:cNvPr>
          <p:cNvCxnSpPr/>
          <p:nvPr/>
        </p:nvCxnSpPr>
        <p:spPr>
          <a:xfrm>
            <a:off x="4667250" y="2790825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1CFBF0-B013-45C6-BEBA-8D0F8F60BD20}"/>
              </a:ext>
            </a:extLst>
          </p:cNvPr>
          <p:cNvCxnSpPr/>
          <p:nvPr/>
        </p:nvCxnSpPr>
        <p:spPr>
          <a:xfrm>
            <a:off x="4676775" y="3371850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A220FE-A261-4F5B-83DF-D87F97283304}"/>
              </a:ext>
            </a:extLst>
          </p:cNvPr>
          <p:cNvCxnSpPr/>
          <p:nvPr/>
        </p:nvCxnSpPr>
        <p:spPr>
          <a:xfrm>
            <a:off x="6734175" y="2743200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2316F-33DC-4326-973F-F9A6439646C4}"/>
              </a:ext>
            </a:extLst>
          </p:cNvPr>
          <p:cNvCxnSpPr/>
          <p:nvPr/>
        </p:nvCxnSpPr>
        <p:spPr>
          <a:xfrm>
            <a:off x="7372350" y="2781300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16350B-A760-4304-8E4C-C670E772DCA0}"/>
              </a:ext>
            </a:extLst>
          </p:cNvPr>
          <p:cNvCxnSpPr/>
          <p:nvPr/>
        </p:nvCxnSpPr>
        <p:spPr>
          <a:xfrm>
            <a:off x="6715125" y="3390900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6391ED-E6E2-4D42-9A9D-D32FA6209DEA}"/>
              </a:ext>
            </a:extLst>
          </p:cNvPr>
          <p:cNvCxnSpPr/>
          <p:nvPr/>
        </p:nvCxnSpPr>
        <p:spPr>
          <a:xfrm>
            <a:off x="8991600" y="2790825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DEEB7F-7995-4D24-9E4E-A2E37E1B6B99}"/>
              </a:ext>
            </a:extLst>
          </p:cNvPr>
          <p:cNvCxnSpPr/>
          <p:nvPr/>
        </p:nvCxnSpPr>
        <p:spPr>
          <a:xfrm>
            <a:off x="9486900" y="3381375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C61F0C-1CD1-4761-8CDB-EE92601272A8}"/>
              </a:ext>
            </a:extLst>
          </p:cNvPr>
          <p:cNvCxnSpPr/>
          <p:nvPr/>
        </p:nvCxnSpPr>
        <p:spPr>
          <a:xfrm>
            <a:off x="8505825" y="3352800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834843-87B7-4F41-9BAD-F7389D0BC2A7}"/>
              </a:ext>
            </a:extLst>
          </p:cNvPr>
          <p:cNvCxnSpPr/>
          <p:nvPr/>
        </p:nvCxnSpPr>
        <p:spPr>
          <a:xfrm>
            <a:off x="8477250" y="3981450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23E367-6F2A-42AC-AC1C-C03C58FE4238}"/>
              </a:ext>
            </a:extLst>
          </p:cNvPr>
          <p:cNvCxnSpPr>
            <a:cxnSpLocks/>
          </p:cNvCxnSpPr>
          <p:nvPr/>
        </p:nvCxnSpPr>
        <p:spPr>
          <a:xfrm flipH="1">
            <a:off x="8505826" y="2790825"/>
            <a:ext cx="485774" cy="314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4B2F99-97AC-4B16-8F8A-7FF8D02CA0AD}"/>
              </a:ext>
            </a:extLst>
          </p:cNvPr>
          <p:cNvCxnSpPr>
            <a:cxnSpLocks/>
          </p:cNvCxnSpPr>
          <p:nvPr/>
        </p:nvCxnSpPr>
        <p:spPr>
          <a:xfrm flipH="1" flipV="1">
            <a:off x="8982075" y="2790825"/>
            <a:ext cx="447676" cy="333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F9272A-9A14-4F09-B820-226601969B72}"/>
              </a:ext>
            </a:extLst>
          </p:cNvPr>
          <p:cNvCxnSpPr>
            <a:cxnSpLocks/>
          </p:cNvCxnSpPr>
          <p:nvPr/>
        </p:nvCxnSpPr>
        <p:spPr>
          <a:xfrm>
            <a:off x="10944225" y="3419475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913CC6-3780-4D28-9C81-8CBF070A6C0A}"/>
              </a:ext>
            </a:extLst>
          </p:cNvPr>
          <p:cNvCxnSpPr>
            <a:cxnSpLocks/>
          </p:cNvCxnSpPr>
          <p:nvPr/>
        </p:nvCxnSpPr>
        <p:spPr>
          <a:xfrm>
            <a:off x="11439525" y="4010025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E245A5-6E1C-45C7-B5AD-28A115846D70}"/>
              </a:ext>
            </a:extLst>
          </p:cNvPr>
          <p:cNvCxnSpPr>
            <a:cxnSpLocks/>
          </p:cNvCxnSpPr>
          <p:nvPr/>
        </p:nvCxnSpPr>
        <p:spPr>
          <a:xfrm>
            <a:off x="10458450" y="3981450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0D6986-6844-47F3-9596-0F3370C07C58}"/>
              </a:ext>
            </a:extLst>
          </p:cNvPr>
          <p:cNvCxnSpPr>
            <a:cxnSpLocks/>
          </p:cNvCxnSpPr>
          <p:nvPr/>
        </p:nvCxnSpPr>
        <p:spPr>
          <a:xfrm flipH="1">
            <a:off x="10458450" y="4581525"/>
            <a:ext cx="0" cy="4286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6C212C-780E-45B5-A255-351B767C2C5D}"/>
              </a:ext>
            </a:extLst>
          </p:cNvPr>
          <p:cNvCxnSpPr>
            <a:cxnSpLocks/>
          </p:cNvCxnSpPr>
          <p:nvPr/>
        </p:nvCxnSpPr>
        <p:spPr>
          <a:xfrm flipH="1">
            <a:off x="10458451" y="3419475"/>
            <a:ext cx="485774" cy="314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A9A9AC-7BDC-4578-BE18-AFB7BC703B2B}"/>
              </a:ext>
            </a:extLst>
          </p:cNvPr>
          <p:cNvCxnSpPr>
            <a:cxnSpLocks/>
          </p:cNvCxnSpPr>
          <p:nvPr/>
        </p:nvCxnSpPr>
        <p:spPr>
          <a:xfrm flipH="1" flipV="1">
            <a:off x="10934700" y="3419476"/>
            <a:ext cx="447676" cy="3333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1A9BC6-ECA9-4C18-B224-25963D9232BD}"/>
              </a:ext>
            </a:extLst>
          </p:cNvPr>
          <p:cNvCxnSpPr/>
          <p:nvPr/>
        </p:nvCxnSpPr>
        <p:spPr>
          <a:xfrm>
            <a:off x="10944225" y="2733675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2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1046-E357-4155-AAD5-89CC1F5E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Bottoms up Parser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E621AB-23DB-460B-B3F2-28B702C8E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549292"/>
              </p:ext>
            </p:extLst>
          </p:nvPr>
        </p:nvGraphicFramePr>
        <p:xfrm>
          <a:off x="-200026" y="1612901"/>
          <a:ext cx="10433685" cy="460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421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46FF-F1E8-4E1F-8938-6FBB472B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Parser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21CF5B-D0A2-4986-82A7-B3364717F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592976"/>
              </p:ext>
            </p:extLst>
          </p:nvPr>
        </p:nvGraphicFramePr>
        <p:xfrm>
          <a:off x="1028699" y="1412876"/>
          <a:ext cx="10433685" cy="460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2AA-9FA0-4C08-9796-EF5A191C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D26C-0E54-409D-843D-6C5137E5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parsing is a type of bottom-up parsing technique used to handle large and complex grammars.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Means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stands for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left-to-right scanning of the 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means the parser reads the input string one symbol at a time from left to right.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stands for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right most derivation in reverse.</a:t>
            </a:r>
          </a:p>
        </p:txBody>
      </p:sp>
    </p:spTree>
    <p:extLst>
      <p:ext uri="{BB962C8B-B14F-4D97-AF65-F5344CB8AC3E}">
        <p14:creationId xmlns:p14="http://schemas.microsoft.com/office/powerpoint/2010/main" val="191611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718</Words>
  <Application>Microsoft Office PowerPoint</Application>
  <PresentationFormat>Widescreen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CS-4031 Compiler Construction  Chapter 4 cont.</vt:lpstr>
      <vt:lpstr>Bottom Up Parser</vt:lpstr>
      <vt:lpstr>Components</vt:lpstr>
      <vt:lpstr>Example </vt:lpstr>
      <vt:lpstr>Input id * id</vt:lpstr>
      <vt:lpstr>Input id * id</vt:lpstr>
      <vt:lpstr>Bottoms up Parser</vt:lpstr>
      <vt:lpstr>LR Parser </vt:lpstr>
      <vt:lpstr>LR Parser</vt:lpstr>
      <vt:lpstr>LR(0) Parser </vt:lpstr>
      <vt:lpstr>LR(0) Parser </vt:lpstr>
      <vt:lpstr>LR(0) Parser : Augmented Grammar </vt:lpstr>
      <vt:lpstr>LR(0) Parser </vt:lpstr>
      <vt:lpstr>LR(0) Parser </vt:lpstr>
      <vt:lpstr>LR(0) Parsing Table</vt:lpstr>
      <vt:lpstr>LR(0) Parser: Example 2 </vt:lpstr>
      <vt:lpstr>Augmented Grammar</vt:lpstr>
      <vt:lpstr>LR(0) Parsing Table</vt:lpstr>
      <vt:lpstr>LR(0) Parsing Table</vt:lpstr>
      <vt:lpstr>Advantages of LR(0) Parser</vt:lpstr>
      <vt:lpstr>Disadvantages of LR(0) Parser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Researcher Mahzaib</dc:creator>
  <cp:lastModifiedBy>Faryal F. Saud</cp:lastModifiedBy>
  <cp:revision>68</cp:revision>
  <dcterms:created xsi:type="dcterms:W3CDTF">2025-02-14T07:29:15Z</dcterms:created>
  <dcterms:modified xsi:type="dcterms:W3CDTF">2025-02-28T06:07:20Z</dcterms:modified>
</cp:coreProperties>
</file>