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67" r:id="rId10"/>
    <p:sldId id="268" r:id="rId11"/>
    <p:sldId id="269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1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2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1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3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9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7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A3EB-8A5B-471B-9DCE-2C2D95209E31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E4E14-F037-4530-8FAA-5AF812492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097280" y="1765716"/>
            <a:ext cx="10058400" cy="1189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OS Lab 5 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fld id="{0A6B2BDE-7B5C-4B0F-AD64-FD2ADA6666F6}" type="datetime1">
              <a:rPr lang="en-US" smtClean="0"/>
              <a:t>9/20/2024</a:t>
            </a:fld>
            <a:endParaRPr lang="en-US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09C0EFF0-E5AC-4D4D-8249-F470C04F0EE9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5291" y="5267459"/>
            <a:ext cx="1065459" cy="89722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7857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" y="276224"/>
            <a:ext cx="11970327" cy="6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9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1560945"/>
            <a:ext cx="11526982" cy="234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6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E38AD9-FB24-4930-9ECC-E6FEDEE55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42" y="1200830"/>
            <a:ext cx="7261127" cy="5171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153C3-CF94-4525-8E24-BB1AE2B9F7A4}"/>
              </a:ext>
            </a:extLst>
          </p:cNvPr>
          <p:cNvSpPr txBox="1"/>
          <p:nvPr/>
        </p:nvSpPr>
        <p:spPr>
          <a:xfrm>
            <a:off x="7019778" y="1744394"/>
            <a:ext cx="447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Example:- Pipe concept …!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Parent writes into pipe and child reads from pipe</a:t>
            </a:r>
          </a:p>
        </p:txBody>
      </p:sp>
    </p:spTree>
    <p:extLst>
      <p:ext uri="{BB962C8B-B14F-4D97-AF65-F5344CB8AC3E}">
        <p14:creationId xmlns:p14="http://schemas.microsoft.com/office/powerpoint/2010/main" val="422402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8223" y="1591990"/>
            <a:ext cx="1004518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process communication (IPC) is a mechanism which allows processes to communicate each other and synchronize their actions.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between these processes can be seen as a method of co-operation between them.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can communicate with each other using these two ways: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sz="2800" b="1" dirty="0"/>
              <a:t>Shared Memory</a:t>
            </a:r>
          </a:p>
          <a:p>
            <a:pPr marL="342900" indent="-342900" algn="ctr" fontAlgn="base">
              <a:buFont typeface="+mj-lt"/>
              <a:buAutoNum type="arabicPeriod"/>
            </a:pPr>
            <a:r>
              <a:rPr lang="en-US" sz="2800" b="1" dirty="0"/>
              <a:t>Message passing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71252" y="285135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 process communication (IPC)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17187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9764" y="831556"/>
            <a:ext cx="10957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345839" y="292947"/>
            <a:ext cx="498566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en-US" sz="4400" b="1" dirty="0">
                <a:latin typeface="Roboto"/>
              </a:rPr>
              <a:t>pipe() System call</a:t>
            </a:r>
            <a:endParaRPr lang="en-US" sz="4400" b="1" i="0" dirty="0">
              <a:effectLst/>
              <a:latin typeface="Robot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64" y="1293221"/>
            <a:ext cx="111202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/>
              </a:rPr>
              <a:t>a pipe is a connection between two processes, such that the standard output from one process becomes the standard input of the other process.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Roboto"/>
              </a:rPr>
              <a:t>In UNIX Operating System, Pipes are useful for communication between related processes(inter-process communication).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127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533525"/>
            <a:ext cx="849630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7683" y="1293912"/>
            <a:ext cx="106465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very useful for a single process to use a pipe to talk to itself.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typical use, a process creates a pipe just before it forks one or more child processes.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pipe is then used for communication either between the parent or child processes, or between two sibling processes.</a:t>
            </a:r>
            <a:endParaRPr lang="en-US" sz="3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1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9430" y="959370"/>
            <a:ext cx="101033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Calls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()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Pipe()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Dup(), Dup2()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493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83" y="328612"/>
            <a:ext cx="10774382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94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2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120072"/>
            <a:ext cx="11979563" cy="666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9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</TotalTime>
  <Words>197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Aqsa Younas</cp:lastModifiedBy>
  <cp:revision>43</cp:revision>
  <dcterms:created xsi:type="dcterms:W3CDTF">2020-03-26T13:01:47Z</dcterms:created>
  <dcterms:modified xsi:type="dcterms:W3CDTF">2024-09-20T05:41:22Z</dcterms:modified>
</cp:coreProperties>
</file>