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0" r:id="rId3"/>
    <p:sldId id="271" r:id="rId4"/>
    <p:sldId id="272" r:id="rId5"/>
    <p:sldId id="273" r:id="rId6"/>
    <p:sldId id="287" r:id="rId7"/>
    <p:sldId id="288"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88A3EB-8A5B-471B-9DCE-2C2D95209E31}"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308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2141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2222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8A3EB-8A5B-471B-9DCE-2C2D95209E31}"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927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A3EB-8A5B-471B-9DCE-2C2D95209E31}"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9961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88A3EB-8A5B-471B-9DCE-2C2D95209E31}"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7768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8A3EB-8A5B-471B-9DCE-2C2D95209E31}"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00601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8A3EB-8A5B-471B-9DCE-2C2D95209E31}"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280319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8A3EB-8A5B-471B-9DCE-2C2D95209E31}"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00789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88A3EB-8A5B-471B-9DCE-2C2D95209E31}"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187487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88A3EB-8A5B-471B-9DCE-2C2D95209E31}"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E4E14-F037-4530-8FAA-5AF812492D94}" type="slidenum">
              <a:rPr lang="en-US" smtClean="0"/>
              <a:t>‹#›</a:t>
            </a:fld>
            <a:endParaRPr lang="en-US"/>
          </a:p>
        </p:txBody>
      </p:sp>
    </p:spTree>
    <p:extLst>
      <p:ext uri="{BB962C8B-B14F-4D97-AF65-F5344CB8AC3E}">
        <p14:creationId xmlns:p14="http://schemas.microsoft.com/office/powerpoint/2010/main" val="346659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8A3EB-8A5B-471B-9DCE-2C2D95209E31}" type="datetimeFigureOut">
              <a:rPr lang="en-US" smtClean="0"/>
              <a:t>9/27/2024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E4E14-F037-4530-8FAA-5AF812492D94}" type="slidenum">
              <a:rPr lang="en-US" smtClean="0"/>
              <a:t>‹#›</a:t>
            </a:fld>
            <a:endParaRPr lang="en-US"/>
          </a:p>
        </p:txBody>
      </p:sp>
    </p:spTree>
    <p:extLst>
      <p:ext uri="{BB962C8B-B14F-4D97-AF65-F5344CB8AC3E}">
        <p14:creationId xmlns:p14="http://schemas.microsoft.com/office/powerpoint/2010/main" val="159823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97280" y="1765716"/>
            <a:ext cx="10058400" cy="11899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OS </a:t>
            </a:r>
            <a:r>
              <a:rPr lang="en-US"/>
              <a:t>Lab 6 </a:t>
            </a:r>
            <a:endParaRPr lang="en-US" dirty="0"/>
          </a:p>
        </p:txBody>
      </p:sp>
      <p:sp>
        <p:nvSpPr>
          <p:cNvPr id="8" name="Date Placeholder 6"/>
          <p:cNvSpPr>
            <a:spLocks noGrp="1"/>
          </p:cNvSpPr>
          <p:nvPr>
            <p:ph type="dt" sz="half" idx="10"/>
          </p:nvPr>
        </p:nvSpPr>
        <p:spPr>
          <a:xfrm>
            <a:off x="1097280" y="6459785"/>
            <a:ext cx="2472271" cy="365125"/>
          </a:xfrm>
        </p:spPr>
        <p:txBody>
          <a:bodyPr/>
          <a:lstStyle/>
          <a:p>
            <a:fld id="{0A6B2BDE-7B5C-4B0F-AD64-FD2ADA6666F6}" type="datetime1">
              <a:rPr lang="en-US" smtClean="0"/>
              <a:t>9/27/2024</a:t>
            </a:fld>
            <a:endParaRPr lang="en-US"/>
          </a:p>
        </p:txBody>
      </p:sp>
      <p:sp>
        <p:nvSpPr>
          <p:cNvPr id="9" name="Slide Number Placeholder 7"/>
          <p:cNvSpPr>
            <a:spLocks noGrp="1"/>
          </p:cNvSpPr>
          <p:nvPr>
            <p:ph type="sldNum" sz="quarter" idx="12"/>
          </p:nvPr>
        </p:nvSpPr>
        <p:spPr>
          <a:xfrm>
            <a:off x="9900458" y="6459785"/>
            <a:ext cx="1312025" cy="365125"/>
          </a:xfrm>
        </p:spPr>
        <p:txBody>
          <a:bodyPr/>
          <a:lstStyle/>
          <a:p>
            <a:fld id="{09C0EFF0-E5AC-4D4D-8249-F470C04F0EE9}" type="slidenum">
              <a:rPr lang="en-US" smtClean="0"/>
              <a:t>1</a:t>
            </a:fld>
            <a:endParaRPr lang="en-US"/>
          </a:p>
        </p:txBody>
      </p:sp>
      <p:pic>
        <p:nvPicPr>
          <p:cNvPr id="11" name="Picture 3"/>
          <p:cNvPicPr>
            <a:picLocks noChangeAspect="1" noChangeArrowheads="1"/>
          </p:cNvPicPr>
          <p:nvPr/>
        </p:nvPicPr>
        <p:blipFill>
          <a:blip r:embed="rId2"/>
          <a:srcRect/>
          <a:stretch>
            <a:fillRect/>
          </a:stretch>
        </p:blipFill>
        <p:spPr bwMode="auto">
          <a:xfrm>
            <a:off x="5675291" y="5267459"/>
            <a:ext cx="1065459" cy="897229"/>
          </a:xfrm>
          <a:prstGeom prst="rect">
            <a:avLst/>
          </a:prstGeom>
          <a:noFill/>
          <a:ln w="9525">
            <a:noFill/>
            <a:round/>
            <a:headEnd/>
            <a:tailEnd/>
          </a:ln>
        </p:spPr>
      </p:pic>
    </p:spTree>
    <p:extLst>
      <p:ext uri="{BB962C8B-B14F-4D97-AF65-F5344CB8AC3E}">
        <p14:creationId xmlns:p14="http://schemas.microsoft.com/office/powerpoint/2010/main" val="282785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2799" y="2617089"/>
            <a:ext cx="10760363" cy="2677656"/>
          </a:xfrm>
          <a:prstGeom prst="rect">
            <a:avLst/>
          </a:prstGeom>
        </p:spPr>
        <p:txBody>
          <a:bodyPr wrap="square">
            <a:spAutoFit/>
          </a:bodyPr>
          <a:lstStyle/>
          <a:p>
            <a:pPr algn="just" fontAlgn="base"/>
            <a:r>
              <a:rPr lang="en-US" sz="2800" dirty="0">
                <a:latin typeface="Times New Roman" panose="02020603050405020304" pitchFamily="18" charset="0"/>
                <a:cs typeface="Times New Roman" panose="02020603050405020304" pitchFamily="18" charset="0"/>
              </a:rPr>
              <a:t>In computing, a named pipe (also known as a </a:t>
            </a:r>
            <a:r>
              <a:rPr lang="en-US" sz="2800" b="1" dirty="0">
                <a:latin typeface="Times New Roman" panose="02020603050405020304" pitchFamily="18" charset="0"/>
                <a:cs typeface="Times New Roman" panose="02020603050405020304" pitchFamily="18" charset="0"/>
              </a:rPr>
              <a:t>FIFO</a:t>
            </a:r>
            <a:r>
              <a:rPr lang="en-US" sz="2800" dirty="0">
                <a:latin typeface="Times New Roman" panose="02020603050405020304" pitchFamily="18" charset="0"/>
                <a:cs typeface="Times New Roman" panose="02020603050405020304" pitchFamily="18" charset="0"/>
              </a:rPr>
              <a:t>) is one of the methods for inter-process communication.</a:t>
            </a:r>
          </a:p>
          <a:p>
            <a:pPr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an extension to the traditional pipe concept on Unix. A traditional pipe is “unnamed” and lasts only as long as the process.</a:t>
            </a:r>
          </a:p>
          <a:p>
            <a:pPr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named pipe, however, can last as long as the system is up, beyond the life of the process. It can be deleted if no longer used.</a:t>
            </a:r>
          </a:p>
        </p:txBody>
      </p:sp>
      <p:sp>
        <p:nvSpPr>
          <p:cNvPr id="4" name="TextBox 3"/>
          <p:cNvSpPr txBox="1"/>
          <p:nvPr/>
        </p:nvSpPr>
        <p:spPr>
          <a:xfrm>
            <a:off x="1921164" y="766618"/>
            <a:ext cx="8155709"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Named pipe</a:t>
            </a:r>
            <a:endParaRPr lang="en-US" sz="4400" b="1" dirty="0"/>
          </a:p>
        </p:txBody>
      </p:sp>
    </p:spTree>
    <p:extLst>
      <p:ext uri="{BB962C8B-B14F-4D97-AF65-F5344CB8AC3E}">
        <p14:creationId xmlns:p14="http://schemas.microsoft.com/office/powerpoint/2010/main" val="366083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618" y="1859340"/>
            <a:ext cx="11065164" cy="3046988"/>
          </a:xfrm>
          <a:prstGeom prst="rect">
            <a:avLst/>
          </a:prstGeom>
        </p:spPr>
        <p:txBody>
          <a:bodyPr wrap="square">
            <a:spAutoFit/>
          </a:bodyPr>
          <a:lstStyle/>
          <a:p>
            <a:pPr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Usually a named pipe appears as a file, and generally processes attach to it for inter-process communication. A FIFO file is a special kind of file on the local storage which allows two or more processes to communicate with each other by reading/writing to/from this file.</a:t>
            </a:r>
          </a:p>
          <a:p>
            <a:pPr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FIFO special file is entered into the </a:t>
            </a:r>
            <a:r>
              <a:rPr lang="en-US" sz="2400" dirty="0" err="1">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by calling </a:t>
            </a:r>
            <a:r>
              <a:rPr lang="en-US" sz="2400" dirty="0" err="1">
                <a:latin typeface="Times New Roman" panose="02020603050405020304" pitchFamily="18" charset="0"/>
                <a:cs typeface="Times New Roman" panose="02020603050405020304" pitchFamily="18" charset="0"/>
              </a:rPr>
              <a:t>mkfifo</a:t>
            </a:r>
            <a:r>
              <a:rPr lang="en-US" sz="2400" dirty="0">
                <a:latin typeface="Times New Roman" panose="02020603050405020304" pitchFamily="18" charset="0"/>
                <a:cs typeface="Times New Roman" panose="02020603050405020304" pitchFamily="18" charset="0"/>
              </a:rPr>
              <a:t>() in C. Once we have created a FIFO special file in this way, any process can open it for reading or writing, in the same way as an ordinary file. However, it has to be open at both ends simultaneously before you can proceed to do any input or output operations on it.</a:t>
            </a:r>
          </a:p>
        </p:txBody>
      </p:sp>
    </p:spTree>
    <p:extLst>
      <p:ext uri="{BB962C8B-B14F-4D97-AF65-F5344CB8AC3E}">
        <p14:creationId xmlns:p14="http://schemas.microsoft.com/office/powerpoint/2010/main" val="209204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2510" y="203201"/>
            <a:ext cx="11499272" cy="6354618"/>
          </a:xfrm>
          <a:prstGeom prst="rect">
            <a:avLst/>
          </a:prstGeom>
        </p:spPr>
      </p:pic>
    </p:spTree>
    <p:extLst>
      <p:ext uri="{BB962C8B-B14F-4D97-AF65-F5344CB8AC3E}">
        <p14:creationId xmlns:p14="http://schemas.microsoft.com/office/powerpoint/2010/main" val="15207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382" y="240146"/>
            <a:ext cx="11850254" cy="6511636"/>
          </a:xfrm>
          <a:prstGeom prst="rect">
            <a:avLst/>
          </a:prstGeom>
        </p:spPr>
      </p:pic>
    </p:spTree>
    <p:extLst>
      <p:ext uri="{BB962C8B-B14F-4D97-AF65-F5344CB8AC3E}">
        <p14:creationId xmlns:p14="http://schemas.microsoft.com/office/powerpoint/2010/main" val="23343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513" y="1042219"/>
            <a:ext cx="5400675" cy="5669986"/>
          </a:xfrm>
          <a:prstGeom prst="rect">
            <a:avLst/>
          </a:prstGeom>
        </p:spPr>
      </p:pic>
      <p:pic>
        <p:nvPicPr>
          <p:cNvPr id="4" name="Picture 3"/>
          <p:cNvPicPr>
            <a:picLocks noChangeAspect="1"/>
          </p:cNvPicPr>
          <p:nvPr/>
        </p:nvPicPr>
        <p:blipFill>
          <a:blip r:embed="rId3"/>
          <a:stretch>
            <a:fillRect/>
          </a:stretch>
        </p:blipFill>
        <p:spPr>
          <a:xfrm>
            <a:off x="6378984" y="2036045"/>
            <a:ext cx="5353050" cy="3552825"/>
          </a:xfrm>
          <a:prstGeom prst="rect">
            <a:avLst/>
          </a:prstGeom>
        </p:spPr>
      </p:pic>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a:t>Process 1</a:t>
            </a:r>
          </a:p>
        </p:txBody>
      </p:sp>
    </p:spTree>
    <p:extLst>
      <p:ext uri="{BB962C8B-B14F-4D97-AF65-F5344CB8AC3E}">
        <p14:creationId xmlns:p14="http://schemas.microsoft.com/office/powerpoint/2010/main" val="158507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a:t>Process 2</a:t>
            </a:r>
          </a:p>
        </p:txBody>
      </p:sp>
      <p:pic>
        <p:nvPicPr>
          <p:cNvPr id="5" name="Picture 4"/>
          <p:cNvPicPr>
            <a:picLocks noChangeAspect="1"/>
          </p:cNvPicPr>
          <p:nvPr/>
        </p:nvPicPr>
        <p:blipFill>
          <a:blip r:embed="rId2"/>
          <a:stretch>
            <a:fillRect/>
          </a:stretch>
        </p:blipFill>
        <p:spPr>
          <a:xfrm>
            <a:off x="629572" y="904260"/>
            <a:ext cx="4895850" cy="5619750"/>
          </a:xfrm>
          <a:prstGeom prst="rect">
            <a:avLst/>
          </a:prstGeom>
        </p:spPr>
      </p:pic>
      <p:pic>
        <p:nvPicPr>
          <p:cNvPr id="6" name="Picture 5"/>
          <p:cNvPicPr>
            <a:picLocks noChangeAspect="1"/>
          </p:cNvPicPr>
          <p:nvPr/>
        </p:nvPicPr>
        <p:blipFill>
          <a:blip r:embed="rId3"/>
          <a:stretch>
            <a:fillRect/>
          </a:stretch>
        </p:blipFill>
        <p:spPr>
          <a:xfrm>
            <a:off x="5709776" y="1254995"/>
            <a:ext cx="5314950" cy="4505325"/>
          </a:xfrm>
          <a:prstGeom prst="rect">
            <a:avLst/>
          </a:prstGeom>
        </p:spPr>
      </p:pic>
    </p:spTree>
    <p:extLst>
      <p:ext uri="{BB962C8B-B14F-4D97-AF65-F5344CB8AC3E}">
        <p14:creationId xmlns:p14="http://schemas.microsoft.com/office/powerpoint/2010/main" val="99247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497" y="314632"/>
            <a:ext cx="4473677" cy="461665"/>
          </a:xfrm>
          <a:prstGeom prst="rect">
            <a:avLst/>
          </a:prstGeom>
          <a:noFill/>
        </p:spPr>
        <p:txBody>
          <a:bodyPr wrap="square" rtlCol="0">
            <a:spAutoFit/>
          </a:bodyPr>
          <a:lstStyle/>
          <a:p>
            <a:pPr algn="ctr"/>
            <a:r>
              <a:rPr lang="en-US" sz="2400" dirty="0"/>
              <a:t>Output</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5" y="899580"/>
            <a:ext cx="11906864" cy="572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22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219</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Aqsa Younas</cp:lastModifiedBy>
  <cp:revision>43</cp:revision>
  <dcterms:created xsi:type="dcterms:W3CDTF">2020-03-26T13:01:47Z</dcterms:created>
  <dcterms:modified xsi:type="dcterms:W3CDTF">2024-09-27T07:20:12Z</dcterms:modified>
</cp:coreProperties>
</file>