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11" r:id="rId2"/>
    <p:sldId id="256" r:id="rId3"/>
    <p:sldId id="297" r:id="rId4"/>
    <p:sldId id="291" r:id="rId5"/>
    <p:sldId id="292" r:id="rId6"/>
    <p:sldId id="293" r:id="rId7"/>
    <p:sldId id="294" r:id="rId8"/>
    <p:sldId id="295" r:id="rId9"/>
    <p:sldId id="312" r:id="rId10"/>
    <p:sldId id="310" r:id="rId11"/>
    <p:sldId id="307" r:id="rId12"/>
    <p:sldId id="313" r:id="rId13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3979" autoAdjust="0"/>
  </p:normalViewPr>
  <p:slideViewPr>
    <p:cSldViewPr>
      <p:cViewPr varScale="1">
        <p:scale>
          <a:sx n="96" d="100"/>
          <a:sy n="96" d="100"/>
        </p:scale>
        <p:origin x="211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A778E-06CF-424D-8486-5A3886F9DB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0E8371-ECDD-4FB6-A061-2963C1385ABD}">
      <dgm:prSet/>
      <dgm:spPr/>
      <dgm:t>
        <a:bodyPr/>
        <a:lstStyle/>
        <a:p>
          <a:r>
            <a:rPr lang="en-US" dirty="0"/>
            <a:t>What is a thread?</a:t>
          </a:r>
        </a:p>
      </dgm:t>
    </dgm:pt>
    <dgm:pt modelId="{4FE67CD1-DA88-4CDD-90A9-51423B442EC6}" type="parTrans" cxnId="{01D0303E-E753-4190-8225-033FB7854F8A}">
      <dgm:prSet/>
      <dgm:spPr/>
      <dgm:t>
        <a:bodyPr/>
        <a:lstStyle/>
        <a:p>
          <a:endParaRPr lang="en-US"/>
        </a:p>
      </dgm:t>
    </dgm:pt>
    <dgm:pt modelId="{0CBA1551-9915-4D38-80B4-3CF54BA23C06}" type="sibTrans" cxnId="{01D0303E-E753-4190-8225-033FB7854F8A}">
      <dgm:prSet/>
      <dgm:spPr/>
      <dgm:t>
        <a:bodyPr/>
        <a:lstStyle/>
        <a:p>
          <a:endParaRPr lang="en-US"/>
        </a:p>
      </dgm:t>
    </dgm:pt>
    <dgm:pt modelId="{29671D65-14A5-4C1D-BF4A-97B15D158E57}">
      <dgm:prSet/>
      <dgm:spPr/>
      <dgm:t>
        <a:bodyPr/>
        <a:lstStyle/>
        <a:p>
          <a:pPr algn="just"/>
          <a:r>
            <a:rPr lang="en-US" dirty="0"/>
            <a:t>A sequence of machine instructions.</a:t>
          </a:r>
        </a:p>
      </dgm:t>
    </dgm:pt>
    <dgm:pt modelId="{4ACE1B64-E00B-4C10-BCB1-6B403705A093}" type="parTrans" cxnId="{88B5CC01-16A6-4886-826B-04EA4C4B8731}">
      <dgm:prSet/>
      <dgm:spPr/>
      <dgm:t>
        <a:bodyPr/>
        <a:lstStyle/>
        <a:p>
          <a:endParaRPr lang="en-US"/>
        </a:p>
      </dgm:t>
    </dgm:pt>
    <dgm:pt modelId="{37A30413-0940-4F1E-94B8-254231BB951A}" type="sibTrans" cxnId="{88B5CC01-16A6-4886-826B-04EA4C4B8731}">
      <dgm:prSet/>
      <dgm:spPr/>
      <dgm:t>
        <a:bodyPr/>
        <a:lstStyle/>
        <a:p>
          <a:endParaRPr lang="en-US"/>
        </a:p>
      </dgm:t>
    </dgm:pt>
    <dgm:pt modelId="{816A62D7-BD91-430C-9431-EE85F411AC8E}">
      <dgm:prSet/>
      <dgm:spPr/>
      <dgm:t>
        <a:bodyPr/>
        <a:lstStyle/>
        <a:p>
          <a:pPr algn="just"/>
          <a:r>
            <a:rPr lang="en-US" dirty="0"/>
            <a:t>The smallest unit of processing that a scheduler works  on.</a:t>
          </a:r>
        </a:p>
      </dgm:t>
    </dgm:pt>
    <dgm:pt modelId="{3C989829-6CCD-4C55-810F-81836D1DE34D}" type="parTrans" cxnId="{E79234C8-5702-40A3-A6FC-B73EB1C83FF3}">
      <dgm:prSet/>
      <dgm:spPr/>
      <dgm:t>
        <a:bodyPr/>
        <a:lstStyle/>
        <a:p>
          <a:endParaRPr lang="en-US"/>
        </a:p>
      </dgm:t>
    </dgm:pt>
    <dgm:pt modelId="{62B28171-7CAB-46BD-AE4F-B2223C42A975}" type="sibTrans" cxnId="{E79234C8-5702-40A3-A6FC-B73EB1C83FF3}">
      <dgm:prSet/>
      <dgm:spPr/>
      <dgm:t>
        <a:bodyPr/>
        <a:lstStyle/>
        <a:p>
          <a:endParaRPr lang="en-US"/>
        </a:p>
      </dgm:t>
    </dgm:pt>
    <dgm:pt modelId="{8D9384AB-D2C1-4E9B-B4F3-EAD7428FCE29}">
      <dgm:prSet/>
      <dgm:spPr/>
      <dgm:t>
        <a:bodyPr/>
        <a:lstStyle/>
        <a:p>
          <a:r>
            <a:rPr lang="en-US"/>
            <a:t>Threads and processes -</a:t>
          </a:r>
        </a:p>
      </dgm:t>
    </dgm:pt>
    <dgm:pt modelId="{CF92D797-BA73-42E1-9D9A-C290C14E0215}" type="parTrans" cxnId="{03AA86AB-3A88-452C-8968-9FA635B80A81}">
      <dgm:prSet/>
      <dgm:spPr/>
      <dgm:t>
        <a:bodyPr/>
        <a:lstStyle/>
        <a:p>
          <a:endParaRPr lang="en-US"/>
        </a:p>
      </dgm:t>
    </dgm:pt>
    <dgm:pt modelId="{EE551925-4D05-4797-8AD9-D349DCACCEB6}" type="sibTrans" cxnId="{03AA86AB-3A88-452C-8968-9FA635B80A81}">
      <dgm:prSet/>
      <dgm:spPr/>
      <dgm:t>
        <a:bodyPr/>
        <a:lstStyle/>
        <a:p>
          <a:endParaRPr lang="en-US"/>
        </a:p>
      </dgm:t>
    </dgm:pt>
    <dgm:pt modelId="{FBA18A5B-85C4-4964-B882-BBE2104F30C6}">
      <dgm:prSet/>
      <dgm:spPr/>
      <dgm:t>
        <a:bodyPr/>
        <a:lstStyle/>
        <a:p>
          <a:pPr algn="just"/>
          <a:r>
            <a:rPr lang="en-US" dirty="0"/>
            <a:t>A process (created by a fork() command) can have  multiple threads of execution which are executed  asynchronously.</a:t>
          </a:r>
        </a:p>
      </dgm:t>
    </dgm:pt>
    <dgm:pt modelId="{24249967-1223-4D78-A2AD-E08D0C940CD3}" type="parTrans" cxnId="{E4550ED0-F6B0-4B22-98F8-AF9B5C4E9BD2}">
      <dgm:prSet/>
      <dgm:spPr/>
      <dgm:t>
        <a:bodyPr/>
        <a:lstStyle/>
        <a:p>
          <a:endParaRPr lang="en-US"/>
        </a:p>
      </dgm:t>
    </dgm:pt>
    <dgm:pt modelId="{123FBE65-CCCE-423A-9393-358928420C9C}" type="sibTrans" cxnId="{E4550ED0-F6B0-4B22-98F8-AF9B5C4E9BD2}">
      <dgm:prSet/>
      <dgm:spPr/>
      <dgm:t>
        <a:bodyPr/>
        <a:lstStyle/>
        <a:p>
          <a:endParaRPr lang="en-US"/>
        </a:p>
      </dgm:t>
    </dgm:pt>
    <dgm:pt modelId="{5C59F7F3-625E-4733-BDDA-F2FF5FCC6C79}">
      <dgm:prSet/>
      <dgm:spPr/>
      <dgm:t>
        <a:bodyPr/>
        <a:lstStyle/>
        <a:p>
          <a:pPr algn="just"/>
          <a:r>
            <a:rPr lang="en-US" dirty="0"/>
            <a:t>Every process has at least one thread</a:t>
          </a:r>
        </a:p>
      </dgm:t>
    </dgm:pt>
    <dgm:pt modelId="{906EC7D3-0C79-4A66-A399-577ADB275E7C}" type="parTrans" cxnId="{EDC10FE8-907D-479C-8E47-28C236FF429D}">
      <dgm:prSet/>
      <dgm:spPr/>
      <dgm:t>
        <a:bodyPr/>
        <a:lstStyle/>
        <a:p>
          <a:endParaRPr lang="en-US"/>
        </a:p>
      </dgm:t>
    </dgm:pt>
    <dgm:pt modelId="{1E562E59-5325-4103-9FD7-49158C96395E}" type="sibTrans" cxnId="{EDC10FE8-907D-479C-8E47-28C236FF429D}">
      <dgm:prSet/>
      <dgm:spPr/>
      <dgm:t>
        <a:bodyPr/>
        <a:lstStyle/>
        <a:p>
          <a:endParaRPr lang="en-US"/>
        </a:p>
      </dgm:t>
    </dgm:pt>
    <dgm:pt modelId="{FEBE7609-559E-4ED0-94B1-574DBB8DAE2F}" type="pres">
      <dgm:prSet presAssocID="{E36A778E-06CF-424D-8486-5A3886F9DBDA}" presName="linear" presStyleCnt="0">
        <dgm:presLayoutVars>
          <dgm:animLvl val="lvl"/>
          <dgm:resizeHandles val="exact"/>
        </dgm:presLayoutVars>
      </dgm:prSet>
      <dgm:spPr/>
    </dgm:pt>
    <dgm:pt modelId="{A4BA3ADB-F975-42A9-98DB-93F2974B3B34}" type="pres">
      <dgm:prSet presAssocID="{B40E8371-ECDD-4FB6-A061-2963C1385A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1710B4-1D30-4804-AF4B-1A9D61DD78D6}" type="pres">
      <dgm:prSet presAssocID="{B40E8371-ECDD-4FB6-A061-2963C1385ABD}" presName="childText" presStyleLbl="revTx" presStyleIdx="0" presStyleCnt="2">
        <dgm:presLayoutVars>
          <dgm:bulletEnabled val="1"/>
        </dgm:presLayoutVars>
      </dgm:prSet>
      <dgm:spPr/>
    </dgm:pt>
    <dgm:pt modelId="{C9E7B561-A9BB-4D3D-96A1-B53BE0869BF8}" type="pres">
      <dgm:prSet presAssocID="{8D9384AB-D2C1-4E9B-B4F3-EAD7428FCE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FFE622-FD68-4F81-A10F-A9490167EF5B}" type="pres">
      <dgm:prSet presAssocID="{8D9384AB-D2C1-4E9B-B4F3-EAD7428FCE2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B5CC01-16A6-4886-826B-04EA4C4B8731}" srcId="{B40E8371-ECDD-4FB6-A061-2963C1385ABD}" destId="{29671D65-14A5-4C1D-BF4A-97B15D158E57}" srcOrd="0" destOrd="0" parTransId="{4ACE1B64-E00B-4C10-BCB1-6B403705A093}" sibTransId="{37A30413-0940-4F1E-94B8-254231BB951A}"/>
    <dgm:cxn modelId="{CC484F0E-120A-48BF-AA01-40D3390DCE67}" type="presOf" srcId="{816A62D7-BD91-430C-9431-EE85F411AC8E}" destId="{AD1710B4-1D30-4804-AF4B-1A9D61DD78D6}" srcOrd="0" destOrd="1" presId="urn:microsoft.com/office/officeart/2005/8/layout/vList2"/>
    <dgm:cxn modelId="{5B9E0028-EB35-4FE2-B81C-219EDC5A5285}" type="presOf" srcId="{E36A778E-06CF-424D-8486-5A3886F9DBDA}" destId="{FEBE7609-559E-4ED0-94B1-574DBB8DAE2F}" srcOrd="0" destOrd="0" presId="urn:microsoft.com/office/officeart/2005/8/layout/vList2"/>
    <dgm:cxn modelId="{3CFF1933-DADB-401E-BD5A-E81F3B9E06EC}" type="presOf" srcId="{5C59F7F3-625E-4733-BDDA-F2FF5FCC6C79}" destId="{48FFE622-FD68-4F81-A10F-A9490167EF5B}" srcOrd="0" destOrd="1" presId="urn:microsoft.com/office/officeart/2005/8/layout/vList2"/>
    <dgm:cxn modelId="{01D0303E-E753-4190-8225-033FB7854F8A}" srcId="{E36A778E-06CF-424D-8486-5A3886F9DBDA}" destId="{B40E8371-ECDD-4FB6-A061-2963C1385ABD}" srcOrd="0" destOrd="0" parTransId="{4FE67CD1-DA88-4CDD-90A9-51423B442EC6}" sibTransId="{0CBA1551-9915-4D38-80B4-3CF54BA23C06}"/>
    <dgm:cxn modelId="{774CA06B-D0FF-4633-A5CD-020BE7911DF1}" type="presOf" srcId="{29671D65-14A5-4C1D-BF4A-97B15D158E57}" destId="{AD1710B4-1D30-4804-AF4B-1A9D61DD78D6}" srcOrd="0" destOrd="0" presId="urn:microsoft.com/office/officeart/2005/8/layout/vList2"/>
    <dgm:cxn modelId="{92CB2D7D-CE4E-4129-914E-3ABB3CD9192B}" type="presOf" srcId="{FBA18A5B-85C4-4964-B882-BBE2104F30C6}" destId="{48FFE622-FD68-4F81-A10F-A9490167EF5B}" srcOrd="0" destOrd="0" presId="urn:microsoft.com/office/officeart/2005/8/layout/vList2"/>
    <dgm:cxn modelId="{19AB2182-30F1-4FEA-B014-BF5F1276DFF3}" type="presOf" srcId="{8D9384AB-D2C1-4E9B-B4F3-EAD7428FCE29}" destId="{C9E7B561-A9BB-4D3D-96A1-B53BE0869BF8}" srcOrd="0" destOrd="0" presId="urn:microsoft.com/office/officeart/2005/8/layout/vList2"/>
    <dgm:cxn modelId="{03AA86AB-3A88-452C-8968-9FA635B80A81}" srcId="{E36A778E-06CF-424D-8486-5A3886F9DBDA}" destId="{8D9384AB-D2C1-4E9B-B4F3-EAD7428FCE29}" srcOrd="1" destOrd="0" parTransId="{CF92D797-BA73-42E1-9D9A-C290C14E0215}" sibTransId="{EE551925-4D05-4797-8AD9-D349DCACCEB6}"/>
    <dgm:cxn modelId="{E79234C8-5702-40A3-A6FC-B73EB1C83FF3}" srcId="{B40E8371-ECDD-4FB6-A061-2963C1385ABD}" destId="{816A62D7-BD91-430C-9431-EE85F411AC8E}" srcOrd="1" destOrd="0" parTransId="{3C989829-6CCD-4C55-810F-81836D1DE34D}" sibTransId="{62B28171-7CAB-46BD-AE4F-B2223C42A975}"/>
    <dgm:cxn modelId="{E4550ED0-F6B0-4B22-98F8-AF9B5C4E9BD2}" srcId="{8D9384AB-D2C1-4E9B-B4F3-EAD7428FCE29}" destId="{FBA18A5B-85C4-4964-B882-BBE2104F30C6}" srcOrd="0" destOrd="0" parTransId="{24249967-1223-4D78-A2AD-E08D0C940CD3}" sibTransId="{123FBE65-CCCE-423A-9393-358928420C9C}"/>
    <dgm:cxn modelId="{889BDFE1-377E-4B75-929E-9D6F671FD6D7}" type="presOf" srcId="{B40E8371-ECDD-4FB6-A061-2963C1385ABD}" destId="{A4BA3ADB-F975-42A9-98DB-93F2974B3B34}" srcOrd="0" destOrd="0" presId="urn:microsoft.com/office/officeart/2005/8/layout/vList2"/>
    <dgm:cxn modelId="{EDC10FE8-907D-479C-8E47-28C236FF429D}" srcId="{8D9384AB-D2C1-4E9B-B4F3-EAD7428FCE29}" destId="{5C59F7F3-625E-4733-BDDA-F2FF5FCC6C79}" srcOrd="1" destOrd="0" parTransId="{906EC7D3-0C79-4A66-A399-577ADB275E7C}" sibTransId="{1E562E59-5325-4103-9FD7-49158C96395E}"/>
    <dgm:cxn modelId="{F2AFA1AD-A407-4A58-8BBE-F1B5DAD60591}" type="presParOf" srcId="{FEBE7609-559E-4ED0-94B1-574DBB8DAE2F}" destId="{A4BA3ADB-F975-42A9-98DB-93F2974B3B34}" srcOrd="0" destOrd="0" presId="urn:microsoft.com/office/officeart/2005/8/layout/vList2"/>
    <dgm:cxn modelId="{217F5CF7-D6F6-4684-B502-7CB33991C3AE}" type="presParOf" srcId="{FEBE7609-559E-4ED0-94B1-574DBB8DAE2F}" destId="{AD1710B4-1D30-4804-AF4B-1A9D61DD78D6}" srcOrd="1" destOrd="0" presId="urn:microsoft.com/office/officeart/2005/8/layout/vList2"/>
    <dgm:cxn modelId="{195B512F-48DC-4C69-BCF0-6A111D939AD1}" type="presParOf" srcId="{FEBE7609-559E-4ED0-94B1-574DBB8DAE2F}" destId="{C9E7B561-A9BB-4D3D-96A1-B53BE0869BF8}" srcOrd="2" destOrd="0" presId="urn:microsoft.com/office/officeart/2005/8/layout/vList2"/>
    <dgm:cxn modelId="{0526C139-4D1D-406C-B6E3-1150E66A2DA7}" type="presParOf" srcId="{FEBE7609-559E-4ED0-94B1-574DBB8DAE2F}" destId="{48FFE622-FD68-4F81-A10F-A9490167EF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A3ADB-F975-42A9-98DB-93F2974B3B34}">
      <dsp:nvSpPr>
        <dsp:cNvPr id="0" name=""/>
        <dsp:cNvSpPr/>
      </dsp:nvSpPr>
      <dsp:spPr>
        <a:xfrm>
          <a:off x="0" y="106772"/>
          <a:ext cx="5622244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a thread?</a:t>
          </a:r>
        </a:p>
      </dsp:txBody>
      <dsp:txXfrm>
        <a:off x="42151" y="148923"/>
        <a:ext cx="5537942" cy="779158"/>
      </dsp:txXfrm>
    </dsp:sp>
    <dsp:sp modelId="{AD1710B4-1D30-4804-AF4B-1A9D61DD78D6}">
      <dsp:nvSpPr>
        <dsp:cNvPr id="0" name=""/>
        <dsp:cNvSpPr/>
      </dsp:nvSpPr>
      <dsp:spPr>
        <a:xfrm>
          <a:off x="0" y="970232"/>
          <a:ext cx="5622244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506" tIns="45720" rIns="256032" bIns="45720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 sequence of machine instructions.</a:t>
          </a: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 smallest unit of processing that a scheduler works  on.</a:t>
          </a:r>
        </a:p>
      </dsp:txBody>
      <dsp:txXfrm>
        <a:off x="0" y="970232"/>
        <a:ext cx="5622244" cy="1751220"/>
      </dsp:txXfrm>
    </dsp:sp>
    <dsp:sp modelId="{C9E7B561-A9BB-4D3D-96A1-B53BE0869BF8}">
      <dsp:nvSpPr>
        <dsp:cNvPr id="0" name=""/>
        <dsp:cNvSpPr/>
      </dsp:nvSpPr>
      <dsp:spPr>
        <a:xfrm>
          <a:off x="0" y="2721453"/>
          <a:ext cx="5622244" cy="86346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Threads and processes -</a:t>
          </a:r>
        </a:p>
      </dsp:txBody>
      <dsp:txXfrm>
        <a:off x="42151" y="2763604"/>
        <a:ext cx="5537942" cy="779158"/>
      </dsp:txXfrm>
    </dsp:sp>
    <dsp:sp modelId="{48FFE622-FD68-4F81-A10F-A9490167EF5B}">
      <dsp:nvSpPr>
        <dsp:cNvPr id="0" name=""/>
        <dsp:cNvSpPr/>
      </dsp:nvSpPr>
      <dsp:spPr>
        <a:xfrm>
          <a:off x="0" y="3584913"/>
          <a:ext cx="5622244" cy="253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506" tIns="45720" rIns="256032" bIns="45720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 process (created by a fork() command) can have  multiple threads of execution which are executed  asynchronously.</a:t>
          </a: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Every process has at least one thread</a:t>
          </a:r>
        </a:p>
      </dsp:txBody>
      <dsp:txXfrm>
        <a:off x="0" y="3584913"/>
        <a:ext cx="5622244" cy="253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8" y="7052733"/>
            <a:ext cx="10081174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79478"/>
            <a:ext cx="10081174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542" y="836253"/>
            <a:ext cx="8319135" cy="39293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5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834" y="4909434"/>
            <a:ext cx="8319135" cy="125941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5" cap="all" spc="220" baseline="0">
                <a:solidFill>
                  <a:schemeClr val="tx2"/>
                </a:solidFill>
                <a:latin typeface="+mj-lt"/>
              </a:defRPr>
            </a:lvl1pPr>
            <a:lvl2pPr marL="503789" indent="0" algn="ctr">
              <a:buNone/>
              <a:defRPr sz="2645"/>
            </a:lvl2pPr>
            <a:lvl3pPr marL="1007577" indent="0" algn="ctr">
              <a:buNone/>
              <a:defRPr sz="2645"/>
            </a:lvl3pPr>
            <a:lvl4pPr marL="1511366" indent="0" algn="ctr">
              <a:buNone/>
              <a:defRPr sz="2204"/>
            </a:lvl4pPr>
            <a:lvl5pPr marL="2015155" indent="0" algn="ctr">
              <a:buNone/>
              <a:defRPr sz="2204"/>
            </a:lvl5pPr>
            <a:lvl6pPr marL="2518943" indent="0" algn="ctr">
              <a:buNone/>
              <a:defRPr sz="2204"/>
            </a:lvl6pPr>
            <a:lvl7pPr marL="3022732" indent="0" algn="ctr">
              <a:buNone/>
              <a:defRPr sz="2204"/>
            </a:lvl7pPr>
            <a:lvl8pPr marL="3526521" indent="0" algn="ctr">
              <a:buNone/>
              <a:defRPr sz="2204"/>
            </a:lvl8pPr>
            <a:lvl9pPr marL="4030309" indent="0" algn="ctr">
              <a:buNone/>
              <a:defRPr sz="22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834" y="4785783"/>
            <a:ext cx="816787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8" y="7052733"/>
            <a:ext cx="10081174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79478"/>
            <a:ext cx="10081174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220" y="457026"/>
            <a:ext cx="2174319" cy="634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262" y="457025"/>
            <a:ext cx="6396911" cy="63438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8" y="7052733"/>
            <a:ext cx="10081174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79478"/>
            <a:ext cx="10081174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42" y="836253"/>
            <a:ext cx="8319135" cy="39293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42" y="4906687"/>
            <a:ext cx="8319135" cy="125941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5" cap="all" spc="220" baseline="0">
                <a:solidFill>
                  <a:schemeClr val="tx2"/>
                </a:solidFill>
                <a:latin typeface="+mj-lt"/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834" y="4785783"/>
            <a:ext cx="816787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542" y="315796"/>
            <a:ext cx="8319135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542" y="2033725"/>
            <a:ext cx="4083939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738" y="2033728"/>
            <a:ext cx="4083939" cy="44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542" y="315796"/>
            <a:ext cx="8319135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42" y="2034076"/>
            <a:ext cx="4083939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542" y="2845349"/>
            <a:ext cx="4083939" cy="362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738" y="2034076"/>
            <a:ext cx="4083939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738" y="2845349"/>
            <a:ext cx="4083939" cy="362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8" y="7052733"/>
            <a:ext cx="10081174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79478"/>
            <a:ext cx="10081174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50341" cy="7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1475" y="0"/>
            <a:ext cx="52940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" y="654896"/>
            <a:ext cx="2646998" cy="2518833"/>
          </a:xfrm>
        </p:spPr>
        <p:txBody>
          <a:bodyPr anchor="b">
            <a:normAutofit/>
          </a:bodyPr>
          <a:lstStyle>
            <a:lvl1pPr>
              <a:defRPr sz="396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73" y="806027"/>
            <a:ext cx="5524247" cy="57933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2" y="3224107"/>
            <a:ext cx="2646998" cy="37232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5018" y="7117728"/>
            <a:ext cx="2165727" cy="40231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0496" y="7117728"/>
            <a:ext cx="3844449" cy="40231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7472"/>
            <a:ext cx="10081174" cy="20990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5686"/>
            <a:ext cx="10081174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42" y="5591810"/>
            <a:ext cx="8369554" cy="906780"/>
          </a:xfrm>
        </p:spPr>
        <p:txBody>
          <a:bodyPr tIns="0" bIns="0" anchor="b">
            <a:noAutofit/>
          </a:bodyPr>
          <a:lstStyle>
            <a:lvl1pPr>
              <a:defRPr sz="396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3788" cy="541568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6">
                <a:solidFill>
                  <a:schemeClr val="bg1"/>
                </a:solidFill>
              </a:defRPr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541" y="6508665"/>
            <a:ext cx="8369554" cy="65489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2733"/>
            <a:ext cx="10083801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79477"/>
            <a:ext cx="10083801" cy="7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542" y="315796"/>
            <a:ext cx="8319135" cy="159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41" y="2033725"/>
            <a:ext cx="8319136" cy="44331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544" y="7117728"/>
            <a:ext cx="204477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783" y="7117728"/>
            <a:ext cx="398886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8505" y="7117728"/>
            <a:ext cx="10851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7150" y="1914848"/>
            <a:ext cx="824350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07577" rtl="0" eaLnBrk="1" latinLnBrk="0" hangingPunct="1">
        <a:lnSpc>
          <a:spcPct val="85000"/>
        </a:lnSpc>
        <a:spcBef>
          <a:spcPct val="0"/>
        </a:spcBef>
        <a:buNone/>
        <a:defRPr sz="5289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58" indent="-100758" algn="l" defTabSz="1007577" rtl="0" eaLnBrk="1" latinLnBrk="0" hangingPunct="1">
        <a:lnSpc>
          <a:spcPct val="90000"/>
        </a:lnSpc>
        <a:spcBef>
          <a:spcPts val="1322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182" indent="-201515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698" indent="-201515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213" indent="-201515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7729" indent="-201515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090" indent="-251894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470" indent="-251894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2850" indent="-251894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230" indent="-251894" algn="l" defTabSz="1007577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7942" y="882650"/>
            <a:ext cx="10058400" cy="1189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OS </a:t>
            </a:r>
            <a:r>
              <a:rPr lang="en-US"/>
              <a:t>Lab 7 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165100" y="6862124"/>
            <a:ext cx="2472271" cy="365125"/>
          </a:xfrm>
          <a:prstGeom prst="rect">
            <a:avLst/>
          </a:prstGeom>
        </p:spPr>
        <p:txBody>
          <a:bodyPr/>
          <a:lstStyle/>
          <a:p>
            <a:pPr algn="ctr"/>
            <a:fld id="{0A6B2BDE-7B5C-4B0F-AD64-FD2ADA6666F6}" type="datetime1">
              <a:rPr lang="en-US" smtClean="0"/>
              <a:pPr algn="ctr"/>
              <a:t>10/4/2024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70900" y="7012936"/>
            <a:ext cx="1312025" cy="365125"/>
          </a:xfrm>
          <a:prstGeom prst="rect">
            <a:avLst/>
          </a:prstGeom>
        </p:spPr>
        <p:txBody>
          <a:bodyPr/>
          <a:lstStyle/>
          <a:p>
            <a:pPr algn="ctr"/>
            <a:fld id="{09C0EFF0-E5AC-4D4D-8249-F470C04F0EE9}" type="slidenum">
              <a:rPr lang="en-US" smtClean="0"/>
              <a:pPr algn="ctr"/>
              <a:t>1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900" y="5223057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8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711450"/>
            <a:ext cx="9090660" cy="738664"/>
          </a:xfrm>
        </p:spPr>
        <p:txBody>
          <a:bodyPr/>
          <a:lstStyle/>
          <a:p>
            <a:pPr algn="ctr"/>
            <a:r>
              <a:rPr lang="en-US" sz="4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3890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6222"/>
            <a:ext cx="5257800" cy="281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2940050"/>
            <a:ext cx="5105400" cy="3886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456747"/>
            <a:ext cx="2867025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797" y="2711450"/>
            <a:ext cx="4572000" cy="1206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245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703-DC0C-5D9C-A0A9-13182067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52E5-A724-5A83-3072-5812A6AC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void* routine()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from threads\n");</a:t>
            </a:r>
          </a:p>
          <a:p>
            <a:r>
              <a:rPr lang="en-US" dirty="0"/>
              <a:t>    sleep(3);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("Ending thread\n");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</a:t>
            </a:r>
            <a:r>
              <a:rPr lang="en-US" dirty="0" err="1"/>
              <a:t>pthread_t</a:t>
            </a:r>
            <a:r>
              <a:rPr lang="en-US" dirty="0"/>
              <a:t> p1, p2;</a:t>
            </a:r>
          </a:p>
          <a:p>
            <a:r>
              <a:rPr lang="en-US" dirty="0"/>
              <a:t>    if (</a:t>
            </a:r>
            <a:r>
              <a:rPr lang="en-US" dirty="0" err="1"/>
              <a:t>pthread_create</a:t>
            </a:r>
            <a:r>
              <a:rPr lang="en-US" dirty="0"/>
              <a:t>(&amp;p1, NULL, &amp;routine, NULL) != 0) {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</a:t>
            </a:r>
            <a:r>
              <a:rPr lang="en-US" dirty="0" err="1"/>
              <a:t>pthread_create</a:t>
            </a:r>
            <a:r>
              <a:rPr lang="en-US" dirty="0"/>
              <a:t>(&amp;p2, NULL, &amp;routine, NULL) != 0) {</a:t>
            </a:r>
          </a:p>
          <a:p>
            <a:r>
              <a:rPr lang="en-US" dirty="0"/>
              <a:t>        return 2;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</a:t>
            </a:r>
            <a:r>
              <a:rPr lang="en-US" dirty="0" err="1"/>
              <a:t>pthread_join</a:t>
            </a:r>
            <a:r>
              <a:rPr lang="en-US" dirty="0"/>
              <a:t>(p1, NULL) != 0) {</a:t>
            </a:r>
          </a:p>
          <a:p>
            <a:r>
              <a:rPr lang="en-US" dirty="0"/>
              <a:t>        return 3;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</a:t>
            </a:r>
            <a:r>
              <a:rPr lang="en-US" dirty="0" err="1"/>
              <a:t>pthread_join</a:t>
            </a:r>
            <a:r>
              <a:rPr lang="en-US" dirty="0"/>
              <a:t>(p2, NULL) != 0) {</a:t>
            </a:r>
          </a:p>
          <a:p>
            <a:r>
              <a:rPr lang="en-US" dirty="0"/>
              <a:t>        return 4;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9098" cy="7556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350341" cy="7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74" y="597842"/>
            <a:ext cx="2943123" cy="636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5226050" algn="l"/>
              </a:tabLst>
            </a:pPr>
            <a:r>
              <a:rPr lang="en-US" sz="3500" spc="-50" dirty="0">
                <a:solidFill>
                  <a:srgbClr val="FFFFFF"/>
                </a:solidFill>
              </a:rPr>
              <a:t>Introduction to </a:t>
            </a:r>
            <a:r>
              <a:rPr lang="en-US" sz="3500" spc="-50" dirty="0" err="1">
                <a:solidFill>
                  <a:srgbClr val="FFFFFF"/>
                </a:solidFill>
              </a:rPr>
              <a:t>Posix</a:t>
            </a:r>
            <a:r>
              <a:rPr lang="en-US" sz="3500" spc="-50" dirty="0">
                <a:solidFill>
                  <a:srgbClr val="FFFFFF"/>
                </a:solidFill>
              </a:rPr>
              <a:t> threads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475" y="0"/>
            <a:ext cx="52940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00C7224-83A6-4704-AED3-EE693FF4A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155089"/>
              </p:ext>
            </p:extLst>
          </p:nvPr>
        </p:nvGraphicFramePr>
        <p:xfrm>
          <a:off x="3921915" y="704924"/>
          <a:ext cx="5622244" cy="62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" y="0"/>
            <a:ext cx="10083800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46" y="5457472"/>
            <a:ext cx="10081279" cy="20990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907542" y="1197358"/>
            <a:ext cx="8293925" cy="3825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Thread?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thread is a semi-process, that has its own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stack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executes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given piece of code.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are also called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lightweight processes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a thread is "lighter weight" than a process.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is, thread creation can be 10–100 times faster than process creation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a real process,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the thread normally shares its memory with other threads    (whereas for processes we usually have a different memory area for each one of them)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Thread Group is a set of all the threads executing inside the same process.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all share the same memory, and thus can access the same global variables, same heap memory, same set of file descriptors, etc.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these threads execute in parallel.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" y="5405879"/>
            <a:ext cx="10081279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5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92"/>
            <a:ext cx="99187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5" y="7052733"/>
            <a:ext cx="10081175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979477"/>
            <a:ext cx="10081174" cy="7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0" y="1743797"/>
            <a:ext cx="9019399" cy="34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49250"/>
            <a:ext cx="9601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5" y="7052733"/>
            <a:ext cx="10081175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979477"/>
            <a:ext cx="10081174" cy="7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9" y="709005"/>
            <a:ext cx="7865160" cy="55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958850"/>
            <a:ext cx="85629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1107996"/>
          </a:xfrm>
        </p:spPr>
        <p:txBody>
          <a:bodyPr/>
          <a:lstStyle/>
          <a:p>
            <a:r>
              <a:rPr lang="en-US" sz="3600" b="1" dirty="0"/>
              <a:t>Required Library And How To Compile And Execute File In Linux.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13740" y="3296919"/>
            <a:ext cx="8656319" cy="18851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#include&lt;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 language&gt;&gt;&gt;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filename.c</a:t>
            </a:r>
            <a:r>
              <a:rPr lang="en-US" dirty="0"/>
              <a:t> –</a:t>
            </a:r>
            <a:r>
              <a:rPr lang="en-US" dirty="0" err="1"/>
              <a:t>lpthread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C++ language&gt;&gt;&gt; g++ filename.cpp –</a:t>
            </a:r>
            <a:r>
              <a:rPr lang="en-US" dirty="0" err="1"/>
              <a:t>lpthread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Execute it with&gt;&gt;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08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4424</TotalTime>
  <Words>425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Introduction to Posix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Library And How To Compile And Execute File In Linux.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Posix threads</dc:title>
  <dc:creator>Hp</dc:creator>
  <cp:lastModifiedBy>Aqsa Younas</cp:lastModifiedBy>
  <cp:revision>36</cp:revision>
  <dcterms:created xsi:type="dcterms:W3CDTF">2019-07-08T14:11:21Z</dcterms:created>
  <dcterms:modified xsi:type="dcterms:W3CDTF">2024-10-04T07:35:32Z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2019-07-08T00:00:00Z</vt:filetime>
  </property>
</Properties>
</file>