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8" r:id="rId6"/>
    <p:sldId id="269" r:id="rId7"/>
    <p:sldId id="263" r:id="rId8"/>
    <p:sldId id="264" r:id="rId9"/>
    <p:sldId id="265" r:id="rId10"/>
    <p:sldId id="275" r:id="rId11"/>
    <p:sldId id="276" r:id="rId12"/>
    <p:sldId id="266" r:id="rId13"/>
    <p:sldId id="270" r:id="rId14"/>
    <p:sldId id="272" r:id="rId15"/>
    <p:sldId id="273" r:id="rId16"/>
    <p:sldId id="271" r:id="rId17"/>
    <p:sldId id="274" r:id="rId18"/>
    <p:sldId id="277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DBFD5-0FB6-4F9A-8157-8044D89A2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96735-4019-4FB4-B274-6BE7EC3A8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E90AB-0DB1-46D9-8664-8D8C0BE7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964B-B91B-42FB-8015-A841E76A96A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E8269-369D-49BF-BB27-CF1BCBE9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C24A8-4586-4277-B016-C6F7B186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9C06-9CDE-463E-9AED-4E3ADD83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A58-8C25-45A1-8566-9DA41476D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37C9B-AA2F-4D34-98EA-A77932F11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D5C14-EB4A-4B38-B1C6-170D3A30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964B-B91B-42FB-8015-A841E76A96A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BB731-3462-4E12-A3BD-99127EE64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1A5D3-61AA-4BBC-994F-2A04AA897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9C06-9CDE-463E-9AED-4E3ADD83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78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A3991-9968-46D3-8F43-DCBCE0B3B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FF12C-86A7-4090-B78C-35FA86C1B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0567F-FC63-49B5-AF8F-ECFFC0BE8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964B-B91B-42FB-8015-A841E76A96A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852AD3-9C69-47C9-B777-9487DDA4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0CA4-9E80-4F94-97F7-4CEACE260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9C06-9CDE-463E-9AED-4E3ADD83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9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EF90-E640-4D9C-B034-507A591D7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AD581-AB74-4AC7-8140-BD882AF6C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216A0-5165-4EB1-B0E9-1BC41844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964B-B91B-42FB-8015-A841E76A96A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D0628-534C-4057-B21C-1A74C164F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80592-D257-4800-8079-31F1996E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9C06-9CDE-463E-9AED-4E3ADD83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9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97F2-5773-4E85-A95F-7557B7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83F55-BA6C-4D43-9975-CB697BD8E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E5B2F-E2A7-4632-B13C-6EAFDDBB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964B-B91B-42FB-8015-A841E76A96A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C85C0-1CAB-4C95-8423-C28D7B0E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697B4-50AA-4E59-8543-1F7EA5B1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9C06-9CDE-463E-9AED-4E3ADD83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57BB1-6F08-4A0A-9882-0C2FA42E0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93EC4-DEC3-4C05-BD82-4153559EE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1F934-66C5-4466-B76F-DA7A20715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B0B8-211E-41F5-91C8-A54FE4BB8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964B-B91B-42FB-8015-A841E76A96A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EF6CA-BE63-4BAF-9150-E28ADF4F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5BB72-B11B-4827-A5BA-E03C4D9E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9C06-9CDE-463E-9AED-4E3ADD83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CD7CA-6877-4434-B437-9562FB61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F1A4B-CCF8-4561-AC18-12AB1DC23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DD6DA-986F-42E2-B1A0-C882028AE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73574A-C939-49D9-8261-386E2A002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5FB68B-853C-444C-BC7C-DF5557883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52AC22-FAEC-4D13-B162-C958AE70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964B-B91B-42FB-8015-A841E76A96A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04B37-E20D-4623-A6EE-C8D01643D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F7CD4-D962-48A1-9CEC-EA0F12FA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9C06-9CDE-463E-9AED-4E3ADD83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7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D8123-954B-49F7-9701-E40590D77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B6074-2E6C-4058-B677-7AD7C429A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964B-B91B-42FB-8015-A841E76A96A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0F25C-A9B7-447D-BFDD-05D3E459D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B7C3C-DC62-4040-819B-68346C76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9C06-9CDE-463E-9AED-4E3ADD83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3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1655F2-6289-402C-B97B-62D0E540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964B-B91B-42FB-8015-A841E76A96A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3AF016-1E5D-44D6-A601-5FDA7170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8F538-A143-4203-B1C1-E0C5B64F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9C06-9CDE-463E-9AED-4E3ADD83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3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FD841-7418-4597-9ED2-3ED56D69F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5C607-8EE5-4E4D-8C42-6CA65DD2C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4E37B-EDFC-42DF-8D0E-76011DA96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352AB-1C57-4E36-BD74-585131B1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964B-B91B-42FB-8015-A841E76A96A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DF855-FE1A-4832-BC67-F31B71A0A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EB416-7961-4997-8057-15B243B4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9C06-9CDE-463E-9AED-4E3ADD83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8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46229-D178-40B3-B157-68AADED3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A9ABB-7A22-429C-9519-288E2AE0F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16F71-C43D-4262-A69B-139A3A962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2F9863-C04C-4F30-98F9-C3CAF3D1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7964B-B91B-42FB-8015-A841E76A96A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6C593-6A6E-4758-9422-7796C1B9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578D2-DBD4-4F3B-A893-572F3BFF9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99C06-9CDE-463E-9AED-4E3ADD83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01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79E2FF-54CA-46DA-89FF-B1E92842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7934D-A973-4C3D-89E8-AFAB56A85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B1203-C1D8-4834-98B6-78CDD24E9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7964B-B91B-42FB-8015-A841E76A96AE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DFBC-85D6-4EA0-A536-33CF50D22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F4C70-5120-4FAD-8BFF-EB9C90F7F0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99C06-9CDE-463E-9AED-4E3ADD834C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6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E39F-5D25-4701-8D9F-9522D52DAF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CS 4031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Compiler Construction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Lecture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CB3BCB-59B5-47DB-9886-C709426AA2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Faryal Saud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Lecturer, Department of Computer Science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FAST NUCES CFD</a:t>
            </a: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55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98EB-B9D0-4B89-9B6B-09B01F3A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66A91-F64C-450D-A79C-D1038122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a = 5;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b = 10;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c = a * 2;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d = a * 2;  // redundant computation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e = b + c;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e;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930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77732-919B-447E-8E82-129130E4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4A2F-435A-4197-A32D-8A558CAC0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a = 5;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b = 10;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 c = a * 2;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int d = c;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int e = b + 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e;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51376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0156-B78B-4477-BB9F-DB43EAE5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Code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F108-548D-4CFD-8A7C-428F8DFE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across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basic blocks within a procedure /function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 be restricted to a smaller scope,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 loop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Data-flow analysis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done to perform optimization across basic blocks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basic block is a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node in the flow graph of the program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optimizations can be extended to an entire control - flow graph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of compiler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implement global optimizations with well founded theory and practical gains</a:t>
            </a:r>
          </a:p>
        </p:txBody>
      </p:sp>
    </p:spTree>
    <p:extLst>
      <p:ext uri="{BB962C8B-B14F-4D97-AF65-F5344CB8AC3E}">
        <p14:creationId xmlns:p14="http://schemas.microsoft.com/office/powerpoint/2010/main" val="4159533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0156-B78B-4477-BB9F-DB43EAE5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Peephole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F108-548D-4CFD-8A7C-428F8DFE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that operates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 the one or few instructions at a time.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machine dependent improvements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Peeps into a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single or sequence of two to three instructions (peephole) and replaces it by most efficient alternative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(shorter or faster) instructions.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Peephole is a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small moving window on the target system</a:t>
            </a:r>
          </a:p>
        </p:txBody>
      </p:sp>
    </p:spTree>
    <p:extLst>
      <p:ext uri="{BB962C8B-B14F-4D97-AF65-F5344CB8AC3E}">
        <p14:creationId xmlns:p14="http://schemas.microsoft.com/office/powerpoint/2010/main" val="581085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0156-B78B-4477-BB9F-DB43EAE5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Peephole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F108-548D-4CFD-8A7C-428F8DFE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Redundant-instruction (loads and stores)elimination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Flow-of-control optimizations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Elimination of multiple jumps (i.e.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statements)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Elimination of unreachable code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Algebraic simplifications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operator strength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of machine idioms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low level code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88356-83EA-4862-AFA9-C4D477840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477" y="5321284"/>
            <a:ext cx="3987847" cy="130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19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0156-B78B-4477-BB9F-DB43EAE5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F108-548D-4CFD-8A7C-428F8DFE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plays an important role in improving the performance of the source code by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reducing overheads associated with executing loops.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Optimization can be done by removing: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invariant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Induction variables</a:t>
            </a:r>
          </a:p>
        </p:txBody>
      </p:sp>
    </p:spTree>
    <p:extLst>
      <p:ext uri="{BB962C8B-B14F-4D97-AF65-F5344CB8AC3E}">
        <p14:creationId xmlns:p14="http://schemas.microsoft.com/office/powerpoint/2010/main" val="1857543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0156-B78B-4477-BB9F-DB43EAE5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Removal of Loop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E758D9-A927-4EB8-B67D-80446A2C7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734" y="1566010"/>
            <a:ext cx="6848697" cy="3472715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046E39C-595C-4601-9320-ECF926672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5" y="5353545"/>
            <a:ext cx="5850194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 this case, the assignment a = 5 is redundant within the loop—it does not change during iterations. By moving it outside the loop, the computation is performed only once instead of repeatedly during each iteration.</a:t>
            </a:r>
          </a:p>
        </p:txBody>
      </p:sp>
    </p:spTree>
    <p:extLst>
      <p:ext uri="{BB962C8B-B14F-4D97-AF65-F5344CB8AC3E}">
        <p14:creationId xmlns:p14="http://schemas.microsoft.com/office/powerpoint/2010/main" val="1563252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0156-B78B-4477-BB9F-DB43EAE5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Induction Variable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268A64-2027-4CA1-BE9F-673CB0BAB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417" y="1693004"/>
            <a:ext cx="6083148" cy="3640996"/>
          </a:xfr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6B748685-01B7-43AD-9305-6875637AE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0" y="5268784"/>
            <a:ext cx="47339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Instead of performing multiplication (t1 = </a:t>
            </a:r>
            <a:r>
              <a:rPr kumimoji="0" lang="en-US" altLang="en-US" sz="1600" b="1" i="0" u="sng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6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* 4), which is relatively expensive, the optimized code uses addition (t1 = t1 + 4), which is faster.</a:t>
            </a:r>
          </a:p>
        </p:txBody>
      </p:sp>
    </p:spTree>
    <p:extLst>
      <p:ext uri="{BB962C8B-B14F-4D97-AF65-F5344CB8AC3E}">
        <p14:creationId xmlns:p14="http://schemas.microsoft.com/office/powerpoint/2010/main" val="1182926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CEAC-CC1C-4A94-A494-06BAC57C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194B0-1189-44C8-BF15-0648E509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sum = 0;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x = 10;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1000;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sum += x * 2;  // x*2 is computed in every loop iteration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sum;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175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CEAC-CC1C-4A94-A494-06BAC57C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194B0-1189-44C8-BF15-0648E509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sum = 0;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x = 10;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temp = x * 2;  // moved out of the loop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(int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1000;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sum += temp;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sum;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12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0156-B78B-4477-BB9F-DB43EAE5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of Code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F108-548D-4CFD-8A7C-428F8DFE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performed within a basic block.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simplest form of optimizations.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analyze the whole procedure body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analyze the basic block of the procedure</a:t>
            </a:r>
          </a:p>
        </p:txBody>
      </p:sp>
    </p:spTree>
    <p:extLst>
      <p:ext uri="{BB962C8B-B14F-4D97-AF65-F5344CB8AC3E}">
        <p14:creationId xmlns:p14="http://schemas.microsoft.com/office/powerpoint/2010/main" val="234246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0156-B78B-4477-BB9F-DB43EAE5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of Local Code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F108-548D-4CFD-8A7C-428F8DFE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local optimization techniques include: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folding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propagation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Algebraic Simplification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strength reduction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code elimination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51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0156-B78B-4477-BB9F-DB43EAE5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Folding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F108-548D-4CFD-8A7C-428F8DFE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name suggests, this technique involves folding the constants by evaluating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expressions that involves the operands having constant values at the compile time.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Circumference of circle = (22/7) x Diameter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(22/7) with 3.14 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compile time and save the execution time.</a:t>
            </a:r>
          </a:p>
        </p:txBody>
      </p:sp>
    </p:spTree>
    <p:extLst>
      <p:ext uri="{BB962C8B-B14F-4D97-AF65-F5344CB8AC3E}">
        <p14:creationId xmlns:p14="http://schemas.microsoft.com/office/powerpoint/2010/main" val="3083801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0156-B78B-4477-BB9F-DB43EAE5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F108-548D-4CFD-8A7C-428F8DFE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technique, if some variable has been assigned some constant value, then it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replaces that variable with its constant value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further program wherever it has been used during compilation,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provided that its value does not get alter in between.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 = 3.14, radius = 10 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 of circle = pi x radius x radius 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Substitutes constants value during compile time and saves the execution time.</a:t>
            </a:r>
          </a:p>
        </p:txBody>
      </p:sp>
    </p:spTree>
    <p:extLst>
      <p:ext uri="{BB962C8B-B14F-4D97-AF65-F5344CB8AC3E}">
        <p14:creationId xmlns:p14="http://schemas.microsoft.com/office/powerpoint/2010/main" val="713152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0156-B78B-4477-BB9F-DB43EAE5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Algebraic Simplification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F108-548D-4CFD-8A7C-428F8DFE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algebraic properties to simplify expressions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expressions can be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simplified by replacing them with an equivalent expression that is more efficient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5AADA4-0EC3-48C7-8A16-99B26E22B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483" y="3527384"/>
            <a:ext cx="5798206" cy="254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5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0156-B78B-4477-BB9F-DB43EAE5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 Reduction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F108-548D-4CFD-8A7C-428F8DFE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name suggests, this technique involves reducing the strength of the expressions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by replacing the expensive and costly operators with the simple and cheaper ones</a:t>
            </a: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Improved Execution Speed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 operations, such as multiplication and division, are replaced with simpler ones like addition or bitwise shifts, which execute faster.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X * 2, use X + X, which is computationally cheaper.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FE0720-68EB-4DC4-9603-B56A86A1C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660" y="5440325"/>
            <a:ext cx="4927853" cy="7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895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0156-B78B-4477-BB9F-DB43EAE5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code Elimination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F108-548D-4CFD-8A7C-428F8DFE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Those code are eliminated which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either never executes or are not reachable or even if they get execute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their output is never utilized.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F0AEF-7567-4AE4-B581-C2F64DCE9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193" y="2868008"/>
            <a:ext cx="8635614" cy="291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40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D0156-B78B-4477-BB9F-DB43EAE5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sub expression Elimination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F108-548D-4CFD-8A7C-428F8DFE1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redundant expressions and avoids their computation again and again.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B00A0B-5445-42A5-9251-B556735FF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042" y="2809825"/>
            <a:ext cx="8451916" cy="3181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64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854</Words>
  <Application>Microsoft Office PowerPoint</Application>
  <PresentationFormat>Widescreen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CS 4031 Compiler Construction Lecture 14</vt:lpstr>
      <vt:lpstr>Techniques of Code Optimization </vt:lpstr>
      <vt:lpstr>Techniques of Local Code Optimization </vt:lpstr>
      <vt:lpstr>Constant Folding </vt:lpstr>
      <vt:lpstr>Constant Propagation</vt:lpstr>
      <vt:lpstr>Algebraic Simplification</vt:lpstr>
      <vt:lpstr>Strength Reduction </vt:lpstr>
      <vt:lpstr>Dead code Elimination </vt:lpstr>
      <vt:lpstr>Common sub expression Elimination </vt:lpstr>
      <vt:lpstr>Example:</vt:lpstr>
      <vt:lpstr>Solution</vt:lpstr>
      <vt:lpstr>Global Code Optimization </vt:lpstr>
      <vt:lpstr>Peephole optimization </vt:lpstr>
      <vt:lpstr>Characteristics of Peephole optimization </vt:lpstr>
      <vt:lpstr>Loop Optimization </vt:lpstr>
      <vt:lpstr>Example: Removal of Loop Data</vt:lpstr>
      <vt:lpstr>Example: Induction Variable </vt:lpstr>
      <vt:lpstr>Example:</vt:lpstr>
      <vt:lpstr>Solution: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4031 Compiler Design Lecture 14</dc:title>
  <dc:creator>Mahzaib Younas</dc:creator>
  <cp:lastModifiedBy>Faryal F. Saud</cp:lastModifiedBy>
  <cp:revision>49</cp:revision>
  <dcterms:created xsi:type="dcterms:W3CDTF">2025-05-01T05:32:09Z</dcterms:created>
  <dcterms:modified xsi:type="dcterms:W3CDTF">2025-05-05T11:11:26Z</dcterms:modified>
</cp:coreProperties>
</file>