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3"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aina\OneDrive%20-%20University%20of%20Cincinnati\Fall%202022\CI%203001%20-%20Education%20Controversy%20and%20Change\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dirty="0">
                <a:latin typeface="+mj-lt"/>
                <a:cs typeface="Times New Roman" panose="02020603050405020304" pitchFamily="18" charset="0"/>
              </a:rPr>
              <a:t>Timeline</a:t>
            </a:r>
            <a:r>
              <a:rPr lang="en-US" b="1" baseline="0" dirty="0">
                <a:latin typeface="+mj-lt"/>
                <a:cs typeface="Times New Roman" panose="02020603050405020304" pitchFamily="18" charset="0"/>
              </a:rPr>
              <a:t> of Project Phases</a:t>
            </a:r>
            <a:endParaRPr lang="en-US" b="1" dirty="0">
              <a:latin typeface="+mj-lt"/>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stacked"/>
        <c:varyColors val="0"/>
        <c:ser>
          <c:idx val="0"/>
          <c:order val="0"/>
          <c:tx>
            <c:strRef>
              <c:f>Sheet9!$B$1</c:f>
              <c:strCache>
                <c:ptCount val="1"/>
                <c:pt idx="0">
                  <c:v>Start Date</c:v>
                </c:pt>
              </c:strCache>
            </c:strRef>
          </c:tx>
          <c:spPr>
            <a:noFill/>
            <a:ln>
              <a:noFill/>
            </a:ln>
            <a:effectLst/>
          </c:spPr>
          <c:invertIfNegative val="0"/>
          <c:cat>
            <c:strRef>
              <c:f>Sheet9!$A$2:$A$10</c:f>
              <c:strCache>
                <c:ptCount val="9"/>
                <c:pt idx="0">
                  <c:v>Preliminary Research</c:v>
                </c:pt>
                <c:pt idx="1">
                  <c:v>Secondary Research </c:v>
                </c:pt>
                <c:pt idx="2">
                  <c:v>Prototyping and Designing </c:v>
                </c:pt>
                <c:pt idx="3">
                  <c:v>Development</c:v>
                </c:pt>
                <c:pt idx="4">
                  <c:v>Testing and Verification</c:v>
                </c:pt>
                <c:pt idx="5">
                  <c:v>Refining and Debugging</c:v>
                </c:pt>
                <c:pt idx="6">
                  <c:v>Validation and Deployment</c:v>
                </c:pt>
                <c:pt idx="7">
                  <c:v>Support For Additional Features</c:v>
                </c:pt>
                <c:pt idx="8">
                  <c:v>Documentation</c:v>
                </c:pt>
              </c:strCache>
            </c:strRef>
          </c:cat>
          <c:val>
            <c:numRef>
              <c:f>Sheet9!$B$2:$B$10</c:f>
              <c:numCache>
                <c:formatCode>d\-mmm\-yy</c:formatCode>
                <c:ptCount val="9"/>
                <c:pt idx="0">
                  <c:v>44788</c:v>
                </c:pt>
                <c:pt idx="1">
                  <c:v>44891</c:v>
                </c:pt>
                <c:pt idx="2">
                  <c:v>44892</c:v>
                </c:pt>
                <c:pt idx="3">
                  <c:v>44930</c:v>
                </c:pt>
                <c:pt idx="4">
                  <c:v>44972</c:v>
                </c:pt>
                <c:pt idx="5">
                  <c:v>44984</c:v>
                </c:pt>
                <c:pt idx="6">
                  <c:v>44997</c:v>
                </c:pt>
                <c:pt idx="7">
                  <c:v>45012</c:v>
                </c:pt>
                <c:pt idx="8">
                  <c:v>44788</c:v>
                </c:pt>
              </c:numCache>
            </c:numRef>
          </c:val>
          <c:extLst>
            <c:ext xmlns:c16="http://schemas.microsoft.com/office/drawing/2014/chart" uri="{C3380CC4-5D6E-409C-BE32-E72D297353CC}">
              <c16:uniqueId val="{00000000-4855-4449-ACC4-77951DFC4315}"/>
            </c:ext>
          </c:extLst>
        </c:ser>
        <c:ser>
          <c:idx val="1"/>
          <c:order val="1"/>
          <c:tx>
            <c:v>Days to Complete</c:v>
          </c:tx>
          <c:spPr>
            <a:solidFill>
              <a:schemeClr val="accent1"/>
            </a:solidFill>
            <a:ln>
              <a:noFill/>
            </a:ln>
            <a:effectLst/>
          </c:spPr>
          <c:invertIfNegative val="0"/>
          <c:cat>
            <c:strRef>
              <c:f>Sheet9!$A$2:$A$10</c:f>
              <c:strCache>
                <c:ptCount val="9"/>
                <c:pt idx="0">
                  <c:v>Preliminary Research</c:v>
                </c:pt>
                <c:pt idx="1">
                  <c:v>Secondary Research </c:v>
                </c:pt>
                <c:pt idx="2">
                  <c:v>Prototyping and Designing </c:v>
                </c:pt>
                <c:pt idx="3">
                  <c:v>Development</c:v>
                </c:pt>
                <c:pt idx="4">
                  <c:v>Testing and Verification</c:v>
                </c:pt>
                <c:pt idx="5">
                  <c:v>Refining and Debugging</c:v>
                </c:pt>
                <c:pt idx="6">
                  <c:v>Validation and Deployment</c:v>
                </c:pt>
                <c:pt idx="7">
                  <c:v>Support For Additional Features</c:v>
                </c:pt>
                <c:pt idx="8">
                  <c:v>Documentation</c:v>
                </c:pt>
              </c:strCache>
            </c:strRef>
          </c:cat>
          <c:val>
            <c:numRef>
              <c:f>Sheet9!$D$2:$D$10</c:f>
              <c:numCache>
                <c:formatCode>General</c:formatCode>
                <c:ptCount val="9"/>
                <c:pt idx="0">
                  <c:v>103</c:v>
                </c:pt>
                <c:pt idx="1">
                  <c:v>145</c:v>
                </c:pt>
                <c:pt idx="2">
                  <c:v>22</c:v>
                </c:pt>
                <c:pt idx="3">
                  <c:v>41</c:v>
                </c:pt>
                <c:pt idx="4">
                  <c:v>11</c:v>
                </c:pt>
                <c:pt idx="5">
                  <c:v>12</c:v>
                </c:pt>
                <c:pt idx="6">
                  <c:v>14</c:v>
                </c:pt>
                <c:pt idx="7">
                  <c:v>24</c:v>
                </c:pt>
                <c:pt idx="8">
                  <c:v>248</c:v>
                </c:pt>
              </c:numCache>
            </c:numRef>
          </c:val>
          <c:extLst>
            <c:ext xmlns:c16="http://schemas.microsoft.com/office/drawing/2014/chart" uri="{C3380CC4-5D6E-409C-BE32-E72D297353CC}">
              <c16:uniqueId val="{00000001-4855-4449-ACC4-77951DFC4315}"/>
            </c:ext>
          </c:extLst>
        </c:ser>
        <c:dLbls>
          <c:showLegendKey val="0"/>
          <c:showVal val="0"/>
          <c:showCatName val="0"/>
          <c:showSerName val="0"/>
          <c:showPercent val="0"/>
          <c:showBubbleSize val="0"/>
        </c:dLbls>
        <c:gapWidth val="150"/>
        <c:overlap val="100"/>
        <c:axId val="697230136"/>
        <c:axId val="697229496"/>
      </c:barChart>
      <c:catAx>
        <c:axId val="6972301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crossAx val="697229496"/>
        <c:crosses val="autoZero"/>
        <c:auto val="1"/>
        <c:lblAlgn val="ctr"/>
        <c:lblOffset val="100"/>
        <c:noMultiLvlLbl val="0"/>
      </c:catAx>
      <c:valAx>
        <c:axId val="697229496"/>
        <c:scaling>
          <c:orientation val="minMax"/>
          <c:min val="44774"/>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low"/>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crossAx val="697230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hyperlink" Target="mailto:fred.annexstein@uc.edu" TargetMode="External"/><Relationship Id="rId1" Type="http://schemas.openxmlformats.org/officeDocument/2006/relationships/hyperlink" Target="mailto:qasimza@mail.uc.edu"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2" Type="http://schemas.openxmlformats.org/officeDocument/2006/relationships/hyperlink" Target="mailto:fred.annexstein@uc.edu" TargetMode="External"/><Relationship Id="rId1" Type="http://schemas.openxmlformats.org/officeDocument/2006/relationships/hyperlink" Target="mailto:qasimza@mail.uc.edu"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05957-53B3-401E-9F4A-015C5FE36F8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A0FFA44-0C3D-40CD-87A6-83311065B9E2}">
      <dgm:prSet/>
      <dgm:spPr/>
      <dgm:t>
        <a:bodyPr/>
        <a:lstStyle/>
        <a:p>
          <a:r>
            <a:rPr lang="en-US" b="1"/>
            <a:t>Member(s)</a:t>
          </a:r>
          <a:endParaRPr lang="en-US"/>
        </a:p>
      </dgm:t>
    </dgm:pt>
    <dgm:pt modelId="{115161A3-8F02-4331-88B5-0A800E438171}" type="parTrans" cxnId="{B3CB64E0-6935-4C0C-88A4-485172D1E755}">
      <dgm:prSet/>
      <dgm:spPr/>
      <dgm:t>
        <a:bodyPr/>
        <a:lstStyle/>
        <a:p>
          <a:endParaRPr lang="en-US"/>
        </a:p>
      </dgm:t>
    </dgm:pt>
    <dgm:pt modelId="{60ADF068-340D-4CEC-B63D-4799B8F94B8C}" type="sibTrans" cxnId="{B3CB64E0-6935-4C0C-88A4-485172D1E755}">
      <dgm:prSet/>
      <dgm:spPr/>
      <dgm:t>
        <a:bodyPr/>
        <a:lstStyle/>
        <a:p>
          <a:endParaRPr lang="en-US"/>
        </a:p>
      </dgm:t>
    </dgm:pt>
    <dgm:pt modelId="{85D44F0C-C1E6-4BF4-9918-88560CA94AC5}">
      <dgm:prSet/>
      <dgm:spPr/>
      <dgm:t>
        <a:bodyPr/>
        <a:lstStyle/>
        <a:p>
          <a:r>
            <a:rPr lang="en-US"/>
            <a:t>Zaina Qasim</a:t>
          </a:r>
        </a:p>
      </dgm:t>
    </dgm:pt>
    <dgm:pt modelId="{7E5829CA-7278-4FA2-B1C6-F782810AC475}" type="parTrans" cxnId="{888D5F29-1CF7-4B14-96CC-F7DEA98E4B1F}">
      <dgm:prSet/>
      <dgm:spPr/>
      <dgm:t>
        <a:bodyPr/>
        <a:lstStyle/>
        <a:p>
          <a:endParaRPr lang="en-US"/>
        </a:p>
      </dgm:t>
    </dgm:pt>
    <dgm:pt modelId="{1BC5827C-52EA-48FB-AE8F-63588FDC369C}" type="sibTrans" cxnId="{888D5F29-1CF7-4B14-96CC-F7DEA98E4B1F}">
      <dgm:prSet/>
      <dgm:spPr/>
      <dgm:t>
        <a:bodyPr/>
        <a:lstStyle/>
        <a:p>
          <a:endParaRPr lang="en-US"/>
        </a:p>
      </dgm:t>
    </dgm:pt>
    <dgm:pt modelId="{E7B70F95-7A61-4C1F-BEDB-3518111F9D2A}">
      <dgm:prSet/>
      <dgm:spPr/>
      <dgm:t>
        <a:bodyPr/>
        <a:lstStyle/>
        <a:p>
          <a:r>
            <a:rPr lang="en-US">
              <a:hlinkClick xmlns:r="http://schemas.openxmlformats.org/officeDocument/2006/relationships" r:id="rId1"/>
            </a:rPr>
            <a:t>qasimza@mail.uc.edu</a:t>
          </a:r>
          <a:endParaRPr lang="en-US"/>
        </a:p>
      </dgm:t>
    </dgm:pt>
    <dgm:pt modelId="{52DABEEB-0FE7-46D7-BE41-F04395D81E5B}" type="parTrans" cxnId="{45F46381-4F97-4408-9AE8-8851CC3E470D}">
      <dgm:prSet/>
      <dgm:spPr/>
      <dgm:t>
        <a:bodyPr/>
        <a:lstStyle/>
        <a:p>
          <a:endParaRPr lang="en-US"/>
        </a:p>
      </dgm:t>
    </dgm:pt>
    <dgm:pt modelId="{CDFDFFAB-FE69-4E38-AC3C-8F330AAB534C}" type="sibTrans" cxnId="{45F46381-4F97-4408-9AE8-8851CC3E470D}">
      <dgm:prSet/>
      <dgm:spPr/>
      <dgm:t>
        <a:bodyPr/>
        <a:lstStyle/>
        <a:p>
          <a:endParaRPr lang="en-US"/>
        </a:p>
      </dgm:t>
    </dgm:pt>
    <dgm:pt modelId="{95AC2124-413E-4AC8-9D24-B48F0ED45646}">
      <dgm:prSet/>
      <dgm:spPr/>
      <dgm:t>
        <a:bodyPr/>
        <a:lstStyle/>
        <a:p>
          <a:r>
            <a:rPr lang="en-US" b="1"/>
            <a:t>Faculty Advisor </a:t>
          </a:r>
          <a:endParaRPr lang="en-US"/>
        </a:p>
      </dgm:t>
    </dgm:pt>
    <dgm:pt modelId="{EA45201E-B1F6-4119-879A-054E61D91707}" type="parTrans" cxnId="{00750086-9847-46F1-A4AF-87C86A57DF6A}">
      <dgm:prSet/>
      <dgm:spPr/>
      <dgm:t>
        <a:bodyPr/>
        <a:lstStyle/>
        <a:p>
          <a:endParaRPr lang="en-US"/>
        </a:p>
      </dgm:t>
    </dgm:pt>
    <dgm:pt modelId="{EBA34E68-C4A8-41EF-9B58-DB77B445A69F}" type="sibTrans" cxnId="{00750086-9847-46F1-A4AF-87C86A57DF6A}">
      <dgm:prSet/>
      <dgm:spPr/>
      <dgm:t>
        <a:bodyPr/>
        <a:lstStyle/>
        <a:p>
          <a:endParaRPr lang="en-US"/>
        </a:p>
      </dgm:t>
    </dgm:pt>
    <dgm:pt modelId="{A5FD1D3A-B4BD-4F53-8801-1DEA115D1A39}">
      <dgm:prSet/>
      <dgm:spPr/>
      <dgm:t>
        <a:bodyPr/>
        <a:lstStyle/>
        <a:p>
          <a:r>
            <a:rPr lang="en-US"/>
            <a:t>Fred Annexstein</a:t>
          </a:r>
        </a:p>
      </dgm:t>
    </dgm:pt>
    <dgm:pt modelId="{67570114-5EF3-4001-AA00-A84283A15442}" type="parTrans" cxnId="{81AF2E8B-7B28-448D-8866-828AC697B8B5}">
      <dgm:prSet/>
      <dgm:spPr/>
      <dgm:t>
        <a:bodyPr/>
        <a:lstStyle/>
        <a:p>
          <a:endParaRPr lang="en-US"/>
        </a:p>
      </dgm:t>
    </dgm:pt>
    <dgm:pt modelId="{DA7886ED-BF8E-4474-9686-11EF9CBE7528}" type="sibTrans" cxnId="{81AF2E8B-7B28-448D-8866-828AC697B8B5}">
      <dgm:prSet/>
      <dgm:spPr/>
      <dgm:t>
        <a:bodyPr/>
        <a:lstStyle/>
        <a:p>
          <a:endParaRPr lang="en-US"/>
        </a:p>
      </dgm:t>
    </dgm:pt>
    <dgm:pt modelId="{E999D019-2D85-4576-AE9F-4A2CA50B0EE6}">
      <dgm:prSet/>
      <dgm:spPr/>
      <dgm:t>
        <a:bodyPr/>
        <a:lstStyle/>
        <a:p>
          <a:r>
            <a:rPr lang="en-US">
              <a:hlinkClick xmlns:r="http://schemas.openxmlformats.org/officeDocument/2006/relationships" r:id="rId2"/>
            </a:rPr>
            <a:t>fred.annexstein@uc.edu</a:t>
          </a:r>
          <a:r>
            <a:rPr lang="en-US"/>
            <a:t> </a:t>
          </a:r>
        </a:p>
      </dgm:t>
    </dgm:pt>
    <dgm:pt modelId="{6D1ADA41-4A2A-46E3-9131-4B727ACE66EF}" type="parTrans" cxnId="{D3DA168D-30D6-49B7-A48D-2116864324BD}">
      <dgm:prSet/>
      <dgm:spPr/>
      <dgm:t>
        <a:bodyPr/>
        <a:lstStyle/>
        <a:p>
          <a:endParaRPr lang="en-US"/>
        </a:p>
      </dgm:t>
    </dgm:pt>
    <dgm:pt modelId="{58C9FE28-A638-4CD2-8CAF-3F207DBA851A}" type="sibTrans" cxnId="{D3DA168D-30D6-49B7-A48D-2116864324BD}">
      <dgm:prSet/>
      <dgm:spPr/>
      <dgm:t>
        <a:bodyPr/>
        <a:lstStyle/>
        <a:p>
          <a:endParaRPr lang="en-US"/>
        </a:p>
      </dgm:t>
    </dgm:pt>
    <dgm:pt modelId="{37E7E2D2-31BA-404A-A6B6-0DDD1EA92BC9}" type="pres">
      <dgm:prSet presAssocID="{68A05957-53B3-401E-9F4A-015C5FE36F87}" presName="linear" presStyleCnt="0">
        <dgm:presLayoutVars>
          <dgm:dir/>
          <dgm:animLvl val="lvl"/>
          <dgm:resizeHandles val="exact"/>
        </dgm:presLayoutVars>
      </dgm:prSet>
      <dgm:spPr/>
    </dgm:pt>
    <dgm:pt modelId="{86918FE4-4EE5-4582-B996-6F94544B72BD}" type="pres">
      <dgm:prSet presAssocID="{5A0FFA44-0C3D-40CD-87A6-83311065B9E2}" presName="parentLin" presStyleCnt="0"/>
      <dgm:spPr/>
    </dgm:pt>
    <dgm:pt modelId="{7582F55E-1542-4598-8F24-5D3EA275278C}" type="pres">
      <dgm:prSet presAssocID="{5A0FFA44-0C3D-40CD-87A6-83311065B9E2}" presName="parentLeftMargin" presStyleLbl="node1" presStyleIdx="0" presStyleCnt="2"/>
      <dgm:spPr/>
    </dgm:pt>
    <dgm:pt modelId="{F6382D6A-C293-4AB3-A79E-6B05584AAA47}" type="pres">
      <dgm:prSet presAssocID="{5A0FFA44-0C3D-40CD-87A6-83311065B9E2}" presName="parentText" presStyleLbl="node1" presStyleIdx="0" presStyleCnt="2">
        <dgm:presLayoutVars>
          <dgm:chMax val="0"/>
          <dgm:bulletEnabled val="1"/>
        </dgm:presLayoutVars>
      </dgm:prSet>
      <dgm:spPr/>
    </dgm:pt>
    <dgm:pt modelId="{968747D9-02BE-4248-857F-797CB702D342}" type="pres">
      <dgm:prSet presAssocID="{5A0FFA44-0C3D-40CD-87A6-83311065B9E2}" presName="negativeSpace" presStyleCnt="0"/>
      <dgm:spPr/>
    </dgm:pt>
    <dgm:pt modelId="{D1D30EDD-8543-4C13-99AF-7769605A5018}" type="pres">
      <dgm:prSet presAssocID="{5A0FFA44-0C3D-40CD-87A6-83311065B9E2}" presName="childText" presStyleLbl="conFgAcc1" presStyleIdx="0" presStyleCnt="2">
        <dgm:presLayoutVars>
          <dgm:bulletEnabled val="1"/>
        </dgm:presLayoutVars>
      </dgm:prSet>
      <dgm:spPr/>
    </dgm:pt>
    <dgm:pt modelId="{73F4229A-440A-45BA-87AB-AA5A0F5C4BCA}" type="pres">
      <dgm:prSet presAssocID="{60ADF068-340D-4CEC-B63D-4799B8F94B8C}" presName="spaceBetweenRectangles" presStyleCnt="0"/>
      <dgm:spPr/>
    </dgm:pt>
    <dgm:pt modelId="{53FFB96C-DCF9-4238-8D48-7C045EBD5A1F}" type="pres">
      <dgm:prSet presAssocID="{95AC2124-413E-4AC8-9D24-B48F0ED45646}" presName="parentLin" presStyleCnt="0"/>
      <dgm:spPr/>
    </dgm:pt>
    <dgm:pt modelId="{9A3FFEA3-11EF-4C27-9F5B-982C52A37218}" type="pres">
      <dgm:prSet presAssocID="{95AC2124-413E-4AC8-9D24-B48F0ED45646}" presName="parentLeftMargin" presStyleLbl="node1" presStyleIdx="0" presStyleCnt="2"/>
      <dgm:spPr/>
    </dgm:pt>
    <dgm:pt modelId="{193CAC55-465D-4AD4-9ECD-1537EE6470EC}" type="pres">
      <dgm:prSet presAssocID="{95AC2124-413E-4AC8-9D24-B48F0ED45646}" presName="parentText" presStyleLbl="node1" presStyleIdx="1" presStyleCnt="2">
        <dgm:presLayoutVars>
          <dgm:chMax val="0"/>
          <dgm:bulletEnabled val="1"/>
        </dgm:presLayoutVars>
      </dgm:prSet>
      <dgm:spPr/>
    </dgm:pt>
    <dgm:pt modelId="{A0A9DD33-CD34-4F07-B19C-96D498C536F7}" type="pres">
      <dgm:prSet presAssocID="{95AC2124-413E-4AC8-9D24-B48F0ED45646}" presName="negativeSpace" presStyleCnt="0"/>
      <dgm:spPr/>
    </dgm:pt>
    <dgm:pt modelId="{B295B443-1BCC-4C0F-97E5-DD67EE512212}" type="pres">
      <dgm:prSet presAssocID="{95AC2124-413E-4AC8-9D24-B48F0ED45646}" presName="childText" presStyleLbl="conFgAcc1" presStyleIdx="1" presStyleCnt="2">
        <dgm:presLayoutVars>
          <dgm:bulletEnabled val="1"/>
        </dgm:presLayoutVars>
      </dgm:prSet>
      <dgm:spPr/>
    </dgm:pt>
  </dgm:ptLst>
  <dgm:cxnLst>
    <dgm:cxn modelId="{E55C2E02-C439-46DF-BE84-44F53A2DA7EB}" type="presOf" srcId="{85D44F0C-C1E6-4BF4-9918-88560CA94AC5}" destId="{D1D30EDD-8543-4C13-99AF-7769605A5018}" srcOrd="0" destOrd="0" presId="urn:microsoft.com/office/officeart/2005/8/layout/list1"/>
    <dgm:cxn modelId="{B8F3DC18-10A4-47CD-BBFF-2792BB008CDD}" type="presOf" srcId="{95AC2124-413E-4AC8-9D24-B48F0ED45646}" destId="{193CAC55-465D-4AD4-9ECD-1537EE6470EC}" srcOrd="1" destOrd="0" presId="urn:microsoft.com/office/officeart/2005/8/layout/list1"/>
    <dgm:cxn modelId="{2617BA1C-196C-4932-810A-128383D962EF}" type="presOf" srcId="{E999D019-2D85-4576-AE9F-4A2CA50B0EE6}" destId="{B295B443-1BCC-4C0F-97E5-DD67EE512212}" srcOrd="0" destOrd="1" presId="urn:microsoft.com/office/officeart/2005/8/layout/list1"/>
    <dgm:cxn modelId="{76AB8D22-7001-4413-A9CB-5919CF9916D1}" type="presOf" srcId="{A5FD1D3A-B4BD-4F53-8801-1DEA115D1A39}" destId="{B295B443-1BCC-4C0F-97E5-DD67EE512212}" srcOrd="0" destOrd="0" presId="urn:microsoft.com/office/officeart/2005/8/layout/list1"/>
    <dgm:cxn modelId="{888D5F29-1CF7-4B14-96CC-F7DEA98E4B1F}" srcId="{5A0FFA44-0C3D-40CD-87A6-83311065B9E2}" destId="{85D44F0C-C1E6-4BF4-9918-88560CA94AC5}" srcOrd="0" destOrd="0" parTransId="{7E5829CA-7278-4FA2-B1C6-F782810AC475}" sibTransId="{1BC5827C-52EA-48FB-AE8F-63588FDC369C}"/>
    <dgm:cxn modelId="{CE739435-4615-4D19-BD5A-EE5E9E093EE5}" type="presOf" srcId="{5A0FFA44-0C3D-40CD-87A6-83311065B9E2}" destId="{7582F55E-1542-4598-8F24-5D3EA275278C}" srcOrd="0" destOrd="0" presId="urn:microsoft.com/office/officeart/2005/8/layout/list1"/>
    <dgm:cxn modelId="{061AC46C-5A56-46C1-8A1B-CF5644EEF860}" type="presOf" srcId="{E7B70F95-7A61-4C1F-BEDB-3518111F9D2A}" destId="{D1D30EDD-8543-4C13-99AF-7769605A5018}" srcOrd="0" destOrd="1" presId="urn:microsoft.com/office/officeart/2005/8/layout/list1"/>
    <dgm:cxn modelId="{9A648B71-98B1-43F4-9DA3-69AF13B9EF6B}" type="presOf" srcId="{68A05957-53B3-401E-9F4A-015C5FE36F87}" destId="{37E7E2D2-31BA-404A-A6B6-0DDD1EA92BC9}" srcOrd="0" destOrd="0" presId="urn:microsoft.com/office/officeart/2005/8/layout/list1"/>
    <dgm:cxn modelId="{7414127A-359D-4BB0-94CB-A98A27CF4015}" type="presOf" srcId="{5A0FFA44-0C3D-40CD-87A6-83311065B9E2}" destId="{F6382D6A-C293-4AB3-A79E-6B05584AAA47}" srcOrd="1" destOrd="0" presId="urn:microsoft.com/office/officeart/2005/8/layout/list1"/>
    <dgm:cxn modelId="{45F46381-4F97-4408-9AE8-8851CC3E470D}" srcId="{5A0FFA44-0C3D-40CD-87A6-83311065B9E2}" destId="{E7B70F95-7A61-4C1F-BEDB-3518111F9D2A}" srcOrd="1" destOrd="0" parTransId="{52DABEEB-0FE7-46D7-BE41-F04395D81E5B}" sibTransId="{CDFDFFAB-FE69-4E38-AC3C-8F330AAB534C}"/>
    <dgm:cxn modelId="{00750086-9847-46F1-A4AF-87C86A57DF6A}" srcId="{68A05957-53B3-401E-9F4A-015C5FE36F87}" destId="{95AC2124-413E-4AC8-9D24-B48F0ED45646}" srcOrd="1" destOrd="0" parTransId="{EA45201E-B1F6-4119-879A-054E61D91707}" sibTransId="{EBA34E68-C4A8-41EF-9B58-DB77B445A69F}"/>
    <dgm:cxn modelId="{81AF2E8B-7B28-448D-8866-828AC697B8B5}" srcId="{95AC2124-413E-4AC8-9D24-B48F0ED45646}" destId="{A5FD1D3A-B4BD-4F53-8801-1DEA115D1A39}" srcOrd="0" destOrd="0" parTransId="{67570114-5EF3-4001-AA00-A84283A15442}" sibTransId="{DA7886ED-BF8E-4474-9686-11EF9CBE7528}"/>
    <dgm:cxn modelId="{D3DA168D-30D6-49B7-A48D-2116864324BD}" srcId="{95AC2124-413E-4AC8-9D24-B48F0ED45646}" destId="{E999D019-2D85-4576-AE9F-4A2CA50B0EE6}" srcOrd="1" destOrd="0" parTransId="{6D1ADA41-4A2A-46E3-9131-4B727ACE66EF}" sibTransId="{58C9FE28-A638-4CD2-8CAF-3F207DBA851A}"/>
    <dgm:cxn modelId="{85240E9C-9FBE-4973-8C6B-FE91CD7DE5A6}" type="presOf" srcId="{95AC2124-413E-4AC8-9D24-B48F0ED45646}" destId="{9A3FFEA3-11EF-4C27-9F5B-982C52A37218}" srcOrd="0" destOrd="0" presId="urn:microsoft.com/office/officeart/2005/8/layout/list1"/>
    <dgm:cxn modelId="{B3CB64E0-6935-4C0C-88A4-485172D1E755}" srcId="{68A05957-53B3-401E-9F4A-015C5FE36F87}" destId="{5A0FFA44-0C3D-40CD-87A6-83311065B9E2}" srcOrd="0" destOrd="0" parTransId="{115161A3-8F02-4331-88B5-0A800E438171}" sibTransId="{60ADF068-340D-4CEC-B63D-4799B8F94B8C}"/>
    <dgm:cxn modelId="{972E690D-1C52-4890-B74C-C0D56B85F952}" type="presParOf" srcId="{37E7E2D2-31BA-404A-A6B6-0DDD1EA92BC9}" destId="{86918FE4-4EE5-4582-B996-6F94544B72BD}" srcOrd="0" destOrd="0" presId="urn:microsoft.com/office/officeart/2005/8/layout/list1"/>
    <dgm:cxn modelId="{978804B7-9D97-477D-AA75-DFEADB78087F}" type="presParOf" srcId="{86918FE4-4EE5-4582-B996-6F94544B72BD}" destId="{7582F55E-1542-4598-8F24-5D3EA275278C}" srcOrd="0" destOrd="0" presId="urn:microsoft.com/office/officeart/2005/8/layout/list1"/>
    <dgm:cxn modelId="{AC03E0E7-65F1-43CF-90E4-3862B808C938}" type="presParOf" srcId="{86918FE4-4EE5-4582-B996-6F94544B72BD}" destId="{F6382D6A-C293-4AB3-A79E-6B05584AAA47}" srcOrd="1" destOrd="0" presId="urn:microsoft.com/office/officeart/2005/8/layout/list1"/>
    <dgm:cxn modelId="{877B6CE9-1571-4093-BA1F-07F7A72C4D4B}" type="presParOf" srcId="{37E7E2D2-31BA-404A-A6B6-0DDD1EA92BC9}" destId="{968747D9-02BE-4248-857F-797CB702D342}" srcOrd="1" destOrd="0" presId="urn:microsoft.com/office/officeart/2005/8/layout/list1"/>
    <dgm:cxn modelId="{84F7AC81-236D-4171-A64C-BDA63CF20513}" type="presParOf" srcId="{37E7E2D2-31BA-404A-A6B6-0DDD1EA92BC9}" destId="{D1D30EDD-8543-4C13-99AF-7769605A5018}" srcOrd="2" destOrd="0" presId="urn:microsoft.com/office/officeart/2005/8/layout/list1"/>
    <dgm:cxn modelId="{6B7AA918-4D96-44E5-8B44-CD1C4D500903}" type="presParOf" srcId="{37E7E2D2-31BA-404A-A6B6-0DDD1EA92BC9}" destId="{73F4229A-440A-45BA-87AB-AA5A0F5C4BCA}" srcOrd="3" destOrd="0" presId="urn:microsoft.com/office/officeart/2005/8/layout/list1"/>
    <dgm:cxn modelId="{1CAB7E5F-A45E-4BC6-8714-A521F578FD2E}" type="presParOf" srcId="{37E7E2D2-31BA-404A-A6B6-0DDD1EA92BC9}" destId="{53FFB96C-DCF9-4238-8D48-7C045EBD5A1F}" srcOrd="4" destOrd="0" presId="urn:microsoft.com/office/officeart/2005/8/layout/list1"/>
    <dgm:cxn modelId="{D0966981-3BCE-47A2-979F-D075650CBF56}" type="presParOf" srcId="{53FFB96C-DCF9-4238-8D48-7C045EBD5A1F}" destId="{9A3FFEA3-11EF-4C27-9F5B-982C52A37218}" srcOrd="0" destOrd="0" presId="urn:microsoft.com/office/officeart/2005/8/layout/list1"/>
    <dgm:cxn modelId="{AC2709A0-0C46-4A36-90B4-C67BE78F67CF}" type="presParOf" srcId="{53FFB96C-DCF9-4238-8D48-7C045EBD5A1F}" destId="{193CAC55-465D-4AD4-9ECD-1537EE6470EC}" srcOrd="1" destOrd="0" presId="urn:microsoft.com/office/officeart/2005/8/layout/list1"/>
    <dgm:cxn modelId="{5FE837E1-E3E7-4843-861B-1816AAC74CC7}" type="presParOf" srcId="{37E7E2D2-31BA-404A-A6B6-0DDD1EA92BC9}" destId="{A0A9DD33-CD34-4F07-B19C-96D498C536F7}" srcOrd="5" destOrd="0" presId="urn:microsoft.com/office/officeart/2005/8/layout/list1"/>
    <dgm:cxn modelId="{7DF8E88D-EC6C-44E0-9C70-982771843DBD}" type="presParOf" srcId="{37E7E2D2-31BA-404A-A6B6-0DDD1EA92BC9}" destId="{B295B443-1BCC-4C0F-97E5-DD67EE51221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16CAC-0747-444C-9E55-D72C2E4E5CB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67E56F9A-4238-4C66-88F9-966277281067}">
      <dgm:prSet/>
      <dgm:spPr/>
      <dgm:t>
        <a:bodyPr/>
        <a:lstStyle/>
        <a:p>
          <a:r>
            <a:rPr lang="en-US" b="1" dirty="0"/>
            <a:t>Economic and Legal </a:t>
          </a:r>
          <a:r>
            <a:rPr lang="en-US" dirty="0"/>
            <a:t>- So far, the plan has been to utilize free-to-use APIs, programming languages and tools. A part of this project will utilize Spotify’s APIs as well as Google Sign-In which are both free to use.  However, depending on requirements that may arise in the future, premium versions of these tools may be purchased to accomplish future tasks in the project, if needed. Furthermore, commercialization of the project may require additional purchase of licenses to continue using certain APIs. These funds will be supplied personally. </a:t>
          </a:r>
        </a:p>
      </dgm:t>
    </dgm:pt>
    <dgm:pt modelId="{8E030364-778E-46DC-A6DB-B3DC24191AAF}" type="parTrans" cxnId="{F8A80C39-53D8-446F-BEBF-CD7348363B75}">
      <dgm:prSet/>
      <dgm:spPr/>
      <dgm:t>
        <a:bodyPr/>
        <a:lstStyle/>
        <a:p>
          <a:endParaRPr lang="en-US"/>
        </a:p>
      </dgm:t>
    </dgm:pt>
    <dgm:pt modelId="{9A995642-E461-4160-A566-94ED96AC7334}" type="sibTrans" cxnId="{F8A80C39-53D8-446F-BEBF-CD7348363B75}">
      <dgm:prSet/>
      <dgm:spPr/>
      <dgm:t>
        <a:bodyPr/>
        <a:lstStyle/>
        <a:p>
          <a:endParaRPr lang="en-US"/>
        </a:p>
      </dgm:t>
    </dgm:pt>
    <dgm:pt modelId="{5D0A5A8B-E783-4302-A570-E4D3E8EB88AB}">
      <dgm:prSet/>
      <dgm:spPr/>
      <dgm:t>
        <a:bodyPr/>
        <a:lstStyle/>
        <a:p>
          <a:r>
            <a:rPr lang="en-US" b="1" dirty="0"/>
            <a:t>Technical Knowledge and Time </a:t>
          </a:r>
          <a:r>
            <a:rPr lang="en-US" dirty="0"/>
            <a:t>- While I have some experience with the technologies related to the development of this algorithm, one of the biggest constraints for this project is that I have minimal experience with Android development. The project requires the creation of an Android application from scratch. This means that to accomplish all the desired tasks in this project. This means that I may need to spend additional time learning the different technologies associated with Android development and might have additional constraints on what can be accomplished under the limited amount of time. </a:t>
          </a:r>
        </a:p>
      </dgm:t>
    </dgm:pt>
    <dgm:pt modelId="{1389D9EE-484A-4962-AB00-36BA5AE85414}" type="parTrans" cxnId="{86B71471-8A75-491A-B6E4-4D9989A5B551}">
      <dgm:prSet/>
      <dgm:spPr/>
      <dgm:t>
        <a:bodyPr/>
        <a:lstStyle/>
        <a:p>
          <a:endParaRPr lang="en-US"/>
        </a:p>
      </dgm:t>
    </dgm:pt>
    <dgm:pt modelId="{8417D25F-4E99-4DC5-BC86-A866E8DDB4CB}" type="sibTrans" cxnId="{86B71471-8A75-491A-B6E4-4D9989A5B551}">
      <dgm:prSet/>
      <dgm:spPr/>
      <dgm:t>
        <a:bodyPr/>
        <a:lstStyle/>
        <a:p>
          <a:endParaRPr lang="en-US"/>
        </a:p>
      </dgm:t>
    </dgm:pt>
    <dgm:pt modelId="{ECD0DA6E-B4FA-4DEE-9F4F-08565A63D1DE}">
      <dgm:prSet/>
      <dgm:spPr/>
      <dgm:t>
        <a:bodyPr/>
        <a:lstStyle/>
        <a:p>
          <a:r>
            <a:rPr lang="en-US" b="1"/>
            <a:t>Diversity and Cultural</a:t>
          </a:r>
          <a:r>
            <a:rPr lang="en-US"/>
            <a:t> - Music is heavily influenced and differs by cultural attributes, such as language, and instrumentation. Many musical genres are unique to some geographical region or to an ethnic, religious, or linguistic group. Given the extensive nature of music, its it is not feasible to create a solution that is exhaustive and applicable to all kinds of music. The project, therefore, will most likely be constrained to Western music (in English) with a plan to develop support for one additional language (Spanish) if time permitting. </a:t>
          </a:r>
        </a:p>
      </dgm:t>
    </dgm:pt>
    <dgm:pt modelId="{A52B518A-C030-4097-A317-76B48C08EEEE}" type="parTrans" cxnId="{065791C7-B3B3-4257-8377-452148F248FF}">
      <dgm:prSet/>
      <dgm:spPr/>
      <dgm:t>
        <a:bodyPr/>
        <a:lstStyle/>
        <a:p>
          <a:endParaRPr lang="en-US"/>
        </a:p>
      </dgm:t>
    </dgm:pt>
    <dgm:pt modelId="{CC919F3F-5A29-45B1-B12F-C1CA8CC4F8D7}" type="sibTrans" cxnId="{065791C7-B3B3-4257-8377-452148F248FF}">
      <dgm:prSet/>
      <dgm:spPr/>
      <dgm:t>
        <a:bodyPr/>
        <a:lstStyle/>
        <a:p>
          <a:endParaRPr lang="en-US"/>
        </a:p>
      </dgm:t>
    </dgm:pt>
    <dgm:pt modelId="{E2101266-01AE-475E-9497-5B8BE69AABA2}" type="pres">
      <dgm:prSet presAssocID="{4BB16CAC-0747-444C-9E55-D72C2E4E5CB9}" presName="vert0" presStyleCnt="0">
        <dgm:presLayoutVars>
          <dgm:dir/>
          <dgm:animOne val="branch"/>
          <dgm:animLvl val="lvl"/>
        </dgm:presLayoutVars>
      </dgm:prSet>
      <dgm:spPr/>
    </dgm:pt>
    <dgm:pt modelId="{DEC75A32-5751-4814-9022-729CC15B4CCF}" type="pres">
      <dgm:prSet presAssocID="{67E56F9A-4238-4C66-88F9-966277281067}" presName="thickLine" presStyleLbl="alignNode1" presStyleIdx="0" presStyleCnt="3"/>
      <dgm:spPr/>
    </dgm:pt>
    <dgm:pt modelId="{45370ADE-04CD-4A57-AFDA-9B861C003D46}" type="pres">
      <dgm:prSet presAssocID="{67E56F9A-4238-4C66-88F9-966277281067}" presName="horz1" presStyleCnt="0"/>
      <dgm:spPr/>
    </dgm:pt>
    <dgm:pt modelId="{2DBD14E5-756B-49A8-A60F-57F17802B4B5}" type="pres">
      <dgm:prSet presAssocID="{67E56F9A-4238-4C66-88F9-966277281067}" presName="tx1" presStyleLbl="revTx" presStyleIdx="0" presStyleCnt="3"/>
      <dgm:spPr/>
    </dgm:pt>
    <dgm:pt modelId="{9622761B-2099-453F-9EFC-23550FDDFB62}" type="pres">
      <dgm:prSet presAssocID="{67E56F9A-4238-4C66-88F9-966277281067}" presName="vert1" presStyleCnt="0"/>
      <dgm:spPr/>
    </dgm:pt>
    <dgm:pt modelId="{F8F56569-891D-4EE1-B4C5-198CF7E3E8D6}" type="pres">
      <dgm:prSet presAssocID="{5D0A5A8B-E783-4302-A570-E4D3E8EB88AB}" presName="thickLine" presStyleLbl="alignNode1" presStyleIdx="1" presStyleCnt="3"/>
      <dgm:spPr/>
    </dgm:pt>
    <dgm:pt modelId="{D4CE57E4-041C-467F-8931-CB7264124E45}" type="pres">
      <dgm:prSet presAssocID="{5D0A5A8B-E783-4302-A570-E4D3E8EB88AB}" presName="horz1" presStyleCnt="0"/>
      <dgm:spPr/>
    </dgm:pt>
    <dgm:pt modelId="{42AE574E-E28A-4C4A-9118-A351DF68060A}" type="pres">
      <dgm:prSet presAssocID="{5D0A5A8B-E783-4302-A570-E4D3E8EB88AB}" presName="tx1" presStyleLbl="revTx" presStyleIdx="1" presStyleCnt="3"/>
      <dgm:spPr/>
    </dgm:pt>
    <dgm:pt modelId="{503ECC74-E909-43CB-98CC-AAFCBA717936}" type="pres">
      <dgm:prSet presAssocID="{5D0A5A8B-E783-4302-A570-E4D3E8EB88AB}" presName="vert1" presStyleCnt="0"/>
      <dgm:spPr/>
    </dgm:pt>
    <dgm:pt modelId="{C801B332-47F8-447E-A586-EC7BB14C2D4F}" type="pres">
      <dgm:prSet presAssocID="{ECD0DA6E-B4FA-4DEE-9F4F-08565A63D1DE}" presName="thickLine" presStyleLbl="alignNode1" presStyleIdx="2" presStyleCnt="3"/>
      <dgm:spPr/>
    </dgm:pt>
    <dgm:pt modelId="{7D514DFD-4FD0-4448-B7C9-389832945766}" type="pres">
      <dgm:prSet presAssocID="{ECD0DA6E-B4FA-4DEE-9F4F-08565A63D1DE}" presName="horz1" presStyleCnt="0"/>
      <dgm:spPr/>
    </dgm:pt>
    <dgm:pt modelId="{C47B884A-D81A-4F14-91CD-84ED7CA269A0}" type="pres">
      <dgm:prSet presAssocID="{ECD0DA6E-B4FA-4DEE-9F4F-08565A63D1DE}" presName="tx1" presStyleLbl="revTx" presStyleIdx="2" presStyleCnt="3"/>
      <dgm:spPr/>
    </dgm:pt>
    <dgm:pt modelId="{76C86AA7-BDF1-43ED-BE78-FF440CB22C16}" type="pres">
      <dgm:prSet presAssocID="{ECD0DA6E-B4FA-4DEE-9F4F-08565A63D1DE}" presName="vert1" presStyleCnt="0"/>
      <dgm:spPr/>
    </dgm:pt>
  </dgm:ptLst>
  <dgm:cxnLst>
    <dgm:cxn modelId="{E3172E01-68F1-4439-A025-CA4C6931C862}" type="presOf" srcId="{ECD0DA6E-B4FA-4DEE-9F4F-08565A63D1DE}" destId="{C47B884A-D81A-4F14-91CD-84ED7CA269A0}" srcOrd="0" destOrd="0" presId="urn:microsoft.com/office/officeart/2008/layout/LinedList"/>
    <dgm:cxn modelId="{F8A80C39-53D8-446F-BEBF-CD7348363B75}" srcId="{4BB16CAC-0747-444C-9E55-D72C2E4E5CB9}" destId="{67E56F9A-4238-4C66-88F9-966277281067}" srcOrd="0" destOrd="0" parTransId="{8E030364-778E-46DC-A6DB-B3DC24191AAF}" sibTransId="{9A995642-E461-4160-A566-94ED96AC7334}"/>
    <dgm:cxn modelId="{84C16F3D-E741-4378-842F-26FFC43DD33E}" type="presOf" srcId="{4BB16CAC-0747-444C-9E55-D72C2E4E5CB9}" destId="{E2101266-01AE-475E-9497-5B8BE69AABA2}" srcOrd="0" destOrd="0" presId="urn:microsoft.com/office/officeart/2008/layout/LinedList"/>
    <dgm:cxn modelId="{86B71471-8A75-491A-B6E4-4D9989A5B551}" srcId="{4BB16CAC-0747-444C-9E55-D72C2E4E5CB9}" destId="{5D0A5A8B-E783-4302-A570-E4D3E8EB88AB}" srcOrd="1" destOrd="0" parTransId="{1389D9EE-484A-4962-AB00-36BA5AE85414}" sibTransId="{8417D25F-4E99-4DC5-BC86-A866E8DDB4CB}"/>
    <dgm:cxn modelId="{C56EB789-4D6B-4346-B255-1B1B6F0C2FE6}" type="presOf" srcId="{5D0A5A8B-E783-4302-A570-E4D3E8EB88AB}" destId="{42AE574E-E28A-4C4A-9118-A351DF68060A}" srcOrd="0" destOrd="0" presId="urn:microsoft.com/office/officeart/2008/layout/LinedList"/>
    <dgm:cxn modelId="{37C50EA3-0BE2-4D36-8AA0-30C065682EEE}" type="presOf" srcId="{67E56F9A-4238-4C66-88F9-966277281067}" destId="{2DBD14E5-756B-49A8-A60F-57F17802B4B5}" srcOrd="0" destOrd="0" presId="urn:microsoft.com/office/officeart/2008/layout/LinedList"/>
    <dgm:cxn modelId="{065791C7-B3B3-4257-8377-452148F248FF}" srcId="{4BB16CAC-0747-444C-9E55-D72C2E4E5CB9}" destId="{ECD0DA6E-B4FA-4DEE-9F4F-08565A63D1DE}" srcOrd="2" destOrd="0" parTransId="{A52B518A-C030-4097-A317-76B48C08EEEE}" sibTransId="{CC919F3F-5A29-45B1-B12F-C1CA8CC4F8D7}"/>
    <dgm:cxn modelId="{20EFB7F5-E226-46AE-B024-31BF117138A8}" type="presParOf" srcId="{E2101266-01AE-475E-9497-5B8BE69AABA2}" destId="{DEC75A32-5751-4814-9022-729CC15B4CCF}" srcOrd="0" destOrd="0" presId="urn:microsoft.com/office/officeart/2008/layout/LinedList"/>
    <dgm:cxn modelId="{88DC9BEB-5D5B-4CB8-96A2-C698743D7360}" type="presParOf" srcId="{E2101266-01AE-475E-9497-5B8BE69AABA2}" destId="{45370ADE-04CD-4A57-AFDA-9B861C003D46}" srcOrd="1" destOrd="0" presId="urn:microsoft.com/office/officeart/2008/layout/LinedList"/>
    <dgm:cxn modelId="{020B50FF-B811-4D09-AF5C-9C1DED14BCE5}" type="presParOf" srcId="{45370ADE-04CD-4A57-AFDA-9B861C003D46}" destId="{2DBD14E5-756B-49A8-A60F-57F17802B4B5}" srcOrd="0" destOrd="0" presId="urn:microsoft.com/office/officeart/2008/layout/LinedList"/>
    <dgm:cxn modelId="{66BCD040-C685-4FB9-A2EB-3CD521F23608}" type="presParOf" srcId="{45370ADE-04CD-4A57-AFDA-9B861C003D46}" destId="{9622761B-2099-453F-9EFC-23550FDDFB62}" srcOrd="1" destOrd="0" presId="urn:microsoft.com/office/officeart/2008/layout/LinedList"/>
    <dgm:cxn modelId="{50793874-A331-4492-B058-F1300F024297}" type="presParOf" srcId="{E2101266-01AE-475E-9497-5B8BE69AABA2}" destId="{F8F56569-891D-4EE1-B4C5-198CF7E3E8D6}" srcOrd="2" destOrd="0" presId="urn:microsoft.com/office/officeart/2008/layout/LinedList"/>
    <dgm:cxn modelId="{3005D776-1EBA-415C-ADCF-23AF27506DA8}" type="presParOf" srcId="{E2101266-01AE-475E-9497-5B8BE69AABA2}" destId="{D4CE57E4-041C-467F-8931-CB7264124E45}" srcOrd="3" destOrd="0" presId="urn:microsoft.com/office/officeart/2008/layout/LinedList"/>
    <dgm:cxn modelId="{BFF9ED71-CFEA-4717-A6C3-F8AF16BEA241}" type="presParOf" srcId="{D4CE57E4-041C-467F-8931-CB7264124E45}" destId="{42AE574E-E28A-4C4A-9118-A351DF68060A}" srcOrd="0" destOrd="0" presId="urn:microsoft.com/office/officeart/2008/layout/LinedList"/>
    <dgm:cxn modelId="{FEE9471A-6104-49F1-9881-629F08631D26}" type="presParOf" srcId="{D4CE57E4-041C-467F-8931-CB7264124E45}" destId="{503ECC74-E909-43CB-98CC-AAFCBA717936}" srcOrd="1" destOrd="0" presId="urn:microsoft.com/office/officeart/2008/layout/LinedList"/>
    <dgm:cxn modelId="{C8E3BC39-7E4A-4E03-9D81-1188D8331E4D}" type="presParOf" srcId="{E2101266-01AE-475E-9497-5B8BE69AABA2}" destId="{C801B332-47F8-447E-A586-EC7BB14C2D4F}" srcOrd="4" destOrd="0" presId="urn:microsoft.com/office/officeart/2008/layout/LinedList"/>
    <dgm:cxn modelId="{B808709F-5E44-43FF-8198-EA059F254B04}" type="presParOf" srcId="{E2101266-01AE-475E-9497-5B8BE69AABA2}" destId="{7D514DFD-4FD0-4448-B7C9-389832945766}" srcOrd="5" destOrd="0" presId="urn:microsoft.com/office/officeart/2008/layout/LinedList"/>
    <dgm:cxn modelId="{C4951403-A6C6-49C0-833A-A8C01206B375}" type="presParOf" srcId="{7D514DFD-4FD0-4448-B7C9-389832945766}" destId="{C47B884A-D81A-4F14-91CD-84ED7CA269A0}" srcOrd="0" destOrd="0" presId="urn:microsoft.com/office/officeart/2008/layout/LinedList"/>
    <dgm:cxn modelId="{85EA369D-DC9C-448E-BF11-54291EEA83D9}" type="presParOf" srcId="{7D514DFD-4FD0-4448-B7C9-389832945766}" destId="{76C86AA7-BDF1-43ED-BE78-FF440CB22C1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ACFAC-BBF9-4CE4-BB19-72D13419285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DAB92C2-17D1-46ED-9B33-9EBE9F3007D4}">
      <dgm:prSet/>
      <dgm:spPr/>
      <dgm:t>
        <a:bodyPr/>
        <a:lstStyle/>
        <a:p>
          <a:pPr>
            <a:lnSpc>
              <a:spcPct val="100000"/>
            </a:lnSpc>
          </a:pPr>
          <a:r>
            <a:rPr lang="en-US" b="1" dirty="0"/>
            <a:t>Phase1: </a:t>
          </a:r>
          <a:r>
            <a:rPr lang="en-US" dirty="0"/>
            <a:t>Preliminary Research completed.</a:t>
          </a:r>
        </a:p>
      </dgm:t>
    </dgm:pt>
    <dgm:pt modelId="{E6C044BF-A0E7-4B9A-992E-9E7D3C4D1EC6}" type="parTrans" cxnId="{8FFFC22F-0720-4D2E-AA8E-EDDA46EFA626}">
      <dgm:prSet/>
      <dgm:spPr/>
      <dgm:t>
        <a:bodyPr/>
        <a:lstStyle/>
        <a:p>
          <a:endParaRPr lang="en-US"/>
        </a:p>
      </dgm:t>
    </dgm:pt>
    <dgm:pt modelId="{591CC008-4D94-4164-9FB6-979591821E25}" type="sibTrans" cxnId="{8FFFC22F-0720-4D2E-AA8E-EDDA46EFA626}">
      <dgm:prSet/>
      <dgm:spPr/>
      <dgm:t>
        <a:bodyPr/>
        <a:lstStyle/>
        <a:p>
          <a:endParaRPr lang="en-US"/>
        </a:p>
      </dgm:t>
    </dgm:pt>
    <dgm:pt modelId="{1A8ABEDB-5FC8-4F77-93FC-47287C2147A6}">
      <dgm:prSet/>
      <dgm:spPr/>
      <dgm:t>
        <a:bodyPr/>
        <a:lstStyle/>
        <a:p>
          <a:pPr>
            <a:lnSpc>
              <a:spcPct val="100000"/>
            </a:lnSpc>
          </a:pPr>
          <a:r>
            <a:rPr lang="en-US" b="1" dirty="0"/>
            <a:t>Phase 2: </a:t>
          </a:r>
          <a:r>
            <a:rPr lang="en-US" dirty="0"/>
            <a:t>Prototyping and Designing under progress.</a:t>
          </a:r>
        </a:p>
      </dgm:t>
    </dgm:pt>
    <dgm:pt modelId="{AD85B7C9-73DF-4188-B7C5-BCB37818BE07}" type="parTrans" cxnId="{0C846BEB-3F9A-40CA-9730-5C507A674324}">
      <dgm:prSet/>
      <dgm:spPr/>
      <dgm:t>
        <a:bodyPr/>
        <a:lstStyle/>
        <a:p>
          <a:endParaRPr lang="en-US"/>
        </a:p>
      </dgm:t>
    </dgm:pt>
    <dgm:pt modelId="{FF0D2EF5-8F36-4181-AE9A-49186D496981}" type="sibTrans" cxnId="{0C846BEB-3F9A-40CA-9730-5C507A674324}">
      <dgm:prSet/>
      <dgm:spPr/>
      <dgm:t>
        <a:bodyPr/>
        <a:lstStyle/>
        <a:p>
          <a:endParaRPr lang="en-US"/>
        </a:p>
      </dgm:t>
    </dgm:pt>
    <dgm:pt modelId="{3067F6FB-3FA4-4EC8-B668-E524EB617FD4}" type="pres">
      <dgm:prSet presAssocID="{9B3ACFAC-BBF9-4CE4-BB19-72D134192856}" presName="root" presStyleCnt="0">
        <dgm:presLayoutVars>
          <dgm:dir/>
          <dgm:resizeHandles val="exact"/>
        </dgm:presLayoutVars>
      </dgm:prSet>
      <dgm:spPr/>
    </dgm:pt>
    <dgm:pt modelId="{1AF9AED7-C01A-4A1B-BA7E-1793CD2B52A3}" type="pres">
      <dgm:prSet presAssocID="{9DAB92C2-17D1-46ED-9B33-9EBE9F3007D4}" presName="compNode" presStyleCnt="0"/>
      <dgm:spPr/>
    </dgm:pt>
    <dgm:pt modelId="{C959A59B-E4B2-41EB-BE19-E021C518305F}" type="pres">
      <dgm:prSet presAssocID="{9DAB92C2-17D1-46ED-9B33-9EBE9F3007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3C84E802-0597-42C0-8FB5-C2B40B56FCEF}" type="pres">
      <dgm:prSet presAssocID="{9DAB92C2-17D1-46ED-9B33-9EBE9F3007D4}" presName="spaceRect" presStyleCnt="0"/>
      <dgm:spPr/>
    </dgm:pt>
    <dgm:pt modelId="{EE18B51C-6926-4E0D-A318-94D427C7B095}" type="pres">
      <dgm:prSet presAssocID="{9DAB92C2-17D1-46ED-9B33-9EBE9F3007D4}" presName="textRect" presStyleLbl="revTx" presStyleIdx="0" presStyleCnt="2">
        <dgm:presLayoutVars>
          <dgm:chMax val="1"/>
          <dgm:chPref val="1"/>
        </dgm:presLayoutVars>
      </dgm:prSet>
      <dgm:spPr/>
    </dgm:pt>
    <dgm:pt modelId="{4BE9AFE1-E0A7-4610-8AAB-A91DDEA44E02}" type="pres">
      <dgm:prSet presAssocID="{591CC008-4D94-4164-9FB6-979591821E25}" presName="sibTrans" presStyleCnt="0"/>
      <dgm:spPr/>
    </dgm:pt>
    <dgm:pt modelId="{B6C6B0D2-4933-4F41-B559-845D9F904E63}" type="pres">
      <dgm:prSet presAssocID="{1A8ABEDB-5FC8-4F77-93FC-47287C2147A6}" presName="compNode" presStyleCnt="0"/>
      <dgm:spPr/>
    </dgm:pt>
    <dgm:pt modelId="{6C0DA717-5E4C-4A57-BFFA-C79A335E703E}" type="pres">
      <dgm:prSet presAssocID="{1A8ABEDB-5FC8-4F77-93FC-47287C2147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1D9656E5-5482-4206-B9D7-B6096307308B}" type="pres">
      <dgm:prSet presAssocID="{1A8ABEDB-5FC8-4F77-93FC-47287C2147A6}" presName="spaceRect" presStyleCnt="0"/>
      <dgm:spPr/>
    </dgm:pt>
    <dgm:pt modelId="{3C2EB64B-A005-43F3-ACD9-E58E91CA0B64}" type="pres">
      <dgm:prSet presAssocID="{1A8ABEDB-5FC8-4F77-93FC-47287C2147A6}" presName="textRect" presStyleLbl="revTx" presStyleIdx="1" presStyleCnt="2">
        <dgm:presLayoutVars>
          <dgm:chMax val="1"/>
          <dgm:chPref val="1"/>
        </dgm:presLayoutVars>
      </dgm:prSet>
      <dgm:spPr/>
    </dgm:pt>
  </dgm:ptLst>
  <dgm:cxnLst>
    <dgm:cxn modelId="{8FFFC22F-0720-4D2E-AA8E-EDDA46EFA626}" srcId="{9B3ACFAC-BBF9-4CE4-BB19-72D134192856}" destId="{9DAB92C2-17D1-46ED-9B33-9EBE9F3007D4}" srcOrd="0" destOrd="0" parTransId="{E6C044BF-A0E7-4B9A-992E-9E7D3C4D1EC6}" sibTransId="{591CC008-4D94-4164-9FB6-979591821E25}"/>
    <dgm:cxn modelId="{1AB74246-7BF7-4694-8C47-A2CC755E4142}" type="presOf" srcId="{9B3ACFAC-BBF9-4CE4-BB19-72D134192856}" destId="{3067F6FB-3FA4-4EC8-B668-E524EB617FD4}" srcOrd="0" destOrd="0" presId="urn:microsoft.com/office/officeart/2018/2/layout/IconLabelList"/>
    <dgm:cxn modelId="{913B15EA-8879-4CC1-BCD5-75AD5148793D}" type="presOf" srcId="{1A8ABEDB-5FC8-4F77-93FC-47287C2147A6}" destId="{3C2EB64B-A005-43F3-ACD9-E58E91CA0B64}" srcOrd="0" destOrd="0" presId="urn:microsoft.com/office/officeart/2018/2/layout/IconLabelList"/>
    <dgm:cxn modelId="{0C846BEB-3F9A-40CA-9730-5C507A674324}" srcId="{9B3ACFAC-BBF9-4CE4-BB19-72D134192856}" destId="{1A8ABEDB-5FC8-4F77-93FC-47287C2147A6}" srcOrd="1" destOrd="0" parTransId="{AD85B7C9-73DF-4188-B7C5-BCB37818BE07}" sibTransId="{FF0D2EF5-8F36-4181-AE9A-49186D496981}"/>
    <dgm:cxn modelId="{E4E947F6-35E1-4BDE-ACCE-EAE9DFD51323}" type="presOf" srcId="{9DAB92C2-17D1-46ED-9B33-9EBE9F3007D4}" destId="{EE18B51C-6926-4E0D-A318-94D427C7B095}" srcOrd="0" destOrd="0" presId="urn:microsoft.com/office/officeart/2018/2/layout/IconLabelList"/>
    <dgm:cxn modelId="{E42BCF56-3211-4117-8989-6AFAD7786870}" type="presParOf" srcId="{3067F6FB-3FA4-4EC8-B668-E524EB617FD4}" destId="{1AF9AED7-C01A-4A1B-BA7E-1793CD2B52A3}" srcOrd="0" destOrd="0" presId="urn:microsoft.com/office/officeart/2018/2/layout/IconLabelList"/>
    <dgm:cxn modelId="{0ED86C47-B6DE-4276-A73F-0353F2692DCC}" type="presParOf" srcId="{1AF9AED7-C01A-4A1B-BA7E-1793CD2B52A3}" destId="{C959A59B-E4B2-41EB-BE19-E021C518305F}" srcOrd="0" destOrd="0" presId="urn:microsoft.com/office/officeart/2018/2/layout/IconLabelList"/>
    <dgm:cxn modelId="{3BB5D239-2C9D-4BE2-A3BF-9CCB982F40E3}" type="presParOf" srcId="{1AF9AED7-C01A-4A1B-BA7E-1793CD2B52A3}" destId="{3C84E802-0597-42C0-8FB5-C2B40B56FCEF}" srcOrd="1" destOrd="0" presId="urn:microsoft.com/office/officeart/2018/2/layout/IconLabelList"/>
    <dgm:cxn modelId="{D292BC79-F2DE-46FB-ADA6-69DD65AF9AEE}" type="presParOf" srcId="{1AF9AED7-C01A-4A1B-BA7E-1793CD2B52A3}" destId="{EE18B51C-6926-4E0D-A318-94D427C7B095}" srcOrd="2" destOrd="0" presId="urn:microsoft.com/office/officeart/2018/2/layout/IconLabelList"/>
    <dgm:cxn modelId="{50DE811A-E679-4D42-B8C3-08D1D58C5CC8}" type="presParOf" srcId="{3067F6FB-3FA4-4EC8-B668-E524EB617FD4}" destId="{4BE9AFE1-E0A7-4610-8AAB-A91DDEA44E02}" srcOrd="1" destOrd="0" presId="urn:microsoft.com/office/officeart/2018/2/layout/IconLabelList"/>
    <dgm:cxn modelId="{815B7937-E1F8-406E-8896-240F8928E4A3}" type="presParOf" srcId="{3067F6FB-3FA4-4EC8-B668-E524EB617FD4}" destId="{B6C6B0D2-4933-4F41-B559-845D9F904E63}" srcOrd="2" destOrd="0" presId="urn:microsoft.com/office/officeart/2018/2/layout/IconLabelList"/>
    <dgm:cxn modelId="{C645957C-FD7D-4D80-B3B1-2B14EC810EC6}" type="presParOf" srcId="{B6C6B0D2-4933-4F41-B559-845D9F904E63}" destId="{6C0DA717-5E4C-4A57-BFFA-C79A335E703E}" srcOrd="0" destOrd="0" presId="urn:microsoft.com/office/officeart/2018/2/layout/IconLabelList"/>
    <dgm:cxn modelId="{ACDC14CC-526B-46D9-8B31-AAC3661A11F9}" type="presParOf" srcId="{B6C6B0D2-4933-4F41-B559-845D9F904E63}" destId="{1D9656E5-5482-4206-B9D7-B6096307308B}" srcOrd="1" destOrd="0" presId="urn:microsoft.com/office/officeart/2018/2/layout/IconLabelList"/>
    <dgm:cxn modelId="{0F796933-65E3-431F-9ADC-0083D650260E}" type="presParOf" srcId="{B6C6B0D2-4933-4F41-B559-845D9F904E63}" destId="{3C2EB64B-A005-43F3-ACD9-E58E91CA0B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D7418-E1CB-4966-B384-3B1C21EFBDFE}"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A126F5E1-4F66-476D-A0A0-BCE17DCE450E}">
      <dgm:prSet/>
      <dgm:spPr/>
      <dgm:t>
        <a:bodyPr/>
        <a:lstStyle/>
        <a:p>
          <a:r>
            <a:rPr lang="en-US" b="1" dirty="0"/>
            <a:t>Complete Phase 1: </a:t>
          </a:r>
          <a:r>
            <a:rPr lang="en-US" dirty="0"/>
            <a:t>Preliminary Research</a:t>
          </a:r>
        </a:p>
      </dgm:t>
    </dgm:pt>
    <dgm:pt modelId="{61F9B5A0-D443-4965-BE6F-432F3E4A0934}" type="parTrans" cxnId="{904ECF17-9A0A-48C1-939A-B5F2647CFC09}">
      <dgm:prSet/>
      <dgm:spPr/>
      <dgm:t>
        <a:bodyPr/>
        <a:lstStyle/>
        <a:p>
          <a:endParaRPr lang="en-US"/>
        </a:p>
      </dgm:t>
    </dgm:pt>
    <dgm:pt modelId="{79103034-A0A9-461F-834E-5B3AFC51FBC7}" type="sibTrans" cxnId="{904ECF17-9A0A-48C1-939A-B5F2647CFC09}">
      <dgm:prSet/>
      <dgm:spPr/>
      <dgm:t>
        <a:bodyPr/>
        <a:lstStyle/>
        <a:p>
          <a:endParaRPr lang="en-US"/>
        </a:p>
      </dgm:t>
    </dgm:pt>
    <dgm:pt modelId="{D2CB20B4-1882-41B5-812A-7CC7C20A59C3}">
      <dgm:prSet custT="1"/>
      <dgm:spPr/>
      <dgm:t>
        <a:bodyPr/>
        <a:lstStyle/>
        <a:p>
          <a:pPr>
            <a:buFont typeface="+mj-lt"/>
            <a:buAutoNum type="arabicPeriod"/>
          </a:pPr>
          <a:endParaRPr lang="en-US" sz="100" dirty="0"/>
        </a:p>
      </dgm:t>
    </dgm:pt>
    <dgm:pt modelId="{9B8B5DB4-D4B6-4F2D-9731-A5199DBD4F6C}" type="parTrans" cxnId="{8E9CE1BD-56C9-4054-BB4D-2195CB85997D}">
      <dgm:prSet/>
      <dgm:spPr/>
      <dgm:t>
        <a:bodyPr/>
        <a:lstStyle/>
        <a:p>
          <a:endParaRPr lang="en-US"/>
        </a:p>
      </dgm:t>
    </dgm:pt>
    <dgm:pt modelId="{2FCA3FEA-E33B-421D-8479-C5DE60256450}" type="sibTrans" cxnId="{8E9CE1BD-56C9-4054-BB4D-2195CB85997D}">
      <dgm:prSet/>
      <dgm:spPr/>
      <dgm:t>
        <a:bodyPr/>
        <a:lstStyle/>
        <a:p>
          <a:endParaRPr lang="en-US"/>
        </a:p>
      </dgm:t>
    </dgm:pt>
    <dgm:pt modelId="{EB049832-0D8F-4F61-A0F8-4EFF9B2F2DC8}">
      <dgm:prSet/>
      <dgm:spPr/>
      <dgm:t>
        <a:bodyPr/>
        <a:lstStyle/>
        <a:p>
          <a:r>
            <a:rPr lang="en-US" b="1" dirty="0"/>
            <a:t>Make progress in Phase 2: </a:t>
          </a:r>
          <a:r>
            <a:rPr lang="en-US" dirty="0"/>
            <a:t>Prototyping and Designing</a:t>
          </a:r>
        </a:p>
      </dgm:t>
    </dgm:pt>
    <dgm:pt modelId="{031C1E77-D9E2-4C88-A634-71F688E7C850}" type="parTrans" cxnId="{DF1D2650-40ED-47FC-B5F2-B6774462E732}">
      <dgm:prSet/>
      <dgm:spPr/>
      <dgm:t>
        <a:bodyPr/>
        <a:lstStyle/>
        <a:p>
          <a:endParaRPr lang="en-US"/>
        </a:p>
      </dgm:t>
    </dgm:pt>
    <dgm:pt modelId="{F8A28589-3871-4B93-946A-5114892E897B}" type="sibTrans" cxnId="{DF1D2650-40ED-47FC-B5F2-B6774462E732}">
      <dgm:prSet/>
      <dgm:spPr/>
      <dgm:t>
        <a:bodyPr/>
        <a:lstStyle/>
        <a:p>
          <a:endParaRPr lang="en-US"/>
        </a:p>
      </dgm:t>
    </dgm:pt>
    <dgm:pt modelId="{C4770F64-B031-4A45-A86D-81E6763B35DB}">
      <dgm:prSet custT="1"/>
      <dgm:spPr/>
      <dgm:t>
        <a:bodyPr/>
        <a:lstStyle/>
        <a:p>
          <a:endParaRPr lang="en-US" sz="100" dirty="0"/>
        </a:p>
      </dgm:t>
    </dgm:pt>
    <dgm:pt modelId="{7608FB90-D06E-4175-84A0-E7D26FE5E134}" type="parTrans" cxnId="{C135706D-314A-48C8-849C-901790855948}">
      <dgm:prSet/>
      <dgm:spPr/>
      <dgm:t>
        <a:bodyPr/>
        <a:lstStyle/>
        <a:p>
          <a:endParaRPr lang="en-US"/>
        </a:p>
      </dgm:t>
    </dgm:pt>
    <dgm:pt modelId="{357FD3BB-97EE-4B1C-82DF-73B5392B91B6}" type="sibTrans" cxnId="{C135706D-314A-48C8-849C-901790855948}">
      <dgm:prSet/>
      <dgm:spPr/>
      <dgm:t>
        <a:bodyPr/>
        <a:lstStyle/>
        <a:p>
          <a:endParaRPr lang="en-US"/>
        </a:p>
      </dgm:t>
    </dgm:pt>
    <dgm:pt modelId="{BAD1DC42-39A1-44E3-B186-AB3768D7F8F1}">
      <dgm:prSet custT="1"/>
      <dgm:spPr/>
      <dgm:t>
        <a:bodyPr/>
        <a:lstStyle/>
        <a:p>
          <a:pPr>
            <a:buFont typeface="Arial" panose="020B0604020202020204" pitchFamily="34" charset="0"/>
            <a:buChar char="•"/>
          </a:pPr>
          <a:r>
            <a:rPr lang="en-US" sz="1400" dirty="0"/>
            <a:t>Research and analyze these algorithms for their performance and user satisfaction.</a:t>
          </a:r>
        </a:p>
      </dgm:t>
    </dgm:pt>
    <dgm:pt modelId="{5B2C0BF7-8AD9-4F4A-B217-2389A5360C96}" type="parTrans" cxnId="{EB5AF662-189A-424A-818B-BADC85A437CF}">
      <dgm:prSet/>
      <dgm:spPr/>
      <dgm:t>
        <a:bodyPr/>
        <a:lstStyle/>
        <a:p>
          <a:endParaRPr lang="en-US"/>
        </a:p>
      </dgm:t>
    </dgm:pt>
    <dgm:pt modelId="{D413DA2D-FBB0-4D24-91C1-29420E018FD0}" type="sibTrans" cxnId="{EB5AF662-189A-424A-818B-BADC85A437CF}">
      <dgm:prSet/>
      <dgm:spPr/>
      <dgm:t>
        <a:bodyPr/>
        <a:lstStyle/>
        <a:p>
          <a:endParaRPr lang="en-US"/>
        </a:p>
      </dgm:t>
    </dgm:pt>
    <dgm:pt modelId="{1E096B2E-3A0D-4E1C-8D70-7563605E6B6A}">
      <dgm:prSet custT="1"/>
      <dgm:spPr/>
      <dgm:t>
        <a:bodyPr/>
        <a:lstStyle/>
        <a:p>
          <a:pPr>
            <a:buFont typeface="Arial" panose="020B0604020202020204" pitchFamily="34" charset="0"/>
            <a:buChar char="•"/>
          </a:pPr>
          <a:r>
            <a:rPr lang="en-US" sz="1400" dirty="0"/>
            <a:t>Determine what works best in each of the algorithms (and if) any ideas can be reutilized for this project.</a:t>
          </a:r>
        </a:p>
      </dgm:t>
    </dgm:pt>
    <dgm:pt modelId="{D0A98F54-C1E3-47E5-8CA6-2E64C1DBA3A9}" type="parTrans" cxnId="{BB828FB7-B7D5-4E0E-B9D2-E59EEAD35E83}">
      <dgm:prSet/>
      <dgm:spPr/>
      <dgm:t>
        <a:bodyPr/>
        <a:lstStyle/>
        <a:p>
          <a:endParaRPr lang="en-US"/>
        </a:p>
      </dgm:t>
    </dgm:pt>
    <dgm:pt modelId="{713769BE-36CD-4C91-ABAA-5FCB8B38D867}" type="sibTrans" cxnId="{BB828FB7-B7D5-4E0E-B9D2-E59EEAD35E83}">
      <dgm:prSet/>
      <dgm:spPr/>
      <dgm:t>
        <a:bodyPr/>
        <a:lstStyle/>
        <a:p>
          <a:endParaRPr lang="en-US"/>
        </a:p>
      </dgm:t>
    </dgm:pt>
    <dgm:pt modelId="{AFE984B7-9F7B-4BC6-9CD3-BC0BEA6D97D5}">
      <dgm:prSet custT="1"/>
      <dgm:spPr/>
      <dgm:t>
        <a:bodyPr/>
        <a:lstStyle/>
        <a:p>
          <a:pPr>
            <a:buFont typeface="Arial" panose="020B0604020202020204" pitchFamily="34" charset="0"/>
            <a:buChar char="•"/>
          </a:pPr>
          <a:r>
            <a:rPr lang="en-US" sz="1400" dirty="0"/>
            <a:t>Determine which parameters are most relevant for defining user preferences in music.</a:t>
          </a:r>
        </a:p>
      </dgm:t>
    </dgm:pt>
    <dgm:pt modelId="{6592E8C8-AC66-429A-8FD4-FD084BE3882F}" type="parTrans" cxnId="{B85534FA-6AD4-4A7C-A477-6E752E729E5D}">
      <dgm:prSet/>
      <dgm:spPr/>
      <dgm:t>
        <a:bodyPr/>
        <a:lstStyle/>
        <a:p>
          <a:endParaRPr lang="en-US"/>
        </a:p>
      </dgm:t>
    </dgm:pt>
    <dgm:pt modelId="{62119722-AC01-4E91-B8F2-C34FE91EE1F5}" type="sibTrans" cxnId="{B85534FA-6AD4-4A7C-A477-6E752E729E5D}">
      <dgm:prSet/>
      <dgm:spPr/>
      <dgm:t>
        <a:bodyPr/>
        <a:lstStyle/>
        <a:p>
          <a:endParaRPr lang="en-US"/>
        </a:p>
      </dgm:t>
    </dgm:pt>
    <dgm:pt modelId="{A1F8712E-17AC-49AB-BC3A-0828B5D5C8AA}">
      <dgm:prSet custT="1"/>
      <dgm:spPr/>
      <dgm:t>
        <a:bodyPr/>
        <a:lstStyle/>
        <a:p>
          <a:r>
            <a:rPr lang="en-US" sz="1400" dirty="0"/>
            <a:t>Determine the weightage for each parameter's similarity measure and how to calculate the cumulative similarity.</a:t>
          </a:r>
        </a:p>
      </dgm:t>
    </dgm:pt>
    <dgm:pt modelId="{AAC3B29C-BA1D-4A7F-B0B9-F74BC59A970F}" type="parTrans" cxnId="{C0A0E599-2A56-4E4C-924C-91F736FF8C44}">
      <dgm:prSet/>
      <dgm:spPr/>
      <dgm:t>
        <a:bodyPr/>
        <a:lstStyle/>
        <a:p>
          <a:endParaRPr lang="en-US"/>
        </a:p>
      </dgm:t>
    </dgm:pt>
    <dgm:pt modelId="{C6F59612-0113-478E-8CEF-D539C5102327}" type="sibTrans" cxnId="{C0A0E599-2A56-4E4C-924C-91F736FF8C44}">
      <dgm:prSet/>
      <dgm:spPr/>
      <dgm:t>
        <a:bodyPr/>
        <a:lstStyle/>
        <a:p>
          <a:endParaRPr lang="en-US"/>
        </a:p>
      </dgm:t>
    </dgm:pt>
    <dgm:pt modelId="{2F9ED626-FB37-4FBD-B09D-B1C1C5813746}">
      <dgm:prSet custT="1"/>
      <dgm:spPr/>
      <dgm:t>
        <a:bodyPr/>
        <a:lstStyle/>
        <a:p>
          <a:r>
            <a:rPr lang="en-US" sz="1400" dirty="0"/>
            <a:t>Determine what framework will be most suitable for developing the android application component.</a:t>
          </a:r>
        </a:p>
      </dgm:t>
    </dgm:pt>
    <dgm:pt modelId="{1E1BEDEC-874E-4AAA-85C5-1FF0B9A039EF}" type="parTrans" cxnId="{1C9AEBFF-E945-4788-B5BD-DDFF1530FBA8}">
      <dgm:prSet/>
      <dgm:spPr/>
      <dgm:t>
        <a:bodyPr/>
        <a:lstStyle/>
        <a:p>
          <a:endParaRPr lang="en-US"/>
        </a:p>
      </dgm:t>
    </dgm:pt>
    <dgm:pt modelId="{47CDE83F-B0DC-4243-B504-F3022E10E3EB}" type="sibTrans" cxnId="{1C9AEBFF-E945-4788-B5BD-DDFF1530FBA8}">
      <dgm:prSet/>
      <dgm:spPr/>
      <dgm:t>
        <a:bodyPr/>
        <a:lstStyle/>
        <a:p>
          <a:endParaRPr lang="en-US"/>
        </a:p>
      </dgm:t>
    </dgm:pt>
    <dgm:pt modelId="{F7B7F81F-AD69-4375-8489-E16A617BF700}">
      <dgm:prSet custT="1"/>
      <dgm:spPr/>
      <dgm:t>
        <a:bodyPr/>
        <a:lstStyle/>
        <a:p>
          <a:r>
            <a:rPr lang="en-US" sz="1400" dirty="0"/>
            <a:t>Design the logo and determine the color scheme for the application.</a:t>
          </a:r>
        </a:p>
      </dgm:t>
    </dgm:pt>
    <dgm:pt modelId="{0923099E-79AA-462E-AED2-43B3527373F0}" type="parTrans" cxnId="{8DBA020F-DDE7-43C9-BE9C-06BF910BA3B8}">
      <dgm:prSet/>
      <dgm:spPr/>
      <dgm:t>
        <a:bodyPr/>
        <a:lstStyle/>
        <a:p>
          <a:endParaRPr lang="en-US"/>
        </a:p>
      </dgm:t>
    </dgm:pt>
    <dgm:pt modelId="{1B9A54B0-405F-4912-BCBF-703C21445608}" type="sibTrans" cxnId="{8DBA020F-DDE7-43C9-BE9C-06BF910BA3B8}">
      <dgm:prSet/>
      <dgm:spPr/>
      <dgm:t>
        <a:bodyPr/>
        <a:lstStyle/>
        <a:p>
          <a:endParaRPr lang="en-US"/>
        </a:p>
      </dgm:t>
    </dgm:pt>
    <dgm:pt modelId="{4383FDAB-D95C-4542-934B-FE42A45350F5}">
      <dgm:prSet/>
      <dgm:spPr/>
      <dgm:t>
        <a:bodyPr/>
        <a:lstStyle/>
        <a:p>
          <a:pPr>
            <a:buFont typeface="Arial" panose="020B0604020202020204" pitchFamily="34" charset="0"/>
            <a:buChar char="•"/>
          </a:pPr>
          <a:r>
            <a:rPr lang="en-US" sz="1400" dirty="0"/>
            <a:t>Curate a list of the top music recommendation algorithms that currently exist.</a:t>
          </a:r>
        </a:p>
      </dgm:t>
    </dgm:pt>
    <dgm:pt modelId="{AB9B50CB-4B6E-4809-9AD1-A03D63F43F7D}" type="parTrans" cxnId="{C490E504-DADD-4709-B6EB-565961978C85}">
      <dgm:prSet/>
      <dgm:spPr/>
      <dgm:t>
        <a:bodyPr/>
        <a:lstStyle/>
        <a:p>
          <a:endParaRPr lang="en-US"/>
        </a:p>
      </dgm:t>
    </dgm:pt>
    <dgm:pt modelId="{FCD8D423-4631-4E4D-AF83-C8E41059DD61}" type="sibTrans" cxnId="{C490E504-DADD-4709-B6EB-565961978C85}">
      <dgm:prSet/>
      <dgm:spPr/>
      <dgm:t>
        <a:bodyPr/>
        <a:lstStyle/>
        <a:p>
          <a:endParaRPr lang="en-US"/>
        </a:p>
      </dgm:t>
    </dgm:pt>
    <dgm:pt modelId="{FD686FA8-BC40-4532-8B06-6FEFF1A87A12}">
      <dgm:prSet/>
      <dgm:spPr/>
      <dgm:t>
        <a:bodyPr/>
        <a:lstStyle/>
        <a:p>
          <a:r>
            <a:rPr lang="en-US" sz="1400" dirty="0"/>
            <a:t>For each parameter shortlisted, find the best way to measure similarity.</a:t>
          </a:r>
        </a:p>
      </dgm:t>
    </dgm:pt>
    <dgm:pt modelId="{80F3F27F-8B29-4110-AA45-F90B4E7541AC}" type="parTrans" cxnId="{C76E6303-F939-4EB5-B9B3-ADA89D8CCECE}">
      <dgm:prSet/>
      <dgm:spPr/>
      <dgm:t>
        <a:bodyPr/>
        <a:lstStyle/>
        <a:p>
          <a:endParaRPr lang="en-US"/>
        </a:p>
      </dgm:t>
    </dgm:pt>
    <dgm:pt modelId="{602A1999-7B00-4B47-BC8C-CD2002FA3A36}" type="sibTrans" cxnId="{C76E6303-F939-4EB5-B9B3-ADA89D8CCECE}">
      <dgm:prSet/>
      <dgm:spPr/>
      <dgm:t>
        <a:bodyPr/>
        <a:lstStyle/>
        <a:p>
          <a:endParaRPr lang="en-US"/>
        </a:p>
      </dgm:t>
    </dgm:pt>
    <dgm:pt modelId="{C8C42259-3EE8-42E3-A077-EE61F528933C}" type="pres">
      <dgm:prSet presAssocID="{A72D7418-E1CB-4966-B384-3B1C21EFBDFE}" presName="Name0" presStyleCnt="0">
        <dgm:presLayoutVars>
          <dgm:dir/>
          <dgm:animLvl val="lvl"/>
          <dgm:resizeHandles val="exact"/>
        </dgm:presLayoutVars>
      </dgm:prSet>
      <dgm:spPr/>
    </dgm:pt>
    <dgm:pt modelId="{40676A5A-095D-4CDF-ADF0-A17A96D836B0}" type="pres">
      <dgm:prSet presAssocID="{A126F5E1-4F66-476D-A0A0-BCE17DCE450E}" presName="composite" presStyleCnt="0"/>
      <dgm:spPr/>
    </dgm:pt>
    <dgm:pt modelId="{17FA8581-4FC6-46EC-B990-66A663CB45C9}" type="pres">
      <dgm:prSet presAssocID="{A126F5E1-4F66-476D-A0A0-BCE17DCE450E}" presName="parTx" presStyleLbl="alignNode1" presStyleIdx="0" presStyleCnt="2">
        <dgm:presLayoutVars>
          <dgm:chMax val="0"/>
          <dgm:chPref val="0"/>
        </dgm:presLayoutVars>
      </dgm:prSet>
      <dgm:spPr/>
    </dgm:pt>
    <dgm:pt modelId="{A62497E1-1407-4CA4-B6C9-9EA343EDE4FD}" type="pres">
      <dgm:prSet presAssocID="{A126F5E1-4F66-476D-A0A0-BCE17DCE450E}" presName="desTx" presStyleLbl="alignAccFollowNode1" presStyleIdx="0" presStyleCnt="2">
        <dgm:presLayoutVars/>
      </dgm:prSet>
      <dgm:spPr/>
    </dgm:pt>
    <dgm:pt modelId="{3EC548EA-418D-40FD-8443-449C259B1A71}" type="pres">
      <dgm:prSet presAssocID="{79103034-A0A9-461F-834E-5B3AFC51FBC7}" presName="space" presStyleCnt="0"/>
      <dgm:spPr/>
    </dgm:pt>
    <dgm:pt modelId="{DE7A772E-A98B-4BF8-AB85-4C25C26182D1}" type="pres">
      <dgm:prSet presAssocID="{EB049832-0D8F-4F61-A0F8-4EFF9B2F2DC8}" presName="composite" presStyleCnt="0"/>
      <dgm:spPr/>
    </dgm:pt>
    <dgm:pt modelId="{B6A0F85D-9F8D-4F60-A95B-4C94B4CF4EB4}" type="pres">
      <dgm:prSet presAssocID="{EB049832-0D8F-4F61-A0F8-4EFF9B2F2DC8}" presName="parTx" presStyleLbl="alignNode1" presStyleIdx="1" presStyleCnt="2">
        <dgm:presLayoutVars>
          <dgm:chMax val="0"/>
          <dgm:chPref val="0"/>
        </dgm:presLayoutVars>
      </dgm:prSet>
      <dgm:spPr/>
    </dgm:pt>
    <dgm:pt modelId="{76AB739A-DE8E-4EA8-BD48-517F5DFA970B}" type="pres">
      <dgm:prSet presAssocID="{EB049832-0D8F-4F61-A0F8-4EFF9B2F2DC8}" presName="desTx" presStyleLbl="alignAccFollowNode1" presStyleIdx="1" presStyleCnt="2">
        <dgm:presLayoutVars/>
      </dgm:prSet>
      <dgm:spPr/>
    </dgm:pt>
  </dgm:ptLst>
  <dgm:cxnLst>
    <dgm:cxn modelId="{C76E6303-F939-4EB5-B9B3-ADA89D8CCECE}" srcId="{C4770F64-B031-4A45-A86D-81E6763B35DB}" destId="{FD686FA8-BC40-4532-8B06-6FEFF1A87A12}" srcOrd="0" destOrd="0" parTransId="{80F3F27F-8B29-4110-AA45-F90B4E7541AC}" sibTransId="{602A1999-7B00-4B47-BC8C-CD2002FA3A36}"/>
    <dgm:cxn modelId="{C490E504-DADD-4709-B6EB-565961978C85}" srcId="{D2CB20B4-1882-41B5-812A-7CC7C20A59C3}" destId="{4383FDAB-D95C-4542-934B-FE42A45350F5}" srcOrd="0" destOrd="0" parTransId="{AB9B50CB-4B6E-4809-9AD1-A03D63F43F7D}" sibTransId="{FCD8D423-4631-4E4D-AF83-C8E41059DD61}"/>
    <dgm:cxn modelId="{8DBA020F-DDE7-43C9-BE9C-06BF910BA3B8}" srcId="{C4770F64-B031-4A45-A86D-81E6763B35DB}" destId="{F7B7F81F-AD69-4375-8489-E16A617BF700}" srcOrd="3" destOrd="0" parTransId="{0923099E-79AA-462E-AED2-43B3527373F0}" sibTransId="{1B9A54B0-405F-4912-BCBF-703C21445608}"/>
    <dgm:cxn modelId="{904ECF17-9A0A-48C1-939A-B5F2647CFC09}" srcId="{A72D7418-E1CB-4966-B384-3B1C21EFBDFE}" destId="{A126F5E1-4F66-476D-A0A0-BCE17DCE450E}" srcOrd="0" destOrd="0" parTransId="{61F9B5A0-D443-4965-BE6F-432F3E4A0934}" sibTransId="{79103034-A0A9-461F-834E-5B3AFC51FBC7}"/>
    <dgm:cxn modelId="{A7F1CA1F-0CF0-429A-81B7-E22F75CA61BA}" type="presOf" srcId="{AFE984B7-9F7B-4BC6-9CD3-BC0BEA6D97D5}" destId="{A62497E1-1407-4CA4-B6C9-9EA343EDE4FD}" srcOrd="0" destOrd="4" presId="urn:microsoft.com/office/officeart/2016/7/layout/ChevronBlockProcess"/>
    <dgm:cxn modelId="{EB5AF662-189A-424A-818B-BADC85A437CF}" srcId="{D2CB20B4-1882-41B5-812A-7CC7C20A59C3}" destId="{BAD1DC42-39A1-44E3-B186-AB3768D7F8F1}" srcOrd="1" destOrd="0" parTransId="{5B2C0BF7-8AD9-4F4A-B217-2389A5360C96}" sibTransId="{D413DA2D-FBB0-4D24-91C1-29420E018FD0}"/>
    <dgm:cxn modelId="{A2194C44-A023-4FE8-AD13-8929D0B8317F}" type="presOf" srcId="{BAD1DC42-39A1-44E3-B186-AB3768D7F8F1}" destId="{A62497E1-1407-4CA4-B6C9-9EA343EDE4FD}" srcOrd="0" destOrd="2" presId="urn:microsoft.com/office/officeart/2016/7/layout/ChevronBlockProcess"/>
    <dgm:cxn modelId="{F4E32F68-40A0-4387-9F1F-B4042425E94E}" type="presOf" srcId="{F7B7F81F-AD69-4375-8489-E16A617BF700}" destId="{76AB739A-DE8E-4EA8-BD48-517F5DFA970B}" srcOrd="0" destOrd="4" presId="urn:microsoft.com/office/officeart/2016/7/layout/ChevronBlockProcess"/>
    <dgm:cxn modelId="{27068748-E0C4-4C07-952B-CED767508EBF}" type="presOf" srcId="{FD686FA8-BC40-4532-8B06-6FEFF1A87A12}" destId="{76AB739A-DE8E-4EA8-BD48-517F5DFA970B}" srcOrd="0" destOrd="1" presId="urn:microsoft.com/office/officeart/2016/7/layout/ChevronBlockProcess"/>
    <dgm:cxn modelId="{C135706D-314A-48C8-849C-901790855948}" srcId="{EB049832-0D8F-4F61-A0F8-4EFF9B2F2DC8}" destId="{C4770F64-B031-4A45-A86D-81E6763B35DB}" srcOrd="0" destOrd="0" parTransId="{7608FB90-D06E-4175-84A0-E7D26FE5E134}" sibTransId="{357FD3BB-97EE-4B1C-82DF-73B5392B91B6}"/>
    <dgm:cxn modelId="{DF1D2650-40ED-47FC-B5F2-B6774462E732}" srcId="{A72D7418-E1CB-4966-B384-3B1C21EFBDFE}" destId="{EB049832-0D8F-4F61-A0F8-4EFF9B2F2DC8}" srcOrd="1" destOrd="0" parTransId="{031C1E77-D9E2-4C88-A634-71F688E7C850}" sibTransId="{F8A28589-3871-4B93-946A-5114892E897B}"/>
    <dgm:cxn modelId="{4498167F-C3D2-4936-9796-DCFDF0ACDB4B}" type="presOf" srcId="{A1F8712E-17AC-49AB-BC3A-0828B5D5C8AA}" destId="{76AB739A-DE8E-4EA8-BD48-517F5DFA970B}" srcOrd="0" destOrd="2" presId="urn:microsoft.com/office/officeart/2016/7/layout/ChevronBlockProcess"/>
    <dgm:cxn modelId="{7FDA3E84-F9D8-427B-85AA-5B59F0FBEFE8}" type="presOf" srcId="{C4770F64-B031-4A45-A86D-81E6763B35DB}" destId="{76AB739A-DE8E-4EA8-BD48-517F5DFA970B}" srcOrd="0" destOrd="0" presId="urn:microsoft.com/office/officeart/2016/7/layout/ChevronBlockProcess"/>
    <dgm:cxn modelId="{9423ED87-F706-41EB-9680-A516993E0070}" type="presOf" srcId="{A72D7418-E1CB-4966-B384-3B1C21EFBDFE}" destId="{C8C42259-3EE8-42E3-A077-EE61F528933C}" srcOrd="0" destOrd="0" presId="urn:microsoft.com/office/officeart/2016/7/layout/ChevronBlockProcess"/>
    <dgm:cxn modelId="{C0A0E599-2A56-4E4C-924C-91F736FF8C44}" srcId="{C4770F64-B031-4A45-A86D-81E6763B35DB}" destId="{A1F8712E-17AC-49AB-BC3A-0828B5D5C8AA}" srcOrd="1" destOrd="0" parTransId="{AAC3B29C-BA1D-4A7F-B0B9-F74BC59A970F}" sibTransId="{C6F59612-0113-478E-8CEF-D539C5102327}"/>
    <dgm:cxn modelId="{3F18A9A6-2C2A-441B-B49A-C0043F6A9B6B}" type="presOf" srcId="{A126F5E1-4F66-476D-A0A0-BCE17DCE450E}" destId="{17FA8581-4FC6-46EC-B990-66A663CB45C9}" srcOrd="0" destOrd="0" presId="urn:microsoft.com/office/officeart/2016/7/layout/ChevronBlockProcess"/>
    <dgm:cxn modelId="{BB828FB7-B7D5-4E0E-B9D2-E59EEAD35E83}" srcId="{D2CB20B4-1882-41B5-812A-7CC7C20A59C3}" destId="{1E096B2E-3A0D-4E1C-8D70-7563605E6B6A}" srcOrd="2" destOrd="0" parTransId="{D0A98F54-C1E3-47E5-8CA6-2E64C1DBA3A9}" sibTransId="{713769BE-36CD-4C91-ABAA-5FCB8B38D867}"/>
    <dgm:cxn modelId="{C9F308BD-AF70-41CB-9954-49113C2E9917}" type="presOf" srcId="{1E096B2E-3A0D-4E1C-8D70-7563605E6B6A}" destId="{A62497E1-1407-4CA4-B6C9-9EA343EDE4FD}" srcOrd="0" destOrd="3" presId="urn:microsoft.com/office/officeart/2016/7/layout/ChevronBlockProcess"/>
    <dgm:cxn modelId="{8E9CE1BD-56C9-4054-BB4D-2195CB85997D}" srcId="{A126F5E1-4F66-476D-A0A0-BCE17DCE450E}" destId="{D2CB20B4-1882-41B5-812A-7CC7C20A59C3}" srcOrd="0" destOrd="0" parTransId="{9B8B5DB4-D4B6-4F2D-9731-A5199DBD4F6C}" sibTransId="{2FCA3FEA-E33B-421D-8479-C5DE60256450}"/>
    <dgm:cxn modelId="{DD854ED5-542D-4768-90FF-50AA9055B307}" type="presOf" srcId="{4383FDAB-D95C-4542-934B-FE42A45350F5}" destId="{A62497E1-1407-4CA4-B6C9-9EA343EDE4FD}" srcOrd="0" destOrd="1" presId="urn:microsoft.com/office/officeart/2016/7/layout/ChevronBlockProcess"/>
    <dgm:cxn modelId="{5BFCFCE2-A314-431B-B1D1-7FC5E5979024}" type="presOf" srcId="{EB049832-0D8F-4F61-A0F8-4EFF9B2F2DC8}" destId="{B6A0F85D-9F8D-4F60-A95B-4C94B4CF4EB4}" srcOrd="0" destOrd="0" presId="urn:microsoft.com/office/officeart/2016/7/layout/ChevronBlockProcess"/>
    <dgm:cxn modelId="{B14031E4-A581-4C81-BCA9-79F36EED0140}" type="presOf" srcId="{D2CB20B4-1882-41B5-812A-7CC7C20A59C3}" destId="{A62497E1-1407-4CA4-B6C9-9EA343EDE4FD}" srcOrd="0" destOrd="0" presId="urn:microsoft.com/office/officeart/2016/7/layout/ChevronBlockProcess"/>
    <dgm:cxn modelId="{AEF282E7-A105-4BFF-9AA6-72BAC4C0E3FC}" type="presOf" srcId="{2F9ED626-FB37-4FBD-B09D-B1C1C5813746}" destId="{76AB739A-DE8E-4EA8-BD48-517F5DFA970B}" srcOrd="0" destOrd="3" presId="urn:microsoft.com/office/officeart/2016/7/layout/ChevronBlockProcess"/>
    <dgm:cxn modelId="{B85534FA-6AD4-4A7C-A477-6E752E729E5D}" srcId="{D2CB20B4-1882-41B5-812A-7CC7C20A59C3}" destId="{AFE984B7-9F7B-4BC6-9CD3-BC0BEA6D97D5}" srcOrd="3" destOrd="0" parTransId="{6592E8C8-AC66-429A-8FD4-FD084BE3882F}" sibTransId="{62119722-AC01-4E91-B8F2-C34FE91EE1F5}"/>
    <dgm:cxn modelId="{1C9AEBFF-E945-4788-B5BD-DDFF1530FBA8}" srcId="{C4770F64-B031-4A45-A86D-81E6763B35DB}" destId="{2F9ED626-FB37-4FBD-B09D-B1C1C5813746}" srcOrd="2" destOrd="0" parTransId="{1E1BEDEC-874E-4AAA-85C5-1FF0B9A039EF}" sibTransId="{47CDE83F-B0DC-4243-B504-F3022E10E3EB}"/>
    <dgm:cxn modelId="{1D922849-BCF9-4967-99BF-013ACF30519A}" type="presParOf" srcId="{C8C42259-3EE8-42E3-A077-EE61F528933C}" destId="{40676A5A-095D-4CDF-ADF0-A17A96D836B0}" srcOrd="0" destOrd="0" presId="urn:microsoft.com/office/officeart/2016/7/layout/ChevronBlockProcess"/>
    <dgm:cxn modelId="{84E4506F-9731-4FCA-ACB3-04F6918999AB}" type="presParOf" srcId="{40676A5A-095D-4CDF-ADF0-A17A96D836B0}" destId="{17FA8581-4FC6-46EC-B990-66A663CB45C9}" srcOrd="0" destOrd="0" presId="urn:microsoft.com/office/officeart/2016/7/layout/ChevronBlockProcess"/>
    <dgm:cxn modelId="{5D1F2F22-154A-445A-A7AF-BECC2B869849}" type="presParOf" srcId="{40676A5A-095D-4CDF-ADF0-A17A96D836B0}" destId="{A62497E1-1407-4CA4-B6C9-9EA343EDE4FD}" srcOrd="1" destOrd="0" presId="urn:microsoft.com/office/officeart/2016/7/layout/ChevronBlockProcess"/>
    <dgm:cxn modelId="{01B50946-479F-47FC-BAEA-EBB5B2AEAA8C}" type="presParOf" srcId="{C8C42259-3EE8-42E3-A077-EE61F528933C}" destId="{3EC548EA-418D-40FD-8443-449C259B1A71}" srcOrd="1" destOrd="0" presId="urn:microsoft.com/office/officeart/2016/7/layout/ChevronBlockProcess"/>
    <dgm:cxn modelId="{196D9C72-AF3C-448F-B11A-721A369BF427}" type="presParOf" srcId="{C8C42259-3EE8-42E3-A077-EE61F528933C}" destId="{DE7A772E-A98B-4BF8-AB85-4C25C26182D1}" srcOrd="2" destOrd="0" presId="urn:microsoft.com/office/officeart/2016/7/layout/ChevronBlockProcess"/>
    <dgm:cxn modelId="{B454AB65-7718-4908-8692-7D15FEDF9AB9}" type="presParOf" srcId="{DE7A772E-A98B-4BF8-AB85-4C25C26182D1}" destId="{B6A0F85D-9F8D-4F60-A95B-4C94B4CF4EB4}" srcOrd="0" destOrd="0" presId="urn:microsoft.com/office/officeart/2016/7/layout/ChevronBlockProcess"/>
    <dgm:cxn modelId="{0A6E4ECE-1116-4AC7-B7F0-9526CF95AA68}" type="presParOf" srcId="{DE7A772E-A98B-4BF8-AB85-4C25C26182D1}" destId="{76AB739A-DE8E-4EA8-BD48-517F5DFA970B}"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30EDD-8543-4C13-99AF-7769605A5018}">
      <dsp:nvSpPr>
        <dsp:cNvPr id="0" name=""/>
        <dsp:cNvSpPr/>
      </dsp:nvSpPr>
      <dsp:spPr>
        <a:xfrm>
          <a:off x="0" y="468369"/>
          <a:ext cx="10515600" cy="163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Zaina Qasim</a:t>
          </a:r>
        </a:p>
        <a:p>
          <a:pPr marL="285750" lvl="1" indent="-285750" algn="l" defTabSz="1244600">
            <a:lnSpc>
              <a:spcPct val="90000"/>
            </a:lnSpc>
            <a:spcBef>
              <a:spcPct val="0"/>
            </a:spcBef>
            <a:spcAft>
              <a:spcPct val="15000"/>
            </a:spcAft>
            <a:buChar char="•"/>
          </a:pPr>
          <a:r>
            <a:rPr lang="en-US" sz="2800" kern="1200">
              <a:hlinkClick xmlns:r="http://schemas.openxmlformats.org/officeDocument/2006/relationships" r:id="rId1"/>
            </a:rPr>
            <a:t>qasimza@mail.uc.edu</a:t>
          </a:r>
          <a:endParaRPr lang="en-US" sz="2800" kern="1200"/>
        </a:p>
      </dsp:txBody>
      <dsp:txXfrm>
        <a:off x="0" y="468369"/>
        <a:ext cx="10515600" cy="1631700"/>
      </dsp:txXfrm>
    </dsp:sp>
    <dsp:sp modelId="{F6382D6A-C293-4AB3-A79E-6B05584AAA47}">
      <dsp:nvSpPr>
        <dsp:cNvPr id="0" name=""/>
        <dsp:cNvSpPr/>
      </dsp:nvSpPr>
      <dsp:spPr>
        <a:xfrm>
          <a:off x="525780" y="55089"/>
          <a:ext cx="7360920"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b="1" kern="1200"/>
            <a:t>Member(s)</a:t>
          </a:r>
          <a:endParaRPr lang="en-US" sz="2800" kern="1200"/>
        </a:p>
      </dsp:txBody>
      <dsp:txXfrm>
        <a:off x="566129" y="95438"/>
        <a:ext cx="7280222" cy="745862"/>
      </dsp:txXfrm>
    </dsp:sp>
    <dsp:sp modelId="{B295B443-1BCC-4C0F-97E5-DD67EE512212}">
      <dsp:nvSpPr>
        <dsp:cNvPr id="0" name=""/>
        <dsp:cNvSpPr/>
      </dsp:nvSpPr>
      <dsp:spPr>
        <a:xfrm>
          <a:off x="0" y="2664549"/>
          <a:ext cx="10515600" cy="163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Fred Annexstein</a:t>
          </a:r>
        </a:p>
        <a:p>
          <a:pPr marL="285750" lvl="1" indent="-285750" algn="l" defTabSz="1244600">
            <a:lnSpc>
              <a:spcPct val="90000"/>
            </a:lnSpc>
            <a:spcBef>
              <a:spcPct val="0"/>
            </a:spcBef>
            <a:spcAft>
              <a:spcPct val="15000"/>
            </a:spcAft>
            <a:buChar char="•"/>
          </a:pPr>
          <a:r>
            <a:rPr lang="en-US" sz="2800" kern="1200">
              <a:hlinkClick xmlns:r="http://schemas.openxmlformats.org/officeDocument/2006/relationships" r:id="rId2"/>
            </a:rPr>
            <a:t>fred.annexstein@uc.edu</a:t>
          </a:r>
          <a:r>
            <a:rPr lang="en-US" sz="2800" kern="1200"/>
            <a:t> </a:t>
          </a:r>
        </a:p>
      </dsp:txBody>
      <dsp:txXfrm>
        <a:off x="0" y="2664549"/>
        <a:ext cx="10515600" cy="1631700"/>
      </dsp:txXfrm>
    </dsp:sp>
    <dsp:sp modelId="{193CAC55-465D-4AD4-9ECD-1537EE6470EC}">
      <dsp:nvSpPr>
        <dsp:cNvPr id="0" name=""/>
        <dsp:cNvSpPr/>
      </dsp:nvSpPr>
      <dsp:spPr>
        <a:xfrm>
          <a:off x="525780" y="2251269"/>
          <a:ext cx="7360920"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b="1" kern="1200"/>
            <a:t>Faculty Advisor </a:t>
          </a:r>
          <a:endParaRPr lang="en-US" sz="2800" kern="1200"/>
        </a:p>
      </dsp:txBody>
      <dsp:txXfrm>
        <a:off x="566129" y="2291618"/>
        <a:ext cx="7280222"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5A32-5751-4814-9022-729CC15B4CCF}">
      <dsp:nvSpPr>
        <dsp:cNvPr id="0" name=""/>
        <dsp:cNvSpPr/>
      </dsp:nvSpPr>
      <dsp:spPr>
        <a:xfrm>
          <a:off x="0" y="2124"/>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D14E5-756B-49A8-A60F-57F17802B4B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Economic and Legal </a:t>
          </a:r>
          <a:r>
            <a:rPr lang="en-US" sz="1600" kern="1200" dirty="0"/>
            <a:t>- So far, the plan has been to utilize free-to-use APIs, programming languages and tools. A part of this project will utilize Spotify’s APIs as well as Google Sign-In which are both free to use.  However, depending on requirements that may arise in the future, premium versions of these tools may be purchased to accomplish future tasks in the project, if needed. Furthermore, commercialization of the project may require additional purchase of licenses to continue using certain APIs. These funds will be supplied personally. </a:t>
          </a:r>
        </a:p>
      </dsp:txBody>
      <dsp:txXfrm>
        <a:off x="0" y="2124"/>
        <a:ext cx="10515600" cy="1449029"/>
      </dsp:txXfrm>
    </dsp:sp>
    <dsp:sp modelId="{F8F56569-891D-4EE1-B4C5-198CF7E3E8D6}">
      <dsp:nvSpPr>
        <dsp:cNvPr id="0" name=""/>
        <dsp:cNvSpPr/>
      </dsp:nvSpPr>
      <dsp:spPr>
        <a:xfrm>
          <a:off x="0" y="1451154"/>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AE574E-E28A-4C4A-9118-A351DF68060A}">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Technical Knowledge and Time </a:t>
          </a:r>
          <a:r>
            <a:rPr lang="en-US" sz="1600" kern="1200" dirty="0"/>
            <a:t>- While I have some experience with the technologies related to the development of this algorithm, one of the biggest constraints for this project is that I have minimal experience with Android development. The project requires the creation of an Android application from scratch. This means that to accomplish all the desired tasks in this project. This means that I may need to spend additional time learning the different technologies associated with Android development and might have additional constraints on what can be accomplished under the limited amount of time. </a:t>
          </a:r>
        </a:p>
      </dsp:txBody>
      <dsp:txXfrm>
        <a:off x="0" y="1451154"/>
        <a:ext cx="10515600" cy="1449029"/>
      </dsp:txXfrm>
    </dsp:sp>
    <dsp:sp modelId="{C801B332-47F8-447E-A586-EC7BB14C2D4F}">
      <dsp:nvSpPr>
        <dsp:cNvPr id="0" name=""/>
        <dsp:cNvSpPr/>
      </dsp:nvSpPr>
      <dsp:spPr>
        <a:xfrm>
          <a:off x="0" y="2900183"/>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B884A-D81A-4F14-91CD-84ED7CA269A0}">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Diversity and Cultural</a:t>
          </a:r>
          <a:r>
            <a:rPr lang="en-US" sz="1600" kern="1200"/>
            <a:t> - Music is heavily influenced and differs by cultural attributes, such as language, and instrumentation. Many musical genres are unique to some geographical region or to an ethnic, religious, or linguistic group. Given the extensive nature of music, its it is not feasible to create a solution that is exhaustive and applicable to all kinds of music. The project, therefore, will most likely be constrained to Western music (in English) with a plan to develop support for one additional language (Spanish) if time permitting. </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9A59B-E4B2-41EB-BE19-E021C518305F}">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8B51C-6926-4E0D-A318-94D427C7B095}">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dirty="0"/>
            <a:t>Phase1: </a:t>
          </a:r>
          <a:r>
            <a:rPr lang="en-US" sz="2300" kern="1200" dirty="0"/>
            <a:t>Preliminary Research completed.</a:t>
          </a:r>
        </a:p>
      </dsp:txBody>
      <dsp:txXfrm>
        <a:off x="559800" y="3022743"/>
        <a:ext cx="4320000" cy="720000"/>
      </dsp:txXfrm>
    </dsp:sp>
    <dsp:sp modelId="{6C0DA717-5E4C-4A57-BFFA-C79A335E703E}">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2EB64B-A005-43F3-ACD9-E58E91CA0B6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kern="1200" dirty="0"/>
            <a:t>Phase 2: </a:t>
          </a:r>
          <a:r>
            <a:rPr lang="en-US" sz="2300" kern="1200" dirty="0"/>
            <a:t>Prototyping and Designing under progress.</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A8581-4FC6-46EC-B990-66A663CB45C9}">
      <dsp:nvSpPr>
        <dsp:cNvPr id="0" name=""/>
        <dsp:cNvSpPr/>
      </dsp:nvSpPr>
      <dsp:spPr>
        <a:xfrm>
          <a:off x="5739" y="772"/>
          <a:ext cx="5268034" cy="1580410"/>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37" tIns="195137" rIns="195137" bIns="195137" numCol="1" spcCol="1270" anchor="ctr" anchorCtr="0">
          <a:noAutofit/>
        </a:bodyPr>
        <a:lstStyle/>
        <a:p>
          <a:pPr marL="0" lvl="0" indent="0" algn="ctr" defTabSz="1244600">
            <a:lnSpc>
              <a:spcPct val="90000"/>
            </a:lnSpc>
            <a:spcBef>
              <a:spcPct val="0"/>
            </a:spcBef>
            <a:spcAft>
              <a:spcPct val="35000"/>
            </a:spcAft>
            <a:buNone/>
          </a:pPr>
          <a:r>
            <a:rPr lang="en-US" sz="2800" b="1" kern="1200" dirty="0"/>
            <a:t>Complete Phase 1: </a:t>
          </a:r>
          <a:r>
            <a:rPr lang="en-US" sz="2800" kern="1200" dirty="0"/>
            <a:t>Preliminary Research</a:t>
          </a:r>
        </a:p>
      </dsp:txBody>
      <dsp:txXfrm>
        <a:off x="479862" y="772"/>
        <a:ext cx="4319788" cy="1580410"/>
      </dsp:txXfrm>
    </dsp:sp>
    <dsp:sp modelId="{A62497E1-1407-4CA4-B6C9-9EA343EDE4FD}">
      <dsp:nvSpPr>
        <dsp:cNvPr id="0" name=""/>
        <dsp:cNvSpPr/>
      </dsp:nvSpPr>
      <dsp:spPr>
        <a:xfrm>
          <a:off x="5739" y="1581182"/>
          <a:ext cx="4793910" cy="27693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825" tIns="378825" rIns="378825" bIns="757651" numCol="1" spcCol="1270" anchor="t" anchorCtr="0">
          <a:noAutofit/>
        </a:bodyPr>
        <a:lstStyle/>
        <a:p>
          <a:pPr marL="0" lvl="0" indent="0" algn="l" defTabSz="44450">
            <a:lnSpc>
              <a:spcPct val="90000"/>
            </a:lnSpc>
            <a:spcBef>
              <a:spcPct val="0"/>
            </a:spcBef>
            <a:spcAft>
              <a:spcPct val="35000"/>
            </a:spcAft>
            <a:buFont typeface="+mj-lt"/>
            <a:buNone/>
          </a:pPr>
          <a:endParaRPr lang="en-US" sz="1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Curate a list of the top music recommendation algorithms that currently exist.</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Research and analyze these algorithms for their performance and user satisfaction.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Determine what works best in each of the algorithms (and if) any ideas can be reutilized for this project.</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Determine which parameters are most relevant for defining user preferences in music.</a:t>
          </a:r>
        </a:p>
      </dsp:txBody>
      <dsp:txXfrm>
        <a:off x="5739" y="1581182"/>
        <a:ext cx="4793910" cy="2769382"/>
      </dsp:txXfrm>
    </dsp:sp>
    <dsp:sp modelId="{B6A0F85D-9F8D-4F60-A95B-4C94B4CF4EB4}">
      <dsp:nvSpPr>
        <dsp:cNvPr id="0" name=""/>
        <dsp:cNvSpPr/>
      </dsp:nvSpPr>
      <dsp:spPr>
        <a:xfrm>
          <a:off x="5221298" y="772"/>
          <a:ext cx="5268034" cy="1580410"/>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37" tIns="195137" rIns="195137" bIns="195137" numCol="1" spcCol="1270" anchor="ctr" anchorCtr="0">
          <a:noAutofit/>
        </a:bodyPr>
        <a:lstStyle/>
        <a:p>
          <a:pPr marL="0" lvl="0" indent="0" algn="ctr" defTabSz="1244600">
            <a:lnSpc>
              <a:spcPct val="90000"/>
            </a:lnSpc>
            <a:spcBef>
              <a:spcPct val="0"/>
            </a:spcBef>
            <a:spcAft>
              <a:spcPct val="35000"/>
            </a:spcAft>
            <a:buNone/>
          </a:pPr>
          <a:r>
            <a:rPr lang="en-US" sz="2800" b="1" kern="1200" dirty="0"/>
            <a:t>Make progress in Phase 2: </a:t>
          </a:r>
          <a:r>
            <a:rPr lang="en-US" sz="2800" kern="1200" dirty="0"/>
            <a:t>Prototyping and Designing</a:t>
          </a:r>
        </a:p>
      </dsp:txBody>
      <dsp:txXfrm>
        <a:off x="5695421" y="772"/>
        <a:ext cx="4319788" cy="1580410"/>
      </dsp:txXfrm>
    </dsp:sp>
    <dsp:sp modelId="{76AB739A-DE8E-4EA8-BD48-517F5DFA970B}">
      <dsp:nvSpPr>
        <dsp:cNvPr id="0" name=""/>
        <dsp:cNvSpPr/>
      </dsp:nvSpPr>
      <dsp:spPr>
        <a:xfrm>
          <a:off x="5221298" y="1581182"/>
          <a:ext cx="4793910" cy="27693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8825" tIns="378825" rIns="378825" bIns="757651" numCol="1" spcCol="1270" anchor="t" anchorCtr="0">
          <a:noAutofit/>
        </a:bodyPr>
        <a:lstStyle/>
        <a:p>
          <a:pPr marL="0" lvl="0" indent="0" algn="l" defTabSz="44450">
            <a:lnSpc>
              <a:spcPct val="90000"/>
            </a:lnSpc>
            <a:spcBef>
              <a:spcPct val="0"/>
            </a:spcBef>
            <a:spcAft>
              <a:spcPct val="35000"/>
            </a:spcAft>
            <a:buNone/>
          </a:pPr>
          <a:endParaRPr lang="en-US" sz="100" kern="1200" dirty="0"/>
        </a:p>
        <a:p>
          <a:pPr marL="114300" lvl="1" indent="-114300" algn="l" defTabSz="622300">
            <a:lnSpc>
              <a:spcPct val="90000"/>
            </a:lnSpc>
            <a:spcBef>
              <a:spcPct val="0"/>
            </a:spcBef>
            <a:spcAft>
              <a:spcPct val="15000"/>
            </a:spcAft>
            <a:buChar char="•"/>
          </a:pPr>
          <a:r>
            <a:rPr lang="en-US" sz="1400" kern="1200" dirty="0"/>
            <a:t>For each parameter shortlisted, find the best way to measure similarity.</a:t>
          </a:r>
        </a:p>
        <a:p>
          <a:pPr marL="114300" lvl="1" indent="-114300" algn="l" defTabSz="622300">
            <a:lnSpc>
              <a:spcPct val="90000"/>
            </a:lnSpc>
            <a:spcBef>
              <a:spcPct val="0"/>
            </a:spcBef>
            <a:spcAft>
              <a:spcPct val="15000"/>
            </a:spcAft>
            <a:buChar char="•"/>
          </a:pPr>
          <a:r>
            <a:rPr lang="en-US" sz="1400" kern="1200" dirty="0"/>
            <a:t>Determine the weightage for each parameter's similarity measure and how to calculate the cumulative similarity.</a:t>
          </a:r>
        </a:p>
        <a:p>
          <a:pPr marL="114300" lvl="1" indent="-114300" algn="l" defTabSz="622300">
            <a:lnSpc>
              <a:spcPct val="90000"/>
            </a:lnSpc>
            <a:spcBef>
              <a:spcPct val="0"/>
            </a:spcBef>
            <a:spcAft>
              <a:spcPct val="15000"/>
            </a:spcAft>
            <a:buChar char="•"/>
          </a:pPr>
          <a:r>
            <a:rPr lang="en-US" sz="1400" kern="1200" dirty="0"/>
            <a:t>Determine what framework will be most suitable for developing the android application component.</a:t>
          </a:r>
        </a:p>
        <a:p>
          <a:pPr marL="114300" lvl="1" indent="-114300" algn="l" defTabSz="622300">
            <a:lnSpc>
              <a:spcPct val="90000"/>
            </a:lnSpc>
            <a:spcBef>
              <a:spcPct val="0"/>
            </a:spcBef>
            <a:spcAft>
              <a:spcPct val="15000"/>
            </a:spcAft>
            <a:buChar char="•"/>
          </a:pPr>
          <a:r>
            <a:rPr lang="en-US" sz="1400" kern="1200" dirty="0"/>
            <a:t>Design the logo and determine the color scheme for the application.</a:t>
          </a:r>
        </a:p>
      </dsp:txBody>
      <dsp:txXfrm>
        <a:off x="5221298" y="1581182"/>
        <a:ext cx="4793910" cy="27693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74DC-1E68-ACDF-AF1C-4F773DE48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5DE26-DAD0-599F-D7F3-BA5A63D71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30F630-2CC2-761F-E00D-FF774C3FE85C}"/>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64F697EF-E68F-867B-7F50-CD4D9AAF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0E5C0-C97C-F8B8-D92B-AFB7987040AA}"/>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90286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77D1-2402-4CE1-0C0E-0DD98810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41D1-CA14-2D0A-5666-CA8DB10C5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85EF9-68E4-A847-06ED-2C8F23A4327A}"/>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94E0347F-2644-F69C-19A4-7B91F85B0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54C06-79F7-2D06-C8C2-B8A0B7097B5B}"/>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14223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1AD0F-B0B3-E594-49D2-247332D9FF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C3FC9C-DB40-00ED-5322-7E5358637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DEFDB-DB33-5CA3-72C2-496DBB40F0CE}"/>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AF4936F0-8A8C-3457-4A9F-0E39F86D3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70522-CBB2-600A-F1F4-6C827F3AC742}"/>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410336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8E8B1-0C87-351D-85E9-0F25EAF5A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69239-9EA1-A242-1D9B-1226B8951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8A3BE-AE95-B8A6-AC61-CF16CAD12ECD}"/>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19D9DFD9-E997-3ECC-EE3F-CE7D2364A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E1055-3651-2C6C-3925-558DEF8546E5}"/>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93469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0BF5-3934-362D-F03B-16CEFC5DF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72F89F-00E7-3700-5191-13ADAE6D8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82F06-89D2-073A-2D6C-3008272E0E9C}"/>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D6045B1D-EACB-BEE9-C1EA-317EC44BA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2C72F-7065-0C47-AD62-ABC34517A63E}"/>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363541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31A-9010-2288-1B25-4071FE682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DE69B-F3CB-7A3D-FD8A-5FFB780FF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D698F-6F49-CE5D-EFE7-1BADA9442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8C07B-4CAD-F65D-60F0-4D8ED0FE41AB}"/>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6" name="Footer Placeholder 5">
            <a:extLst>
              <a:ext uri="{FF2B5EF4-FFF2-40B4-BE49-F238E27FC236}">
                <a16:creationId xmlns:a16="http://schemas.microsoft.com/office/drawing/2014/main" id="{08F5717D-74FF-8A21-5B05-8C3066AE7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EA030-AD58-D8C7-5F58-70F586A9AD62}"/>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332172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7D7B-D028-1D5C-349A-8C21B118F9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A4EC77-CB6B-662E-4CEA-1C07CD279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819D5-0C67-69D4-3AC8-A6D90DCBE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F1B0B4-2F9F-315B-9CE6-0A3769F09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9EB5C-6614-20E6-73D2-537418C59A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C13746-A730-1CE6-039E-D167266E6D6A}"/>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8" name="Footer Placeholder 7">
            <a:extLst>
              <a:ext uri="{FF2B5EF4-FFF2-40B4-BE49-F238E27FC236}">
                <a16:creationId xmlns:a16="http://schemas.microsoft.com/office/drawing/2014/main" id="{47ADE360-E2B6-C156-4798-3C5C7B20ED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8FDD3-9F49-600A-F64C-A8B838A14590}"/>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396783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CBEF-C489-39F6-4EE1-DB3831530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F0B0C-1DDB-474F-8C5D-4B6634ADBA65}"/>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4" name="Footer Placeholder 3">
            <a:extLst>
              <a:ext uri="{FF2B5EF4-FFF2-40B4-BE49-F238E27FC236}">
                <a16:creationId xmlns:a16="http://schemas.microsoft.com/office/drawing/2014/main" id="{20647E4C-4B68-BF83-AB88-A31618D01A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A9E414-6201-5D17-7E4D-0CF6EB7D11AC}"/>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9689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601EC-547D-5EDD-F44B-4E27DBCA73D9}"/>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3" name="Footer Placeholder 2">
            <a:extLst>
              <a:ext uri="{FF2B5EF4-FFF2-40B4-BE49-F238E27FC236}">
                <a16:creationId xmlns:a16="http://schemas.microsoft.com/office/drawing/2014/main" id="{9E4337BB-DEB8-92E7-C17B-C5CAE34A4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2AE5D-2615-4FD5-4465-7AC9FE2CED59}"/>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155844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FE03-8EE1-D66F-84B4-1AC0C879F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20CAA7-0C87-4766-6BCC-382B54C7A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4DEF8-A120-E847-BBE7-0A242BD1C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90B42-7338-EC8A-C398-4B860A9C27D8}"/>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6" name="Footer Placeholder 5">
            <a:extLst>
              <a:ext uri="{FF2B5EF4-FFF2-40B4-BE49-F238E27FC236}">
                <a16:creationId xmlns:a16="http://schemas.microsoft.com/office/drawing/2014/main" id="{883C2A3B-9065-A72C-53CC-69D09EF8D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4B7DF-301F-D330-4E3F-7A94A6EB326E}"/>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67631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212C-958E-4BF2-8F66-F93F87B4D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901FE-23AB-A471-4629-4FCF65F93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436DF4-22B0-16C2-ECF9-78AF73706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133EB-7D41-DF23-762B-5C5733BF44C2}"/>
              </a:ext>
            </a:extLst>
          </p:cNvPr>
          <p:cNvSpPr>
            <a:spLocks noGrp="1"/>
          </p:cNvSpPr>
          <p:nvPr>
            <p:ph type="dt" sz="half" idx="10"/>
          </p:nvPr>
        </p:nvSpPr>
        <p:spPr/>
        <p:txBody>
          <a:bodyPr/>
          <a:lstStyle/>
          <a:p>
            <a:fld id="{38FF44B5-F75D-4A59-ADF8-7B2E65C963B2}" type="datetimeFigureOut">
              <a:rPr lang="en-US" smtClean="0"/>
              <a:t>12/3/2022</a:t>
            </a:fld>
            <a:endParaRPr lang="en-US"/>
          </a:p>
        </p:txBody>
      </p:sp>
      <p:sp>
        <p:nvSpPr>
          <p:cNvPr id="6" name="Footer Placeholder 5">
            <a:extLst>
              <a:ext uri="{FF2B5EF4-FFF2-40B4-BE49-F238E27FC236}">
                <a16:creationId xmlns:a16="http://schemas.microsoft.com/office/drawing/2014/main" id="{DDE45CEA-0E8E-D265-B067-0455480BF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769D1-B1BD-8EBA-B83E-67619C0A91C3}"/>
              </a:ext>
            </a:extLst>
          </p:cNvPr>
          <p:cNvSpPr>
            <a:spLocks noGrp="1"/>
          </p:cNvSpPr>
          <p:nvPr>
            <p:ph type="sldNum" sz="quarter" idx="12"/>
          </p:nvPr>
        </p:nvSpPr>
        <p:spPr/>
        <p:txBody>
          <a:bodyPr/>
          <a:lstStyle/>
          <a:p>
            <a:fld id="{D0B4869D-D0DE-46B2-9E0D-CC1F4029F343}" type="slidenum">
              <a:rPr lang="en-US" smtClean="0"/>
              <a:t>‹#›</a:t>
            </a:fld>
            <a:endParaRPr lang="en-US"/>
          </a:p>
        </p:txBody>
      </p:sp>
    </p:spTree>
    <p:extLst>
      <p:ext uri="{BB962C8B-B14F-4D97-AF65-F5344CB8AC3E}">
        <p14:creationId xmlns:p14="http://schemas.microsoft.com/office/powerpoint/2010/main" val="218855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A989C-6A28-F753-0687-8541316B8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8ED95-C2CA-B0AC-9A7C-E2D4FD80C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C4CD3-87E3-AB0B-AEC7-0652C5C96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F44B5-F75D-4A59-ADF8-7B2E65C963B2}" type="datetimeFigureOut">
              <a:rPr lang="en-US" smtClean="0"/>
              <a:t>12/3/2022</a:t>
            </a:fld>
            <a:endParaRPr lang="en-US"/>
          </a:p>
        </p:txBody>
      </p:sp>
      <p:sp>
        <p:nvSpPr>
          <p:cNvPr id="5" name="Footer Placeholder 4">
            <a:extLst>
              <a:ext uri="{FF2B5EF4-FFF2-40B4-BE49-F238E27FC236}">
                <a16:creationId xmlns:a16="http://schemas.microsoft.com/office/drawing/2014/main" id="{29D1AB01-DA0A-1DA2-32D5-73654F778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1EA266-82BB-E130-D9F0-1AB20CA42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869D-D0DE-46B2-9E0D-CC1F4029F343}" type="slidenum">
              <a:rPr lang="en-US" smtClean="0"/>
              <a:t>‹#›</a:t>
            </a:fld>
            <a:endParaRPr lang="en-US"/>
          </a:p>
        </p:txBody>
      </p:sp>
    </p:spTree>
    <p:extLst>
      <p:ext uri="{BB962C8B-B14F-4D97-AF65-F5344CB8AC3E}">
        <p14:creationId xmlns:p14="http://schemas.microsoft.com/office/powerpoint/2010/main" val="250500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2BFE-B0A0-AD0B-F635-17C748DA0372}"/>
              </a:ext>
            </a:extLst>
          </p:cNvPr>
          <p:cNvSpPr>
            <a:spLocks noGrp="1"/>
          </p:cNvSpPr>
          <p:nvPr>
            <p:ph type="ctrTitle"/>
          </p:nvPr>
        </p:nvSpPr>
        <p:spPr>
          <a:xfrm>
            <a:off x="6590662" y="4267832"/>
            <a:ext cx="4805996" cy="1297115"/>
          </a:xfrm>
        </p:spPr>
        <p:txBody>
          <a:bodyPr anchor="t">
            <a:normAutofit/>
          </a:bodyPr>
          <a:lstStyle/>
          <a:p>
            <a:pPr algn="l"/>
            <a:r>
              <a:rPr lang="en-US" sz="4000" dirty="0" err="1">
                <a:solidFill>
                  <a:schemeClr val="tx2"/>
                </a:solidFill>
              </a:rPr>
              <a:t>TuneMe</a:t>
            </a:r>
            <a:r>
              <a:rPr lang="en-US" sz="4000" dirty="0">
                <a:solidFill>
                  <a:schemeClr val="tx2"/>
                </a:solidFill>
              </a:rPr>
              <a:t> – Playlist Generator App</a:t>
            </a:r>
          </a:p>
        </p:txBody>
      </p:sp>
      <p:sp>
        <p:nvSpPr>
          <p:cNvPr id="3" name="Subtitle 2">
            <a:extLst>
              <a:ext uri="{FF2B5EF4-FFF2-40B4-BE49-F238E27FC236}">
                <a16:creationId xmlns:a16="http://schemas.microsoft.com/office/drawing/2014/main" id="{A3BD8E23-60E0-F52B-6CF0-6ED956CAB5C0}"/>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CS 5001 - Senior Design 1 | Fall 2022 | Zaina Qasim</a:t>
            </a:r>
          </a:p>
        </p:txBody>
      </p:sp>
      <p:pic>
        <p:nvPicPr>
          <p:cNvPr id="7" name="Graphic 6" descr="DJ">
            <a:extLst>
              <a:ext uri="{FF2B5EF4-FFF2-40B4-BE49-F238E27FC236}">
                <a16:creationId xmlns:a16="http://schemas.microsoft.com/office/drawing/2014/main" id="{490182CC-727A-E10B-B113-BF3EBF32F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9315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5"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itle 1">
            <a:extLst>
              <a:ext uri="{FF2B5EF4-FFF2-40B4-BE49-F238E27FC236}">
                <a16:creationId xmlns:a16="http://schemas.microsoft.com/office/drawing/2014/main" id="{857D5D19-D8DC-EA89-8A90-A48C53DF2BA1}"/>
              </a:ext>
            </a:extLst>
          </p:cNvPr>
          <p:cNvSpPr>
            <a:spLocks noGrp="1"/>
          </p:cNvSpPr>
          <p:nvPr>
            <p:ph type="title"/>
          </p:nvPr>
        </p:nvSpPr>
        <p:spPr>
          <a:xfrm>
            <a:off x="838200" y="365125"/>
            <a:ext cx="10515600" cy="1325563"/>
          </a:xfrm>
        </p:spPr>
        <p:txBody>
          <a:bodyPr/>
          <a:lstStyle/>
          <a:p>
            <a:r>
              <a:rPr lang="en-US" dirty="0"/>
              <a:t>Division of Work</a:t>
            </a:r>
          </a:p>
        </p:txBody>
      </p:sp>
      <p:graphicFrame>
        <p:nvGraphicFramePr>
          <p:cNvPr id="9" name="Chart 8">
            <a:extLst>
              <a:ext uri="{FF2B5EF4-FFF2-40B4-BE49-F238E27FC236}">
                <a16:creationId xmlns:a16="http://schemas.microsoft.com/office/drawing/2014/main" id="{A66B673E-0E9E-0B13-0A33-415541B88DAB}"/>
              </a:ext>
            </a:extLst>
          </p:cNvPr>
          <p:cNvGraphicFramePr/>
          <p:nvPr>
            <p:extLst>
              <p:ext uri="{D42A27DB-BD31-4B8C-83A1-F6EECF244321}">
                <p14:modId xmlns:p14="http://schemas.microsoft.com/office/powerpoint/2010/main" val="3309561650"/>
              </p:ext>
            </p:extLst>
          </p:nvPr>
        </p:nvGraphicFramePr>
        <p:xfrm>
          <a:off x="5114499" y="1158472"/>
          <a:ext cx="5943600" cy="320357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2984CCDE-E499-B1C8-3421-8FAFC8ED9175}"/>
              </a:ext>
            </a:extLst>
          </p:cNvPr>
          <p:cNvSpPr txBox="1"/>
          <p:nvPr/>
        </p:nvSpPr>
        <p:spPr>
          <a:xfrm>
            <a:off x="1133901" y="1901430"/>
            <a:ext cx="3297072" cy="4216539"/>
          </a:xfrm>
          <a:prstGeom prst="rect">
            <a:avLst/>
          </a:prstGeom>
          <a:noFill/>
        </p:spPr>
        <p:txBody>
          <a:bodyPr wrap="square" rtlCol="0">
            <a:spAutoFit/>
          </a:bodyPr>
          <a:lstStyle/>
          <a:p>
            <a:pPr algn="ctr"/>
            <a:r>
              <a:rPr lang="en-US" sz="3600" b="1" dirty="0"/>
              <a:t>Total Days </a:t>
            </a:r>
          </a:p>
          <a:p>
            <a:pPr algn="ctr"/>
            <a:r>
              <a:rPr lang="en-US" sz="8000" dirty="0"/>
              <a:t>248 </a:t>
            </a:r>
          </a:p>
          <a:p>
            <a:pPr algn="ctr"/>
            <a:endParaRPr lang="en-US" sz="3600" dirty="0"/>
          </a:p>
          <a:p>
            <a:pPr algn="ctr"/>
            <a:r>
              <a:rPr lang="en-US" sz="3600" b="1" dirty="0"/>
              <a:t>Total Hours </a:t>
            </a:r>
          </a:p>
          <a:p>
            <a:pPr algn="ctr"/>
            <a:r>
              <a:rPr lang="en-US" sz="8000" dirty="0"/>
              <a:t>281</a:t>
            </a:r>
            <a:endParaRPr lang="en-US" sz="4800" dirty="0"/>
          </a:p>
        </p:txBody>
      </p:sp>
      <p:graphicFrame>
        <p:nvGraphicFramePr>
          <p:cNvPr id="11" name="Table 10">
            <a:extLst>
              <a:ext uri="{FF2B5EF4-FFF2-40B4-BE49-F238E27FC236}">
                <a16:creationId xmlns:a16="http://schemas.microsoft.com/office/drawing/2014/main" id="{B13FB4E6-825E-343D-33C7-FDAC5EC31A54}"/>
              </a:ext>
            </a:extLst>
          </p:cNvPr>
          <p:cNvGraphicFramePr>
            <a:graphicFrameLocks noGrp="1"/>
          </p:cNvGraphicFramePr>
          <p:nvPr>
            <p:extLst>
              <p:ext uri="{D42A27DB-BD31-4B8C-83A1-F6EECF244321}">
                <p14:modId xmlns:p14="http://schemas.microsoft.com/office/powerpoint/2010/main" val="1447595629"/>
              </p:ext>
            </p:extLst>
          </p:nvPr>
        </p:nvGraphicFramePr>
        <p:xfrm>
          <a:off x="5927299" y="4654929"/>
          <a:ext cx="4318000" cy="1463040"/>
        </p:xfrm>
        <a:graphic>
          <a:graphicData uri="http://schemas.openxmlformats.org/drawingml/2006/table">
            <a:tbl>
              <a:tblPr>
                <a:tableStyleId>{5C22544A-7EE6-4342-B048-85BDC9FD1C3A}</a:tableStyleId>
              </a:tblPr>
              <a:tblGrid>
                <a:gridCol w="2374900">
                  <a:extLst>
                    <a:ext uri="{9D8B030D-6E8A-4147-A177-3AD203B41FA5}">
                      <a16:colId xmlns:a16="http://schemas.microsoft.com/office/drawing/2014/main" val="131267327"/>
                    </a:ext>
                  </a:extLst>
                </a:gridCol>
                <a:gridCol w="1054100">
                  <a:extLst>
                    <a:ext uri="{9D8B030D-6E8A-4147-A177-3AD203B41FA5}">
                      <a16:colId xmlns:a16="http://schemas.microsoft.com/office/drawing/2014/main" val="2664393132"/>
                    </a:ext>
                  </a:extLst>
                </a:gridCol>
                <a:gridCol w="889000">
                  <a:extLst>
                    <a:ext uri="{9D8B030D-6E8A-4147-A177-3AD203B41FA5}">
                      <a16:colId xmlns:a16="http://schemas.microsoft.com/office/drawing/2014/main" val="3731012310"/>
                    </a:ext>
                  </a:extLst>
                </a:gridCol>
              </a:tblGrid>
              <a:tr h="182880">
                <a:tc>
                  <a:txBody>
                    <a:bodyPr/>
                    <a:lstStyle/>
                    <a:p>
                      <a:pPr algn="l" fontAlgn="b"/>
                      <a:r>
                        <a:rPr lang="en-US" sz="1100" b="1" u="none" strike="noStrike" dirty="0">
                          <a:effectLst/>
                        </a:rPr>
                        <a:t>Phase</a:t>
                      </a:r>
                      <a:endParaRPr lang="en-US" sz="11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1100" b="1" u="none" strike="noStrike">
                          <a:effectLst/>
                        </a:rPr>
                        <a:t>Days to complete</a:t>
                      </a:r>
                      <a:endParaRPr lang="en-US" sz="1100" b="1"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b="1" u="none" strike="noStrike" dirty="0">
                          <a:effectLst/>
                        </a:rPr>
                        <a:t>Hours of Effort</a:t>
                      </a:r>
                      <a:endParaRPr lang="en-US" sz="1100" b="1"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592568081"/>
                  </a:ext>
                </a:extLst>
              </a:tr>
              <a:tr h="182880">
                <a:tc>
                  <a:txBody>
                    <a:bodyPr/>
                    <a:lstStyle/>
                    <a:p>
                      <a:pPr algn="l" fontAlgn="b"/>
                      <a:r>
                        <a:rPr lang="en-US" sz="1100" u="none" strike="noStrike">
                          <a:effectLst/>
                        </a:rPr>
                        <a:t>Preliminary Research</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882153508"/>
                  </a:ext>
                </a:extLst>
              </a:tr>
              <a:tr h="182880">
                <a:tc>
                  <a:txBody>
                    <a:bodyPr/>
                    <a:lstStyle/>
                    <a:p>
                      <a:pPr algn="l" fontAlgn="b"/>
                      <a:r>
                        <a:rPr lang="en-US" sz="1100" u="none" strike="noStrike">
                          <a:effectLst/>
                        </a:rPr>
                        <a:t>Prototyping and Designing </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939381812"/>
                  </a:ext>
                </a:extLst>
              </a:tr>
              <a:tr h="182880">
                <a:tc>
                  <a:txBody>
                    <a:bodyPr/>
                    <a:lstStyle/>
                    <a:p>
                      <a:pPr algn="l" fontAlgn="b"/>
                      <a:r>
                        <a:rPr lang="en-US" sz="1100" u="none" strike="noStrike" dirty="0">
                          <a:effectLst/>
                        </a:rPr>
                        <a:t>Development</a:t>
                      </a:r>
                      <a:endParaRPr lang="en-US" sz="11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13806065"/>
                  </a:ext>
                </a:extLst>
              </a:tr>
              <a:tr h="182880">
                <a:tc>
                  <a:txBody>
                    <a:bodyPr/>
                    <a:lstStyle/>
                    <a:p>
                      <a:pPr algn="l" fontAlgn="b"/>
                      <a:r>
                        <a:rPr lang="en-US" sz="1100" u="none" strike="noStrike">
                          <a:effectLst/>
                        </a:rPr>
                        <a:t>Testing and Verification</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68102043"/>
                  </a:ext>
                </a:extLst>
              </a:tr>
              <a:tr h="182880">
                <a:tc>
                  <a:txBody>
                    <a:bodyPr/>
                    <a:lstStyle/>
                    <a:p>
                      <a:pPr algn="l" fontAlgn="b"/>
                      <a:r>
                        <a:rPr lang="en-US" sz="1100" u="none" strike="noStrike">
                          <a:effectLst/>
                        </a:rPr>
                        <a:t>Refining and Debugging</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39648995"/>
                  </a:ext>
                </a:extLst>
              </a:tr>
              <a:tr h="182880">
                <a:tc>
                  <a:txBody>
                    <a:bodyPr/>
                    <a:lstStyle/>
                    <a:p>
                      <a:pPr algn="l" fontAlgn="b"/>
                      <a:r>
                        <a:rPr lang="en-US" sz="1100" u="none" strike="noStrike">
                          <a:effectLst/>
                        </a:rPr>
                        <a:t>Validation and Deployment</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522781910"/>
                  </a:ext>
                </a:extLst>
              </a:tr>
              <a:tr h="182880">
                <a:tc>
                  <a:txBody>
                    <a:bodyPr/>
                    <a:lstStyle/>
                    <a:p>
                      <a:pPr algn="l" fontAlgn="b"/>
                      <a:r>
                        <a:rPr lang="en-US" sz="1100" u="none" strike="noStrike">
                          <a:effectLst/>
                        </a:rPr>
                        <a:t>Develop Support For Additional Features</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r" fontAlgn="b"/>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07647107"/>
                  </a:ext>
                </a:extLst>
              </a:tr>
            </a:tbl>
          </a:graphicData>
        </a:graphic>
      </p:graphicFrame>
    </p:spTree>
    <p:extLst>
      <p:ext uri="{BB962C8B-B14F-4D97-AF65-F5344CB8AC3E}">
        <p14:creationId xmlns:p14="http://schemas.microsoft.com/office/powerpoint/2010/main" val="120015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FBA0-4195-46A7-224A-7D21903CCBEA}"/>
              </a:ext>
            </a:extLst>
          </p:cNvPr>
          <p:cNvSpPr>
            <a:spLocks noGrp="1"/>
          </p:cNvSpPr>
          <p:nvPr>
            <p:ph type="title"/>
          </p:nvPr>
        </p:nvSpPr>
        <p:spPr>
          <a:xfrm>
            <a:off x="1136428" y="627564"/>
            <a:ext cx="7474172" cy="1325563"/>
          </a:xfrm>
        </p:spPr>
        <p:txBody>
          <a:bodyPr>
            <a:normAutofit/>
          </a:bodyPr>
          <a:lstStyle/>
          <a:p>
            <a:r>
              <a:rPr lang="en-US" dirty="0"/>
              <a:t>Expected Demo at Expo</a:t>
            </a:r>
          </a:p>
        </p:txBody>
      </p:sp>
      <p:sp>
        <p:nvSpPr>
          <p:cNvPr id="3" name="Content Placeholder 2">
            <a:extLst>
              <a:ext uri="{FF2B5EF4-FFF2-40B4-BE49-F238E27FC236}">
                <a16:creationId xmlns:a16="http://schemas.microsoft.com/office/drawing/2014/main" id="{173622BD-BBE1-C334-89AC-A661926619E3}"/>
              </a:ext>
            </a:extLst>
          </p:cNvPr>
          <p:cNvSpPr>
            <a:spLocks noGrp="1"/>
          </p:cNvSpPr>
          <p:nvPr>
            <p:ph idx="1"/>
          </p:nvPr>
        </p:nvSpPr>
        <p:spPr>
          <a:xfrm>
            <a:off x="1136429" y="2278173"/>
            <a:ext cx="6467867" cy="3450613"/>
          </a:xfrm>
        </p:spPr>
        <p:txBody>
          <a:bodyPr anchor="ctr">
            <a:normAutofit/>
          </a:bodyPr>
          <a:lstStyle/>
          <a:p>
            <a:r>
              <a:rPr lang="en-US" sz="2400" dirty="0"/>
              <a:t>Fully functional application which meets all the requirements mentioned in the Task List.</a:t>
            </a:r>
          </a:p>
          <a:p>
            <a:r>
              <a:rPr lang="en-US" sz="2400" dirty="0"/>
              <a:t>Self-provided Android phone with application downloaded and working on it.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379A0BAE-F48C-BBFF-2844-ED82B4C735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2616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1AB1-EF38-07E9-1DFD-7DBEA6CAF387}"/>
              </a:ext>
            </a:extLst>
          </p:cNvPr>
          <p:cNvSpPr>
            <a:spLocks noGrp="1"/>
          </p:cNvSpPr>
          <p:nvPr>
            <p:ph type="title"/>
          </p:nvPr>
        </p:nvSpPr>
        <p:spPr/>
        <p:txBody>
          <a:bodyPr/>
          <a:lstStyle/>
          <a:p>
            <a:r>
              <a:rPr lang="en-US" dirty="0"/>
              <a:t>Project Members and Advisor </a:t>
            </a:r>
          </a:p>
        </p:txBody>
      </p:sp>
      <p:graphicFrame>
        <p:nvGraphicFramePr>
          <p:cNvPr id="5" name="Content Placeholder 2">
            <a:extLst>
              <a:ext uri="{FF2B5EF4-FFF2-40B4-BE49-F238E27FC236}">
                <a16:creationId xmlns:a16="http://schemas.microsoft.com/office/drawing/2014/main" id="{66D0CD53-7C33-3664-6472-16374A15AEC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20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01E40AE-B697-A8F5-6AB2-5CC055EC3EAC}"/>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Project Abstract</a:t>
            </a:r>
          </a:p>
        </p:txBody>
      </p:sp>
      <p:grpSp>
        <p:nvGrpSpPr>
          <p:cNvPr id="25"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550186E-97B4-6304-D70E-BFDF6EF1FD51}"/>
              </a:ext>
            </a:extLst>
          </p:cNvPr>
          <p:cNvSpPr>
            <a:spLocks noGrp="1"/>
          </p:cNvSpPr>
          <p:nvPr>
            <p:ph idx="1"/>
          </p:nvPr>
        </p:nvSpPr>
        <p:spPr>
          <a:xfrm>
            <a:off x="1179226" y="2890979"/>
            <a:ext cx="9833548" cy="2693976"/>
          </a:xfrm>
        </p:spPr>
        <p:txBody>
          <a:bodyPr>
            <a:normAutofit/>
          </a:bodyPr>
          <a:lstStyle/>
          <a:p>
            <a:pPr marL="0" indent="0">
              <a:buNone/>
            </a:pPr>
            <a:r>
              <a:rPr lang="en-US" sz="1500" dirty="0">
                <a:solidFill>
                  <a:schemeClr val="tx2"/>
                </a:solidFill>
              </a:rPr>
              <a:t>The most popular music-listening apps (and recommendation engines) are Apple Music and Spotify. The former uses a user's listening history, genres and artists selected at the time of creating their profile, as well as similarity to other users' preferences to recommend music while the latter breaks down a song into its rhythm and structure. However, neither app has any features for users to input how they define similarity – whether it is instrumentation, genre, etc. or a combination of such criteria.  Thus, this project aims to improve user experience by taking into account their definition of similarity while curating suggestions.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765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B03326-CEB3-4311-8918-79DA5123D5BA}"/>
              </a:ext>
            </a:extLst>
          </p:cNvPr>
          <p:cNvSpPr>
            <a:spLocks noGrp="1"/>
          </p:cNvSpPr>
          <p:nvPr>
            <p:ph type="title"/>
          </p:nvPr>
        </p:nvSpPr>
        <p:spPr>
          <a:xfrm>
            <a:off x="643467" y="321734"/>
            <a:ext cx="10905066" cy="1135737"/>
          </a:xfrm>
        </p:spPr>
        <p:txBody>
          <a:bodyPr>
            <a:normAutofit/>
          </a:bodyPr>
          <a:lstStyle/>
          <a:p>
            <a:r>
              <a:rPr lang="en-US" sz="3600"/>
              <a:t>User Stories </a:t>
            </a:r>
          </a:p>
        </p:txBody>
      </p:sp>
      <p:sp>
        <p:nvSpPr>
          <p:cNvPr id="3" name="Content Placeholder 2">
            <a:extLst>
              <a:ext uri="{FF2B5EF4-FFF2-40B4-BE49-F238E27FC236}">
                <a16:creationId xmlns:a16="http://schemas.microsoft.com/office/drawing/2014/main" id="{0635CC89-BC63-A965-3DBB-766D6E930467}"/>
              </a:ext>
            </a:extLst>
          </p:cNvPr>
          <p:cNvSpPr>
            <a:spLocks noGrp="1"/>
          </p:cNvSpPr>
          <p:nvPr>
            <p:ph idx="1"/>
          </p:nvPr>
        </p:nvSpPr>
        <p:spPr>
          <a:xfrm>
            <a:off x="643467" y="1782981"/>
            <a:ext cx="10905066" cy="4393982"/>
          </a:xfrm>
        </p:spPr>
        <p:txBody>
          <a:bodyPr>
            <a:normAutofit/>
          </a:bodyPr>
          <a:lstStyle/>
          <a:p>
            <a:pPr marL="0" indent="0">
              <a:buNone/>
            </a:pPr>
            <a:r>
              <a:rPr lang="en-US" sz="1900"/>
              <a:t>As someone who is new to classic rock music (60s, 70s, 80s) I want to filter through music by genre and era so that I can discover similar artists/music that I might not know of.</a:t>
            </a:r>
          </a:p>
          <a:p>
            <a:pPr marL="0" indent="0">
              <a:buNone/>
            </a:pPr>
            <a:endParaRPr lang="en-US" sz="1900"/>
          </a:p>
          <a:p>
            <a:pPr marL="0" indent="0">
              <a:buNone/>
            </a:pPr>
            <a:r>
              <a:rPr lang="en-US" sz="1900"/>
              <a:t>As someone going through a tough time, I want to find music that is lyrically similar to my struggles so that I can find songs that resonate with what I am feeling.</a:t>
            </a:r>
          </a:p>
          <a:p>
            <a:pPr marL="0" indent="0">
              <a:buNone/>
            </a:pPr>
            <a:endParaRPr lang="en-US" sz="1900"/>
          </a:p>
          <a:p>
            <a:pPr marL="0" indent="0">
              <a:buNone/>
            </a:pPr>
            <a:r>
              <a:rPr lang="en-US" sz="1900"/>
              <a:t>As a Zumba Instructor, I want to create playlists that are filtered by rhythm/beat so that I have music for the differently paced dance steps that I want to teach.</a:t>
            </a:r>
          </a:p>
          <a:p>
            <a:pPr marL="0" indent="0">
              <a:buNone/>
            </a:pPr>
            <a:r>
              <a:rPr lang="en-US" sz="1900"/>
              <a:t>As someone planning a 70s throwback party, I want to filter music by era, occassion and popularity (by age group) so that I can create a playlist of the most popular dance songs amongst college students in the 70s.</a:t>
            </a:r>
          </a:p>
          <a:p>
            <a:endParaRPr lang="en-US" sz="1900"/>
          </a:p>
          <a:p>
            <a:pPr marL="0" indent="0">
              <a:buNone/>
            </a:pPr>
            <a:r>
              <a:rPr lang="en-US" sz="1900"/>
              <a:t>As a Spotify user, I want to be able to export my recommended playlist to the app so I can continue to use a platform that I am more familiar with.</a:t>
            </a:r>
          </a:p>
          <a:p>
            <a:endParaRPr lang="en-US" sz="19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470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362"/>
            <a:ext cx="5291468" cy="4972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54C47-0708-5DD1-484A-15AB361305BA}"/>
              </a:ext>
            </a:extLst>
          </p:cNvPr>
          <p:cNvSpPr>
            <a:spLocks noGrp="1"/>
          </p:cNvSpPr>
          <p:nvPr>
            <p:ph type="title"/>
          </p:nvPr>
        </p:nvSpPr>
        <p:spPr>
          <a:xfrm>
            <a:off x="594360" y="2330906"/>
            <a:ext cx="4329058" cy="3734682"/>
          </a:xfrm>
        </p:spPr>
        <p:txBody>
          <a:bodyPr vert="horz" lIns="91440" tIns="45720" rIns="91440" bIns="45720" rtlCol="0" anchor="ctr">
            <a:normAutofit/>
          </a:bodyPr>
          <a:lstStyle/>
          <a:p>
            <a:r>
              <a:rPr lang="en-US" sz="5400"/>
              <a:t>Design Diagrams</a:t>
            </a:r>
          </a:p>
        </p:txBody>
      </p:sp>
      <p:pic>
        <p:nvPicPr>
          <p:cNvPr id="9" name="Picture 8">
            <a:extLst>
              <a:ext uri="{FF2B5EF4-FFF2-40B4-BE49-F238E27FC236}">
                <a16:creationId xmlns:a16="http://schemas.microsoft.com/office/drawing/2014/main" id="{D8A69FE3-2FA3-A024-CE7D-F5CF27144712}"/>
              </a:ext>
            </a:extLst>
          </p:cNvPr>
          <p:cNvPicPr>
            <a:picLocks noChangeAspect="1"/>
          </p:cNvPicPr>
          <p:nvPr/>
        </p:nvPicPr>
        <p:blipFill>
          <a:blip r:embed="rId2"/>
          <a:stretch>
            <a:fillRect/>
          </a:stretch>
        </p:blipFill>
        <p:spPr>
          <a:xfrm>
            <a:off x="6769291" y="2537006"/>
            <a:ext cx="4114800" cy="3795903"/>
          </a:xfrm>
          <a:prstGeom prst="rect">
            <a:avLst/>
          </a:prstGeom>
        </p:spPr>
      </p:pic>
      <p:grpSp>
        <p:nvGrpSpPr>
          <p:cNvPr id="23" name="Group 22">
            <a:extLst>
              <a:ext uri="{FF2B5EF4-FFF2-40B4-BE49-F238E27FC236}">
                <a16:creationId xmlns:a16="http://schemas.microsoft.com/office/drawing/2014/main" id="{D2FA11CF-7E1C-45D1-AF83-FB30290E7A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3520440"/>
            <a:ext cx="232963" cy="1340860"/>
            <a:chOff x="56167" y="3520440"/>
            <a:chExt cx="232963" cy="1340860"/>
          </a:xfrm>
        </p:grpSpPr>
        <p:sp>
          <p:nvSpPr>
            <p:cNvPr id="24" name="Rectangle 2">
              <a:extLst>
                <a:ext uri="{FF2B5EF4-FFF2-40B4-BE49-F238E27FC236}">
                  <a16:creationId xmlns:a16="http://schemas.microsoft.com/office/drawing/2014/main" id="{D9A5D638-5623-4213-A01B-B975EDE85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49FAEF43-0C1F-41A1-A996-2571DC189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9019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B71E1FD7-9876-44E0-9058-EFB33BF72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C3106AC1-7452-4272-8771-CC8691888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94808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48D42EAE-FF17-4C17-9527-E25341B54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32186FF9-232E-48FA-AA51-9F0F1D2BBD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0597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8DF1FE35-F0AA-4B60-B1F6-66BCFD898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393ADDF8-5DDE-4DCF-B016-84D1D9180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6385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62009956-DEBA-49FF-97B2-86DC597B9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647B708C-A5E5-428B-990D-B0F37B9B5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52174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4F6C2EE5-8E90-4D75-9ECD-0F7E90BBD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D99A3D6C-C5FB-4411-8D46-2A0FF1829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0076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8439ECF2-87F1-4479-8160-DA8B77521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22FCAC62-2853-4BB9-821A-B35D82711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65865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
              <a:extLst>
                <a:ext uri="{FF2B5EF4-FFF2-40B4-BE49-F238E27FC236}">
                  <a16:creationId xmlns:a16="http://schemas.microsoft.com/office/drawing/2014/main" id="{4171D37A-2BC1-4D74-B0D0-EF8085585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9">
              <a:extLst>
                <a:ext uri="{FF2B5EF4-FFF2-40B4-BE49-F238E27FC236}">
                  <a16:creationId xmlns:a16="http://schemas.microsoft.com/office/drawing/2014/main" id="{74592CFA-A10D-4271-B09B-3953945E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51654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
              <a:extLst>
                <a:ext uri="{FF2B5EF4-FFF2-40B4-BE49-F238E27FC236}">
                  <a16:creationId xmlns:a16="http://schemas.microsoft.com/office/drawing/2014/main" id="{C1EE4875-BC43-47A1-A231-7DB60D65A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59">
              <a:extLst>
                <a:ext uri="{FF2B5EF4-FFF2-40B4-BE49-F238E27FC236}">
                  <a16:creationId xmlns:a16="http://schemas.microsoft.com/office/drawing/2014/main" id="{BB0DEBF7-8393-43E3-9F85-9600E30C0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37442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8AE3C7EC-E103-4733-865E-ACB373810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39C04A96-304C-4837-9FC3-91D7ADC9C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23231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5852160"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625462-9E50-A854-C78A-2B0E70FE45C1}"/>
              </a:ext>
            </a:extLst>
          </p:cNvPr>
          <p:cNvPicPr>
            <a:picLocks noChangeAspect="1"/>
          </p:cNvPicPr>
          <p:nvPr/>
        </p:nvPicPr>
        <p:blipFill>
          <a:blip r:embed="rId3"/>
          <a:stretch>
            <a:fillRect/>
          </a:stretch>
        </p:blipFill>
        <p:spPr>
          <a:xfrm>
            <a:off x="6769291" y="602691"/>
            <a:ext cx="4114800" cy="1728215"/>
          </a:xfrm>
          <a:prstGeom prst="rect">
            <a:avLst/>
          </a:prstGeom>
        </p:spPr>
      </p:pic>
    </p:spTree>
    <p:extLst>
      <p:ext uri="{BB962C8B-B14F-4D97-AF65-F5344CB8AC3E}">
        <p14:creationId xmlns:p14="http://schemas.microsoft.com/office/powerpoint/2010/main" val="220712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B03326-CEB3-4311-8918-79DA5123D5BA}"/>
              </a:ext>
            </a:extLst>
          </p:cNvPr>
          <p:cNvSpPr>
            <a:spLocks noGrp="1"/>
          </p:cNvSpPr>
          <p:nvPr>
            <p:ph type="title"/>
          </p:nvPr>
        </p:nvSpPr>
        <p:spPr>
          <a:xfrm>
            <a:off x="643467" y="321734"/>
            <a:ext cx="10905066" cy="1135737"/>
          </a:xfrm>
        </p:spPr>
        <p:txBody>
          <a:bodyPr>
            <a:normAutofit/>
          </a:bodyPr>
          <a:lstStyle/>
          <a:p>
            <a:r>
              <a:rPr lang="en-US" sz="3600" dirty="0"/>
              <a:t>Design Diagrams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C553A94-0B1D-4F35-246F-937BD257D66A}"/>
              </a:ext>
            </a:extLst>
          </p:cNvPr>
          <p:cNvPicPr>
            <a:picLocks noChangeAspect="1"/>
          </p:cNvPicPr>
          <p:nvPr/>
        </p:nvPicPr>
        <p:blipFill>
          <a:blip r:embed="rId2"/>
          <a:stretch>
            <a:fillRect/>
          </a:stretch>
        </p:blipFill>
        <p:spPr>
          <a:xfrm>
            <a:off x="1657527" y="1331267"/>
            <a:ext cx="4698137" cy="5170618"/>
          </a:xfrm>
          <a:prstGeom prst="rect">
            <a:avLst/>
          </a:prstGeom>
        </p:spPr>
      </p:pic>
      <p:pic>
        <p:nvPicPr>
          <p:cNvPr id="7" name="Picture 6">
            <a:extLst>
              <a:ext uri="{FF2B5EF4-FFF2-40B4-BE49-F238E27FC236}">
                <a16:creationId xmlns:a16="http://schemas.microsoft.com/office/drawing/2014/main" id="{00539CA3-6E7E-6D90-1C4B-8BF7E5230C1A}"/>
              </a:ext>
            </a:extLst>
          </p:cNvPr>
          <p:cNvPicPr>
            <a:picLocks noChangeAspect="1"/>
          </p:cNvPicPr>
          <p:nvPr/>
        </p:nvPicPr>
        <p:blipFill>
          <a:blip r:embed="rId3"/>
          <a:stretch>
            <a:fillRect/>
          </a:stretch>
        </p:blipFill>
        <p:spPr>
          <a:xfrm>
            <a:off x="6772775" y="1315191"/>
            <a:ext cx="3822405" cy="5004211"/>
          </a:xfrm>
          <a:prstGeom prst="rect">
            <a:avLst/>
          </a:prstGeom>
        </p:spPr>
      </p:pic>
    </p:spTree>
    <p:extLst>
      <p:ext uri="{BB962C8B-B14F-4D97-AF65-F5344CB8AC3E}">
        <p14:creationId xmlns:p14="http://schemas.microsoft.com/office/powerpoint/2010/main" val="206595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B03D12-22A8-F6CE-99CD-65685E6540C1}"/>
              </a:ext>
            </a:extLst>
          </p:cNvPr>
          <p:cNvPicPr>
            <a:picLocks noChangeAspect="1"/>
          </p:cNvPicPr>
          <p:nvPr/>
        </p:nvPicPr>
        <p:blipFill rotWithShape="1">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C0180-3A44-615D-D8EE-CC82D144D388}"/>
              </a:ext>
            </a:extLst>
          </p:cNvPr>
          <p:cNvSpPr>
            <a:spLocks noGrp="1"/>
          </p:cNvSpPr>
          <p:nvPr>
            <p:ph type="title"/>
          </p:nvPr>
        </p:nvSpPr>
        <p:spPr>
          <a:xfrm>
            <a:off x="838200" y="365125"/>
            <a:ext cx="10515600" cy="1325563"/>
          </a:xfrm>
        </p:spPr>
        <p:txBody>
          <a:bodyPr>
            <a:normAutofit/>
          </a:bodyPr>
          <a:lstStyle/>
          <a:p>
            <a:r>
              <a:rPr lang="en-US" dirty="0"/>
              <a:t>Major Project Constraints</a:t>
            </a:r>
          </a:p>
        </p:txBody>
      </p:sp>
      <p:graphicFrame>
        <p:nvGraphicFramePr>
          <p:cNvPr id="5" name="Content Placeholder 2">
            <a:extLst>
              <a:ext uri="{FF2B5EF4-FFF2-40B4-BE49-F238E27FC236}">
                <a16:creationId xmlns:a16="http://schemas.microsoft.com/office/drawing/2014/main" id="{786516B9-AF66-5F55-A35A-E26ADEA496EB}"/>
              </a:ext>
            </a:extLst>
          </p:cNvPr>
          <p:cNvGraphicFramePr>
            <a:graphicFrameLocks noGrp="1"/>
          </p:cNvGraphicFramePr>
          <p:nvPr>
            <p:ph idx="1"/>
            <p:extLst>
              <p:ext uri="{D42A27DB-BD31-4B8C-83A1-F6EECF244321}">
                <p14:modId xmlns:p14="http://schemas.microsoft.com/office/powerpoint/2010/main" val="23621474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44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6C03-922F-884A-9925-0D596BB35187}"/>
              </a:ext>
            </a:extLst>
          </p:cNvPr>
          <p:cNvSpPr>
            <a:spLocks noGrp="1"/>
          </p:cNvSpPr>
          <p:nvPr>
            <p:ph type="title"/>
          </p:nvPr>
        </p:nvSpPr>
        <p:spPr/>
        <p:txBody>
          <a:bodyPr/>
          <a:lstStyle/>
          <a:p>
            <a:r>
              <a:rPr lang="en-US"/>
              <a:t>Review of Project Progress</a:t>
            </a:r>
            <a:endParaRPr lang="en-US" dirty="0"/>
          </a:p>
        </p:txBody>
      </p:sp>
      <p:graphicFrame>
        <p:nvGraphicFramePr>
          <p:cNvPr id="5" name="Content Placeholder 2">
            <a:extLst>
              <a:ext uri="{FF2B5EF4-FFF2-40B4-BE49-F238E27FC236}">
                <a16:creationId xmlns:a16="http://schemas.microsoft.com/office/drawing/2014/main" id="{847F73BC-85EE-AFF2-2AC7-B89819ED6B84}"/>
              </a:ext>
            </a:extLst>
          </p:cNvPr>
          <p:cNvGraphicFramePr>
            <a:graphicFrameLocks noGrp="1"/>
          </p:cNvGraphicFramePr>
          <p:nvPr>
            <p:ph idx="1"/>
            <p:extLst>
              <p:ext uri="{D42A27DB-BD31-4B8C-83A1-F6EECF244321}">
                <p14:modId xmlns:p14="http://schemas.microsoft.com/office/powerpoint/2010/main" val="37683956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24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0C90-C511-0450-8949-38FC58DC6CFD}"/>
              </a:ext>
            </a:extLst>
          </p:cNvPr>
          <p:cNvSpPr>
            <a:spLocks noGrp="1"/>
          </p:cNvSpPr>
          <p:nvPr>
            <p:ph type="title"/>
          </p:nvPr>
        </p:nvSpPr>
        <p:spPr/>
        <p:txBody>
          <a:bodyPr/>
          <a:lstStyle/>
          <a:p>
            <a:r>
              <a:rPr lang="en-US"/>
              <a:t>Expected Accomplishments</a:t>
            </a:r>
            <a:endParaRPr lang="en-US" dirty="0"/>
          </a:p>
        </p:txBody>
      </p:sp>
      <p:graphicFrame>
        <p:nvGraphicFramePr>
          <p:cNvPr id="6" name="Content Placeholder 2">
            <a:extLst>
              <a:ext uri="{FF2B5EF4-FFF2-40B4-BE49-F238E27FC236}">
                <a16:creationId xmlns:a16="http://schemas.microsoft.com/office/drawing/2014/main" id="{F63BD962-A475-AF5E-B291-57920B92F1FA}"/>
              </a:ext>
            </a:extLst>
          </p:cNvPr>
          <p:cNvGraphicFramePr>
            <a:graphicFrameLocks noGrp="1"/>
          </p:cNvGraphicFramePr>
          <p:nvPr>
            <p:ph idx="1"/>
            <p:extLst>
              <p:ext uri="{D42A27DB-BD31-4B8C-83A1-F6EECF244321}">
                <p14:modId xmlns:p14="http://schemas.microsoft.com/office/powerpoint/2010/main" val="34164582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8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890</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TuneMe – Playlist Generator App</vt:lpstr>
      <vt:lpstr>Project Members and Advisor </vt:lpstr>
      <vt:lpstr>Project Abstract</vt:lpstr>
      <vt:lpstr>User Stories </vt:lpstr>
      <vt:lpstr>Design Diagrams</vt:lpstr>
      <vt:lpstr>Design Diagrams</vt:lpstr>
      <vt:lpstr>Major Project Constraints</vt:lpstr>
      <vt:lpstr>Review of Project Progress</vt:lpstr>
      <vt:lpstr>Expected Accomplishments</vt:lpstr>
      <vt:lpstr>Division of Work</vt:lpstr>
      <vt:lpstr>Expected Demo at Expo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TuneMe – Music Prediction Application</dc:title>
  <dc:creator>Qasim, Zaina (qasimza)</dc:creator>
  <cp:lastModifiedBy>Qasim, Zaina (qasimza)</cp:lastModifiedBy>
  <cp:revision>4</cp:revision>
  <dcterms:created xsi:type="dcterms:W3CDTF">2022-11-27T23:52:05Z</dcterms:created>
  <dcterms:modified xsi:type="dcterms:W3CDTF">2022-12-03T23:31:04Z</dcterms:modified>
</cp:coreProperties>
</file>