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2F93DA-BA66-42D0-84E6-FD64F30AB53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68A2B5-7977-4D4D-A8D6-BC88D7548E7D}">
      <dgm:prSet/>
      <dgm:spPr/>
      <dgm:t>
        <a:bodyPr/>
        <a:lstStyle/>
        <a:p>
          <a:pPr>
            <a:defRPr cap="all"/>
          </a:pPr>
          <a:r>
            <a:rPr lang="ru-RU" b="0" i="0"/>
            <a:t>Красота</a:t>
          </a:r>
          <a:endParaRPr lang="en-US"/>
        </a:p>
      </dgm:t>
    </dgm:pt>
    <dgm:pt modelId="{DF073E1D-400E-434D-8F3C-D444D6CDB168}" type="parTrans" cxnId="{3012B71F-47F2-4811-B797-3A9B654719BC}">
      <dgm:prSet/>
      <dgm:spPr/>
      <dgm:t>
        <a:bodyPr/>
        <a:lstStyle/>
        <a:p>
          <a:endParaRPr lang="en-US"/>
        </a:p>
      </dgm:t>
    </dgm:pt>
    <dgm:pt modelId="{EECF26B0-A356-4C84-9C8F-93BEA8009FAA}" type="sibTrans" cxnId="{3012B71F-47F2-4811-B797-3A9B654719BC}">
      <dgm:prSet/>
      <dgm:spPr/>
      <dgm:t>
        <a:bodyPr/>
        <a:lstStyle/>
        <a:p>
          <a:endParaRPr lang="en-US"/>
        </a:p>
      </dgm:t>
    </dgm:pt>
    <dgm:pt modelId="{81AF4166-4188-4C23-A481-4DC4EF1FD91A}">
      <dgm:prSet/>
      <dgm:spPr/>
      <dgm:t>
        <a:bodyPr/>
        <a:lstStyle/>
        <a:p>
          <a:pPr>
            <a:defRPr cap="all"/>
          </a:pPr>
          <a:r>
            <a:rPr lang="ru-RU" b="0" i="0"/>
            <a:t>Эффективность</a:t>
          </a:r>
          <a:endParaRPr lang="en-US"/>
        </a:p>
      </dgm:t>
    </dgm:pt>
    <dgm:pt modelId="{F74186D0-F00B-4268-A5F3-AD9C86FA7B40}" type="parTrans" cxnId="{0412174E-0432-432C-9E72-782F6A933B98}">
      <dgm:prSet/>
      <dgm:spPr/>
      <dgm:t>
        <a:bodyPr/>
        <a:lstStyle/>
        <a:p>
          <a:endParaRPr lang="en-US"/>
        </a:p>
      </dgm:t>
    </dgm:pt>
    <dgm:pt modelId="{D5BE7D82-6A07-403D-A285-FAE0E90C828B}" type="sibTrans" cxnId="{0412174E-0432-432C-9E72-782F6A933B98}">
      <dgm:prSet/>
      <dgm:spPr/>
      <dgm:t>
        <a:bodyPr/>
        <a:lstStyle/>
        <a:p>
          <a:endParaRPr lang="en-US"/>
        </a:p>
      </dgm:t>
    </dgm:pt>
    <dgm:pt modelId="{684D81DE-DA67-43C0-AE01-3B15D1A1E3A7}">
      <dgm:prSet/>
      <dgm:spPr/>
      <dgm:t>
        <a:bodyPr/>
        <a:lstStyle/>
        <a:p>
          <a:pPr>
            <a:defRPr cap="all"/>
          </a:pPr>
          <a:r>
            <a:rPr lang="ru-RU" b="0" i="0"/>
            <a:t>Продуктивность </a:t>
          </a:r>
          <a:endParaRPr lang="en-US"/>
        </a:p>
      </dgm:t>
    </dgm:pt>
    <dgm:pt modelId="{43376948-A04C-43F6-AA3E-2FB0FE7A1FD2}" type="parTrans" cxnId="{B9BBF861-4BAC-4E39-9613-C3A34B9310D3}">
      <dgm:prSet/>
      <dgm:spPr/>
      <dgm:t>
        <a:bodyPr/>
        <a:lstStyle/>
        <a:p>
          <a:endParaRPr lang="en-US"/>
        </a:p>
      </dgm:t>
    </dgm:pt>
    <dgm:pt modelId="{5BBC4D2C-6CA9-414E-A083-C87533878D0F}" type="sibTrans" cxnId="{B9BBF861-4BAC-4E39-9613-C3A34B9310D3}">
      <dgm:prSet/>
      <dgm:spPr/>
      <dgm:t>
        <a:bodyPr/>
        <a:lstStyle/>
        <a:p>
          <a:endParaRPr lang="en-US"/>
        </a:p>
      </dgm:t>
    </dgm:pt>
    <dgm:pt modelId="{B146CE09-3AE6-4658-9ACF-21729BE468C7}">
      <dgm:prSet/>
      <dgm:spPr/>
      <dgm:t>
        <a:bodyPr/>
        <a:lstStyle/>
        <a:p>
          <a:pPr>
            <a:defRPr cap="all"/>
          </a:pPr>
          <a:r>
            <a:rPr lang="ru-RU" b="0" i="0"/>
            <a:t>Прагматизм</a:t>
          </a:r>
          <a:endParaRPr lang="en-US"/>
        </a:p>
      </dgm:t>
    </dgm:pt>
    <dgm:pt modelId="{76372B07-0E1D-42F1-86DF-ADA300ADD185}" type="parTrans" cxnId="{FDC751CB-3653-4B8E-96B3-2A3183B14FEF}">
      <dgm:prSet/>
      <dgm:spPr/>
      <dgm:t>
        <a:bodyPr/>
        <a:lstStyle/>
        <a:p>
          <a:endParaRPr lang="en-US"/>
        </a:p>
      </dgm:t>
    </dgm:pt>
    <dgm:pt modelId="{9E37331D-E2C7-47C0-BBC8-C1647FB513D2}" type="sibTrans" cxnId="{FDC751CB-3653-4B8E-96B3-2A3183B14FEF}">
      <dgm:prSet/>
      <dgm:spPr/>
      <dgm:t>
        <a:bodyPr/>
        <a:lstStyle/>
        <a:p>
          <a:endParaRPr lang="en-US"/>
        </a:p>
      </dgm:t>
    </dgm:pt>
    <dgm:pt modelId="{5E110A99-86D3-41DF-8F65-5E173FEFDD7D}" type="pres">
      <dgm:prSet presAssocID="{742F93DA-BA66-42D0-84E6-FD64F30AB53E}" presName="root" presStyleCnt="0">
        <dgm:presLayoutVars>
          <dgm:dir/>
          <dgm:resizeHandles val="exact"/>
        </dgm:presLayoutVars>
      </dgm:prSet>
      <dgm:spPr/>
    </dgm:pt>
    <dgm:pt modelId="{71DA54F8-F920-4745-8497-889FB92341EA}" type="pres">
      <dgm:prSet presAssocID="{D368A2B5-7977-4D4D-A8D6-BC88D7548E7D}" presName="compNode" presStyleCnt="0"/>
      <dgm:spPr/>
    </dgm:pt>
    <dgm:pt modelId="{60AAAD2B-CDD3-4391-BC6A-0C834DD3B69A}" type="pres">
      <dgm:prSet presAssocID="{D368A2B5-7977-4D4D-A8D6-BC88D7548E7D}" presName="iconBgRect" presStyleLbl="bgShp" presStyleIdx="0" presStyleCnt="4"/>
      <dgm:spPr/>
    </dgm:pt>
    <dgm:pt modelId="{3CA8EACB-2661-4124-80F1-8EA6FE72ED06}" type="pres">
      <dgm:prSet presAssocID="{D368A2B5-7977-4D4D-A8D6-BC88D7548E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Ресницы"/>
        </a:ext>
      </dgm:extLst>
    </dgm:pt>
    <dgm:pt modelId="{3303B827-E95E-4B24-9031-7397ACD7385D}" type="pres">
      <dgm:prSet presAssocID="{D368A2B5-7977-4D4D-A8D6-BC88D7548E7D}" presName="spaceRect" presStyleCnt="0"/>
      <dgm:spPr/>
    </dgm:pt>
    <dgm:pt modelId="{A5752826-31EB-4BE3-AF44-4C32E38321CC}" type="pres">
      <dgm:prSet presAssocID="{D368A2B5-7977-4D4D-A8D6-BC88D7548E7D}" presName="textRect" presStyleLbl="revTx" presStyleIdx="0" presStyleCnt="4">
        <dgm:presLayoutVars>
          <dgm:chMax val="1"/>
          <dgm:chPref val="1"/>
        </dgm:presLayoutVars>
      </dgm:prSet>
      <dgm:spPr/>
    </dgm:pt>
    <dgm:pt modelId="{2BCB2DE3-666A-4375-AF17-5B536C645389}" type="pres">
      <dgm:prSet presAssocID="{EECF26B0-A356-4C84-9C8F-93BEA8009FAA}" presName="sibTrans" presStyleCnt="0"/>
      <dgm:spPr/>
    </dgm:pt>
    <dgm:pt modelId="{D63CE8C3-1994-4D2C-A61D-6C203A60A372}" type="pres">
      <dgm:prSet presAssocID="{81AF4166-4188-4C23-A481-4DC4EF1FD91A}" presName="compNode" presStyleCnt="0"/>
      <dgm:spPr/>
    </dgm:pt>
    <dgm:pt modelId="{721471E6-06FA-434E-9D40-BFD3A20BB4D4}" type="pres">
      <dgm:prSet presAssocID="{81AF4166-4188-4C23-A481-4DC4EF1FD91A}" presName="iconBgRect" presStyleLbl="bgShp" presStyleIdx="1" presStyleCnt="4"/>
      <dgm:spPr/>
    </dgm:pt>
    <dgm:pt modelId="{4EC6E604-6087-4CCB-8BBF-148A3C5262A2}" type="pres">
      <dgm:prSet presAssocID="{81AF4166-4188-4C23-A481-4DC4EF1FD9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екундомер"/>
        </a:ext>
      </dgm:extLst>
    </dgm:pt>
    <dgm:pt modelId="{375E3838-8D9E-4194-8709-608DC8A9F413}" type="pres">
      <dgm:prSet presAssocID="{81AF4166-4188-4C23-A481-4DC4EF1FD91A}" presName="spaceRect" presStyleCnt="0"/>
      <dgm:spPr/>
    </dgm:pt>
    <dgm:pt modelId="{4472BFAC-0A59-492C-871D-4B2196528367}" type="pres">
      <dgm:prSet presAssocID="{81AF4166-4188-4C23-A481-4DC4EF1FD91A}" presName="textRect" presStyleLbl="revTx" presStyleIdx="1" presStyleCnt="4">
        <dgm:presLayoutVars>
          <dgm:chMax val="1"/>
          <dgm:chPref val="1"/>
        </dgm:presLayoutVars>
      </dgm:prSet>
      <dgm:spPr/>
    </dgm:pt>
    <dgm:pt modelId="{0B7C096D-A91B-47EB-9A83-97E235B20300}" type="pres">
      <dgm:prSet presAssocID="{D5BE7D82-6A07-403D-A285-FAE0E90C828B}" presName="sibTrans" presStyleCnt="0"/>
      <dgm:spPr/>
    </dgm:pt>
    <dgm:pt modelId="{82BCEBA8-5D63-4100-9BD3-604C505AED73}" type="pres">
      <dgm:prSet presAssocID="{684D81DE-DA67-43C0-AE01-3B15D1A1E3A7}" presName="compNode" presStyleCnt="0"/>
      <dgm:spPr/>
    </dgm:pt>
    <dgm:pt modelId="{814279A7-AE57-4936-98BB-85C01424C899}" type="pres">
      <dgm:prSet presAssocID="{684D81DE-DA67-43C0-AE01-3B15D1A1E3A7}" presName="iconBgRect" presStyleLbl="bgShp" presStyleIdx="2" presStyleCnt="4"/>
      <dgm:spPr/>
    </dgm:pt>
    <dgm:pt modelId="{C36C7083-DDFF-4066-B18A-1DFDCAA0AA73}" type="pres">
      <dgm:prSet presAssocID="{684D81DE-DA67-43C0-AE01-3B15D1A1E3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441C7B3-74F3-4CB3-BB8B-F6D1BDACF65B}" type="pres">
      <dgm:prSet presAssocID="{684D81DE-DA67-43C0-AE01-3B15D1A1E3A7}" presName="spaceRect" presStyleCnt="0"/>
      <dgm:spPr/>
    </dgm:pt>
    <dgm:pt modelId="{CA65BBB5-6D4C-40A1-BAB5-0A9E693CCE87}" type="pres">
      <dgm:prSet presAssocID="{684D81DE-DA67-43C0-AE01-3B15D1A1E3A7}" presName="textRect" presStyleLbl="revTx" presStyleIdx="2" presStyleCnt="4">
        <dgm:presLayoutVars>
          <dgm:chMax val="1"/>
          <dgm:chPref val="1"/>
        </dgm:presLayoutVars>
      </dgm:prSet>
      <dgm:spPr/>
    </dgm:pt>
    <dgm:pt modelId="{04DB63FD-382F-4BF2-9332-2A02399A3502}" type="pres">
      <dgm:prSet presAssocID="{5BBC4D2C-6CA9-414E-A083-C87533878D0F}" presName="sibTrans" presStyleCnt="0"/>
      <dgm:spPr/>
    </dgm:pt>
    <dgm:pt modelId="{7FFC30FF-EF20-4139-AC89-FC69EDE8E1E0}" type="pres">
      <dgm:prSet presAssocID="{B146CE09-3AE6-4658-9ACF-21729BE468C7}" presName="compNode" presStyleCnt="0"/>
      <dgm:spPr/>
    </dgm:pt>
    <dgm:pt modelId="{42B3E2ED-B320-4CF7-AD2F-D10BEA1C31CE}" type="pres">
      <dgm:prSet presAssocID="{B146CE09-3AE6-4658-9ACF-21729BE468C7}" presName="iconBgRect" presStyleLbl="bgShp" presStyleIdx="3" presStyleCnt="4"/>
      <dgm:spPr/>
    </dgm:pt>
    <dgm:pt modelId="{D9334E7C-7EC6-4008-B78F-C1825B7C16AD}" type="pres">
      <dgm:prSet presAssocID="{B146CE09-3AE6-4658-9ACF-21729BE468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Рукопожатие"/>
        </a:ext>
      </dgm:extLst>
    </dgm:pt>
    <dgm:pt modelId="{674CF2FF-ED98-4F15-AD11-80EDAC227BCA}" type="pres">
      <dgm:prSet presAssocID="{B146CE09-3AE6-4658-9ACF-21729BE468C7}" presName="spaceRect" presStyleCnt="0"/>
      <dgm:spPr/>
    </dgm:pt>
    <dgm:pt modelId="{3C101B78-9F1B-452B-8AA7-E0E9DC958E56}" type="pres">
      <dgm:prSet presAssocID="{B146CE09-3AE6-4658-9ACF-21729BE468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012B71F-47F2-4811-B797-3A9B654719BC}" srcId="{742F93DA-BA66-42D0-84E6-FD64F30AB53E}" destId="{D368A2B5-7977-4D4D-A8D6-BC88D7548E7D}" srcOrd="0" destOrd="0" parTransId="{DF073E1D-400E-434D-8F3C-D444D6CDB168}" sibTransId="{EECF26B0-A356-4C84-9C8F-93BEA8009FAA}"/>
    <dgm:cxn modelId="{EB754F3B-344A-4FAF-BEE3-3FF3B7C6F157}" type="presOf" srcId="{742F93DA-BA66-42D0-84E6-FD64F30AB53E}" destId="{5E110A99-86D3-41DF-8F65-5E173FEFDD7D}" srcOrd="0" destOrd="0" presId="urn:microsoft.com/office/officeart/2018/5/layout/IconCircleLabelList"/>
    <dgm:cxn modelId="{B9BBF861-4BAC-4E39-9613-C3A34B9310D3}" srcId="{742F93DA-BA66-42D0-84E6-FD64F30AB53E}" destId="{684D81DE-DA67-43C0-AE01-3B15D1A1E3A7}" srcOrd="2" destOrd="0" parTransId="{43376948-A04C-43F6-AA3E-2FB0FE7A1FD2}" sibTransId="{5BBC4D2C-6CA9-414E-A083-C87533878D0F}"/>
    <dgm:cxn modelId="{76BD4044-1EF2-4835-96FB-96D69260AB08}" type="presOf" srcId="{81AF4166-4188-4C23-A481-4DC4EF1FD91A}" destId="{4472BFAC-0A59-492C-871D-4B2196528367}" srcOrd="0" destOrd="0" presId="urn:microsoft.com/office/officeart/2018/5/layout/IconCircleLabelList"/>
    <dgm:cxn modelId="{0412174E-0432-432C-9E72-782F6A933B98}" srcId="{742F93DA-BA66-42D0-84E6-FD64F30AB53E}" destId="{81AF4166-4188-4C23-A481-4DC4EF1FD91A}" srcOrd="1" destOrd="0" parTransId="{F74186D0-F00B-4268-A5F3-AD9C86FA7B40}" sibTransId="{D5BE7D82-6A07-403D-A285-FAE0E90C828B}"/>
    <dgm:cxn modelId="{BF6F8288-AFD8-45E7-AC7E-E381E3ADE16D}" type="presOf" srcId="{684D81DE-DA67-43C0-AE01-3B15D1A1E3A7}" destId="{CA65BBB5-6D4C-40A1-BAB5-0A9E693CCE87}" srcOrd="0" destOrd="0" presId="urn:microsoft.com/office/officeart/2018/5/layout/IconCircleLabelList"/>
    <dgm:cxn modelId="{FDC751CB-3653-4B8E-96B3-2A3183B14FEF}" srcId="{742F93DA-BA66-42D0-84E6-FD64F30AB53E}" destId="{B146CE09-3AE6-4658-9ACF-21729BE468C7}" srcOrd="3" destOrd="0" parTransId="{76372B07-0E1D-42F1-86DF-ADA300ADD185}" sibTransId="{9E37331D-E2C7-47C0-BBC8-C1647FB513D2}"/>
    <dgm:cxn modelId="{401B04D7-00C5-45E2-A682-FCD1941CDEE2}" type="presOf" srcId="{B146CE09-3AE6-4658-9ACF-21729BE468C7}" destId="{3C101B78-9F1B-452B-8AA7-E0E9DC958E56}" srcOrd="0" destOrd="0" presId="urn:microsoft.com/office/officeart/2018/5/layout/IconCircleLabelList"/>
    <dgm:cxn modelId="{2D64F3E3-D731-4094-8850-4E03D6F97D7D}" type="presOf" srcId="{D368A2B5-7977-4D4D-A8D6-BC88D7548E7D}" destId="{A5752826-31EB-4BE3-AF44-4C32E38321CC}" srcOrd="0" destOrd="0" presId="urn:microsoft.com/office/officeart/2018/5/layout/IconCircleLabelList"/>
    <dgm:cxn modelId="{7BF2F2AA-B5EE-4F87-A36F-FCA1DF318765}" type="presParOf" srcId="{5E110A99-86D3-41DF-8F65-5E173FEFDD7D}" destId="{71DA54F8-F920-4745-8497-889FB92341EA}" srcOrd="0" destOrd="0" presId="urn:microsoft.com/office/officeart/2018/5/layout/IconCircleLabelList"/>
    <dgm:cxn modelId="{120D6BC8-DA7B-4E71-9CA5-967214848637}" type="presParOf" srcId="{71DA54F8-F920-4745-8497-889FB92341EA}" destId="{60AAAD2B-CDD3-4391-BC6A-0C834DD3B69A}" srcOrd="0" destOrd="0" presId="urn:microsoft.com/office/officeart/2018/5/layout/IconCircleLabelList"/>
    <dgm:cxn modelId="{9F4A248E-381B-472A-BF6A-3AB4199610F1}" type="presParOf" srcId="{71DA54F8-F920-4745-8497-889FB92341EA}" destId="{3CA8EACB-2661-4124-80F1-8EA6FE72ED06}" srcOrd="1" destOrd="0" presId="urn:microsoft.com/office/officeart/2018/5/layout/IconCircleLabelList"/>
    <dgm:cxn modelId="{45AFB7FD-43BA-4DCF-876F-E01BC25EA975}" type="presParOf" srcId="{71DA54F8-F920-4745-8497-889FB92341EA}" destId="{3303B827-E95E-4B24-9031-7397ACD7385D}" srcOrd="2" destOrd="0" presId="urn:microsoft.com/office/officeart/2018/5/layout/IconCircleLabelList"/>
    <dgm:cxn modelId="{24D08832-5B49-4E18-AC41-FC37930BFE58}" type="presParOf" srcId="{71DA54F8-F920-4745-8497-889FB92341EA}" destId="{A5752826-31EB-4BE3-AF44-4C32E38321CC}" srcOrd="3" destOrd="0" presId="urn:microsoft.com/office/officeart/2018/5/layout/IconCircleLabelList"/>
    <dgm:cxn modelId="{8BAB6F26-E26A-49E1-907E-094E7F3C59B9}" type="presParOf" srcId="{5E110A99-86D3-41DF-8F65-5E173FEFDD7D}" destId="{2BCB2DE3-666A-4375-AF17-5B536C645389}" srcOrd="1" destOrd="0" presId="urn:microsoft.com/office/officeart/2018/5/layout/IconCircleLabelList"/>
    <dgm:cxn modelId="{71B7150E-96C7-4D06-8A5E-712812134BFD}" type="presParOf" srcId="{5E110A99-86D3-41DF-8F65-5E173FEFDD7D}" destId="{D63CE8C3-1994-4D2C-A61D-6C203A60A372}" srcOrd="2" destOrd="0" presId="urn:microsoft.com/office/officeart/2018/5/layout/IconCircleLabelList"/>
    <dgm:cxn modelId="{A44EE2AE-806A-4F95-AF0E-B43A0A011474}" type="presParOf" srcId="{D63CE8C3-1994-4D2C-A61D-6C203A60A372}" destId="{721471E6-06FA-434E-9D40-BFD3A20BB4D4}" srcOrd="0" destOrd="0" presId="urn:microsoft.com/office/officeart/2018/5/layout/IconCircleLabelList"/>
    <dgm:cxn modelId="{37DB41F8-5CDB-4CC5-B39A-0806C0FB9FA5}" type="presParOf" srcId="{D63CE8C3-1994-4D2C-A61D-6C203A60A372}" destId="{4EC6E604-6087-4CCB-8BBF-148A3C5262A2}" srcOrd="1" destOrd="0" presId="urn:microsoft.com/office/officeart/2018/5/layout/IconCircleLabelList"/>
    <dgm:cxn modelId="{56E4807B-0E38-413E-97E3-EA0ECF816EB1}" type="presParOf" srcId="{D63CE8C3-1994-4D2C-A61D-6C203A60A372}" destId="{375E3838-8D9E-4194-8709-608DC8A9F413}" srcOrd="2" destOrd="0" presId="urn:microsoft.com/office/officeart/2018/5/layout/IconCircleLabelList"/>
    <dgm:cxn modelId="{CFF736A3-231D-4599-A12B-BCCCA2E42519}" type="presParOf" srcId="{D63CE8C3-1994-4D2C-A61D-6C203A60A372}" destId="{4472BFAC-0A59-492C-871D-4B2196528367}" srcOrd="3" destOrd="0" presId="urn:microsoft.com/office/officeart/2018/5/layout/IconCircleLabelList"/>
    <dgm:cxn modelId="{1F76D44F-597D-4252-90C7-88B527B1980B}" type="presParOf" srcId="{5E110A99-86D3-41DF-8F65-5E173FEFDD7D}" destId="{0B7C096D-A91B-47EB-9A83-97E235B20300}" srcOrd="3" destOrd="0" presId="urn:microsoft.com/office/officeart/2018/5/layout/IconCircleLabelList"/>
    <dgm:cxn modelId="{228B33B5-198A-452B-979A-9E72F36413F3}" type="presParOf" srcId="{5E110A99-86D3-41DF-8F65-5E173FEFDD7D}" destId="{82BCEBA8-5D63-4100-9BD3-604C505AED73}" srcOrd="4" destOrd="0" presId="urn:microsoft.com/office/officeart/2018/5/layout/IconCircleLabelList"/>
    <dgm:cxn modelId="{EC645EEA-DAAE-442E-B72A-0524888C1D80}" type="presParOf" srcId="{82BCEBA8-5D63-4100-9BD3-604C505AED73}" destId="{814279A7-AE57-4936-98BB-85C01424C899}" srcOrd="0" destOrd="0" presId="urn:microsoft.com/office/officeart/2018/5/layout/IconCircleLabelList"/>
    <dgm:cxn modelId="{3489A569-EE3C-4097-ADF9-4162D6558B73}" type="presParOf" srcId="{82BCEBA8-5D63-4100-9BD3-604C505AED73}" destId="{C36C7083-DDFF-4066-B18A-1DFDCAA0AA73}" srcOrd="1" destOrd="0" presId="urn:microsoft.com/office/officeart/2018/5/layout/IconCircleLabelList"/>
    <dgm:cxn modelId="{BED3AFFC-8F98-4D03-9C0B-D6F2283A59D1}" type="presParOf" srcId="{82BCEBA8-5D63-4100-9BD3-604C505AED73}" destId="{6441C7B3-74F3-4CB3-BB8B-F6D1BDACF65B}" srcOrd="2" destOrd="0" presId="urn:microsoft.com/office/officeart/2018/5/layout/IconCircleLabelList"/>
    <dgm:cxn modelId="{73C09EB1-0FE1-414A-BA2A-36319DE0776F}" type="presParOf" srcId="{82BCEBA8-5D63-4100-9BD3-604C505AED73}" destId="{CA65BBB5-6D4C-40A1-BAB5-0A9E693CCE87}" srcOrd="3" destOrd="0" presId="urn:microsoft.com/office/officeart/2018/5/layout/IconCircleLabelList"/>
    <dgm:cxn modelId="{AFD48252-9F94-43CC-9825-8172ABB99F86}" type="presParOf" srcId="{5E110A99-86D3-41DF-8F65-5E173FEFDD7D}" destId="{04DB63FD-382F-4BF2-9332-2A02399A3502}" srcOrd="5" destOrd="0" presId="urn:microsoft.com/office/officeart/2018/5/layout/IconCircleLabelList"/>
    <dgm:cxn modelId="{DE86608B-A125-429A-8760-2C4C0248611D}" type="presParOf" srcId="{5E110A99-86D3-41DF-8F65-5E173FEFDD7D}" destId="{7FFC30FF-EF20-4139-AC89-FC69EDE8E1E0}" srcOrd="6" destOrd="0" presId="urn:microsoft.com/office/officeart/2018/5/layout/IconCircleLabelList"/>
    <dgm:cxn modelId="{7D5BA051-23E1-4B01-9284-BCDFA60D4955}" type="presParOf" srcId="{7FFC30FF-EF20-4139-AC89-FC69EDE8E1E0}" destId="{42B3E2ED-B320-4CF7-AD2F-D10BEA1C31CE}" srcOrd="0" destOrd="0" presId="urn:microsoft.com/office/officeart/2018/5/layout/IconCircleLabelList"/>
    <dgm:cxn modelId="{C57AB8A7-7649-4996-9A9C-77C58855D9AC}" type="presParOf" srcId="{7FFC30FF-EF20-4139-AC89-FC69EDE8E1E0}" destId="{D9334E7C-7EC6-4008-B78F-C1825B7C16AD}" srcOrd="1" destOrd="0" presId="urn:microsoft.com/office/officeart/2018/5/layout/IconCircleLabelList"/>
    <dgm:cxn modelId="{ABAE9E94-8BEB-459A-AFD5-AC9D375601DC}" type="presParOf" srcId="{7FFC30FF-EF20-4139-AC89-FC69EDE8E1E0}" destId="{674CF2FF-ED98-4F15-AD11-80EDAC227BCA}" srcOrd="2" destOrd="0" presId="urn:microsoft.com/office/officeart/2018/5/layout/IconCircleLabelList"/>
    <dgm:cxn modelId="{6A83A32D-EF49-4D6C-A53E-5A4A34829860}" type="presParOf" srcId="{7FFC30FF-EF20-4139-AC89-FC69EDE8E1E0}" destId="{3C101B78-9F1B-452B-8AA7-E0E9DC958E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AAD2B-CDD3-4391-BC6A-0C834DD3B69A}">
      <dsp:nvSpPr>
        <dsp:cNvPr id="0" name=""/>
        <dsp:cNvSpPr/>
      </dsp:nvSpPr>
      <dsp:spPr>
        <a:xfrm>
          <a:off x="857458" y="446359"/>
          <a:ext cx="1259074" cy="12590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8EACB-2661-4124-80F1-8EA6FE72ED06}">
      <dsp:nvSpPr>
        <dsp:cNvPr id="0" name=""/>
        <dsp:cNvSpPr/>
      </dsp:nvSpPr>
      <dsp:spPr>
        <a:xfrm>
          <a:off x="1125785" y="714686"/>
          <a:ext cx="722419" cy="722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52826-31EB-4BE3-AF44-4C32E38321CC}">
      <dsp:nvSpPr>
        <dsp:cNvPr id="0" name=""/>
        <dsp:cNvSpPr/>
      </dsp:nvSpPr>
      <dsp:spPr>
        <a:xfrm>
          <a:off x="454967" y="209760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b="0" i="0" kern="1200"/>
            <a:t>Красота</a:t>
          </a:r>
          <a:endParaRPr lang="en-US" sz="2000" kern="1200"/>
        </a:p>
      </dsp:txBody>
      <dsp:txXfrm>
        <a:off x="454967" y="2097604"/>
        <a:ext cx="2064055" cy="720000"/>
      </dsp:txXfrm>
    </dsp:sp>
    <dsp:sp modelId="{721471E6-06FA-434E-9D40-BFD3A20BB4D4}">
      <dsp:nvSpPr>
        <dsp:cNvPr id="0" name=""/>
        <dsp:cNvSpPr/>
      </dsp:nvSpPr>
      <dsp:spPr>
        <a:xfrm>
          <a:off x="3282723" y="446359"/>
          <a:ext cx="1259074" cy="125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6E604-6087-4CCB-8BBF-148A3C5262A2}">
      <dsp:nvSpPr>
        <dsp:cNvPr id="0" name=""/>
        <dsp:cNvSpPr/>
      </dsp:nvSpPr>
      <dsp:spPr>
        <a:xfrm>
          <a:off x="3551050" y="714686"/>
          <a:ext cx="722419" cy="722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2BFAC-0A59-492C-871D-4B2196528367}">
      <dsp:nvSpPr>
        <dsp:cNvPr id="0" name=""/>
        <dsp:cNvSpPr/>
      </dsp:nvSpPr>
      <dsp:spPr>
        <a:xfrm>
          <a:off x="2880232" y="209760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b="0" i="0" kern="1200"/>
            <a:t>Эффективность</a:t>
          </a:r>
          <a:endParaRPr lang="en-US" sz="2000" kern="1200"/>
        </a:p>
      </dsp:txBody>
      <dsp:txXfrm>
        <a:off x="2880232" y="2097604"/>
        <a:ext cx="2064055" cy="720000"/>
      </dsp:txXfrm>
    </dsp:sp>
    <dsp:sp modelId="{814279A7-AE57-4936-98BB-85C01424C899}">
      <dsp:nvSpPr>
        <dsp:cNvPr id="0" name=""/>
        <dsp:cNvSpPr/>
      </dsp:nvSpPr>
      <dsp:spPr>
        <a:xfrm>
          <a:off x="5707989" y="446359"/>
          <a:ext cx="1259074" cy="12590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C7083-DDFF-4066-B18A-1DFDCAA0AA73}">
      <dsp:nvSpPr>
        <dsp:cNvPr id="0" name=""/>
        <dsp:cNvSpPr/>
      </dsp:nvSpPr>
      <dsp:spPr>
        <a:xfrm>
          <a:off x="5976316" y="714686"/>
          <a:ext cx="722419" cy="722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5BBB5-6D4C-40A1-BAB5-0A9E693CCE87}">
      <dsp:nvSpPr>
        <dsp:cNvPr id="0" name=""/>
        <dsp:cNvSpPr/>
      </dsp:nvSpPr>
      <dsp:spPr>
        <a:xfrm>
          <a:off x="5305498" y="209760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b="0" i="0" kern="1200"/>
            <a:t>Продуктивность </a:t>
          </a:r>
          <a:endParaRPr lang="en-US" sz="2000" kern="1200"/>
        </a:p>
      </dsp:txBody>
      <dsp:txXfrm>
        <a:off x="5305498" y="2097604"/>
        <a:ext cx="2064055" cy="720000"/>
      </dsp:txXfrm>
    </dsp:sp>
    <dsp:sp modelId="{42B3E2ED-B320-4CF7-AD2F-D10BEA1C31CE}">
      <dsp:nvSpPr>
        <dsp:cNvPr id="0" name=""/>
        <dsp:cNvSpPr/>
      </dsp:nvSpPr>
      <dsp:spPr>
        <a:xfrm>
          <a:off x="8133254" y="446359"/>
          <a:ext cx="1259074" cy="12590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34E7C-7EC6-4008-B78F-C1825B7C16AD}">
      <dsp:nvSpPr>
        <dsp:cNvPr id="0" name=""/>
        <dsp:cNvSpPr/>
      </dsp:nvSpPr>
      <dsp:spPr>
        <a:xfrm>
          <a:off x="8401582" y="714686"/>
          <a:ext cx="722419" cy="7224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01B78-9F1B-452B-8AA7-E0E9DC958E56}">
      <dsp:nvSpPr>
        <dsp:cNvPr id="0" name=""/>
        <dsp:cNvSpPr/>
      </dsp:nvSpPr>
      <dsp:spPr>
        <a:xfrm>
          <a:off x="7730764" y="209760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b="0" i="0" kern="1200"/>
            <a:t>Прагматизм</a:t>
          </a:r>
          <a:endParaRPr lang="en-US" sz="2000" kern="1200"/>
        </a:p>
      </dsp:txBody>
      <dsp:txXfrm>
        <a:off x="7730764" y="2097604"/>
        <a:ext cx="206405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10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17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4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95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60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5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72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9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0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7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1A4D7-4038-DD45-6190-5132903EA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 anchor="b">
            <a:normAutofit/>
          </a:bodyPr>
          <a:lstStyle/>
          <a:p>
            <a:r>
              <a:rPr lang="en-US" sz="3400" dirty="0"/>
              <a:t>Scala</a:t>
            </a:r>
            <a:r>
              <a:rPr lang="ru-RU" sz="3400" dirty="0"/>
              <a:t> язык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02B68-7745-518F-3128-B5899EDF1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134537" cy="1475177"/>
          </a:xfrm>
        </p:spPr>
        <p:txBody>
          <a:bodyPr anchor="t">
            <a:normAutofit/>
          </a:bodyPr>
          <a:lstStyle/>
          <a:p>
            <a:pPr algn="ctr"/>
            <a:r>
              <a:rPr lang="ru-RU" sz="2400" dirty="0"/>
              <a:t>Игнатьев Владислав</a:t>
            </a:r>
            <a:endParaRPr lang="en-US" sz="2400" dirty="0"/>
          </a:p>
          <a:p>
            <a:pPr algn="ctr"/>
            <a:r>
              <a:rPr lang="en-US" sz="2400" dirty="0"/>
              <a:t>2024</a:t>
            </a:r>
            <a:endParaRPr lang="ru-RU" sz="2400" dirty="0"/>
          </a:p>
        </p:txBody>
      </p:sp>
      <p:grpSp>
        <p:nvGrpSpPr>
          <p:cNvPr id="1055" name="Group 1032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34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6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6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57" name="Straight Connector 103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hat is Scala Programming Language Used For? - WeeTech Solution">
            <a:extLst>
              <a:ext uri="{FF2B5EF4-FFF2-40B4-BE49-F238E27FC236}">
                <a16:creationId xmlns:a16="http://schemas.microsoft.com/office/drawing/2014/main" id="{6F5B23A8-2699-72EF-F760-DF5D7E33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4837" y="1668438"/>
            <a:ext cx="6272272" cy="351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2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B4B5C-7139-7168-2792-44F614D7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3358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700"/>
              <a:t>А теперь посмотрим задачи</a:t>
            </a:r>
          </a:p>
        </p:txBody>
      </p:sp>
      <p:pic>
        <p:nvPicPr>
          <p:cNvPr id="56" name="Graphic 55" descr="Флажок">
            <a:extLst>
              <a:ext uri="{FF2B5EF4-FFF2-40B4-BE49-F238E27FC236}">
                <a16:creationId xmlns:a16="http://schemas.microsoft.com/office/drawing/2014/main" id="{B088CF28-42AC-B9DF-60C3-484761933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4708" y="706600"/>
            <a:ext cx="2695801" cy="2695801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0A58F28-1204-B14E-A3CB-D6EAC4FC8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9764EA9-1018-4444-A261-71613078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5D51C7DA-5177-5144-984B-00F10F561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4B12F2B7-1732-7B44-A39D-5F2EBDE4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E3C016CB-983A-A949-9D9F-D5C818C7E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D5187172-558E-D84E-899F-EB162C03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45">
              <a:extLst>
                <a:ext uri="{FF2B5EF4-FFF2-40B4-BE49-F238E27FC236}">
                  <a16:creationId xmlns:a16="http://schemas.microsoft.com/office/drawing/2014/main" id="{39DD5291-E906-9B41-A0DD-C8B79F98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5221D107-563F-9147-B04E-A54D4D4CB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08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52685-1194-B0A6-DE48-0053683F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5" y="453975"/>
            <a:ext cx="10853784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effectLst/>
              </a:rPr>
              <a:t> </a:t>
            </a:r>
            <a:r>
              <a:rPr lang="en-US" sz="2300" dirty="0" err="1">
                <a:effectLst/>
              </a:rPr>
              <a:t>Дан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список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пользователей</a:t>
            </a:r>
            <a:r>
              <a:rPr lang="en-US" sz="2300" dirty="0">
                <a:effectLst/>
              </a:rPr>
              <a:t>. </a:t>
            </a:r>
            <a:r>
              <a:rPr lang="en-US" sz="2300" dirty="0" err="1">
                <a:effectLst/>
              </a:rPr>
              <a:t>Нужно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получить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список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имен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пользователей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старше</a:t>
            </a:r>
            <a:r>
              <a:rPr lang="en-US" sz="2300" dirty="0">
                <a:effectLst/>
              </a:rPr>
              <a:t> 18 </a:t>
            </a:r>
            <a:r>
              <a:rPr lang="en-US" sz="2300" dirty="0" err="1">
                <a:effectLst/>
              </a:rPr>
              <a:t>лет</a:t>
            </a:r>
            <a:r>
              <a:rPr lang="en-US" sz="2300" dirty="0">
                <a:effectLst/>
              </a:rPr>
              <a:t>, </a:t>
            </a:r>
            <a:r>
              <a:rPr lang="en-US" sz="2300" dirty="0" err="1">
                <a:effectLst/>
              </a:rPr>
              <a:t>отсортированных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по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возрасту</a:t>
            </a:r>
            <a:r>
              <a:rPr lang="en-US" sz="2300" dirty="0">
                <a:effectLst/>
              </a:rPr>
              <a:t>.</a:t>
            </a:r>
            <a:endParaRPr lang="en-US" sz="23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348FA9-29F0-68DD-D695-9D4427B56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962" y="1326297"/>
            <a:ext cx="8436775" cy="468241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79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0AA66-9D92-EE58-70E0-85347621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63" y="303962"/>
            <a:ext cx="7335835" cy="1268984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effectLst/>
                <a:latin typeface="Google Sans"/>
              </a:rPr>
              <a:t>Сумма четных чисел в списке</a:t>
            </a:r>
            <a:br>
              <a:rPr lang="ru-RU" b="0" i="0" dirty="0">
                <a:effectLst/>
                <a:latin typeface="Google Sans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D0E2AE-8706-A127-1B06-0B67FFABE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196" y="2927206"/>
            <a:ext cx="5515745" cy="2067213"/>
          </a:xfrm>
        </p:spPr>
      </p:pic>
    </p:spTree>
    <p:extLst>
      <p:ext uri="{BB962C8B-B14F-4D97-AF65-F5344CB8AC3E}">
        <p14:creationId xmlns:p14="http://schemas.microsoft.com/office/powerpoint/2010/main" val="201394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65329-74A3-21C2-F7ED-481E4180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14" y="148320"/>
            <a:ext cx="10008816" cy="1268984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effectLst/>
                <a:latin typeface="Google Sans Text"/>
              </a:rPr>
              <a:t>Сгруппировать список пользователей по возрасту.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D8585B-346B-4617-4600-B3069EDCF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49" y="1417304"/>
            <a:ext cx="8926195" cy="4317737"/>
          </a:xfrm>
        </p:spPr>
      </p:pic>
    </p:spTree>
    <p:extLst>
      <p:ext uri="{BB962C8B-B14F-4D97-AF65-F5344CB8AC3E}">
        <p14:creationId xmlns:p14="http://schemas.microsoft.com/office/powerpoint/2010/main" val="296208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8455B-09FE-3D28-BA99-6A15B9A4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53" y="134505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Future: </a:t>
            </a:r>
            <a:r>
              <a:rPr lang="en-US" sz="3400" dirty="0" err="1"/>
              <a:t>асинхронность</a:t>
            </a:r>
            <a:r>
              <a:rPr lang="en-US" sz="3400" dirty="0"/>
              <a:t> </a:t>
            </a:r>
            <a:r>
              <a:rPr lang="en-US" sz="3400" dirty="0" err="1"/>
              <a:t>без</a:t>
            </a:r>
            <a:r>
              <a:rPr lang="en-US" sz="3400" dirty="0"/>
              <a:t> </a:t>
            </a:r>
            <a:r>
              <a:rPr lang="en-US" sz="3400" dirty="0" err="1"/>
              <a:t>боли</a:t>
            </a:r>
            <a:endParaRPr lang="en-US" sz="34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BA56C2-6A03-4E45-C015-3DEEAEA0F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39" y="806363"/>
            <a:ext cx="11620338" cy="51710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7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D276D-CA9B-9446-A765-86D888D1F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1373" y="0"/>
            <a:ext cx="1901686" cy="4677439"/>
            <a:chOff x="10290315" y="0"/>
            <a:chExt cx="1901686" cy="4677439"/>
          </a:xfrm>
        </p:grpSpPr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C0BB80D1-CF6D-BB4F-AD2B-49B975452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C6126A28-C746-C74A-912C-2C303EA36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AB3D858D-21A8-7D4F-8A5B-0CD82902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5335B45B-B169-4047-908E-14D1FEFAC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F5660-19B9-4616-3AE7-FF544A8B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3926946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700" b="0" i="0">
                <a:effectLst/>
                <a:latin typeface="Google Sans"/>
              </a:rPr>
              <a:t>Комбинирование </a:t>
            </a:r>
            <a:r>
              <a:rPr lang="en-US" sz="3700" b="0" i="0">
                <a:effectLst/>
                <a:latin typeface="Google Sans"/>
              </a:rPr>
              <a:t>Futures</a:t>
            </a:r>
            <a:endParaRPr lang="ru-RU" sz="37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Объект 4">
            <a:extLst>
              <a:ext uri="{FF2B5EF4-FFF2-40B4-BE49-F238E27FC236}">
                <a16:creationId xmlns:a16="http://schemas.microsoft.com/office/drawing/2014/main" id="{0B1F5EA9-FE18-0412-9F9E-61CD689CB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2879" b="-1"/>
          <a:stretch/>
        </p:blipFill>
        <p:spPr>
          <a:xfrm>
            <a:off x="5263059" y="-1"/>
            <a:ext cx="6928941" cy="68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5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6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6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6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61579-C91C-830E-5BEC-79CEB694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9" y="117320"/>
            <a:ext cx="11545786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 err="1">
                <a:effectLst/>
              </a:rPr>
              <a:t>Обработка</a:t>
            </a:r>
            <a:r>
              <a:rPr lang="en-US" sz="4200" dirty="0">
                <a:effectLst/>
              </a:rPr>
              <a:t> </a:t>
            </a:r>
            <a:r>
              <a:rPr lang="en-US" sz="4200" dirty="0" err="1">
                <a:effectLst/>
              </a:rPr>
              <a:t>ошибок</a:t>
            </a:r>
            <a:r>
              <a:rPr lang="en-US" sz="4200" dirty="0">
                <a:effectLst/>
              </a:rPr>
              <a:t> и </a:t>
            </a:r>
            <a:r>
              <a:rPr lang="en-US" sz="4200" dirty="0" err="1">
                <a:effectLst/>
              </a:rPr>
              <a:t>восстановление</a:t>
            </a:r>
            <a:br>
              <a:rPr lang="en-US" sz="4200" dirty="0">
                <a:effectLst/>
              </a:rPr>
            </a:br>
            <a:endParaRPr lang="en-US" sz="42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9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9BF04BF-2F36-A2EE-E156-2E34A76D9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75" y="806365"/>
            <a:ext cx="9424676" cy="58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37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5" name="Group 2184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186" name="Oval 2185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88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89" name="Oval 2188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0" name="Oval 218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1" name="Oval 2190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2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3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4" name="Oval 2193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5" name="Oval 2194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6" name="Oval 2195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7" name="Oval 2196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8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9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0" name="Oval 2199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1" name="Oval 2200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2" name="Oval 2201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3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4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5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6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7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8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9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11" name="Straight Connector 2210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13" name="Rectangle 221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77D00-EEC6-1EE7-6E28-A1677E61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359" y="768334"/>
            <a:ext cx="53093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dirty="0">
                <a:effectLst/>
              </a:rPr>
              <a:t>Scala: </a:t>
            </a:r>
            <a:r>
              <a:rPr lang="en-US" sz="5600" dirty="0" err="1">
                <a:effectLst/>
              </a:rPr>
              <a:t>Экосистема</a:t>
            </a:r>
            <a:r>
              <a:rPr lang="en-US" sz="5600" dirty="0">
                <a:effectLst/>
              </a:rPr>
              <a:t> и </a:t>
            </a:r>
            <a:r>
              <a:rPr lang="en-US" sz="5600" dirty="0" err="1">
                <a:effectLst/>
              </a:rPr>
              <a:t>Сообщество</a:t>
            </a:r>
            <a:endParaRPr lang="en-US" sz="5600" dirty="0"/>
          </a:p>
        </p:txBody>
      </p:sp>
      <p:pic>
        <p:nvPicPr>
          <p:cNvPr id="2050" name="Picture 2" descr="Getting Started with Play Framework">
            <a:extLst>
              <a:ext uri="{FF2B5EF4-FFF2-40B4-BE49-F238E27FC236}">
                <a16:creationId xmlns:a16="http://schemas.microsoft.com/office/drawing/2014/main" id="{231EE1AA-C4D8-46AA-774F-94C6C9A6EB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0697" y="1527392"/>
            <a:ext cx="1773936" cy="92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5" name="Oval 2214">
            <a:extLst>
              <a:ext uri="{FF2B5EF4-FFF2-40B4-BE49-F238E27FC236}">
                <a16:creationId xmlns:a16="http://schemas.microsoft.com/office/drawing/2014/main" id="{A157F7AC-7FBC-9C46-9303-030650A04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01" y="678477"/>
            <a:ext cx="2624328" cy="26243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Apache Kafka - что это и где применяется, основы технологии">
            <a:extLst>
              <a:ext uri="{FF2B5EF4-FFF2-40B4-BE49-F238E27FC236}">
                <a16:creationId xmlns:a16="http://schemas.microsoft.com/office/drawing/2014/main" id="{DFB1A54F-6C20-84C9-3D27-51FD1C987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625" y="1547157"/>
            <a:ext cx="1773936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7" name="Oval 2216">
            <a:extLst>
              <a:ext uri="{FF2B5EF4-FFF2-40B4-BE49-F238E27FC236}">
                <a16:creationId xmlns:a16="http://schemas.microsoft.com/office/drawing/2014/main" id="{DC12377C-5580-654D-BE6D-EE3D4F46F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8429" y="678477"/>
            <a:ext cx="2624328" cy="26243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Setup Spark Development Environment – IntelliJ and Scala – Kaizen">
            <a:extLst>
              <a:ext uri="{FF2B5EF4-FFF2-40B4-BE49-F238E27FC236}">
                <a16:creationId xmlns:a16="http://schemas.microsoft.com/office/drawing/2014/main" id="{F773071B-5B01-7D19-C968-45E45DC0B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0697" y="4467492"/>
            <a:ext cx="1773936" cy="7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9" name="Oval 2218">
            <a:extLst>
              <a:ext uri="{FF2B5EF4-FFF2-40B4-BE49-F238E27FC236}">
                <a16:creationId xmlns:a16="http://schemas.microsoft.com/office/drawing/2014/main" id="{15BC8A23-E75C-4849-8F2D-A0844F307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795" y="3543377"/>
            <a:ext cx="2624328" cy="26243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Build, Operate, and Secure Distributed Applications | Akka">
            <a:extLst>
              <a:ext uri="{FF2B5EF4-FFF2-40B4-BE49-F238E27FC236}">
                <a16:creationId xmlns:a16="http://schemas.microsoft.com/office/drawing/2014/main" id="{03C8AFE3-063B-F2B5-0F6D-AD807E223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625" y="4555987"/>
            <a:ext cx="1773936" cy="72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1" name="Oval 2220">
            <a:extLst>
              <a:ext uri="{FF2B5EF4-FFF2-40B4-BE49-F238E27FC236}">
                <a16:creationId xmlns:a16="http://schemas.microsoft.com/office/drawing/2014/main" id="{38C20044-927B-0D4E-B231-D1596B8E2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8429" y="3555195"/>
            <a:ext cx="2624328" cy="26243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3" name="Straight Connector 2222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04359" y="6087110"/>
            <a:ext cx="492861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1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89DA0-D6F7-BEDC-2E61-B577D1B7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53" y="308481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effectLst/>
              </a:rPr>
              <a:t>Play Framework - </a:t>
            </a:r>
            <a:r>
              <a:rPr lang="en-US" sz="2300" dirty="0" err="1">
                <a:effectLst/>
              </a:rPr>
              <a:t>Веб-разработка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на</a:t>
            </a:r>
            <a:r>
              <a:rPr lang="en-US" sz="2300" dirty="0">
                <a:effectLst/>
              </a:rPr>
              <a:t> Scala</a:t>
            </a:r>
            <a:br>
              <a:rPr lang="en-US" sz="2300" dirty="0">
                <a:effectLst/>
              </a:rPr>
            </a:br>
            <a:endParaRPr lang="en-US" sz="23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Объект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323B6B6-078B-3007-E550-B73A3ADAB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89" y="2276187"/>
            <a:ext cx="5326632" cy="3502260"/>
          </a:xfrm>
          <a:prstGeom prst="rect">
            <a:avLst/>
          </a:prstGeom>
        </p:spPr>
      </p:pic>
      <p:pic>
        <p:nvPicPr>
          <p:cNvPr id="4" name="Picture 2" descr="Getting Started with Play Framework">
            <a:extLst>
              <a:ext uri="{FF2B5EF4-FFF2-40B4-BE49-F238E27FC236}">
                <a16:creationId xmlns:a16="http://schemas.microsoft.com/office/drawing/2014/main" id="{58388837-7535-BEB5-0FA5-B3A8A40ABF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6759" y="2629358"/>
            <a:ext cx="5329858" cy="278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333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27B45-0F03-E1AD-0105-E9756AD4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03" y="400559"/>
            <a:ext cx="7335835" cy="1268984"/>
          </a:xfrm>
        </p:spPr>
        <p:txBody>
          <a:bodyPr>
            <a:normAutofit fontScale="90000"/>
          </a:bodyPr>
          <a:lstStyle/>
          <a:p>
            <a:r>
              <a:rPr lang="ru-RU" b="0" i="0" dirty="0" err="1">
                <a:effectLst/>
                <a:latin typeface="Google Sans"/>
              </a:rPr>
              <a:t>Akka</a:t>
            </a:r>
            <a:r>
              <a:rPr lang="ru-RU" b="0" i="0" dirty="0">
                <a:effectLst/>
                <a:latin typeface="Google Sans"/>
              </a:rPr>
              <a:t> - Параллелизм и распределенные системы</a:t>
            </a:r>
            <a:br>
              <a:rPr lang="ru-RU" b="0" i="0" dirty="0">
                <a:effectLst/>
                <a:latin typeface="Google Sans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4DF59D-688B-1185-444D-20167E634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70" y="2217907"/>
            <a:ext cx="9411821" cy="3605042"/>
          </a:xfrm>
        </p:spPr>
      </p:pic>
      <p:pic>
        <p:nvPicPr>
          <p:cNvPr id="6" name="Picture 10" descr="Build, Operate, and Secure Distributed Applications | Akka">
            <a:extLst>
              <a:ext uri="{FF2B5EF4-FFF2-40B4-BE49-F238E27FC236}">
                <a16:creationId xmlns:a16="http://schemas.microsoft.com/office/drawing/2014/main" id="{C8610CA0-1C5A-6F74-0ABB-6A924FAF8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327" y="153240"/>
            <a:ext cx="3002470" cy="12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15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65094-431A-9FA1-530E-9A9EFE13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5400" dirty="0"/>
              <a:t>Зачем</a:t>
            </a:r>
            <a:r>
              <a:rPr lang="en-US" sz="5400" dirty="0"/>
              <a:t> Scala?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6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6673BF8-50B9-7ACD-8F94-D152D51C3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569100" y="696907"/>
            <a:ext cx="7846430" cy="270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Introduction to Scala |Introduction to Scala- Scaler Topics">
            <a:extLst>
              <a:ext uri="{FF2B5EF4-FFF2-40B4-BE49-F238E27FC236}">
                <a16:creationId xmlns:a16="http://schemas.microsoft.com/office/drawing/2014/main" id="{69542092-0CAA-A224-6432-296BFEA15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03C6D-1DEA-5784-3807-94BD0CB53462}"/>
              </a:ext>
            </a:extLst>
          </p:cNvPr>
          <p:cNvSpPr txBox="1"/>
          <p:nvPr/>
        </p:nvSpPr>
        <p:spPr>
          <a:xfrm>
            <a:off x="6196301" y="4195807"/>
            <a:ext cx="4940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Google Sans Text"/>
              </a:rPr>
              <a:t>Краткость и выразительность кода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Google Sans Text"/>
              </a:rPr>
              <a:t>Совмещение ООП и ФП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Google Sans Text"/>
              </a:rPr>
              <a:t>Высокая производительность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Google Sans Text"/>
              </a:rPr>
              <a:t>Востребованность на рынке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92049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8CB63-4328-ACFA-60C0-88A7C5CE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48" y="294234"/>
            <a:ext cx="7335835" cy="1268984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effectLst/>
                <a:latin typeface="Google Sans"/>
              </a:rPr>
              <a:t>Apache Spark - Большие данные на кончиках ваших пальцев</a:t>
            </a:r>
            <a:br>
              <a:rPr lang="ru-RU" b="0" i="0" dirty="0">
                <a:effectLst/>
                <a:latin typeface="Google Sans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765AB7-67B8-BFD5-7468-30AC6B92F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42" y="2089595"/>
            <a:ext cx="9600508" cy="2678809"/>
          </a:xfrm>
        </p:spPr>
      </p:pic>
      <p:pic>
        <p:nvPicPr>
          <p:cNvPr id="6" name="Picture 6" descr="Setup Spark Development Environment – IntelliJ and Scala – Kaizen">
            <a:extLst>
              <a:ext uri="{FF2B5EF4-FFF2-40B4-BE49-F238E27FC236}">
                <a16:creationId xmlns:a16="http://schemas.microsoft.com/office/drawing/2014/main" id="{144481B7-EE07-ED33-ED66-190E788A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5808" y="4848655"/>
            <a:ext cx="3303180" cy="144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01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5E94B-147E-317F-4625-9BC956D0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44220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7200" dirty="0"/>
              <a:t>Резюме выступления</a:t>
            </a:r>
            <a:endParaRPr lang="en-US" sz="7200" dirty="0"/>
          </a:p>
        </p:txBody>
      </p:sp>
      <p:pic>
        <p:nvPicPr>
          <p:cNvPr id="6" name="Graphic 5" descr="Вопросы">
            <a:extLst>
              <a:ext uri="{FF2B5EF4-FFF2-40B4-BE49-F238E27FC236}">
                <a16:creationId xmlns:a16="http://schemas.microsoft.com/office/drawing/2014/main" id="{66797480-19E5-8367-DE2B-5053ACB0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4708" y="706600"/>
            <a:ext cx="2695801" cy="269580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A58F28-1204-B14E-A3CB-D6EAC4FC8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9764EA9-1018-4444-A261-71613078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5D51C7DA-5177-5144-984B-00F10F561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B12F2B7-1732-7B44-A39D-5F2EBDE4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E3C016CB-983A-A949-9D9F-D5C818C7E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D5187172-558E-D84E-899F-EB162C03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39DD5291-E906-9B41-A0DD-C8B79F98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5221D107-563F-9147-B04E-A54D4D4CB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083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91699-2299-ED54-9D74-D63E71AB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079" y="2260847"/>
            <a:ext cx="6479629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/>
              <a:t>Вопросы</a:t>
            </a:r>
            <a:r>
              <a:rPr lang="en-US" sz="6000" dirty="0"/>
              <a:t>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9BD035-1AC0-5C0E-DC2D-D8D7B5CB1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4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7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0FBC4-66F1-A4F1-88D8-6DFB4B7A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146" y="902018"/>
            <a:ext cx="1788943" cy="1268984"/>
          </a:xfrm>
        </p:spPr>
        <p:txBody>
          <a:bodyPr>
            <a:normAutofit/>
          </a:bodyPr>
          <a:lstStyle/>
          <a:p>
            <a:r>
              <a:rPr lang="en-US" dirty="0"/>
              <a:t>Scala</a:t>
            </a:r>
            <a:endParaRPr lang="ru-R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B7B46E7-C732-587C-DF79-300B1458F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021126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65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5B21D-4D29-8EA4-96F8-847A022F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7079016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effectLst/>
              </a:rPr>
              <a:t>Функциональный фундамент Scala</a:t>
            </a:r>
            <a:endParaRPr lang="en-US" sz="3400"/>
          </a:p>
        </p:txBody>
      </p: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6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Город">
            <a:extLst>
              <a:ext uri="{FF2B5EF4-FFF2-40B4-BE49-F238E27FC236}">
                <a16:creationId xmlns:a16="http://schemas.microsoft.com/office/drawing/2014/main" id="{0862C27C-F7E2-C02E-CA45-4E013E0E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6394" y="2168907"/>
            <a:ext cx="3716821" cy="3716821"/>
          </a:xfrm>
          <a:prstGeom prst="rect">
            <a:avLst/>
          </a:prstGeom>
        </p:spPr>
      </p:pic>
      <p:pic>
        <p:nvPicPr>
          <p:cNvPr id="1026" name="Picture 2" descr="Математический символ функции – Бесплатные иконки: знаки">
            <a:extLst>
              <a:ext uri="{FF2B5EF4-FFF2-40B4-BE49-F238E27FC236}">
                <a16:creationId xmlns:a16="http://schemas.microsoft.com/office/drawing/2014/main" id="{E05A3CAA-E106-C548-3B07-EED74824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9387" y="2168907"/>
            <a:ext cx="3704602" cy="370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9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DBEAA-6F81-A9CC-88A0-42B6474C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effectLst/>
              </a:rPr>
              <a:t>Функции - граждане первого класса</a:t>
            </a:r>
            <a:endParaRPr lang="en-US" sz="500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69DFF0C-9B45-C203-83C9-B0FA439EB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334" y="2033082"/>
            <a:ext cx="7774775" cy="233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45311-5DDD-47B2-7E35-6977443A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7498782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effectLst/>
              </a:rPr>
              <a:t>Неизменяемость - залог стабильности</a:t>
            </a:r>
            <a:endParaRPr lang="en-US" sz="34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530C4DA3-4604-C3D8-5813-87FC02D07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261" y="1741680"/>
            <a:ext cx="9799087" cy="4140115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91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A296A-4E43-37AD-E850-82C2AA8B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48" y="768334"/>
            <a:ext cx="4437040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Рекурсия</a:t>
            </a:r>
            <a:r>
              <a:rPr lang="en-US" sz="5400" dirty="0"/>
              <a:t> </a:t>
            </a:r>
            <a:r>
              <a:rPr lang="en-US" sz="5400" dirty="0" err="1"/>
              <a:t>вместо</a:t>
            </a:r>
            <a:r>
              <a:rPr lang="en-US" sz="5400" dirty="0"/>
              <a:t> </a:t>
            </a:r>
            <a:r>
              <a:rPr lang="en-US" sz="5400" dirty="0" err="1"/>
              <a:t>циклов</a:t>
            </a:r>
            <a:endParaRPr lang="en-US" sz="54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2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324C074-DE9C-EFA0-346D-862E1C957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413" y="301758"/>
            <a:ext cx="8015696" cy="51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8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40D52-D77A-C3AC-0433-9B1A3204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53" y="143624"/>
            <a:ext cx="9042494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effectLst/>
              </a:rPr>
              <a:t>Pattern Matching - </a:t>
            </a:r>
            <a:r>
              <a:rPr lang="en-US" sz="3400" dirty="0" err="1">
                <a:effectLst/>
              </a:rPr>
              <a:t>искусство</a:t>
            </a:r>
            <a:r>
              <a:rPr lang="en-US" sz="3400" dirty="0">
                <a:effectLst/>
              </a:rPr>
              <a:t> </a:t>
            </a:r>
            <a:r>
              <a:rPr lang="en-US" sz="3400" dirty="0" err="1">
                <a:effectLst/>
              </a:rPr>
              <a:t>сопоставления</a:t>
            </a:r>
            <a:endParaRPr lang="en-US" sz="34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DC59911-0616-B150-26DC-A28E72B90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072" y="1162189"/>
            <a:ext cx="8685621" cy="4598849"/>
          </a:xfrm>
        </p:spPr>
      </p:pic>
    </p:spTree>
    <p:extLst>
      <p:ext uri="{BB962C8B-B14F-4D97-AF65-F5344CB8AC3E}">
        <p14:creationId xmlns:p14="http://schemas.microsoft.com/office/powerpoint/2010/main" val="75981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E2CEC-9A1C-6E47-163E-F0197AA8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93581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effectLst/>
              </a:rPr>
              <a:t>Case </a:t>
            </a:r>
            <a:r>
              <a:rPr lang="en-US" sz="2600" dirty="0" err="1">
                <a:effectLst/>
              </a:rPr>
              <a:t>классы</a:t>
            </a:r>
            <a:r>
              <a:rPr lang="en-US" sz="2600" dirty="0">
                <a:effectLst/>
              </a:rPr>
              <a:t>: </a:t>
            </a:r>
            <a:r>
              <a:rPr lang="en-US" sz="2600" dirty="0" err="1">
                <a:effectLst/>
              </a:rPr>
              <a:t>данные</a:t>
            </a:r>
            <a:r>
              <a:rPr lang="en-US" sz="2600" dirty="0">
                <a:effectLst/>
              </a:rPr>
              <a:t> в </a:t>
            </a:r>
            <a:r>
              <a:rPr lang="en-US" sz="2600" dirty="0" err="1">
                <a:effectLst/>
              </a:rPr>
              <a:t>лучшем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виде</a:t>
            </a:r>
            <a:br>
              <a:rPr lang="en-US" sz="2600" dirty="0">
                <a:effectLst/>
              </a:rPr>
            </a:br>
            <a:endParaRPr lang="en-US" sz="26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Объект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EA20811-19B1-6AB6-22CE-033DFF0D0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861" y="2169236"/>
            <a:ext cx="8484876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46276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99E9100-BC51-4D26-9A2B-459084CF2BB3}">
  <we:reference id="wa200005566" version="3.0.0.2" store="ru-RU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134</Words>
  <Application>Microsoft Office PowerPoint</Application>
  <PresentationFormat>Широкоэкранный</PresentationFormat>
  <Paragraphs>32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Google Sans</vt:lpstr>
      <vt:lpstr>Google Sans Text</vt:lpstr>
      <vt:lpstr>Neue Haas Grotesk Text Pro</vt:lpstr>
      <vt:lpstr>PunchcardVTI</vt:lpstr>
      <vt:lpstr>Scala язык программирования</vt:lpstr>
      <vt:lpstr>Зачем Scala?</vt:lpstr>
      <vt:lpstr>Scala</vt:lpstr>
      <vt:lpstr>Функциональный фундамент Scala</vt:lpstr>
      <vt:lpstr>Функции - граждане первого класса</vt:lpstr>
      <vt:lpstr>Неизменяемость - залог стабильности</vt:lpstr>
      <vt:lpstr>Рекурсия вместо циклов</vt:lpstr>
      <vt:lpstr>Pattern Matching - искусство сопоставления</vt:lpstr>
      <vt:lpstr>Case классы: данные в лучшем виде </vt:lpstr>
      <vt:lpstr>А теперь посмотрим задачи</vt:lpstr>
      <vt:lpstr> Дан список пользователей. Нужно получить список имен пользователей старше 18 лет, отсортированных по возрасту.</vt:lpstr>
      <vt:lpstr>Сумма четных чисел в списке </vt:lpstr>
      <vt:lpstr>Сгруппировать список пользователей по возрасту.</vt:lpstr>
      <vt:lpstr>Future: асинхронность без боли</vt:lpstr>
      <vt:lpstr>Комбинирование Futures</vt:lpstr>
      <vt:lpstr>Обработка ошибок и восстановление </vt:lpstr>
      <vt:lpstr>Scala: Экосистема и Сообщество</vt:lpstr>
      <vt:lpstr>Play Framework - Веб-разработка на Scala </vt:lpstr>
      <vt:lpstr>Akka - Параллелизм и распределенные системы </vt:lpstr>
      <vt:lpstr>Apache Spark - Большие данные на кончиках ваших пальцев </vt:lpstr>
      <vt:lpstr>Резюме выступления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 1</dc:creator>
  <cp:lastModifiedBy>Влад 1</cp:lastModifiedBy>
  <cp:revision>3</cp:revision>
  <dcterms:created xsi:type="dcterms:W3CDTF">2024-09-29T18:46:56Z</dcterms:created>
  <dcterms:modified xsi:type="dcterms:W3CDTF">2024-10-01T14:44:17Z</dcterms:modified>
</cp:coreProperties>
</file>