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6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374" y="-9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6D329-AE87-4467-8F91-AAA888F8F2E4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F125E-20FD-4C18-858E-6B91389875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8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F125E-20FD-4C18-858E-6B913898758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98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E05D-85D6-4812-9448-5BCF51BAD278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14F9-0D72-4226-A008-E58541B76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92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E05D-85D6-4812-9448-5BCF51BAD278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14F9-0D72-4226-A008-E58541B76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7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E05D-85D6-4812-9448-5BCF51BAD278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14F9-0D72-4226-A008-E58541B76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66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E05D-85D6-4812-9448-5BCF51BAD278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14F9-0D72-4226-A008-E58541B76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20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E05D-85D6-4812-9448-5BCF51BAD278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14F9-0D72-4226-A008-E58541B76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47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E05D-85D6-4812-9448-5BCF51BAD278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14F9-0D72-4226-A008-E58541B76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52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E05D-85D6-4812-9448-5BCF51BAD278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14F9-0D72-4226-A008-E58541B76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54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E05D-85D6-4812-9448-5BCF51BAD278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14F9-0D72-4226-A008-E58541B76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22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E05D-85D6-4812-9448-5BCF51BAD278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14F9-0D72-4226-A008-E58541B76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1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E05D-85D6-4812-9448-5BCF51BAD278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14F9-0D72-4226-A008-E58541B76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66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E05D-85D6-4812-9448-5BCF51BAD278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14F9-0D72-4226-A008-E58541B76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18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8E05D-85D6-4812-9448-5BCF51BAD278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14F9-0D72-4226-A008-E58541B76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61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mercurynews.com/wp-content/uploads/2017/10/sjm-museums-1013.jpg?w=8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12" y="0"/>
            <a:ext cx="9181018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-6612" y="6120680"/>
            <a:ext cx="9181018" cy="737320"/>
          </a:xfrm>
          <a:prstGeom prst="rect">
            <a:avLst/>
          </a:prstGeom>
          <a:solidFill>
            <a:srgbClr val="456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/>
              <a:t>SAN FRANCISCO EXPLORATORIUM MUSEUM</a:t>
            </a:r>
            <a:endParaRPr lang="ru-RU" sz="3800" dirty="0"/>
          </a:p>
        </p:txBody>
      </p:sp>
    </p:spTree>
    <p:extLst>
      <p:ext uri="{BB962C8B-B14F-4D97-AF65-F5344CB8AC3E}">
        <p14:creationId xmlns:p14="http://schemas.microsoft.com/office/powerpoint/2010/main" val="254219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SOME INFORMATION YOU DON’T NEED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15516" y="1061702"/>
            <a:ext cx="8712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Starts</a:t>
            </a:r>
            <a:r>
              <a:rPr lang="ru-RU" sz="2400" b="1" dirty="0" smtClean="0"/>
              <a:t>: </a:t>
            </a:r>
            <a:r>
              <a:rPr lang="en-US" sz="2400" dirty="0" smtClean="0"/>
              <a:t>Pier </a:t>
            </a:r>
            <a:r>
              <a:rPr lang="en-US" sz="2400" dirty="0"/>
              <a:t>15 San Francisco, CA </a:t>
            </a:r>
            <a:r>
              <a:rPr lang="en-US" sz="2400" dirty="0" smtClean="0"/>
              <a:t>94111</a:t>
            </a:r>
            <a:endParaRPr lang="en-US" sz="2400" dirty="0"/>
          </a:p>
          <a:p>
            <a:r>
              <a:rPr lang="en-US" sz="2400" b="1" dirty="0"/>
              <a:t>Hours of </a:t>
            </a:r>
            <a:r>
              <a:rPr lang="en-US" sz="2400" b="1" dirty="0" smtClean="0"/>
              <a:t>Operation</a:t>
            </a:r>
            <a:r>
              <a:rPr lang="ru-RU" sz="2400" b="1" dirty="0" smtClean="0"/>
              <a:t>: </a:t>
            </a:r>
            <a:r>
              <a:rPr lang="en-US" sz="2400" dirty="0" smtClean="0"/>
              <a:t>10:00 am </a:t>
            </a:r>
            <a:r>
              <a:rPr lang="en-US" sz="2400" dirty="0"/>
              <a:t>- </a:t>
            </a:r>
            <a:r>
              <a:rPr lang="en-US" sz="2400" dirty="0" smtClean="0"/>
              <a:t>5:00 pm, closed on Monday</a:t>
            </a:r>
          </a:p>
          <a:p>
            <a:r>
              <a:rPr lang="en-US" sz="2400" b="1" dirty="0" smtClean="0"/>
              <a:t>Ticket Price: </a:t>
            </a:r>
            <a:r>
              <a:rPr lang="ru-RU" sz="2400" dirty="0" smtClean="0"/>
              <a:t>$29.95</a:t>
            </a:r>
            <a:endParaRPr lang="en-US" sz="2400" b="1" dirty="0"/>
          </a:p>
          <a:p>
            <a:r>
              <a:rPr lang="en-US" sz="2400" b="1" dirty="0" smtClean="0"/>
              <a:t>Included</a:t>
            </a:r>
            <a:r>
              <a:rPr lang="ru-RU" sz="2400" b="1" dirty="0" smtClean="0"/>
              <a:t>: </a:t>
            </a:r>
            <a:r>
              <a:rPr lang="en-US" sz="2400" dirty="0" smtClean="0"/>
              <a:t>Entrance </a:t>
            </a:r>
            <a:r>
              <a:rPr lang="en-US" sz="2400" dirty="0"/>
              <a:t>fee to Exploratorium</a:t>
            </a:r>
          </a:p>
          <a:p>
            <a:r>
              <a:rPr lang="en-US" sz="2400" b="1" dirty="0"/>
              <a:t>Not </a:t>
            </a:r>
            <a:r>
              <a:rPr lang="en-US" sz="2400" b="1" dirty="0" smtClean="0"/>
              <a:t>Included</a:t>
            </a:r>
            <a:r>
              <a:rPr lang="ru-RU" sz="2400" b="1" dirty="0" smtClean="0"/>
              <a:t>: </a:t>
            </a:r>
            <a:r>
              <a:rPr lang="en-US" sz="2400" dirty="0" smtClean="0"/>
              <a:t>Souvenirs</a:t>
            </a:r>
            <a:r>
              <a:rPr lang="en-US" sz="2400" dirty="0"/>
              <a:t>, food, beverages</a:t>
            </a:r>
          </a:p>
          <a:p>
            <a:r>
              <a:rPr lang="en-US" sz="2400" b="1" dirty="0"/>
              <a:t>Know before you </a:t>
            </a:r>
            <a:r>
              <a:rPr lang="en-US" sz="2400" b="1" dirty="0" smtClean="0"/>
              <a:t>go</a:t>
            </a:r>
            <a:r>
              <a:rPr lang="ru-RU" sz="2400" b="1" dirty="0" smtClean="0"/>
              <a:t>:</a:t>
            </a:r>
            <a:r>
              <a:rPr lang="en-US" sz="2400" dirty="0" smtClean="0"/>
              <a:t> </a:t>
            </a:r>
            <a:r>
              <a:rPr lang="en-US" sz="2400" dirty="0"/>
              <a:t>Complimentary museum maps are available in English, Spanish, Traditional Chinese, Simplified Chinese, Japanese, Korean, French, German, and Portuguese. </a:t>
            </a:r>
            <a:br>
              <a:rPr lang="en-US" sz="2400" dirty="0"/>
            </a:br>
            <a:r>
              <a:rPr lang="en-US" sz="2400" dirty="0"/>
              <a:t>- The Exploratorium is fully wheelchair accessible and can also lend a limited number of wheelchairs to visitors who need them. Tactile maps for blind and visually impaired visitors are available upon request at the Information Desk after you enter the museum.</a:t>
            </a:r>
          </a:p>
        </p:txBody>
      </p:sp>
    </p:spTree>
    <p:extLst>
      <p:ext uri="{BB962C8B-B14F-4D97-AF65-F5344CB8AC3E}">
        <p14:creationId xmlns:p14="http://schemas.microsoft.com/office/powerpoint/2010/main" val="23476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g.tyt.by/620x620s/n/it/0a/8/exploratorium-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547" cy="60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6084000"/>
            <a:ext cx="9144000" cy="77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AUTOMATISM OF OUR BODY DEMONSTATION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69437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https://img.tyt.by/n/it/0a/7/exploratorium-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32"/>
          <a:stretch/>
        </p:blipFill>
        <p:spPr bwMode="auto">
          <a:xfrm>
            <a:off x="4540028" y="0"/>
            <a:ext cx="4603972" cy="37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img.tyt.by/n/it/0e/6/exploratorium-3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31" b="5164"/>
          <a:stretch/>
        </p:blipFill>
        <p:spPr bwMode="auto">
          <a:xfrm>
            <a:off x="4932040" y="3717032"/>
            <a:ext cx="4211960" cy="31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img.tyt.by/n/it/02/7/exploratorium-3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" y="0"/>
            <a:ext cx="5413534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img.tyt.by/n/it/0d/4/exploratorium-35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1" b="6618"/>
          <a:stretch/>
        </p:blipFill>
        <p:spPr bwMode="auto">
          <a:xfrm>
            <a:off x="-458" y="3429000"/>
            <a:ext cx="541353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788024" y="116632"/>
            <a:ext cx="435597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COLOR DISPERSION DEMONSTRATION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72874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https://img.tyt.by/620x620s/n/it/02/b/exploratorium-4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8"/>
          <a:stretch/>
        </p:blipFill>
        <p:spPr bwMode="auto">
          <a:xfrm>
            <a:off x="0" y="3654001"/>
            <a:ext cx="4569011" cy="32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img.tyt.by/620x620s/n/it/04/7/exploratorium-4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2" r="23800" b="5559"/>
          <a:stretch/>
        </p:blipFill>
        <p:spPr bwMode="auto">
          <a:xfrm>
            <a:off x="4644008" y="0"/>
            <a:ext cx="4499992" cy="357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img.tyt.by/620x620s/n/it/0f/4/exploratorium-4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055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img.tyt.by/620x620s/n/it/0a/e/exploratorium-48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7" b="16291"/>
          <a:stretch/>
        </p:blipFill>
        <p:spPr bwMode="auto">
          <a:xfrm>
            <a:off x="3364733" y="3573017"/>
            <a:ext cx="5779267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6309320"/>
            <a:ext cx="3672408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OPTICAL ILLUSIONS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691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User\Downloads\redwoo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User\Downloads\redwoo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661"/>
            <a:ext cx="2772000" cy="369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" y="6247432"/>
            <a:ext cx="4248472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HOW DO TREES WORK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257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7" descr="C:\Users\User\Downloads\stDjvEc42f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0429" b="50000"/>
          <a:stretch/>
        </p:blipFill>
        <p:spPr bwMode="auto">
          <a:xfrm>
            <a:off x="7740352" y="6016609"/>
            <a:ext cx="1403648" cy="8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User\Downloads\(2)photo4jp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122000"/>
            <a:ext cx="2772000" cy="27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User\Downloads\photo4jp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-1"/>
            <a:ext cx="3219450" cy="428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User\Downloads\photo0jp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-1"/>
            <a:ext cx="32194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User\Downloads\photo1jp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3219450" cy="428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User\Downloads\(1)exploratorium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52655"/>
            <a:ext cx="4370477" cy="29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:\Users\User\Downloads\photo2jpg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1"/>
          <a:stretch/>
        </p:blipFill>
        <p:spPr bwMode="auto">
          <a:xfrm>
            <a:off x="6863799" y="4286249"/>
            <a:ext cx="2109120" cy="260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490618" y="5224521"/>
            <a:ext cx="4690467" cy="7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SOME OTHER THINGS TO HAVE A LOOK AT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7461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C:\Users\User\Downloads\(4)photo3jp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4" t="16931" r="83641" b="73315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User\Downloads\stop-action-water-dr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User\Downloads\stop-action-water-dro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36" b="42576"/>
          <a:stretch/>
        </p:blipFill>
        <p:spPr bwMode="auto">
          <a:xfrm>
            <a:off x="4572000" y="1196752"/>
            <a:ext cx="4572000" cy="114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863588" y="3287688"/>
            <a:ext cx="7416824" cy="2808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/>
              <a:t>COME AND SEE IT BY YOURSELF </a:t>
            </a:r>
            <a:endParaRPr lang="ru-RU" sz="6600" dirty="0"/>
          </a:p>
        </p:txBody>
      </p:sp>
      <p:sp>
        <p:nvSpPr>
          <p:cNvPr id="4" name="TextBox 3"/>
          <p:cNvSpPr txBox="1"/>
          <p:nvPr/>
        </p:nvSpPr>
        <p:spPr>
          <a:xfrm rot="19932414">
            <a:off x="2627784" y="1945604"/>
            <a:ext cx="145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will like 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 rot="1912599">
            <a:off x="5784045" y="1374491"/>
            <a:ext cx="1453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will like 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 rot="11168949">
            <a:off x="4099247" y="2447860"/>
            <a:ext cx="1453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will like 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 rot="15831202">
            <a:off x="6202659" y="604486"/>
            <a:ext cx="1453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will like 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 rot="9187432">
            <a:off x="4337556" y="6119094"/>
            <a:ext cx="1453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will like 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12035960">
            <a:off x="1153418" y="833856"/>
            <a:ext cx="1453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will like 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 rot="5654859">
            <a:off x="7861953" y="1418913"/>
            <a:ext cx="1453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will like 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 rot="14272500">
            <a:off x="4148660" y="1117219"/>
            <a:ext cx="1453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will like 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4912334">
            <a:off x="6708123" y="5165726"/>
            <a:ext cx="1453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will like 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14665611">
            <a:off x="83993" y="1784773"/>
            <a:ext cx="1871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You will like it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 rot="14122791">
            <a:off x="7623961" y="5868753"/>
            <a:ext cx="1453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will like 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 rot="1708589">
            <a:off x="1171806" y="6062918"/>
            <a:ext cx="1453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will like 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 rot="10987251">
            <a:off x="4835023" y="194779"/>
            <a:ext cx="1453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will like it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 rot="1887593">
            <a:off x="1809652" y="-1185249"/>
            <a:ext cx="2722540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will like </a:t>
            </a:r>
            <a:r>
              <a:rPr lang="en-US" dirty="0" err="1" smtClean="0">
                <a:solidFill>
                  <a:schemeClr val="bg1"/>
                </a:solidFill>
              </a:rPr>
              <a:t>itYou</a:t>
            </a:r>
            <a:r>
              <a:rPr lang="en-US" dirty="0" smtClean="0">
                <a:solidFill>
                  <a:schemeClr val="bg1"/>
                </a:solidFill>
              </a:rPr>
              <a:t> will like it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will like it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will like it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will like it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will like it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will like it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will like it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will like it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will like it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will like it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will like it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will like it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will like it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will like it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will like it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will like it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will like it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will like it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will like it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will like it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246</Words>
  <Application>Microsoft Office PowerPoint</Application>
  <PresentationFormat>Экран (4:3)</PresentationFormat>
  <Paragraphs>48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9</cp:revision>
  <dcterms:created xsi:type="dcterms:W3CDTF">2019-04-04T17:36:10Z</dcterms:created>
  <dcterms:modified xsi:type="dcterms:W3CDTF">2019-04-04T19:33:37Z</dcterms:modified>
</cp:coreProperties>
</file>