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5" r:id="rId13"/>
    <p:sldId id="262" r:id="rId14"/>
    <p:sldId id="272" r:id="rId15"/>
    <p:sldId id="275" r:id="rId16"/>
    <p:sldId id="266" r:id="rId17"/>
    <p:sldId id="268" r:id="rId18"/>
    <p:sldId id="269" r:id="rId19"/>
    <p:sldId id="267" r:id="rId20"/>
    <p:sldId id="27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CEA44-5F6C-49E4-8ECB-28F0CC98EA5F}" v="17" dt="2024-10-12T04:15:59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E59CEA44-5F6C-49E4-8ECB-28F0CC98EA5F}"/>
    <pc:docChg chg="custSel modSld">
      <pc:chgData name="Ahmed Mahmoud" userId="a520bb48-7c22-4e5d-98d7-2bd178c8dd0a" providerId="ADAL" clId="{E59CEA44-5F6C-49E4-8ECB-28F0CC98EA5F}" dt="2024-10-12T11:33:59.942" v="146" actId="478"/>
      <pc:docMkLst>
        <pc:docMk/>
      </pc:docMkLst>
      <pc:sldChg chg="addSp delSp modSp mod">
        <pc:chgData name="Ahmed Mahmoud" userId="a520bb48-7c22-4e5d-98d7-2bd178c8dd0a" providerId="ADAL" clId="{E59CEA44-5F6C-49E4-8ECB-28F0CC98EA5F}" dt="2024-10-12T11:33:59.942" v="146" actId="478"/>
        <pc:sldMkLst>
          <pc:docMk/>
          <pc:sldMk cId="1256702298" sldId="256"/>
        </pc:sldMkLst>
        <pc:spChg chg="add del mod">
          <ac:chgData name="Ahmed Mahmoud" userId="a520bb48-7c22-4e5d-98d7-2bd178c8dd0a" providerId="ADAL" clId="{E59CEA44-5F6C-49E4-8ECB-28F0CC98EA5F}" dt="2024-10-12T11:33:59.942" v="146" actId="478"/>
          <ac:spMkLst>
            <pc:docMk/>
            <pc:sldMk cId="1256702298" sldId="256"/>
            <ac:spMk id="7" creationId="{14F83F44-C1FC-5B12-0194-8851F8E3A070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58.211" v="52" actId="478"/>
        <pc:sldMkLst>
          <pc:docMk/>
          <pc:sldMk cId="653386169" sldId="257"/>
        </pc:sldMkLst>
        <pc:spChg chg="add del mod">
          <ac:chgData name="Ahmed Mahmoud" userId="a520bb48-7c22-4e5d-98d7-2bd178c8dd0a" providerId="ADAL" clId="{E59CEA44-5F6C-49E4-8ECB-28F0CC98EA5F}" dt="2024-10-12T04:17:58.211" v="52" actId="478"/>
          <ac:spMkLst>
            <pc:docMk/>
            <pc:sldMk cId="653386169" sldId="257"/>
            <ac:spMk id="4" creationId="{789A22F9-D199-51C5-6190-E8FB76E1F9DA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26.755" v="38" actId="478"/>
        <pc:sldMkLst>
          <pc:docMk/>
          <pc:sldMk cId="348736843" sldId="258"/>
        </pc:sldMkLst>
        <pc:spChg chg="add del mod">
          <ac:chgData name="Ahmed Mahmoud" userId="a520bb48-7c22-4e5d-98d7-2bd178c8dd0a" providerId="ADAL" clId="{E59CEA44-5F6C-49E4-8ECB-28F0CC98EA5F}" dt="2024-10-12T04:16:26.755" v="38" actId="478"/>
          <ac:spMkLst>
            <pc:docMk/>
            <pc:sldMk cId="348736843" sldId="258"/>
            <ac:spMk id="4" creationId="{523330E2-F7F6-E1FA-B490-2971CD76260E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30.594" v="39" actId="478"/>
        <pc:sldMkLst>
          <pc:docMk/>
          <pc:sldMk cId="3065344640" sldId="259"/>
        </pc:sldMkLst>
        <pc:spChg chg="mod">
          <ac:chgData name="Ahmed Mahmoud" userId="a520bb48-7c22-4e5d-98d7-2bd178c8dd0a" providerId="ADAL" clId="{E59CEA44-5F6C-49E4-8ECB-28F0CC98EA5F}" dt="2024-10-12T04:15:02.733" v="24" actId="1076"/>
          <ac:spMkLst>
            <pc:docMk/>
            <pc:sldMk cId="3065344640" sldId="259"/>
            <ac:spMk id="7" creationId="{B910D380-77A9-4626-C3B7-0786900240B5}"/>
          </ac:spMkLst>
        </pc:spChg>
        <pc:spChg chg="add del mod">
          <ac:chgData name="Ahmed Mahmoud" userId="a520bb48-7c22-4e5d-98d7-2bd178c8dd0a" providerId="ADAL" clId="{E59CEA44-5F6C-49E4-8ECB-28F0CC98EA5F}" dt="2024-10-12T04:16:30.594" v="39" actId="478"/>
          <ac:spMkLst>
            <pc:docMk/>
            <pc:sldMk cId="3065344640" sldId="259"/>
            <ac:spMk id="8" creationId="{193F5989-08C8-0AB3-3EB7-26B18BFD7479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33.909" v="40" actId="478"/>
        <pc:sldMkLst>
          <pc:docMk/>
          <pc:sldMk cId="3421583358" sldId="260"/>
        </pc:sldMkLst>
        <pc:spChg chg="add del mod">
          <ac:chgData name="Ahmed Mahmoud" userId="a520bb48-7c22-4e5d-98d7-2bd178c8dd0a" providerId="ADAL" clId="{E59CEA44-5F6C-49E4-8ECB-28F0CC98EA5F}" dt="2024-10-12T04:16:33.909" v="40" actId="478"/>
          <ac:spMkLst>
            <pc:docMk/>
            <pc:sldMk cId="3421583358" sldId="260"/>
            <ac:spMk id="5" creationId="{0EBB0346-8A8B-068A-7AD8-F8EE237163C0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21:11.038" v="53" actId="478"/>
        <pc:sldMkLst>
          <pc:docMk/>
          <pc:sldMk cId="3423995794" sldId="261"/>
        </pc:sldMkLst>
        <pc:spChg chg="mod">
          <ac:chgData name="Ahmed Mahmoud" userId="a520bb48-7c22-4e5d-98d7-2bd178c8dd0a" providerId="ADAL" clId="{E59CEA44-5F6C-49E4-8ECB-28F0CC98EA5F}" dt="2024-10-12T04:15:16.394" v="26" actId="1076"/>
          <ac:spMkLst>
            <pc:docMk/>
            <pc:sldMk cId="3423995794" sldId="261"/>
            <ac:spMk id="7" creationId="{39B269A6-B360-0A6C-296E-5C1F2B2DE1E2}"/>
          </ac:spMkLst>
        </pc:spChg>
        <pc:spChg chg="add del mod">
          <ac:chgData name="Ahmed Mahmoud" userId="a520bb48-7c22-4e5d-98d7-2bd178c8dd0a" providerId="ADAL" clId="{E59CEA44-5F6C-49E4-8ECB-28F0CC98EA5F}" dt="2024-10-12T04:21:11.038" v="53" actId="478"/>
          <ac:spMkLst>
            <pc:docMk/>
            <pc:sldMk cId="3423995794" sldId="261"/>
            <ac:spMk id="8" creationId="{6F06BE89-C7F8-2D7C-BA3B-C1FA1CC1E9A0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01.968" v="44" actId="478"/>
        <pc:sldMkLst>
          <pc:docMk/>
          <pc:sldMk cId="875456693" sldId="262"/>
        </pc:sldMkLst>
        <pc:spChg chg="add del mod">
          <ac:chgData name="Ahmed Mahmoud" userId="a520bb48-7c22-4e5d-98d7-2bd178c8dd0a" providerId="ADAL" clId="{E59CEA44-5F6C-49E4-8ECB-28F0CC98EA5F}" dt="2024-10-12T04:17:01.968" v="44" actId="478"/>
          <ac:spMkLst>
            <pc:docMk/>
            <pc:sldMk cId="875456693" sldId="262"/>
            <ac:spMk id="4" creationId="{B4D9E5D3-189D-98CF-E067-7D22A3126970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37.384" v="41" actId="478"/>
        <pc:sldMkLst>
          <pc:docMk/>
          <pc:sldMk cId="2457942967" sldId="263"/>
        </pc:sldMkLst>
        <pc:spChg chg="add del mod">
          <ac:chgData name="Ahmed Mahmoud" userId="a520bb48-7c22-4e5d-98d7-2bd178c8dd0a" providerId="ADAL" clId="{E59CEA44-5F6C-49E4-8ECB-28F0CC98EA5F}" dt="2024-10-12T04:16:37.384" v="41" actId="478"/>
          <ac:spMkLst>
            <pc:docMk/>
            <pc:sldMk cId="2457942967" sldId="263"/>
            <ac:spMk id="4" creationId="{D421BFD5-86D7-65A8-E82A-644F381102F4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40.814" v="42" actId="478"/>
        <pc:sldMkLst>
          <pc:docMk/>
          <pc:sldMk cId="3810064182" sldId="264"/>
        </pc:sldMkLst>
        <pc:spChg chg="add del mod">
          <ac:chgData name="Ahmed Mahmoud" userId="a520bb48-7c22-4e5d-98d7-2bd178c8dd0a" providerId="ADAL" clId="{E59CEA44-5F6C-49E4-8ECB-28F0CC98EA5F}" dt="2024-10-12T04:16:40.814" v="42" actId="478"/>
          <ac:spMkLst>
            <pc:docMk/>
            <pc:sldMk cId="3810064182" sldId="264"/>
            <ac:spMk id="5" creationId="{69B424EA-3523-08F2-98E7-A9EC51841F6F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55.885" v="43" actId="478"/>
        <pc:sldMkLst>
          <pc:docMk/>
          <pc:sldMk cId="3036308045" sldId="265"/>
        </pc:sldMkLst>
        <pc:spChg chg="add del mod">
          <ac:chgData name="Ahmed Mahmoud" userId="a520bb48-7c22-4e5d-98d7-2bd178c8dd0a" providerId="ADAL" clId="{E59CEA44-5F6C-49E4-8ECB-28F0CC98EA5F}" dt="2024-10-12T04:16:55.885" v="43" actId="478"/>
          <ac:spMkLst>
            <pc:docMk/>
            <pc:sldMk cId="3036308045" sldId="265"/>
            <ac:spMk id="4" creationId="{DC76E259-4D99-71E1-0AD3-1FE5DD08A634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11:33:43.699" v="145" actId="20577"/>
        <pc:sldMkLst>
          <pc:docMk/>
          <pc:sldMk cId="2867792627" sldId="266"/>
        </pc:sldMkLst>
        <pc:spChg chg="mod">
          <ac:chgData name="Ahmed Mahmoud" userId="a520bb48-7c22-4e5d-98d7-2bd178c8dd0a" providerId="ADAL" clId="{E59CEA44-5F6C-49E4-8ECB-28F0CC98EA5F}" dt="2024-10-12T04:15:42.327" v="32" actId="1076"/>
          <ac:spMkLst>
            <pc:docMk/>
            <pc:sldMk cId="2867792627" sldId="266"/>
            <ac:spMk id="7" creationId="{8E1414FB-F2A5-21AD-3BD4-69408DB1B3C0}"/>
          </ac:spMkLst>
        </pc:spChg>
        <pc:spChg chg="add del mod">
          <ac:chgData name="Ahmed Mahmoud" userId="a520bb48-7c22-4e5d-98d7-2bd178c8dd0a" providerId="ADAL" clId="{E59CEA44-5F6C-49E4-8ECB-28F0CC98EA5F}" dt="2024-10-12T04:17:13.373" v="47" actId="478"/>
          <ac:spMkLst>
            <pc:docMk/>
            <pc:sldMk cId="2867792627" sldId="266"/>
            <ac:spMk id="8" creationId="{BB8A2BEB-EBE9-99A1-2B01-5FD400AF443D}"/>
          </ac:spMkLst>
        </pc:spChg>
        <pc:graphicFrameChg chg="modGraphic">
          <ac:chgData name="Ahmed Mahmoud" userId="a520bb48-7c22-4e5d-98d7-2bd178c8dd0a" providerId="ADAL" clId="{E59CEA44-5F6C-49E4-8ECB-28F0CC98EA5F}" dt="2024-10-12T11:33:43.699" v="145" actId="20577"/>
          <ac:graphicFrameMkLst>
            <pc:docMk/>
            <pc:sldMk cId="2867792627" sldId="266"/>
            <ac:graphicFrameMk id="4" creationId="{835EC022-6926-D316-9EEB-37F339C916D4}"/>
          </ac:graphicFrameMkLst>
        </pc:graphicFrameChg>
      </pc:sldChg>
      <pc:sldChg chg="addSp delSp modSp mod">
        <pc:chgData name="Ahmed Mahmoud" userId="a520bb48-7c22-4e5d-98d7-2bd178c8dd0a" providerId="ADAL" clId="{E59CEA44-5F6C-49E4-8ECB-28F0CC98EA5F}" dt="2024-10-12T04:17:33.523" v="50" actId="478"/>
        <pc:sldMkLst>
          <pc:docMk/>
          <pc:sldMk cId="3714611485" sldId="267"/>
        </pc:sldMkLst>
        <pc:spChg chg="add del mod">
          <ac:chgData name="Ahmed Mahmoud" userId="a520bb48-7c22-4e5d-98d7-2bd178c8dd0a" providerId="ADAL" clId="{E59CEA44-5F6C-49E4-8ECB-28F0CC98EA5F}" dt="2024-10-12T04:17:33.523" v="50" actId="478"/>
          <ac:spMkLst>
            <pc:docMk/>
            <pc:sldMk cId="3714611485" sldId="267"/>
            <ac:spMk id="4" creationId="{D6CAD126-9213-80FC-3548-0D3F0346FA64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21.852" v="48" actId="478"/>
        <pc:sldMkLst>
          <pc:docMk/>
          <pc:sldMk cId="2364329436" sldId="268"/>
        </pc:sldMkLst>
        <pc:spChg chg="add del mod">
          <ac:chgData name="Ahmed Mahmoud" userId="a520bb48-7c22-4e5d-98d7-2bd178c8dd0a" providerId="ADAL" clId="{E59CEA44-5F6C-49E4-8ECB-28F0CC98EA5F}" dt="2024-10-12T04:17:21.852" v="48" actId="478"/>
          <ac:spMkLst>
            <pc:docMk/>
            <pc:sldMk cId="2364329436" sldId="268"/>
            <ac:spMk id="4" creationId="{720105A2-3EC3-DF85-D3E0-C3F8C846A839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28.834" v="49" actId="478"/>
        <pc:sldMkLst>
          <pc:docMk/>
          <pc:sldMk cId="2192703187" sldId="269"/>
        </pc:sldMkLst>
        <pc:spChg chg="add del mod">
          <ac:chgData name="Ahmed Mahmoud" userId="a520bb48-7c22-4e5d-98d7-2bd178c8dd0a" providerId="ADAL" clId="{E59CEA44-5F6C-49E4-8ECB-28F0CC98EA5F}" dt="2024-10-12T04:17:28.834" v="49" actId="478"/>
          <ac:spMkLst>
            <pc:docMk/>
            <pc:sldMk cId="2192703187" sldId="269"/>
            <ac:spMk id="4" creationId="{B8B33429-2266-E1E5-5A49-9137761E840A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37.271" v="51" actId="478"/>
        <pc:sldMkLst>
          <pc:docMk/>
          <pc:sldMk cId="873163257" sldId="270"/>
        </pc:sldMkLst>
        <pc:spChg chg="add del mod">
          <ac:chgData name="Ahmed Mahmoud" userId="a520bb48-7c22-4e5d-98d7-2bd178c8dd0a" providerId="ADAL" clId="{E59CEA44-5F6C-49E4-8ECB-28F0CC98EA5F}" dt="2024-10-12T04:17:37.271" v="51" actId="478"/>
          <ac:spMkLst>
            <pc:docMk/>
            <pc:sldMk cId="873163257" sldId="270"/>
            <ac:spMk id="6" creationId="{B55DC4C7-9D45-6EB2-4EC9-0BC3EBABDBD6}"/>
          </ac:spMkLst>
        </pc:spChg>
        <pc:spChg chg="mod">
          <ac:chgData name="Ahmed Mahmoud" userId="a520bb48-7c22-4e5d-98d7-2bd178c8dd0a" providerId="ADAL" clId="{E59CEA44-5F6C-49E4-8ECB-28F0CC98EA5F}" dt="2024-10-12T04:15:53.666" v="34" actId="1076"/>
          <ac:spMkLst>
            <pc:docMk/>
            <pc:sldMk cId="873163257" sldId="270"/>
            <ac:spMk id="7" creationId="{66A93E79-8458-4F3D-B0B6-F77DA8296099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06.563" v="45" actId="478"/>
        <pc:sldMkLst>
          <pc:docMk/>
          <pc:sldMk cId="2133247444" sldId="272"/>
        </pc:sldMkLst>
        <pc:spChg chg="mod">
          <ac:chgData name="Ahmed Mahmoud" userId="a520bb48-7c22-4e5d-98d7-2bd178c8dd0a" providerId="ADAL" clId="{E59CEA44-5F6C-49E4-8ECB-28F0CC98EA5F}" dt="2024-10-12T04:15:26.056" v="28" actId="1076"/>
          <ac:spMkLst>
            <pc:docMk/>
            <pc:sldMk cId="2133247444" sldId="272"/>
            <ac:spMk id="7" creationId="{94AA215A-21E0-00AE-291F-70DAF339B24C}"/>
          </ac:spMkLst>
        </pc:spChg>
        <pc:spChg chg="add del mod">
          <ac:chgData name="Ahmed Mahmoud" userId="a520bb48-7c22-4e5d-98d7-2bd178c8dd0a" providerId="ADAL" clId="{E59CEA44-5F6C-49E4-8ECB-28F0CC98EA5F}" dt="2024-10-12T04:17:06.563" v="45" actId="478"/>
          <ac:spMkLst>
            <pc:docMk/>
            <pc:sldMk cId="2133247444" sldId="272"/>
            <ac:spMk id="9" creationId="{B1FC7DDB-ECAA-25F2-C2E7-C514691E2C25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6:06.349" v="37" actId="478"/>
        <pc:sldMkLst>
          <pc:docMk/>
          <pc:sldMk cId="1285521797" sldId="273"/>
        </pc:sldMkLst>
        <pc:spChg chg="del">
          <ac:chgData name="Ahmed Mahmoud" userId="a520bb48-7c22-4e5d-98d7-2bd178c8dd0a" providerId="ADAL" clId="{E59CEA44-5F6C-49E4-8ECB-28F0CC98EA5F}" dt="2024-10-12T04:16:02.562" v="36" actId="478"/>
          <ac:spMkLst>
            <pc:docMk/>
            <pc:sldMk cId="1285521797" sldId="273"/>
            <ac:spMk id="6" creationId="{C1415E28-9084-7CC8-3390-1035D93323E1}"/>
          </ac:spMkLst>
        </pc:spChg>
        <pc:spChg chg="add mod">
          <ac:chgData name="Ahmed Mahmoud" userId="a520bb48-7c22-4e5d-98d7-2bd178c8dd0a" providerId="ADAL" clId="{E59CEA44-5F6C-49E4-8ECB-28F0CC98EA5F}" dt="2024-10-12T04:15:59.638" v="35"/>
          <ac:spMkLst>
            <pc:docMk/>
            <pc:sldMk cId="1285521797" sldId="273"/>
            <ac:spMk id="8" creationId="{A2C28786-5B84-33B2-26DF-5970AC818A10}"/>
          </ac:spMkLst>
        </pc:spChg>
        <pc:spChg chg="add del mod">
          <ac:chgData name="Ahmed Mahmoud" userId="a520bb48-7c22-4e5d-98d7-2bd178c8dd0a" providerId="ADAL" clId="{E59CEA44-5F6C-49E4-8ECB-28F0CC98EA5F}" dt="2024-10-12T04:16:06.349" v="37" actId="478"/>
          <ac:spMkLst>
            <pc:docMk/>
            <pc:sldMk cId="1285521797" sldId="273"/>
            <ac:spMk id="10" creationId="{92DE4306-B378-D6D8-AD75-639E3DF0CBB8}"/>
          </ac:spMkLst>
        </pc:spChg>
      </pc:sldChg>
      <pc:sldChg chg="addSp delSp modSp mod">
        <pc:chgData name="Ahmed Mahmoud" userId="a520bb48-7c22-4e5d-98d7-2bd178c8dd0a" providerId="ADAL" clId="{E59CEA44-5F6C-49E4-8ECB-28F0CC98EA5F}" dt="2024-10-12T04:17:10.236" v="46" actId="478"/>
        <pc:sldMkLst>
          <pc:docMk/>
          <pc:sldMk cId="1430010532" sldId="275"/>
        </pc:sldMkLst>
        <pc:spChg chg="mod">
          <ac:chgData name="Ahmed Mahmoud" userId="a520bb48-7c22-4e5d-98d7-2bd178c8dd0a" providerId="ADAL" clId="{E59CEA44-5F6C-49E4-8ECB-28F0CC98EA5F}" dt="2024-10-12T04:15:36.561" v="30" actId="1076"/>
          <ac:spMkLst>
            <pc:docMk/>
            <pc:sldMk cId="1430010532" sldId="275"/>
            <ac:spMk id="5" creationId="{5A0C9229-3FF3-4CC8-C42A-C21B9999C85E}"/>
          </ac:spMkLst>
        </pc:spChg>
        <pc:spChg chg="add del mod">
          <ac:chgData name="Ahmed Mahmoud" userId="a520bb48-7c22-4e5d-98d7-2bd178c8dd0a" providerId="ADAL" clId="{E59CEA44-5F6C-49E4-8ECB-28F0CC98EA5F}" dt="2024-10-12T04:17:10.236" v="46" actId="478"/>
          <ac:spMkLst>
            <pc:docMk/>
            <pc:sldMk cId="1430010532" sldId="275"/>
            <ac:spMk id="6" creationId="{AB1D51E7-8483-8C8B-05EA-46408DBA24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7B39C-3678-4504-AC97-92598D7A84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A031-002B-4019-945D-A8C4E8F8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6A031-002B-4019-945D-A8C4E8F82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6A031-002B-4019-945D-A8C4E8F82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647-9711-2FCE-4130-0B1CF0E5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F79A6-2B54-8160-68E7-068E775B8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31CF-51BC-F18C-E3B2-604B62EE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9B0F-64DE-3BF6-BD97-E5499817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EE7E-D757-9443-4C00-93DB68B5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AD59-E063-75AD-AFD8-49F00EA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0D50-1C84-B45D-9528-5B1570B0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CCBD-9777-692E-2031-167F9EFD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482C-D4C6-CB44-98BA-C22A4770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8246-6737-B030-3756-AADC48C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85421-052B-D0E7-7E90-018925442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6A6DC-E636-A7BD-250C-4F1D5FD8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ED8B-1395-B148-EBFF-92A1F87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8267-FA82-5644-3AA1-243C0BF2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BAA9-383B-B483-6D38-654D43B2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32F-2EB4-1F93-4F6A-620C4B8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00F6-359B-5532-FFD1-53AB3E80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1006-21DF-DCBA-D284-25A1A564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0220-8693-CBBB-18D9-5994F01F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E015-AAED-3237-0A45-1B9AFD61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DB2-20AD-FD70-30F5-DACEED4D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403C-7167-556E-72B8-72819768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D659-807D-66D4-0243-0A176874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8712-1849-7D8A-5C2D-812531E6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2EC5-8594-AFA5-F799-EE1192CC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196-00B6-EA0D-5641-C6090787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D7E8-1E3E-F9A6-45D8-10D3855EA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42BF4-9934-699E-49A8-2CC79AFC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607A-D9BE-57E8-5793-189DEC8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CAB7-DF94-099C-5908-44DC15A1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667E-5E38-FEC5-608D-0F0F25D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CC75-D7E7-A6BE-04B7-09C9C31A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3F60-B7D9-599B-5BC4-29C9BE60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EAA65-5731-9772-22C1-F1007DFC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B75F5-02A9-588E-9F69-62E78059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819F-FAF2-DE84-F17A-7EB39A45B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7A4DB-126B-B49B-9DE5-A98C68F5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A10F-B698-87C3-C98A-54CC9B0F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CEC9-6ACE-CDA6-D507-25C81CB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9B1A-3814-5B52-AB3D-BC24B3E5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AC280-BA58-D70B-EEAC-75A07D60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F643-B7DB-DECC-D1D2-7B8CA047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24A6-68D7-1307-8F7A-DDA8DA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1126-F68E-C0E3-3462-AC2CBC2F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F2D71-5055-D7C6-76F7-465DCDC9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95C3-EBE0-2F0E-5DEB-B6ECEF0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B11F-8852-6B49-C0C8-2AD3384C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7F1C-E6CF-32A8-2F5F-F8E68AD3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9DABF-2200-2C15-2304-5C7AFB3CC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0094-F189-BD2D-F733-21AF16E5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5BE5-66C1-4294-60EC-D7D212D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E41B8-6D10-4572-7C14-F7A2FDA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48E4-6527-B02A-E68E-6569EB51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E41DE-9FC8-6468-567F-56D6984B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A923-EDC2-DB91-596C-E3898493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8A2C-43C0-3515-61DF-58876D3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70E-9B85-9592-6B2D-ED292F93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1E45-181F-B788-07D6-6681AC4F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93757-08BC-1265-75F4-46F696E3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8B8B-8573-2102-6C40-39849231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4672-6B58-1A63-D7A7-F9EE9449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D423-9EA4-46D3-A65B-D544D47C425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49D3-B8EB-6977-ABBB-52110AB0F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834C-68EB-14B1-0DAC-A197394E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F3A7B-0AD5-4010-B5C8-FDFCBDA2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DCF8-5F06-37A3-0E32-89AD39444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BB00B-8CA3-925A-31FA-3024126D2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Lab (1) Notes</a:t>
            </a:r>
          </a:p>
          <a:p>
            <a:r>
              <a:rPr lang="en-US" dirty="0">
                <a:solidFill>
                  <a:srgbClr val="0066FF"/>
                </a:solidFill>
              </a:rPr>
              <a:t>Autumn 2024-25</a:t>
            </a:r>
          </a:p>
        </p:txBody>
      </p:sp>
    </p:spTree>
    <p:extLst>
      <p:ext uri="{BB962C8B-B14F-4D97-AF65-F5344CB8AC3E}">
        <p14:creationId xmlns:p14="http://schemas.microsoft.com/office/powerpoint/2010/main" val="12567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E2ACAF-0249-BC77-481F-788BE2E5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38275"/>
            <a:ext cx="7962900" cy="3981450"/>
          </a:xfrm>
          <a:prstGeom prst="rect">
            <a:avLst/>
          </a:prstGeom>
          <a:noFill/>
          <a:ln>
            <a:solidFill>
              <a:srgbClr val="00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FC63-091E-ED72-1946-39E25AFF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E747-097C-E111-AAA9-18DF257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Image shape and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658E-CFCE-43B1-92E5-07BF15CD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9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python functions: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7082B-DF4C-D9FF-0C4D-592B97585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23057"/>
              </p:ext>
            </p:extLst>
          </p:nvPr>
        </p:nvGraphicFramePr>
        <p:xfrm>
          <a:off x="838200" y="239502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76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74024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tuple representing the dimensions of the image array.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data type of the image array elements.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AA215A-21E0-00AE-291F-70DAF339B24C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 Understanding the characteristics of an image and calculate the size of an uncompressed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D2D52-BA6C-564E-0D6F-FCBC177C99CD}"/>
              </a:ext>
            </a:extLst>
          </p:cNvPr>
          <p:cNvSpPr txBox="1"/>
          <p:nvPr/>
        </p:nvSpPr>
        <p:spPr>
          <a:xfrm>
            <a:off x="838200" y="4256568"/>
            <a:ext cx="531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uint8</a:t>
            </a:r>
            <a:r>
              <a:rPr lang="en-US" dirty="0"/>
              <a:t>: 8-bit unsigned integer (0-255)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uint16</a:t>
            </a:r>
            <a:r>
              <a:rPr lang="en-US" dirty="0"/>
              <a:t>: 16-bit unsigned integer (0-65535)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float32</a:t>
            </a:r>
            <a:r>
              <a:rPr lang="en-US" dirty="0"/>
              <a:t>: 32-bit floating-point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float64</a:t>
            </a:r>
            <a:r>
              <a:rPr lang="en-US" dirty="0"/>
              <a:t>: 64-bit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213324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6957-6421-669E-D9AF-D535F8A4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Image shape and datatype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5324-E849-FDE6-3BE0-6F9C061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Show the shape and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 of the grayscale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f"Gray</a:t>
            </a:r>
            <a:r>
              <a:rPr lang="en-US" dirty="0">
                <a:latin typeface="Consolas" panose="020B0609020204030204" pitchFamily="49" charset="0"/>
              </a:rPr>
              <a:t> image shape: {</a:t>
            </a:r>
            <a:r>
              <a:rPr lang="en-US" dirty="0" err="1">
                <a:latin typeface="Consolas" panose="020B0609020204030204" pitchFamily="49" charset="0"/>
              </a:rPr>
              <a:t>gray_image.shape</a:t>
            </a:r>
            <a:r>
              <a:rPr lang="en-US" dirty="0">
                <a:latin typeface="Consolas" panose="020B0609020204030204" pitchFamily="49" charset="0"/>
              </a:rPr>
              <a:t>}")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f"Gray</a:t>
            </a:r>
            <a:r>
              <a:rPr lang="en-US" dirty="0">
                <a:latin typeface="Consolas" panose="020B0609020204030204" pitchFamily="49" charset="0"/>
              </a:rPr>
              <a:t> image Data type: {</a:t>
            </a:r>
            <a:r>
              <a:rPr lang="en-US" dirty="0" err="1">
                <a:latin typeface="Consolas" panose="020B0609020204030204" pitchFamily="49" charset="0"/>
              </a:rPr>
              <a:t>gray_image.dtype</a:t>
            </a:r>
            <a:r>
              <a:rPr lang="en-US" dirty="0">
                <a:latin typeface="Consolas" panose="020B0609020204030204" pitchFamily="49" charset="0"/>
              </a:rPr>
              <a:t>}")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Show the shape and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 of the grayscale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f"Original</a:t>
            </a:r>
            <a:r>
              <a:rPr lang="en-US" dirty="0">
                <a:latin typeface="Consolas" panose="020B0609020204030204" pitchFamily="49" charset="0"/>
              </a:rPr>
              <a:t> image shape: {</a:t>
            </a:r>
            <a:r>
              <a:rPr lang="en-US" dirty="0" err="1">
                <a:latin typeface="Consolas" panose="020B0609020204030204" pitchFamily="49" charset="0"/>
              </a:rPr>
              <a:t>image.shape</a:t>
            </a:r>
            <a:r>
              <a:rPr lang="en-US" dirty="0">
                <a:latin typeface="Consolas" panose="020B0609020204030204" pitchFamily="49" charset="0"/>
              </a:rPr>
              <a:t>}")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f"Original</a:t>
            </a:r>
            <a:r>
              <a:rPr lang="en-US" dirty="0">
                <a:latin typeface="Consolas" panose="020B0609020204030204" pitchFamily="49" charset="0"/>
              </a:rPr>
              <a:t> image Data type: {</a:t>
            </a:r>
            <a:r>
              <a:rPr lang="en-US" dirty="0" err="1">
                <a:latin typeface="Consolas" panose="020B0609020204030204" pitchFamily="49" charset="0"/>
              </a:rPr>
              <a:t>image.dtype</a:t>
            </a:r>
            <a:r>
              <a:rPr lang="en-US" dirty="0">
                <a:latin typeface="Consolas" panose="020B0609020204030204" pitchFamily="49" charset="0"/>
              </a:rPr>
              <a:t>}")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0C9229-3FF3-4CC8-C42A-C21B9999C85E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:  Calculate the size of both image in bytes, given that they are uncompressed.</a:t>
            </a:r>
          </a:p>
        </p:txBody>
      </p:sp>
    </p:spTree>
    <p:extLst>
      <p:ext uri="{BB962C8B-B14F-4D97-AF65-F5344CB8AC3E}">
        <p14:creationId xmlns:p14="http://schemas.microsoft.com/office/powerpoint/2010/main" val="14300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488E-DC29-1BC4-097D-34D63F567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5B4D-F9CC-760B-3A29-F58D32BD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Split RGB into 3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EB22-D054-C516-7FB2-A8C683AE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9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python packages: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EC022-6926-D316-9EEB-37F339C9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24542"/>
              </p:ext>
            </p:extLst>
          </p:nvPr>
        </p:nvGraphicFramePr>
        <p:xfrm>
          <a:off x="838200" y="239502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76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74024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skimage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Image processing and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Plotting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Working with arrays and matrices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85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1414FB-F2A5-21AD-3BD4-69408DB1B3C0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 Understanding the concept of channels.</a:t>
            </a:r>
          </a:p>
        </p:txBody>
      </p:sp>
    </p:spTree>
    <p:extLst>
      <p:ext uri="{BB962C8B-B14F-4D97-AF65-F5344CB8AC3E}">
        <p14:creationId xmlns:p14="http://schemas.microsoft.com/office/powerpoint/2010/main" val="286779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8D10-E36D-7A4E-887B-6887B08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Hands On: Split RGB into 3 Channels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C95E-4A84-7CB0-6955-236DA8D6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as np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image = </a:t>
            </a:r>
            <a:r>
              <a:rPr lang="en-US" dirty="0" err="1">
                <a:latin typeface="Consolas" panose="020B0609020204030204" pitchFamily="49" charset="0"/>
              </a:rPr>
              <a:t>data.astronaut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Split the image into R, G, B channels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red_channel</a:t>
            </a:r>
            <a:r>
              <a:rPr lang="en-US" dirty="0">
                <a:latin typeface="Consolas" panose="020B0609020204030204" pitchFamily="49" charset="0"/>
              </a:rPr>
              <a:t> = image[:, :, 0]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green_channel</a:t>
            </a:r>
            <a:r>
              <a:rPr lang="en-US" dirty="0">
                <a:latin typeface="Consolas" panose="020B0609020204030204" pitchFamily="49" charset="0"/>
              </a:rPr>
              <a:t> = image[:, :, 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blue_channel</a:t>
            </a:r>
            <a:r>
              <a:rPr lang="en-US" dirty="0">
                <a:latin typeface="Consolas" panose="020B0609020204030204" pitchFamily="49" charset="0"/>
              </a:rPr>
              <a:t> = image[:, :, 2]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red_channel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32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AAED-4559-DCC0-BBF0-13B0B509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7803-3F25-7E9A-DE41-2810D10F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Hands On: Split RGB into 3 Channels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B2B2-DA3A-6A93-B015-B85E21CC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>
                <a:latin typeface="Consolas" panose="020B0609020204030204" pitchFamily="49" charset="0"/>
              </a:rPr>
              <a:t>just_red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np.stack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red_channel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), axis=2)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>
                <a:latin typeface="Consolas" panose="020B0609020204030204" pitchFamily="49" charset="0"/>
              </a:rPr>
              <a:t>just_green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np.stack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green_channel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), axis=2)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>
                <a:latin typeface="Consolas" panose="020B0609020204030204" pitchFamily="49" charset="0"/>
              </a:rPr>
              <a:t>just_blue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np.stack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allBlack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blue_channel</a:t>
            </a:r>
            <a:r>
              <a:rPr lang="en-US" dirty="0">
                <a:latin typeface="Consolas" panose="020B0609020204030204" pitchFamily="49" charset="0"/>
              </a:rPr>
              <a:t>), axis=2)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Create a plot to display the original and the channels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Consolas" panose="020B0609020204030204" pitchFamily="49" charset="0"/>
              </a:rPr>
              <a:t>fig, axes = </a:t>
            </a:r>
            <a:r>
              <a:rPr lang="en-US" dirty="0" err="1">
                <a:latin typeface="Consolas" panose="020B0609020204030204" pitchFamily="49" charset="0"/>
              </a:rPr>
              <a:t>plt.subplots</a:t>
            </a:r>
            <a:r>
              <a:rPr lang="en-US" dirty="0">
                <a:latin typeface="Consolas" panose="020B0609020204030204" pitchFamily="49" charset="0"/>
              </a:rPr>
              <a:t>(1, 4, 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=(15, 5))</a:t>
            </a:r>
          </a:p>
        </p:txBody>
      </p:sp>
    </p:spTree>
    <p:extLst>
      <p:ext uri="{BB962C8B-B14F-4D97-AF65-F5344CB8AC3E}">
        <p14:creationId xmlns:p14="http://schemas.microsoft.com/office/powerpoint/2010/main" val="219270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829FFEC-9585-0EFC-9633-BC6193CB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14525"/>
            <a:ext cx="11677650" cy="3028950"/>
          </a:xfrm>
          <a:prstGeom prst="rect">
            <a:avLst/>
          </a:prstGeom>
          <a:noFill/>
          <a:ln>
            <a:solidFill>
              <a:srgbClr val="00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1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89CF4-1868-39D8-3780-73296D4A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FB40-B70F-6AE1-C57D-912FF687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Exercise: CMY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EFCB-CC8B-05B3-8CDF-5890D280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same concept to get the following output, given that:</a:t>
            </a:r>
          </a:p>
          <a:p>
            <a:pPr marL="0" indent="0">
              <a:buNone/>
            </a:pPr>
            <a:r>
              <a:rPr lang="en-US" dirty="0"/>
              <a:t>Cyan = RGB – R, Magenta = RGB – G, and Yellow = RGB - 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93E79-8458-4F3D-B0B6-F77DA8296099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 Understanding the concept of channels.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83AF30-3FDA-417F-B60E-A605E74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0928"/>
            <a:ext cx="10512294" cy="2726679"/>
          </a:xfrm>
          <a:prstGeom prst="rect">
            <a:avLst/>
          </a:prstGeom>
          <a:noFill/>
          <a:ln>
            <a:solidFill>
              <a:srgbClr val="00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6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8EF23-93F2-D3B7-475E-B09DAF976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D64D-500A-3979-6518-CC628911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28786-5B84-33B2-26DF-5970AC818A10}"/>
              </a:ext>
            </a:extLst>
          </p:cNvPr>
          <p:cNvSpPr txBox="1"/>
          <p:nvPr/>
        </p:nvSpPr>
        <p:spPr>
          <a:xfrm>
            <a:off x="1524" y="6550223"/>
            <a:ext cx="1219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</a:rPr>
              <a:t>https://github.com/qassasahmed/ip/tree/main/LABS2425/1</a:t>
            </a:r>
          </a:p>
        </p:txBody>
      </p:sp>
    </p:spTree>
    <p:extLst>
      <p:ext uri="{BB962C8B-B14F-4D97-AF65-F5344CB8AC3E}">
        <p14:creationId xmlns:p14="http://schemas.microsoft.com/office/powerpoint/2010/main" val="12855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9C7-9678-0768-5007-B1F2EF81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9789-BD58-E32C-CE87-AC899086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A digital image is composed of a </a:t>
            </a:r>
            <a:r>
              <a:rPr lang="en-US" b="0" i="0" dirty="0">
                <a:solidFill>
                  <a:srgbClr val="0066FF"/>
                </a:solidFill>
                <a:effectLst/>
                <a:latin typeface="var(--jp-content-font-family)"/>
              </a:rPr>
              <a:t>finite</a:t>
            </a:r>
            <a:r>
              <a:rPr lang="en-US" b="0" i="0" dirty="0">
                <a:effectLst/>
                <a:latin typeface="var(--jp-content-font-family)"/>
              </a:rPr>
              <a:t> number of elements, each of which has a particular </a:t>
            </a:r>
            <a:r>
              <a:rPr lang="en-US" b="0" i="0" dirty="0">
                <a:solidFill>
                  <a:srgbClr val="0066FF"/>
                </a:solidFill>
                <a:effectLst/>
                <a:latin typeface="var(--jp-content-font-family)"/>
              </a:rPr>
              <a:t>location</a:t>
            </a:r>
            <a:r>
              <a:rPr lang="en-US" b="0" i="0" dirty="0">
                <a:effectLst/>
                <a:latin typeface="var(--jp-content-font-family)"/>
              </a:rPr>
              <a:t> and </a:t>
            </a:r>
            <a:r>
              <a:rPr lang="en-US" b="0" i="0" dirty="0">
                <a:solidFill>
                  <a:srgbClr val="0066FF"/>
                </a:solidFill>
                <a:effectLst/>
                <a:latin typeface="var(--jp-content-font-family)"/>
              </a:rPr>
              <a:t>value</a:t>
            </a:r>
            <a:r>
              <a:rPr lang="en-US" b="0" i="0" dirty="0">
                <a:effectLst/>
                <a:latin typeface="var(--jp-content-font-family)"/>
              </a:rPr>
              <a:t>, called Pixels.</a:t>
            </a:r>
            <a:br>
              <a:rPr lang="en-US" b="0" i="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549-35EB-2128-C538-BE4EEE16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Digital Image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6D41-C7D4-A774-27DF-CEB4B76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34873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BBCA-74E5-106F-8152-8663803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Import and Show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FE40-2FDC-7FB9-59A5-1D567999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9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python packages: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793587-B2EE-2E82-73F6-257EC5E88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52015"/>
              </p:ext>
            </p:extLst>
          </p:nvPr>
        </p:nvGraphicFramePr>
        <p:xfrm>
          <a:off x="838200" y="239502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76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74024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skimage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Image processing and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Plotting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1A339-893E-00DB-D9E1-9BDB46866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87802"/>
              </p:ext>
            </p:extLst>
          </p:nvPr>
        </p:nvGraphicFramePr>
        <p:xfrm>
          <a:off x="838200" y="428726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64880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collection of built-in example images for quick testing and experimentation with image processing algorithms.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pyplot</a:t>
                      </a:r>
                      <a:r>
                        <a:rPr lang="en-US" dirty="0"/>
                        <a:t> is a versatile and user-friendly plotting library that simplifies the process of creating visualizations in Python.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9FABC-655A-46BE-55E4-CE424D8F0A31}"/>
              </a:ext>
            </a:extLst>
          </p:cNvPr>
          <p:cNvSpPr txBox="1">
            <a:spLocks/>
          </p:cNvSpPr>
          <p:nvPr/>
        </p:nvSpPr>
        <p:spPr>
          <a:xfrm>
            <a:off x="838200" y="3717861"/>
            <a:ext cx="10515600" cy="56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the following modules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0D380-77A9-4626-C3B7-0786900240B5}"/>
              </a:ext>
            </a:extLst>
          </p:cNvPr>
          <p:cNvSpPr/>
          <p:nvPr/>
        </p:nvSpPr>
        <p:spPr>
          <a:xfrm>
            <a:off x="838200" y="6129599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Getting familiar with python packages used in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0653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0C6E-2AF2-9B31-142F-5865F61F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skimage</a:t>
            </a:r>
            <a:r>
              <a:rPr lang="en-US" dirty="0">
                <a:latin typeface="Consolas" panose="020B0609020204030204" pitchFamily="49" charset="0"/>
              </a:rPr>
              <a:t> import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Load a built-in image from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</a:rPr>
              <a:t>skimage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image = </a:t>
            </a:r>
            <a:r>
              <a:rPr lang="en-US" dirty="0" err="1">
                <a:latin typeface="Consolas" panose="020B0609020204030204" pitchFamily="49" charset="0"/>
              </a:rPr>
              <a:t>data.astronaut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Display the image using matplotlib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plt.imshow</a:t>
            </a:r>
            <a:r>
              <a:rPr lang="en-US" dirty="0">
                <a:latin typeface="Consolas" panose="020B0609020204030204" pitchFamily="49" charset="0"/>
              </a:rPr>
              <a:t>(image)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plt.title</a:t>
            </a:r>
            <a:r>
              <a:rPr lang="en-US" dirty="0">
                <a:latin typeface="Consolas" panose="020B0609020204030204" pitchFamily="49" charset="0"/>
              </a:rPr>
              <a:t>('Astronaut Image')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15A67B-6CD2-FD0F-B64D-FEBD6136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Import and Show Images</a:t>
            </a:r>
          </a:p>
        </p:txBody>
      </p:sp>
    </p:spTree>
    <p:extLst>
      <p:ext uri="{BB962C8B-B14F-4D97-AF65-F5344CB8AC3E}">
        <p14:creationId xmlns:p14="http://schemas.microsoft.com/office/powerpoint/2010/main" val="34215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C9AAED6-9810-BDF6-D2A0-00EA36ED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357313"/>
            <a:ext cx="4095750" cy="4143375"/>
          </a:xfrm>
          <a:prstGeom prst="rect">
            <a:avLst/>
          </a:prstGeom>
          <a:noFill/>
          <a:ln>
            <a:solidFill>
              <a:srgbClr val="00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D3FA0-76F6-330A-8698-843C3D6D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2DC7-981E-D52C-93A7-3D4E1F20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Convert RGB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5DBF-5BB0-6FD4-0AD1-C3471CD5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9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following python packages: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F51BD-2324-B1C6-E964-33DCE6C4679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502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76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74024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skimage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Image processing and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Plotting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9F3B6-70B1-A7DC-640C-0E795FF36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9807"/>
              </p:ext>
            </p:extLst>
          </p:nvPr>
        </p:nvGraphicFramePr>
        <p:xfrm>
          <a:off x="838200" y="428726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851243891"/>
                    </a:ext>
                  </a:extLst>
                </a:gridCol>
                <a:gridCol w="8564880">
                  <a:extLst>
                    <a:ext uri="{9D8B030D-6E8A-4147-A177-3AD203B41FA5}">
                      <a16:colId xmlns:a16="http://schemas.microsoft.com/office/drawing/2014/main" val="301108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tools for color space conversion, color quantization, and color filtering.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pyplot</a:t>
                      </a:r>
                      <a:r>
                        <a:rPr lang="en-US" dirty="0"/>
                        <a:t> is a versatile and user-friendly plotting library that simplifies the process of creating visualizations in Python.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9763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1B7C78-101C-7301-0F51-E21313458D07}"/>
              </a:ext>
            </a:extLst>
          </p:cNvPr>
          <p:cNvSpPr txBox="1">
            <a:spLocks/>
          </p:cNvSpPr>
          <p:nvPr/>
        </p:nvSpPr>
        <p:spPr>
          <a:xfrm>
            <a:off x="838200" y="3717861"/>
            <a:ext cx="10515600" cy="56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the following modules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B269A6-B360-0A6C-296E-5C1F2B2DE1E2}"/>
              </a:ext>
            </a:extLst>
          </p:cNvPr>
          <p:cNvSpPr/>
          <p:nvPr/>
        </p:nvSpPr>
        <p:spPr>
          <a:xfrm>
            <a:off x="838200" y="6135884"/>
            <a:ext cx="10515600" cy="42062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 Understanding how images are interpreted in python’s </a:t>
            </a:r>
            <a:r>
              <a:rPr lang="en-US" dirty="0" err="1">
                <a:solidFill>
                  <a:schemeClr val="tx1"/>
                </a:solidFill>
              </a:rPr>
              <a:t>venv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9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975D-A87B-E643-3083-67B4F79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Convert RGB to 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A139-9E1A-144E-5A79-C362499F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skimage</a:t>
            </a:r>
            <a:r>
              <a:rPr lang="en-US" dirty="0">
                <a:latin typeface="Consolas" panose="020B0609020204030204" pitchFamily="49" charset="0"/>
              </a:rPr>
              <a:t> import color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image = </a:t>
            </a:r>
            <a:r>
              <a:rPr lang="en-US" dirty="0" err="1">
                <a:latin typeface="Consolas" panose="020B0609020204030204" pitchFamily="49" charset="0"/>
              </a:rPr>
              <a:t>data.astronaut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Convert the image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gray_image</a:t>
            </a:r>
            <a:r>
              <a:rPr lang="en-US" dirty="0">
                <a:latin typeface="Consolas" panose="020B0609020204030204" pitchFamily="49" charset="0"/>
              </a:rPr>
              <a:t> = color.rgb2gray(image)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Display the original and grayscale images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fig, axes = </a:t>
            </a:r>
            <a:r>
              <a:rPr lang="en-US" dirty="0" err="1">
                <a:latin typeface="Consolas" panose="020B0609020204030204" pitchFamily="49" charset="0"/>
              </a:rPr>
              <a:t>plt.subplots</a:t>
            </a:r>
            <a:r>
              <a:rPr lang="en-US" dirty="0">
                <a:latin typeface="Consolas" panose="020B0609020204030204" pitchFamily="49" charset="0"/>
              </a:rPr>
              <a:t>(1, 2, 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=(10, 5))</a:t>
            </a:r>
          </a:p>
        </p:txBody>
      </p:sp>
    </p:spTree>
    <p:extLst>
      <p:ext uri="{BB962C8B-B14F-4D97-AF65-F5344CB8AC3E}">
        <p14:creationId xmlns:p14="http://schemas.microsoft.com/office/powerpoint/2010/main" val="38100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642CB-C8CF-F3EC-3EC8-75B36AEEB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3D9F-9128-ED0A-E19F-62AEDE89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Hands On: Convert RGB to 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BD7-EE89-6BAB-4B8C-DF09AC9E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Display the original RGB image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Consolas" panose="020B0609020204030204" pitchFamily="49" charset="0"/>
              </a:rPr>
              <a:t>axes[0].</a:t>
            </a:r>
            <a:r>
              <a:rPr lang="en-US" dirty="0" err="1">
                <a:latin typeface="Consolas" panose="020B0609020204030204" pitchFamily="49" charset="0"/>
              </a:rPr>
              <a:t>imshow</a:t>
            </a:r>
            <a:r>
              <a:rPr lang="en-US" dirty="0">
                <a:latin typeface="Consolas" panose="020B0609020204030204" pitchFamily="49" charset="0"/>
              </a:rPr>
              <a:t>(image)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Consolas" panose="020B0609020204030204" pitchFamily="49" charset="0"/>
              </a:rPr>
              <a:t>axes[0].</a:t>
            </a:r>
            <a:r>
              <a:rPr lang="en-US" dirty="0" err="1">
                <a:latin typeface="Consolas" panose="020B0609020204030204" pitchFamily="49" charset="0"/>
              </a:rPr>
              <a:t>set_title</a:t>
            </a:r>
            <a:r>
              <a:rPr lang="en-US" dirty="0">
                <a:latin typeface="Consolas" panose="020B0609020204030204" pitchFamily="49" charset="0"/>
              </a:rPr>
              <a:t>("Original Image")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</a:rPr>
              <a:t># Display the grayscale image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Consolas" panose="020B0609020204030204" pitchFamily="49" charset="0"/>
              </a:rPr>
              <a:t>axes[1].</a:t>
            </a:r>
            <a:r>
              <a:rPr lang="en-US" dirty="0" err="1">
                <a:latin typeface="Consolas" panose="020B0609020204030204" pitchFamily="49" charset="0"/>
              </a:rPr>
              <a:t>imshow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gray_image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cmap</a:t>
            </a:r>
            <a:r>
              <a:rPr lang="en-US" dirty="0">
                <a:latin typeface="Consolas" panose="020B0609020204030204" pitchFamily="49" charset="0"/>
              </a:rPr>
              <a:t>='gray')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latin typeface="Consolas" panose="020B0609020204030204" pitchFamily="49" charset="0"/>
              </a:rPr>
              <a:t>axes[1].</a:t>
            </a:r>
            <a:r>
              <a:rPr lang="en-US" dirty="0" err="1">
                <a:latin typeface="Consolas" panose="020B0609020204030204" pitchFamily="49" charset="0"/>
              </a:rPr>
              <a:t>set_title</a:t>
            </a:r>
            <a:r>
              <a:rPr lang="en-US" dirty="0">
                <a:latin typeface="Consolas" panose="020B0609020204030204" pitchFamily="49" charset="0"/>
              </a:rPr>
              <a:t>("Grayscale Image")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63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70CE2503D7342B48C4C79F4AE4FDB" ma:contentTypeVersion="11" ma:contentTypeDescription="Create a new document." ma:contentTypeScope="" ma:versionID="60fca964feed56be82a7d0325e32020b">
  <xsd:schema xmlns:xsd="http://www.w3.org/2001/XMLSchema" xmlns:xs="http://www.w3.org/2001/XMLSchema" xmlns:p="http://schemas.microsoft.com/office/2006/metadata/properties" xmlns:ns3="a3597208-9449-4e48-8f5f-1e2d2b71c5ca" targetNamespace="http://schemas.microsoft.com/office/2006/metadata/properties" ma:root="true" ma:fieldsID="67953781b2fad27fcbd7af46142108ee" ns3:_="">
    <xsd:import namespace="a3597208-9449-4e48-8f5f-1e2d2b71c5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97208-9449-4e48-8f5f-1e2d2b71c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597208-9449-4e48-8f5f-1e2d2b71c5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319B1F-1A1A-44D4-AE82-F96B17931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97208-9449-4e48-8f5f-1e2d2b71c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76F67-8160-4D24-B3D7-54F508DA63A6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3597208-9449-4e48-8f5f-1e2d2b71c5c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DA0A64-E435-4415-AA94-9D19AC2F06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827</Words>
  <Application>Microsoft Office PowerPoint</Application>
  <PresentationFormat>Widescreen</PresentationFormat>
  <Paragraphs>129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Times New Roman</vt:lpstr>
      <vt:lpstr>var(--jp-content-font-family)</vt:lpstr>
      <vt:lpstr>Office Theme</vt:lpstr>
      <vt:lpstr>Image Processing</vt:lpstr>
      <vt:lpstr>Digital Images</vt:lpstr>
      <vt:lpstr>Digital Image Formation</vt:lpstr>
      <vt:lpstr>Hands On: Import and Show Images</vt:lpstr>
      <vt:lpstr>Hands On: Import and Show Images</vt:lpstr>
      <vt:lpstr>PowerPoint Presentation</vt:lpstr>
      <vt:lpstr>Hands On: Convert RGB to Grayscale</vt:lpstr>
      <vt:lpstr>Hands On: Convert RGB to Grayscale</vt:lpstr>
      <vt:lpstr>Hands On: Convert RGB to Grayscale</vt:lpstr>
      <vt:lpstr>PowerPoint Presentation</vt:lpstr>
      <vt:lpstr>Hands On: Image shape and datatype</vt:lpstr>
      <vt:lpstr>Hands On: Image shape and datatype</vt:lpstr>
      <vt:lpstr>Hands On: Split RGB into 3 Channels</vt:lpstr>
      <vt:lpstr>Hands On: Split RGB into 3 Channels</vt:lpstr>
      <vt:lpstr>Hands On: Split RGB into 3 Channels</vt:lpstr>
      <vt:lpstr>PowerPoint Presentation</vt:lpstr>
      <vt:lpstr>Exercise: CMY colors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2024-10-12T02:42:54Z</dcterms:created>
  <dcterms:modified xsi:type="dcterms:W3CDTF">2024-10-12T11:34:00Z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0x01010008D70CE2503D7342B48C4C79F4AE4FDB</vt:lpwstr>
  </property>
</Properties>
</file>