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6" r:id="rId4"/>
    <p:sldId id="277" r:id="rId5"/>
    <p:sldId id="275" r:id="rId6"/>
    <p:sldId id="278" r:id="rId7"/>
    <p:sldId id="259" r:id="rId8"/>
    <p:sldId id="279" r:id="rId9"/>
    <p:sldId id="280" r:id="rId10"/>
    <p:sldId id="281" r:id="rId11"/>
    <p:sldId id="291" r:id="rId12"/>
    <p:sldId id="282" r:id="rId13"/>
    <p:sldId id="284" r:id="rId14"/>
    <p:sldId id="283" r:id="rId15"/>
    <p:sldId id="285" r:id="rId16"/>
    <p:sldId id="286" r:id="rId17"/>
    <p:sldId id="287" r:id="rId18"/>
    <p:sldId id="28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94813-163D-46EC-B81D-E798136D112A}" v="147" dt="2024-10-26T08:13:3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485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hmoud" userId="a520bb48-7c22-4e5d-98d7-2bd178c8dd0a" providerId="ADAL" clId="{25494813-163D-46EC-B81D-E798136D112A}"/>
    <pc:docChg chg="undo custSel addSld delSld modSld sldOrd">
      <pc:chgData name="Ahmed Mahmoud" userId="a520bb48-7c22-4e5d-98d7-2bd178c8dd0a" providerId="ADAL" clId="{25494813-163D-46EC-B81D-E798136D112A}" dt="2024-10-26T09:18:55.303" v="2098" actId="20577"/>
      <pc:docMkLst>
        <pc:docMk/>
      </pc:docMkLst>
      <pc:sldChg chg="modSp mod">
        <pc:chgData name="Ahmed Mahmoud" userId="a520bb48-7c22-4e5d-98d7-2bd178c8dd0a" providerId="ADAL" clId="{25494813-163D-46EC-B81D-E798136D112A}" dt="2024-10-25T07:03:36.106" v="483" actId="20577"/>
        <pc:sldMkLst>
          <pc:docMk/>
          <pc:sldMk cId="836153919" sldId="256"/>
        </pc:sldMkLst>
        <pc:spChg chg="mod">
          <ac:chgData name="Ahmed Mahmoud" userId="a520bb48-7c22-4e5d-98d7-2bd178c8dd0a" providerId="ADAL" clId="{25494813-163D-46EC-B81D-E798136D112A}" dt="2024-10-25T07:03:36.106" v="483" actId="20577"/>
          <ac:spMkLst>
            <pc:docMk/>
            <pc:sldMk cId="836153919" sldId="256"/>
            <ac:spMk id="3" creationId="{1BEC0682-1F49-4266-01BA-D7CC640B1E9B}"/>
          </ac:spMkLst>
        </pc:spChg>
      </pc:sldChg>
      <pc:sldChg chg="addSp delSp modSp add mod">
        <pc:chgData name="Ahmed Mahmoud" userId="a520bb48-7c22-4e5d-98d7-2bd178c8dd0a" providerId="ADAL" clId="{25494813-163D-46EC-B81D-E798136D112A}" dt="2024-10-25T09:49:18.593" v="1705" actId="572"/>
        <pc:sldMkLst>
          <pc:docMk/>
          <pc:sldMk cId="3065344640" sldId="259"/>
        </pc:sldMkLst>
        <pc:spChg chg="mod">
          <ac:chgData name="Ahmed Mahmoud" userId="a520bb48-7c22-4e5d-98d7-2bd178c8dd0a" providerId="ADAL" clId="{25494813-163D-46EC-B81D-E798136D112A}" dt="2024-10-25T09:45:32.473" v="1697" actId="207"/>
          <ac:spMkLst>
            <pc:docMk/>
            <pc:sldMk cId="3065344640" sldId="259"/>
            <ac:spMk id="2" creationId="{C598BBCA-74E5-106F-8152-8663803A616C}"/>
          </ac:spMkLst>
        </pc:spChg>
        <pc:spChg chg="del mod">
          <ac:chgData name="Ahmed Mahmoud" userId="a520bb48-7c22-4e5d-98d7-2bd178c8dd0a" providerId="ADAL" clId="{25494813-163D-46EC-B81D-E798136D112A}" dt="2024-10-25T07:40:36.214" v="1044" actId="478"/>
          <ac:spMkLst>
            <pc:docMk/>
            <pc:sldMk cId="3065344640" sldId="259"/>
            <ac:spMk id="3" creationId="{B7EDFE40-2FDC-7FB9-59A5-1D56799972BB}"/>
          </ac:spMkLst>
        </pc:spChg>
        <pc:spChg chg="mod">
          <ac:chgData name="Ahmed Mahmoud" userId="a520bb48-7c22-4e5d-98d7-2bd178c8dd0a" providerId="ADAL" clId="{25494813-163D-46EC-B81D-E798136D112A}" dt="2024-10-25T09:45:32.473" v="1697" actId="207"/>
          <ac:spMkLst>
            <pc:docMk/>
            <pc:sldMk cId="3065344640" sldId="259"/>
            <ac:spMk id="6" creationId="{A259FABC-655A-46BE-55E4-CE424D8F0A31}"/>
          </ac:spMkLst>
        </pc:spChg>
        <pc:spChg chg="mod">
          <ac:chgData name="Ahmed Mahmoud" userId="a520bb48-7c22-4e5d-98d7-2bd178c8dd0a" providerId="ADAL" clId="{25494813-163D-46EC-B81D-E798136D112A}" dt="2024-10-25T09:48:55.616" v="1701" actId="207"/>
          <ac:spMkLst>
            <pc:docMk/>
            <pc:sldMk cId="3065344640" sldId="259"/>
            <ac:spMk id="7" creationId="{B910D380-77A9-4626-C3B7-0786900240B5}"/>
          </ac:spMkLst>
        </pc:spChg>
        <pc:spChg chg="add del mod">
          <ac:chgData name="Ahmed Mahmoud" userId="a520bb48-7c22-4e5d-98d7-2bd178c8dd0a" providerId="ADAL" clId="{25494813-163D-46EC-B81D-E798136D112A}" dt="2024-10-25T07:40:39.208" v="1045" actId="478"/>
          <ac:spMkLst>
            <pc:docMk/>
            <pc:sldMk cId="3065344640" sldId="259"/>
            <ac:spMk id="9" creationId="{135367A6-F2F9-0517-0E0F-98BE16E75C41}"/>
          </ac:spMkLst>
        </pc:spChg>
        <pc:spChg chg="add del mod">
          <ac:chgData name="Ahmed Mahmoud" userId="a520bb48-7c22-4e5d-98d7-2bd178c8dd0a" providerId="ADAL" clId="{25494813-163D-46EC-B81D-E798136D112A}" dt="2024-10-25T07:43:19.597" v="1160" actId="478"/>
          <ac:spMkLst>
            <pc:docMk/>
            <pc:sldMk cId="3065344640" sldId="259"/>
            <ac:spMk id="10" creationId="{55FB54CB-E284-2F12-4784-141ED4236B10}"/>
          </ac:spMkLst>
        </pc:spChg>
        <pc:graphicFrameChg chg="del modGraphic">
          <ac:chgData name="Ahmed Mahmoud" userId="a520bb48-7c22-4e5d-98d7-2bd178c8dd0a" providerId="ADAL" clId="{25494813-163D-46EC-B81D-E798136D112A}" dt="2024-10-25T07:40:36.214" v="1044" actId="478"/>
          <ac:graphicFrameMkLst>
            <pc:docMk/>
            <pc:sldMk cId="3065344640" sldId="259"/>
            <ac:graphicFrameMk id="4" creationId="{9E793587-B2EE-2E82-73F6-257EC5E8885D}"/>
          </ac:graphicFrameMkLst>
        </pc:graphicFrameChg>
        <pc:graphicFrameChg chg="mod modGraphic">
          <ac:chgData name="Ahmed Mahmoud" userId="a520bb48-7c22-4e5d-98d7-2bd178c8dd0a" providerId="ADAL" clId="{25494813-163D-46EC-B81D-E798136D112A}" dt="2024-10-25T09:49:18.593" v="1705" actId="572"/>
          <ac:graphicFrameMkLst>
            <pc:docMk/>
            <pc:sldMk cId="3065344640" sldId="259"/>
            <ac:graphicFrameMk id="5" creationId="{5591A339-893E-00DB-D9E1-9BDB4686693B}"/>
          </ac:graphicFrameMkLst>
        </pc:graphicFrameChg>
      </pc:sldChg>
      <pc:sldChg chg="modSp new mod">
        <pc:chgData name="Ahmed Mahmoud" userId="a520bb48-7c22-4e5d-98d7-2bd178c8dd0a" providerId="ADAL" clId="{25494813-163D-46EC-B81D-E798136D112A}" dt="2024-10-25T07:17:58.548" v="594" actId="21"/>
        <pc:sldMkLst>
          <pc:docMk/>
          <pc:sldMk cId="926109261" sldId="274"/>
        </pc:sldMkLst>
        <pc:spChg chg="mod">
          <ac:chgData name="Ahmed Mahmoud" userId="a520bb48-7c22-4e5d-98d7-2bd178c8dd0a" providerId="ADAL" clId="{25494813-163D-46EC-B81D-E798136D112A}" dt="2024-10-25T07:01:08.085" v="423" actId="207"/>
          <ac:spMkLst>
            <pc:docMk/>
            <pc:sldMk cId="926109261" sldId="274"/>
            <ac:spMk id="2" creationId="{6B6D276E-DF4A-789E-2802-0FEC9131F64A}"/>
          </ac:spMkLst>
        </pc:spChg>
        <pc:spChg chg="mod">
          <ac:chgData name="Ahmed Mahmoud" userId="a520bb48-7c22-4e5d-98d7-2bd178c8dd0a" providerId="ADAL" clId="{25494813-163D-46EC-B81D-E798136D112A}" dt="2024-10-25T07:17:58.548" v="594" actId="21"/>
          <ac:spMkLst>
            <pc:docMk/>
            <pc:sldMk cId="926109261" sldId="274"/>
            <ac:spMk id="3" creationId="{AB167D9C-160C-97A2-3EC0-3BC5ABB30EB2}"/>
          </ac:spMkLst>
        </pc:spChg>
      </pc:sldChg>
      <pc:sldChg chg="modSp new mod ord">
        <pc:chgData name="Ahmed Mahmoud" userId="a520bb48-7c22-4e5d-98d7-2bd178c8dd0a" providerId="ADAL" clId="{25494813-163D-46EC-B81D-E798136D112A}" dt="2024-10-25T07:35:56.701" v="981" actId="207"/>
        <pc:sldMkLst>
          <pc:docMk/>
          <pc:sldMk cId="959416901" sldId="275"/>
        </pc:sldMkLst>
        <pc:spChg chg="mod">
          <ac:chgData name="Ahmed Mahmoud" userId="a520bb48-7c22-4e5d-98d7-2bd178c8dd0a" providerId="ADAL" clId="{25494813-163D-46EC-B81D-E798136D112A}" dt="2024-10-25T07:02:46.546" v="464" actId="207"/>
          <ac:spMkLst>
            <pc:docMk/>
            <pc:sldMk cId="959416901" sldId="275"/>
            <ac:spMk id="2" creationId="{003B8AA7-B2A0-4490-AD41-3CB1B1E320B8}"/>
          </ac:spMkLst>
        </pc:spChg>
        <pc:spChg chg="mod">
          <ac:chgData name="Ahmed Mahmoud" userId="a520bb48-7c22-4e5d-98d7-2bd178c8dd0a" providerId="ADAL" clId="{25494813-163D-46EC-B81D-E798136D112A}" dt="2024-10-25T07:35:56.701" v="981" actId="207"/>
          <ac:spMkLst>
            <pc:docMk/>
            <pc:sldMk cId="959416901" sldId="275"/>
            <ac:spMk id="3" creationId="{BB269D70-1549-2453-343E-677E674BF4ED}"/>
          </ac:spMkLst>
        </pc:spChg>
      </pc:sldChg>
      <pc:sldChg chg="addSp delSp modSp new mod chgLayout">
        <pc:chgData name="Ahmed Mahmoud" userId="a520bb48-7c22-4e5d-98d7-2bd178c8dd0a" providerId="ADAL" clId="{25494813-163D-46EC-B81D-E798136D112A}" dt="2024-10-25T07:17:43.649" v="592" actId="207"/>
        <pc:sldMkLst>
          <pc:docMk/>
          <pc:sldMk cId="2935739871" sldId="276"/>
        </pc:sldMkLst>
        <pc:spChg chg="del">
          <ac:chgData name="Ahmed Mahmoud" userId="a520bb48-7c22-4e5d-98d7-2bd178c8dd0a" providerId="ADAL" clId="{25494813-163D-46EC-B81D-E798136D112A}" dt="2024-10-25T07:10:04.873" v="502" actId="478"/>
          <ac:spMkLst>
            <pc:docMk/>
            <pc:sldMk cId="2935739871" sldId="276"/>
            <ac:spMk id="2" creationId="{D4E712B8-D408-D558-C6C4-491CC72DC593}"/>
          </ac:spMkLst>
        </pc:spChg>
        <pc:spChg chg="del">
          <ac:chgData name="Ahmed Mahmoud" userId="a520bb48-7c22-4e5d-98d7-2bd178c8dd0a" providerId="ADAL" clId="{25494813-163D-46EC-B81D-E798136D112A}" dt="2024-10-25T07:10:06.344" v="503" actId="478"/>
          <ac:spMkLst>
            <pc:docMk/>
            <pc:sldMk cId="2935739871" sldId="276"/>
            <ac:spMk id="3" creationId="{75DF2817-51C7-49C6-EB68-8669001476D1}"/>
          </ac:spMkLst>
        </pc:spChg>
        <pc:spChg chg="add mod">
          <ac:chgData name="Ahmed Mahmoud" userId="a520bb48-7c22-4e5d-98d7-2bd178c8dd0a" providerId="ADAL" clId="{25494813-163D-46EC-B81D-E798136D112A}" dt="2024-10-25T07:17:43.649" v="592" actId="207"/>
          <ac:spMkLst>
            <pc:docMk/>
            <pc:sldMk cId="2935739871" sldId="276"/>
            <ac:spMk id="4" creationId="{50CDA806-543B-5B34-BC4D-471B4D04D647}"/>
          </ac:spMkLst>
        </pc:spChg>
        <pc:spChg chg="add mod">
          <ac:chgData name="Ahmed Mahmoud" userId="a520bb48-7c22-4e5d-98d7-2bd178c8dd0a" providerId="ADAL" clId="{25494813-163D-46EC-B81D-E798136D112A}" dt="2024-10-25T07:17:39.815" v="591" actId="20577"/>
          <ac:spMkLst>
            <pc:docMk/>
            <pc:sldMk cId="2935739871" sldId="276"/>
            <ac:spMk id="5" creationId="{7FD4D09A-ED31-E92F-A079-10E905994DD0}"/>
          </ac:spMkLst>
        </pc:spChg>
      </pc:sldChg>
      <pc:sldChg chg="modSp new mod">
        <pc:chgData name="Ahmed Mahmoud" userId="a520bb48-7c22-4e5d-98d7-2bd178c8dd0a" providerId="ADAL" clId="{25494813-163D-46EC-B81D-E798136D112A}" dt="2024-10-25T07:25:11.637" v="825" actId="20577"/>
        <pc:sldMkLst>
          <pc:docMk/>
          <pc:sldMk cId="3432558191" sldId="277"/>
        </pc:sldMkLst>
        <pc:spChg chg="mod">
          <ac:chgData name="Ahmed Mahmoud" userId="a520bb48-7c22-4e5d-98d7-2bd178c8dd0a" providerId="ADAL" clId="{25494813-163D-46EC-B81D-E798136D112A}" dt="2024-10-25T07:18:13.404" v="614" actId="207"/>
          <ac:spMkLst>
            <pc:docMk/>
            <pc:sldMk cId="3432558191" sldId="277"/>
            <ac:spMk id="2" creationId="{1A88B58B-C696-C802-1202-0F99A4B0B0D2}"/>
          </ac:spMkLst>
        </pc:spChg>
        <pc:spChg chg="mod">
          <ac:chgData name="Ahmed Mahmoud" userId="a520bb48-7c22-4e5d-98d7-2bd178c8dd0a" providerId="ADAL" clId="{25494813-163D-46EC-B81D-E798136D112A}" dt="2024-10-25T07:25:11.637" v="825" actId="20577"/>
          <ac:spMkLst>
            <pc:docMk/>
            <pc:sldMk cId="3432558191" sldId="277"/>
            <ac:spMk id="3" creationId="{EBFA999E-E991-EE99-427E-48D3C16C9F9C}"/>
          </ac:spMkLst>
        </pc:spChg>
      </pc:sldChg>
      <pc:sldChg chg="modSp new mod">
        <pc:chgData name="Ahmed Mahmoud" userId="a520bb48-7c22-4e5d-98d7-2bd178c8dd0a" providerId="ADAL" clId="{25494813-163D-46EC-B81D-E798136D112A}" dt="2024-10-25T08:16:13.616" v="1247" actId="20577"/>
        <pc:sldMkLst>
          <pc:docMk/>
          <pc:sldMk cId="296302487" sldId="278"/>
        </pc:sldMkLst>
        <pc:spChg chg="mod">
          <ac:chgData name="Ahmed Mahmoud" userId="a520bb48-7c22-4e5d-98d7-2bd178c8dd0a" providerId="ADAL" clId="{25494813-163D-46EC-B81D-E798136D112A}" dt="2024-10-25T07:42:14.105" v="1061" actId="207"/>
          <ac:spMkLst>
            <pc:docMk/>
            <pc:sldMk cId="296302487" sldId="278"/>
            <ac:spMk id="2" creationId="{7385F588-DCBF-4BE9-184A-167BC768ABB5}"/>
          </ac:spMkLst>
        </pc:spChg>
        <pc:spChg chg="mod">
          <ac:chgData name="Ahmed Mahmoud" userId="a520bb48-7c22-4e5d-98d7-2bd178c8dd0a" providerId="ADAL" clId="{25494813-163D-46EC-B81D-E798136D112A}" dt="2024-10-25T08:16:13.616" v="1247" actId="20577"/>
          <ac:spMkLst>
            <pc:docMk/>
            <pc:sldMk cId="296302487" sldId="278"/>
            <ac:spMk id="3" creationId="{BCBA4659-E931-2DDF-A746-EA5DA1386F5C}"/>
          </ac:spMkLst>
        </pc:spChg>
      </pc:sldChg>
      <pc:sldChg chg="modSp new mod">
        <pc:chgData name="Ahmed Mahmoud" userId="a520bb48-7c22-4e5d-98d7-2bd178c8dd0a" providerId="ADAL" clId="{25494813-163D-46EC-B81D-E798136D112A}" dt="2024-10-26T09:18:55.303" v="2098" actId="20577"/>
        <pc:sldMkLst>
          <pc:docMk/>
          <pc:sldMk cId="693708640" sldId="279"/>
        </pc:sldMkLst>
        <pc:spChg chg="mod">
          <ac:chgData name="Ahmed Mahmoud" userId="a520bb48-7c22-4e5d-98d7-2bd178c8dd0a" providerId="ADAL" clId="{25494813-163D-46EC-B81D-E798136D112A}" dt="2024-10-25T08:17:59.393" v="1286" actId="20577"/>
          <ac:spMkLst>
            <pc:docMk/>
            <pc:sldMk cId="693708640" sldId="279"/>
            <ac:spMk id="2" creationId="{29C6DCBE-F296-4E24-55BF-563B24E6606E}"/>
          </ac:spMkLst>
        </pc:spChg>
        <pc:spChg chg="mod">
          <ac:chgData name="Ahmed Mahmoud" userId="a520bb48-7c22-4e5d-98d7-2bd178c8dd0a" providerId="ADAL" clId="{25494813-163D-46EC-B81D-E798136D112A}" dt="2024-10-26T09:18:55.303" v="2098" actId="20577"/>
          <ac:spMkLst>
            <pc:docMk/>
            <pc:sldMk cId="693708640" sldId="279"/>
            <ac:spMk id="3" creationId="{3EE8D938-0632-CCBB-1063-61D7DA85D9A3}"/>
          </ac:spMkLst>
        </pc:spChg>
      </pc:sldChg>
      <pc:sldChg chg="addSp modSp add mod">
        <pc:chgData name="Ahmed Mahmoud" userId="a520bb48-7c22-4e5d-98d7-2bd178c8dd0a" providerId="ADAL" clId="{25494813-163D-46EC-B81D-E798136D112A}" dt="2024-10-25T08:21:19.438" v="1308" actId="20577"/>
        <pc:sldMkLst>
          <pc:docMk/>
          <pc:sldMk cId="898883560" sldId="280"/>
        </pc:sldMkLst>
        <pc:spChg chg="mod">
          <ac:chgData name="Ahmed Mahmoud" userId="a520bb48-7c22-4e5d-98d7-2bd178c8dd0a" providerId="ADAL" clId="{25494813-163D-46EC-B81D-E798136D112A}" dt="2024-10-25T08:21:19.438" v="1308" actId="20577"/>
          <ac:spMkLst>
            <pc:docMk/>
            <pc:sldMk cId="898883560" sldId="280"/>
            <ac:spMk id="3" creationId="{8D08F421-857E-5F98-E69C-54F1123B28B2}"/>
          </ac:spMkLst>
        </pc:spChg>
        <pc:spChg chg="add">
          <ac:chgData name="Ahmed Mahmoud" userId="a520bb48-7c22-4e5d-98d7-2bd178c8dd0a" providerId="ADAL" clId="{25494813-163D-46EC-B81D-E798136D112A}" dt="2024-10-25T08:20:42.247" v="1299"/>
          <ac:spMkLst>
            <pc:docMk/>
            <pc:sldMk cId="898883560" sldId="280"/>
            <ac:spMk id="4" creationId="{8A478748-2BBE-FD8B-5A80-E00C94DC6F00}"/>
          </ac:spMkLst>
        </pc:spChg>
      </pc:sldChg>
      <pc:sldChg chg="addSp delSp modSp new mod">
        <pc:chgData name="Ahmed Mahmoud" userId="a520bb48-7c22-4e5d-98d7-2bd178c8dd0a" providerId="ADAL" clId="{25494813-163D-46EC-B81D-E798136D112A}" dt="2024-10-25T09:32:02.133" v="1562" actId="2085"/>
        <pc:sldMkLst>
          <pc:docMk/>
          <pc:sldMk cId="2366861228" sldId="281"/>
        </pc:sldMkLst>
        <pc:spChg chg="del">
          <ac:chgData name="Ahmed Mahmoud" userId="a520bb48-7c22-4e5d-98d7-2bd178c8dd0a" providerId="ADAL" clId="{25494813-163D-46EC-B81D-E798136D112A}" dt="2024-10-25T08:23:17.886" v="1311" actId="478"/>
          <ac:spMkLst>
            <pc:docMk/>
            <pc:sldMk cId="2366861228" sldId="281"/>
            <ac:spMk id="2" creationId="{CE634817-B5A7-F87B-4131-FF37A09F29F7}"/>
          </ac:spMkLst>
        </pc:spChg>
        <pc:spChg chg="del">
          <ac:chgData name="Ahmed Mahmoud" userId="a520bb48-7c22-4e5d-98d7-2bd178c8dd0a" providerId="ADAL" clId="{25494813-163D-46EC-B81D-E798136D112A}" dt="2024-10-25T08:23:19.636" v="1312" actId="478"/>
          <ac:spMkLst>
            <pc:docMk/>
            <pc:sldMk cId="2366861228" sldId="281"/>
            <ac:spMk id="3" creationId="{66ECC2A0-652A-E276-4EB3-D9F965434901}"/>
          </ac:spMkLst>
        </pc:spChg>
        <pc:picChg chg="add mod">
          <ac:chgData name="Ahmed Mahmoud" userId="a520bb48-7c22-4e5d-98d7-2bd178c8dd0a" providerId="ADAL" clId="{25494813-163D-46EC-B81D-E798136D112A}" dt="2024-10-25T09:32:02.133" v="1562" actId="2085"/>
          <ac:picMkLst>
            <pc:docMk/>
            <pc:sldMk cId="2366861228" sldId="281"/>
            <ac:picMk id="5" creationId="{E78BA9A7-9D00-F6B9-96FE-BFFDC06B5A02}"/>
          </ac:picMkLst>
        </pc:picChg>
      </pc:sldChg>
      <pc:sldChg chg="modSp new mod">
        <pc:chgData name="Ahmed Mahmoud" userId="a520bb48-7c22-4e5d-98d7-2bd178c8dd0a" providerId="ADAL" clId="{25494813-163D-46EC-B81D-E798136D112A}" dt="2024-10-25T08:31:18.481" v="1397" actId="2711"/>
        <pc:sldMkLst>
          <pc:docMk/>
          <pc:sldMk cId="2691113260" sldId="282"/>
        </pc:sldMkLst>
        <pc:spChg chg="mod">
          <ac:chgData name="Ahmed Mahmoud" userId="a520bb48-7c22-4e5d-98d7-2bd178c8dd0a" providerId="ADAL" clId="{25494813-163D-46EC-B81D-E798136D112A}" dt="2024-10-25T08:26:59.413" v="1377" actId="20577"/>
          <ac:spMkLst>
            <pc:docMk/>
            <pc:sldMk cId="2691113260" sldId="282"/>
            <ac:spMk id="2" creationId="{8E68DE9D-EB36-B27F-EA74-2734893FB4CF}"/>
          </ac:spMkLst>
        </pc:spChg>
        <pc:spChg chg="mod">
          <ac:chgData name="Ahmed Mahmoud" userId="a520bb48-7c22-4e5d-98d7-2bd178c8dd0a" providerId="ADAL" clId="{25494813-163D-46EC-B81D-E798136D112A}" dt="2024-10-25T08:31:18.481" v="1397" actId="2711"/>
          <ac:spMkLst>
            <pc:docMk/>
            <pc:sldMk cId="2691113260" sldId="282"/>
            <ac:spMk id="3" creationId="{78CE4B9B-75A5-43C9-5461-FFF5986B2EF0}"/>
          </ac:spMkLst>
        </pc:spChg>
      </pc:sldChg>
      <pc:sldChg chg="addSp delSp modSp new mod">
        <pc:chgData name="Ahmed Mahmoud" userId="a520bb48-7c22-4e5d-98d7-2bd178c8dd0a" providerId="ADAL" clId="{25494813-163D-46EC-B81D-E798136D112A}" dt="2024-10-25T09:31:53.583" v="1561" actId="2085"/>
        <pc:sldMkLst>
          <pc:docMk/>
          <pc:sldMk cId="1455561645" sldId="283"/>
        </pc:sldMkLst>
        <pc:spChg chg="del">
          <ac:chgData name="Ahmed Mahmoud" userId="a520bb48-7c22-4e5d-98d7-2bd178c8dd0a" providerId="ADAL" clId="{25494813-163D-46EC-B81D-E798136D112A}" dt="2024-10-25T08:30:15.988" v="1396" actId="478"/>
          <ac:spMkLst>
            <pc:docMk/>
            <pc:sldMk cId="1455561645" sldId="283"/>
            <ac:spMk id="2" creationId="{8264B959-A7E4-3B47-55E3-721D58AAF98F}"/>
          </ac:spMkLst>
        </pc:spChg>
        <pc:spChg chg="del">
          <ac:chgData name="Ahmed Mahmoud" userId="a520bb48-7c22-4e5d-98d7-2bd178c8dd0a" providerId="ADAL" clId="{25494813-163D-46EC-B81D-E798136D112A}" dt="2024-10-25T08:30:13.315" v="1395" actId="478"/>
          <ac:spMkLst>
            <pc:docMk/>
            <pc:sldMk cId="1455561645" sldId="283"/>
            <ac:spMk id="3" creationId="{EF9FFE2A-E3B4-04BF-D3F4-D7D3C0226043}"/>
          </ac:spMkLst>
        </pc:spChg>
        <pc:picChg chg="add mod">
          <ac:chgData name="Ahmed Mahmoud" userId="a520bb48-7c22-4e5d-98d7-2bd178c8dd0a" providerId="ADAL" clId="{25494813-163D-46EC-B81D-E798136D112A}" dt="2024-10-25T09:31:53.583" v="1561" actId="2085"/>
          <ac:picMkLst>
            <pc:docMk/>
            <pc:sldMk cId="1455561645" sldId="283"/>
            <ac:picMk id="5" creationId="{BF482903-5EC7-3238-37CE-7FC0F6FB1139}"/>
          </ac:picMkLst>
        </pc:picChg>
      </pc:sldChg>
      <pc:sldChg chg="modSp add mod">
        <pc:chgData name="Ahmed Mahmoud" userId="a520bb48-7c22-4e5d-98d7-2bd178c8dd0a" providerId="ADAL" clId="{25494813-163D-46EC-B81D-E798136D112A}" dt="2024-10-25T08:31:23.346" v="1398" actId="2711"/>
        <pc:sldMkLst>
          <pc:docMk/>
          <pc:sldMk cId="3152954918" sldId="284"/>
        </pc:sldMkLst>
        <pc:spChg chg="mod">
          <ac:chgData name="Ahmed Mahmoud" userId="a520bb48-7c22-4e5d-98d7-2bd178c8dd0a" providerId="ADAL" clId="{25494813-163D-46EC-B81D-E798136D112A}" dt="2024-10-25T08:31:23.346" v="1398" actId="2711"/>
          <ac:spMkLst>
            <pc:docMk/>
            <pc:sldMk cId="3152954918" sldId="284"/>
            <ac:spMk id="3" creationId="{3FA68B49-8472-FB32-71C3-CF5225B6C748}"/>
          </ac:spMkLst>
        </pc:spChg>
      </pc:sldChg>
      <pc:sldChg chg="addSp delSp modSp new mod">
        <pc:chgData name="Ahmed Mahmoud" userId="a520bb48-7c22-4e5d-98d7-2bd178c8dd0a" providerId="ADAL" clId="{25494813-163D-46EC-B81D-E798136D112A}" dt="2024-10-26T08:10:36.036" v="1915" actId="478"/>
        <pc:sldMkLst>
          <pc:docMk/>
          <pc:sldMk cId="4192698533" sldId="285"/>
        </pc:sldMkLst>
        <pc:spChg chg="mod">
          <ac:chgData name="Ahmed Mahmoud" userId="a520bb48-7c22-4e5d-98d7-2bd178c8dd0a" providerId="ADAL" clId="{25494813-163D-46EC-B81D-E798136D112A}" dt="2024-10-25T08:32:52.754" v="1424" actId="207"/>
          <ac:spMkLst>
            <pc:docMk/>
            <pc:sldMk cId="4192698533" sldId="285"/>
            <ac:spMk id="2" creationId="{DB2E31D9-6B5C-843E-5AAE-1BC19489F8A7}"/>
          </ac:spMkLst>
        </pc:spChg>
        <pc:spChg chg="mod">
          <ac:chgData name="Ahmed Mahmoud" userId="a520bb48-7c22-4e5d-98d7-2bd178c8dd0a" providerId="ADAL" clId="{25494813-163D-46EC-B81D-E798136D112A}" dt="2024-10-25T08:34:41.010" v="1437" actId="2711"/>
          <ac:spMkLst>
            <pc:docMk/>
            <pc:sldMk cId="4192698533" sldId="285"/>
            <ac:spMk id="3" creationId="{7D3F7D17-2F9F-A525-B5FF-4986694DBCA6}"/>
          </ac:spMkLst>
        </pc:spChg>
        <pc:cxnChg chg="add del mod">
          <ac:chgData name="Ahmed Mahmoud" userId="a520bb48-7c22-4e5d-98d7-2bd178c8dd0a" providerId="ADAL" clId="{25494813-163D-46EC-B81D-E798136D112A}" dt="2024-10-26T08:10:34.598" v="1914" actId="478"/>
          <ac:cxnSpMkLst>
            <pc:docMk/>
            <pc:sldMk cId="4192698533" sldId="285"/>
            <ac:cxnSpMk id="5" creationId="{2AEEEDD7-5BB8-6DBA-3813-2E73EE3B3744}"/>
          </ac:cxnSpMkLst>
        </pc:cxnChg>
        <pc:cxnChg chg="add del mod">
          <ac:chgData name="Ahmed Mahmoud" userId="a520bb48-7c22-4e5d-98d7-2bd178c8dd0a" providerId="ADAL" clId="{25494813-163D-46EC-B81D-E798136D112A}" dt="2024-10-26T08:10:36.036" v="1915" actId="478"/>
          <ac:cxnSpMkLst>
            <pc:docMk/>
            <pc:sldMk cId="4192698533" sldId="285"/>
            <ac:cxnSpMk id="8" creationId="{6840C351-76D7-69F6-F441-464862EE315B}"/>
          </ac:cxnSpMkLst>
        </pc:cxnChg>
      </pc:sldChg>
      <pc:sldChg chg="modSp new mod">
        <pc:chgData name="Ahmed Mahmoud" userId="a520bb48-7c22-4e5d-98d7-2bd178c8dd0a" providerId="ADAL" clId="{25494813-163D-46EC-B81D-E798136D112A}" dt="2024-10-25T09:01:38.708" v="1490" actId="5793"/>
        <pc:sldMkLst>
          <pc:docMk/>
          <pc:sldMk cId="1120849234" sldId="286"/>
        </pc:sldMkLst>
        <pc:spChg chg="mod">
          <ac:chgData name="Ahmed Mahmoud" userId="a520bb48-7c22-4e5d-98d7-2bd178c8dd0a" providerId="ADAL" clId="{25494813-163D-46EC-B81D-E798136D112A}" dt="2024-10-25T09:00:29.436" v="1471" actId="207"/>
          <ac:spMkLst>
            <pc:docMk/>
            <pc:sldMk cId="1120849234" sldId="286"/>
            <ac:spMk id="2" creationId="{7FBCC5FC-9868-CC6F-2987-BC247B80A732}"/>
          </ac:spMkLst>
        </pc:spChg>
        <pc:spChg chg="mod">
          <ac:chgData name="Ahmed Mahmoud" userId="a520bb48-7c22-4e5d-98d7-2bd178c8dd0a" providerId="ADAL" clId="{25494813-163D-46EC-B81D-E798136D112A}" dt="2024-10-25T09:01:38.708" v="1490" actId="5793"/>
          <ac:spMkLst>
            <pc:docMk/>
            <pc:sldMk cId="1120849234" sldId="286"/>
            <ac:spMk id="3" creationId="{FD414A96-B4BA-7F61-B6C5-611268CE9F49}"/>
          </ac:spMkLst>
        </pc:spChg>
      </pc:sldChg>
      <pc:sldChg chg="addSp delSp modSp new mod">
        <pc:chgData name="Ahmed Mahmoud" userId="a520bb48-7c22-4e5d-98d7-2bd178c8dd0a" providerId="ADAL" clId="{25494813-163D-46EC-B81D-E798136D112A}" dt="2024-10-25T09:31:40.674" v="1559" actId="2085"/>
        <pc:sldMkLst>
          <pc:docMk/>
          <pc:sldMk cId="1337453737" sldId="287"/>
        </pc:sldMkLst>
        <pc:spChg chg="del">
          <ac:chgData name="Ahmed Mahmoud" userId="a520bb48-7c22-4e5d-98d7-2bd178c8dd0a" providerId="ADAL" clId="{25494813-163D-46EC-B81D-E798136D112A}" dt="2024-10-25T09:02:27.749" v="1493" actId="478"/>
          <ac:spMkLst>
            <pc:docMk/>
            <pc:sldMk cId="1337453737" sldId="287"/>
            <ac:spMk id="2" creationId="{77AE5DAC-C720-4048-0090-298732A2BA60}"/>
          </ac:spMkLst>
        </pc:spChg>
        <pc:spChg chg="del">
          <ac:chgData name="Ahmed Mahmoud" userId="a520bb48-7c22-4e5d-98d7-2bd178c8dd0a" providerId="ADAL" clId="{25494813-163D-46EC-B81D-E798136D112A}" dt="2024-10-25T09:02:26.234" v="1492" actId="478"/>
          <ac:spMkLst>
            <pc:docMk/>
            <pc:sldMk cId="1337453737" sldId="287"/>
            <ac:spMk id="3" creationId="{59BF789A-69E9-4A75-5B7B-2D0B872B7FFF}"/>
          </ac:spMkLst>
        </pc:spChg>
        <pc:picChg chg="add mod">
          <ac:chgData name="Ahmed Mahmoud" userId="a520bb48-7c22-4e5d-98d7-2bd178c8dd0a" providerId="ADAL" clId="{25494813-163D-46EC-B81D-E798136D112A}" dt="2024-10-25T09:31:40.674" v="1559" actId="2085"/>
          <ac:picMkLst>
            <pc:docMk/>
            <pc:sldMk cId="1337453737" sldId="287"/>
            <ac:picMk id="5" creationId="{89589FE3-16E4-C210-7E3E-1C34F964C930}"/>
          </ac:picMkLst>
        </pc:picChg>
      </pc:sldChg>
      <pc:sldChg chg="addSp delSp new del mod">
        <pc:chgData name="Ahmed Mahmoud" userId="a520bb48-7c22-4e5d-98d7-2bd178c8dd0a" providerId="ADAL" clId="{25494813-163D-46EC-B81D-E798136D112A}" dt="2024-10-25T09:10:17.010" v="1507" actId="47"/>
        <pc:sldMkLst>
          <pc:docMk/>
          <pc:sldMk cId="785199713" sldId="288"/>
        </pc:sldMkLst>
        <pc:spChg chg="del">
          <ac:chgData name="Ahmed Mahmoud" userId="a520bb48-7c22-4e5d-98d7-2bd178c8dd0a" providerId="ADAL" clId="{25494813-163D-46EC-B81D-E798136D112A}" dt="2024-10-25T09:05:20.387" v="1498" actId="478"/>
          <ac:spMkLst>
            <pc:docMk/>
            <pc:sldMk cId="785199713" sldId="288"/>
            <ac:spMk id="2" creationId="{05838A4A-692B-1BB2-C7C2-8A84B77C4364}"/>
          </ac:spMkLst>
        </pc:spChg>
        <pc:spChg chg="del">
          <ac:chgData name="Ahmed Mahmoud" userId="a520bb48-7c22-4e5d-98d7-2bd178c8dd0a" providerId="ADAL" clId="{25494813-163D-46EC-B81D-E798136D112A}" dt="2024-10-25T09:05:18.653" v="1497" actId="478"/>
          <ac:spMkLst>
            <pc:docMk/>
            <pc:sldMk cId="785199713" sldId="288"/>
            <ac:spMk id="3" creationId="{50D44B2E-E89F-1A31-CF1A-2A302ACC0A5C}"/>
          </ac:spMkLst>
        </pc:spChg>
        <pc:picChg chg="add del">
          <ac:chgData name="Ahmed Mahmoud" userId="a520bb48-7c22-4e5d-98d7-2bd178c8dd0a" providerId="ADAL" clId="{25494813-163D-46EC-B81D-E798136D112A}" dt="2024-10-25T09:06:58.278" v="1500" actId="478"/>
          <ac:picMkLst>
            <pc:docMk/>
            <pc:sldMk cId="785199713" sldId="288"/>
            <ac:picMk id="5" creationId="{50FB7788-3146-4E13-624B-EEB287C670C8}"/>
          </ac:picMkLst>
        </pc:picChg>
        <pc:picChg chg="add">
          <ac:chgData name="Ahmed Mahmoud" userId="a520bb48-7c22-4e5d-98d7-2bd178c8dd0a" providerId="ADAL" clId="{25494813-163D-46EC-B81D-E798136D112A}" dt="2024-10-25T09:06:59.106" v="1501" actId="22"/>
          <ac:picMkLst>
            <pc:docMk/>
            <pc:sldMk cId="785199713" sldId="288"/>
            <ac:picMk id="7" creationId="{F6BF1FBD-012F-EC3B-83D2-BD279B5185CF}"/>
          </ac:picMkLst>
        </pc:picChg>
      </pc:sldChg>
      <pc:sldChg chg="modSp add del mod modTransition">
        <pc:chgData name="Ahmed Mahmoud" userId="a520bb48-7c22-4e5d-98d7-2bd178c8dd0a" providerId="ADAL" clId="{25494813-163D-46EC-B81D-E798136D112A}" dt="2024-10-25T09:30:14.407" v="1558" actId="47"/>
        <pc:sldMkLst>
          <pc:docMk/>
          <pc:sldMk cId="1950708371" sldId="288"/>
        </pc:sldMkLst>
        <pc:spChg chg="mod">
          <ac:chgData name="Ahmed Mahmoud" userId="a520bb48-7c22-4e5d-98d7-2bd178c8dd0a" providerId="ADAL" clId="{25494813-163D-46EC-B81D-E798136D112A}" dt="2024-10-25T09:11:44.265" v="1509" actId="113"/>
          <ac:spMkLst>
            <pc:docMk/>
            <pc:sldMk cId="1950708371" sldId="288"/>
            <ac:spMk id="3" creationId="{E5AD57A4-D7AB-8179-61F9-BB529D1C49C2}"/>
          </ac:spMkLst>
        </pc:spChg>
      </pc:sldChg>
      <pc:sldChg chg="addSp delSp modSp new mod">
        <pc:chgData name="Ahmed Mahmoud" userId="a520bb48-7c22-4e5d-98d7-2bd178c8dd0a" providerId="ADAL" clId="{25494813-163D-46EC-B81D-E798136D112A}" dt="2024-10-25T09:31:45.033" v="1560" actId="2085"/>
        <pc:sldMkLst>
          <pc:docMk/>
          <pc:sldMk cId="455576693" sldId="289"/>
        </pc:sldMkLst>
        <pc:spChg chg="del mod">
          <ac:chgData name="Ahmed Mahmoud" userId="a520bb48-7c22-4e5d-98d7-2bd178c8dd0a" providerId="ADAL" clId="{25494813-163D-46EC-B81D-E798136D112A}" dt="2024-10-25T09:28:12.684" v="1544" actId="478"/>
          <ac:spMkLst>
            <pc:docMk/>
            <pc:sldMk cId="455576693" sldId="289"/>
            <ac:spMk id="2" creationId="{70B5E9BC-88B4-E139-A2C5-D6DB92F21A06}"/>
          </ac:spMkLst>
        </pc:spChg>
        <pc:spChg chg="del">
          <ac:chgData name="Ahmed Mahmoud" userId="a520bb48-7c22-4e5d-98d7-2bd178c8dd0a" providerId="ADAL" clId="{25494813-163D-46EC-B81D-E798136D112A}" dt="2024-10-25T09:28:19.765" v="1546" actId="478"/>
          <ac:spMkLst>
            <pc:docMk/>
            <pc:sldMk cId="455576693" sldId="289"/>
            <ac:spMk id="3" creationId="{587E0D21-7684-E18B-E80E-BAEA34A03D5F}"/>
          </ac:spMkLst>
        </pc:spChg>
        <pc:spChg chg="add del mod">
          <ac:chgData name="Ahmed Mahmoud" userId="a520bb48-7c22-4e5d-98d7-2bd178c8dd0a" providerId="ADAL" clId="{25494813-163D-46EC-B81D-E798136D112A}" dt="2024-10-25T09:28:16.826" v="1545" actId="478"/>
          <ac:spMkLst>
            <pc:docMk/>
            <pc:sldMk cId="455576693" sldId="289"/>
            <ac:spMk id="5" creationId="{D61584B3-0173-FC2F-4600-4E8654DE6C1C}"/>
          </ac:spMkLst>
        </pc:spChg>
        <pc:picChg chg="add mod">
          <ac:chgData name="Ahmed Mahmoud" userId="a520bb48-7c22-4e5d-98d7-2bd178c8dd0a" providerId="ADAL" clId="{25494813-163D-46EC-B81D-E798136D112A}" dt="2024-10-25T09:31:45.033" v="1560" actId="2085"/>
          <ac:picMkLst>
            <pc:docMk/>
            <pc:sldMk cId="455576693" sldId="289"/>
            <ac:picMk id="7" creationId="{5BB20A07-7A05-B9F1-E259-84F77FB228E7}"/>
          </ac:picMkLst>
        </pc:picChg>
      </pc:sldChg>
      <pc:sldChg chg="addSp delSp new del mod">
        <pc:chgData name="Ahmed Mahmoud" userId="a520bb48-7c22-4e5d-98d7-2bd178c8dd0a" providerId="ADAL" clId="{25494813-163D-46EC-B81D-E798136D112A}" dt="2024-10-25T09:10:15.259" v="1506" actId="47"/>
        <pc:sldMkLst>
          <pc:docMk/>
          <pc:sldMk cId="1150028495" sldId="289"/>
        </pc:sldMkLst>
        <pc:spChg chg="del">
          <ac:chgData name="Ahmed Mahmoud" userId="a520bb48-7c22-4e5d-98d7-2bd178c8dd0a" providerId="ADAL" clId="{25494813-163D-46EC-B81D-E798136D112A}" dt="2024-10-25T09:07:21.440" v="1504" actId="478"/>
          <ac:spMkLst>
            <pc:docMk/>
            <pc:sldMk cId="1150028495" sldId="289"/>
            <ac:spMk id="2" creationId="{79475136-1598-AF08-0D2D-D943D1A1D6DC}"/>
          </ac:spMkLst>
        </pc:spChg>
        <pc:spChg chg="del">
          <ac:chgData name="Ahmed Mahmoud" userId="a520bb48-7c22-4e5d-98d7-2bd178c8dd0a" providerId="ADAL" clId="{25494813-163D-46EC-B81D-E798136D112A}" dt="2024-10-25T09:07:19.579" v="1503" actId="478"/>
          <ac:spMkLst>
            <pc:docMk/>
            <pc:sldMk cId="1150028495" sldId="289"/>
            <ac:spMk id="3" creationId="{08F2D181-35E4-9E99-D550-9E5177FA97FB}"/>
          </ac:spMkLst>
        </pc:spChg>
        <pc:picChg chg="add">
          <ac:chgData name="Ahmed Mahmoud" userId="a520bb48-7c22-4e5d-98d7-2bd178c8dd0a" providerId="ADAL" clId="{25494813-163D-46EC-B81D-E798136D112A}" dt="2024-10-25T09:07:22.675" v="1505" actId="22"/>
          <ac:picMkLst>
            <pc:docMk/>
            <pc:sldMk cId="1150028495" sldId="289"/>
            <ac:picMk id="5" creationId="{B8AF6539-2F98-47F5-7E0B-65D6CEA98F2D}"/>
          </ac:picMkLst>
        </pc:picChg>
      </pc:sldChg>
      <pc:sldChg chg="modSp new del mod">
        <pc:chgData name="Ahmed Mahmoud" userId="a520bb48-7c22-4e5d-98d7-2bd178c8dd0a" providerId="ADAL" clId="{25494813-163D-46EC-B81D-E798136D112A}" dt="2024-10-25T09:46:13.664" v="1699" actId="47"/>
        <pc:sldMkLst>
          <pc:docMk/>
          <pc:sldMk cId="1653767139" sldId="290"/>
        </pc:sldMkLst>
        <pc:spChg chg="mod">
          <ac:chgData name="Ahmed Mahmoud" userId="a520bb48-7c22-4e5d-98d7-2bd178c8dd0a" providerId="ADAL" clId="{25494813-163D-46EC-B81D-E798136D112A}" dt="2024-10-25T09:29:58.887" v="1557" actId="20577"/>
          <ac:spMkLst>
            <pc:docMk/>
            <pc:sldMk cId="1653767139" sldId="290"/>
            <ac:spMk id="2" creationId="{C1286242-02E1-5AD7-1842-F170F19618D4}"/>
          </ac:spMkLst>
        </pc:spChg>
      </pc:sldChg>
      <pc:sldChg chg="addSp delSp modSp new mod">
        <pc:chgData name="Ahmed Mahmoud" userId="a520bb48-7c22-4e5d-98d7-2bd178c8dd0a" providerId="ADAL" clId="{25494813-163D-46EC-B81D-E798136D112A}" dt="2024-10-26T08:18:28.731" v="2066" actId="20577"/>
        <pc:sldMkLst>
          <pc:docMk/>
          <pc:sldMk cId="2288696266" sldId="291"/>
        </pc:sldMkLst>
        <pc:spChg chg="mod">
          <ac:chgData name="Ahmed Mahmoud" userId="a520bb48-7c22-4e5d-98d7-2bd178c8dd0a" providerId="ADAL" clId="{25494813-163D-46EC-B81D-E798136D112A}" dt="2024-10-25T09:35:00.596" v="1577" actId="207"/>
          <ac:spMkLst>
            <pc:docMk/>
            <pc:sldMk cId="2288696266" sldId="291"/>
            <ac:spMk id="2" creationId="{A480990B-A90B-7E44-F2BC-17251311075A}"/>
          </ac:spMkLst>
        </pc:spChg>
        <pc:spChg chg="mod">
          <ac:chgData name="Ahmed Mahmoud" userId="a520bb48-7c22-4e5d-98d7-2bd178c8dd0a" providerId="ADAL" clId="{25494813-163D-46EC-B81D-E798136D112A}" dt="2024-10-25T09:39:52.091" v="1683" actId="27636"/>
          <ac:spMkLst>
            <pc:docMk/>
            <pc:sldMk cId="2288696266" sldId="291"/>
            <ac:spMk id="3" creationId="{2C9474F6-5894-6514-4A99-E43B11385664}"/>
          </ac:spMkLst>
        </pc:spChg>
        <pc:spChg chg="add del mod">
          <ac:chgData name="Ahmed Mahmoud" userId="a520bb48-7c22-4e5d-98d7-2bd178c8dd0a" providerId="ADAL" clId="{25494813-163D-46EC-B81D-E798136D112A}" dt="2024-10-25T09:37:50.084" v="1638" actId="478"/>
          <ac:spMkLst>
            <pc:docMk/>
            <pc:sldMk cId="2288696266" sldId="291"/>
            <ac:spMk id="4" creationId="{19097907-88C5-9BB1-0606-4E3D5D9E59A1}"/>
          </ac:spMkLst>
        </pc:spChg>
        <pc:spChg chg="add">
          <ac:chgData name="Ahmed Mahmoud" userId="a520bb48-7c22-4e5d-98d7-2bd178c8dd0a" providerId="ADAL" clId="{25494813-163D-46EC-B81D-E798136D112A}" dt="2024-10-25T09:37:12.923" v="1630"/>
          <ac:spMkLst>
            <pc:docMk/>
            <pc:sldMk cId="2288696266" sldId="291"/>
            <ac:spMk id="5" creationId="{F782D2F7-DBF9-B3E4-1587-8E1DFA76423C}"/>
          </ac:spMkLst>
        </pc:spChg>
        <pc:spChg chg="add del">
          <ac:chgData name="Ahmed Mahmoud" userId="a520bb48-7c22-4e5d-98d7-2bd178c8dd0a" providerId="ADAL" clId="{25494813-163D-46EC-B81D-E798136D112A}" dt="2024-10-25T09:37:17.753" v="1633" actId="22"/>
          <ac:spMkLst>
            <pc:docMk/>
            <pc:sldMk cId="2288696266" sldId="291"/>
            <ac:spMk id="7" creationId="{9BEA1390-92A3-C9B0-FCC4-D3EDDD031241}"/>
          </ac:spMkLst>
        </pc:spChg>
        <pc:spChg chg="add del">
          <ac:chgData name="Ahmed Mahmoud" userId="a520bb48-7c22-4e5d-98d7-2bd178c8dd0a" providerId="ADAL" clId="{25494813-163D-46EC-B81D-E798136D112A}" dt="2024-10-25T09:37:38.940" v="1637" actId="22"/>
          <ac:spMkLst>
            <pc:docMk/>
            <pc:sldMk cId="2288696266" sldId="291"/>
            <ac:spMk id="9" creationId="{7FA54B38-51C8-E71D-7461-3F59AAB53066}"/>
          </ac:spMkLst>
        </pc:spChg>
        <pc:spChg chg="add mod">
          <ac:chgData name="Ahmed Mahmoud" userId="a520bb48-7c22-4e5d-98d7-2bd178c8dd0a" providerId="ADAL" clId="{25494813-163D-46EC-B81D-E798136D112A}" dt="2024-10-26T08:18:28.731" v="2066" actId="20577"/>
          <ac:spMkLst>
            <pc:docMk/>
            <pc:sldMk cId="2288696266" sldId="291"/>
            <ac:spMk id="10" creationId="{75100B91-1C75-71C6-FE4A-49BEC439E93B}"/>
          </ac:spMkLst>
        </pc:spChg>
        <pc:spChg chg="add mod">
          <ac:chgData name="Ahmed Mahmoud" userId="a520bb48-7c22-4e5d-98d7-2bd178c8dd0a" providerId="ADAL" clId="{25494813-163D-46EC-B81D-E798136D112A}" dt="2024-10-25T09:40:10.028" v="1686" actId="1076"/>
          <ac:spMkLst>
            <pc:docMk/>
            <pc:sldMk cId="2288696266" sldId="291"/>
            <ac:spMk id="11" creationId="{1B59DF6B-AA5D-783D-0036-1FF0F4752033}"/>
          </ac:spMkLst>
        </pc:spChg>
        <pc:spChg chg="add mod">
          <ac:chgData name="Ahmed Mahmoud" userId="a520bb48-7c22-4e5d-98d7-2bd178c8dd0a" providerId="ADAL" clId="{25494813-163D-46EC-B81D-E798136D112A}" dt="2024-10-25T09:41:02.766" v="1694" actId="2711"/>
          <ac:spMkLst>
            <pc:docMk/>
            <pc:sldMk cId="2288696266" sldId="291"/>
            <ac:spMk id="13" creationId="{C0847705-AC1B-139E-AC4E-8B3A69CC530C}"/>
          </ac:spMkLst>
        </pc:spChg>
      </pc:sldChg>
      <pc:sldChg chg="addSp delSp modSp new del mod">
        <pc:chgData name="Ahmed Mahmoud" userId="a520bb48-7c22-4e5d-98d7-2bd178c8dd0a" providerId="ADAL" clId="{25494813-163D-46EC-B81D-E798136D112A}" dt="2024-10-26T08:20:03.554" v="2068" actId="47"/>
        <pc:sldMkLst>
          <pc:docMk/>
          <pc:sldMk cId="2836176894" sldId="292"/>
        </pc:sldMkLst>
        <pc:spChg chg="add del mod">
          <ac:chgData name="Ahmed Mahmoud" userId="a520bb48-7c22-4e5d-98d7-2bd178c8dd0a" providerId="ADAL" clId="{25494813-163D-46EC-B81D-E798136D112A}" dt="2024-10-26T08:19:58.282" v="2067" actId="478"/>
          <ac:spMkLst>
            <pc:docMk/>
            <pc:sldMk cId="2836176894" sldId="292"/>
            <ac:spMk id="13" creationId="{9121499E-5047-84FE-34FB-D4270EC2CB4E}"/>
          </ac:spMkLst>
        </pc:spChg>
        <pc:spChg chg="add del mod">
          <ac:chgData name="Ahmed Mahmoud" userId="a520bb48-7c22-4e5d-98d7-2bd178c8dd0a" providerId="ADAL" clId="{25494813-163D-46EC-B81D-E798136D112A}" dt="2024-10-26T08:19:58.282" v="2067" actId="478"/>
          <ac:spMkLst>
            <pc:docMk/>
            <pc:sldMk cId="2836176894" sldId="292"/>
            <ac:spMk id="14" creationId="{C6B543BA-0850-DD3C-9DB7-8E4080EBE863}"/>
          </ac:spMkLst>
        </pc:spChg>
        <pc:spChg chg="add del mod">
          <ac:chgData name="Ahmed Mahmoud" userId="a520bb48-7c22-4e5d-98d7-2bd178c8dd0a" providerId="ADAL" clId="{25494813-163D-46EC-B81D-E798136D112A}" dt="2024-10-26T08:19:58.282" v="2067" actId="478"/>
          <ac:spMkLst>
            <pc:docMk/>
            <pc:sldMk cId="2836176894" sldId="292"/>
            <ac:spMk id="15" creationId="{AC754499-51AB-F27B-3818-80FE2B2090D8}"/>
          </ac:spMkLst>
        </pc:spChg>
        <pc:spChg chg="add del mod">
          <ac:chgData name="Ahmed Mahmoud" userId="a520bb48-7c22-4e5d-98d7-2bd178c8dd0a" providerId="ADAL" clId="{25494813-163D-46EC-B81D-E798136D112A}" dt="2024-10-26T08:19:58.282" v="2067" actId="478"/>
          <ac:spMkLst>
            <pc:docMk/>
            <pc:sldMk cId="2836176894" sldId="292"/>
            <ac:spMk id="16" creationId="{DF4342D1-905C-6F0C-8384-7C1EECFD906E}"/>
          </ac:spMkLst>
        </pc:spChg>
        <pc:spChg chg="add del mod">
          <ac:chgData name="Ahmed Mahmoud" userId="a520bb48-7c22-4e5d-98d7-2bd178c8dd0a" providerId="ADAL" clId="{25494813-163D-46EC-B81D-E798136D112A}" dt="2024-10-26T08:19:58.282" v="2067" actId="478"/>
          <ac:spMkLst>
            <pc:docMk/>
            <pc:sldMk cId="2836176894" sldId="292"/>
            <ac:spMk id="17" creationId="{FC1E3C20-733A-F801-9352-B382E95F4D40}"/>
          </ac:spMkLst>
        </pc:spChg>
        <pc:spChg chg="add del mod">
          <ac:chgData name="Ahmed Mahmoud" userId="a520bb48-7c22-4e5d-98d7-2bd178c8dd0a" providerId="ADAL" clId="{25494813-163D-46EC-B81D-E798136D112A}" dt="2024-10-26T08:08:24.158" v="1824" actId="11529"/>
          <ac:spMkLst>
            <pc:docMk/>
            <pc:sldMk cId="2836176894" sldId="292"/>
            <ac:spMk id="34" creationId="{F9AAF037-CB32-FC9D-EDAE-EC237766CD68}"/>
          </ac:spMkLst>
        </pc:spChg>
        <pc:spChg chg="add mod">
          <ac:chgData name="Ahmed Mahmoud" userId="a520bb48-7c22-4e5d-98d7-2bd178c8dd0a" providerId="ADAL" clId="{25494813-163D-46EC-B81D-E798136D112A}" dt="2024-10-26T08:08:23.110" v="1822"/>
          <ac:spMkLst>
            <pc:docMk/>
            <pc:sldMk cId="2836176894" sldId="292"/>
            <ac:spMk id="35" creationId="{C8CEDE7A-CEC6-1050-B756-E4CECE8C9E57}"/>
          </ac:spMkLst>
        </pc:spChg>
        <pc:spChg chg="add mod">
          <ac:chgData name="Ahmed Mahmoud" userId="a520bb48-7c22-4e5d-98d7-2bd178c8dd0a" providerId="ADAL" clId="{25494813-163D-46EC-B81D-E798136D112A}" dt="2024-10-26T08:08:22.830" v="1821"/>
          <ac:spMkLst>
            <pc:docMk/>
            <pc:sldMk cId="2836176894" sldId="292"/>
            <ac:spMk id="36" creationId="{787965CB-3FF3-27F3-72D8-8AB3C7E2F934}"/>
          </ac:spMkLst>
        </pc:spChg>
        <pc:spChg chg="add del mod">
          <ac:chgData name="Ahmed Mahmoud" userId="a520bb48-7c22-4e5d-98d7-2bd178c8dd0a" providerId="ADAL" clId="{25494813-163D-46EC-B81D-E798136D112A}" dt="2024-10-26T08:14:29.114" v="2061" actId="478"/>
          <ac:spMkLst>
            <pc:docMk/>
            <pc:sldMk cId="2836176894" sldId="292"/>
            <ac:spMk id="152" creationId="{9E45D946-AC65-C95E-D028-1077051F6CEB}"/>
          </ac:spMkLst>
        </pc:spChg>
        <pc:grpChg chg="mod">
          <ac:chgData name="Ahmed Mahmoud" userId="a520bb48-7c22-4e5d-98d7-2bd178c8dd0a" providerId="ADAL" clId="{25494813-163D-46EC-B81D-E798136D112A}" dt="2024-10-26T08:04:27.620" v="1731"/>
          <ac:grpSpMkLst>
            <pc:docMk/>
            <pc:sldMk cId="2836176894" sldId="292"/>
            <ac:grpSpMk id="11" creationId="{42D2FD99-9CB9-57F5-7639-913724E569D3}"/>
          </ac:grpSpMkLst>
        </pc:grpChg>
        <pc:grpChg chg="mod">
          <ac:chgData name="Ahmed Mahmoud" userId="a520bb48-7c22-4e5d-98d7-2bd178c8dd0a" providerId="ADAL" clId="{25494813-163D-46EC-B81D-E798136D112A}" dt="2024-10-26T08:09:55.358" v="1872"/>
          <ac:grpSpMkLst>
            <pc:docMk/>
            <pc:sldMk cId="2836176894" sldId="292"/>
            <ac:grpSpMk id="62" creationId="{FE28C01A-F843-3B7D-41AC-58FBEAF8139E}"/>
          </ac:grpSpMkLst>
        </pc:grpChg>
        <pc:grpChg chg="mod">
          <ac:chgData name="Ahmed Mahmoud" userId="a520bb48-7c22-4e5d-98d7-2bd178c8dd0a" providerId="ADAL" clId="{25494813-163D-46EC-B81D-E798136D112A}" dt="2024-10-26T08:09:54.622" v="1867"/>
          <ac:grpSpMkLst>
            <pc:docMk/>
            <pc:sldMk cId="2836176894" sldId="292"/>
            <ac:grpSpMk id="67" creationId="{26F7928C-3FF6-55EC-F8C8-80C0F3DB228C}"/>
          </ac:grpSpMkLst>
        </pc:grpChg>
        <pc:grpChg chg="mod">
          <ac:chgData name="Ahmed Mahmoud" userId="a520bb48-7c22-4e5d-98d7-2bd178c8dd0a" providerId="ADAL" clId="{25494813-163D-46EC-B81D-E798136D112A}" dt="2024-10-26T08:09:54.622" v="1867"/>
          <ac:grpSpMkLst>
            <pc:docMk/>
            <pc:sldMk cId="2836176894" sldId="292"/>
            <ac:grpSpMk id="68" creationId="{A4449B6F-7CD1-A0F3-27F5-79EDFF92AD70}"/>
          </ac:grpSpMkLst>
        </pc:grpChg>
        <pc:grpChg chg="add del mod">
          <ac:chgData name="Ahmed Mahmoud" userId="a520bb48-7c22-4e5d-98d7-2bd178c8dd0a" providerId="ADAL" clId="{25494813-163D-46EC-B81D-E798136D112A}" dt="2024-10-26T08:10:19.712" v="1912"/>
          <ac:grpSpMkLst>
            <pc:docMk/>
            <pc:sldMk cId="2836176894" sldId="292"/>
            <ac:grpSpMk id="72" creationId="{D48641F8-5382-A839-DD54-ACAF220D8DA1}"/>
          </ac:grpSpMkLst>
        </pc:grpChg>
        <pc:grpChg chg="add del mod">
          <ac:chgData name="Ahmed Mahmoud" userId="a520bb48-7c22-4e5d-98d7-2bd178c8dd0a" providerId="ADAL" clId="{25494813-163D-46EC-B81D-E798136D112A}" dt="2024-10-26T08:10:18.773" v="1909"/>
          <ac:grpSpMkLst>
            <pc:docMk/>
            <pc:sldMk cId="2836176894" sldId="292"/>
            <ac:grpSpMk id="75" creationId="{5A2FD922-A48D-AC47-AC21-E650DBA8CBCC}"/>
          </ac:grpSpMkLst>
        </pc:grpChg>
        <pc:grpChg chg="mod">
          <ac:chgData name="Ahmed Mahmoud" userId="a520bb48-7c22-4e5d-98d7-2bd178c8dd0a" providerId="ADAL" clId="{25494813-163D-46EC-B81D-E798136D112A}" dt="2024-10-26T08:10:18.586" v="1907"/>
          <ac:grpSpMkLst>
            <pc:docMk/>
            <pc:sldMk cId="2836176894" sldId="292"/>
            <ac:grpSpMk id="77" creationId="{EA34F0A9-2C9D-98D6-5A4E-E0D79B6A92B8}"/>
          </ac:grpSpMkLst>
        </pc:grpChg>
        <pc:grpChg chg="add del mod">
          <ac:chgData name="Ahmed Mahmoud" userId="a520bb48-7c22-4e5d-98d7-2bd178c8dd0a" providerId="ADAL" clId="{25494813-163D-46EC-B81D-E798136D112A}" dt="2024-10-26T08:11:12.320" v="1927"/>
          <ac:grpSpMkLst>
            <pc:docMk/>
            <pc:sldMk cId="2836176894" sldId="292"/>
            <ac:grpSpMk id="87" creationId="{D5EC0824-AECC-878F-4AA1-18EB363EECCC}"/>
          </ac:grpSpMkLst>
        </pc:grpChg>
        <pc:grpChg chg="mod">
          <ac:chgData name="Ahmed Mahmoud" userId="a520bb48-7c22-4e5d-98d7-2bd178c8dd0a" providerId="ADAL" clId="{25494813-163D-46EC-B81D-E798136D112A}" dt="2024-10-26T08:11:11.897" v="1924"/>
          <ac:grpSpMkLst>
            <pc:docMk/>
            <pc:sldMk cId="2836176894" sldId="292"/>
            <ac:grpSpMk id="90" creationId="{3170404C-917E-78AA-A667-94C8B07D9CBC}"/>
          </ac:grpSpMkLst>
        </pc:grpChg>
        <pc:grpChg chg="mod">
          <ac:chgData name="Ahmed Mahmoud" userId="a520bb48-7c22-4e5d-98d7-2bd178c8dd0a" providerId="ADAL" clId="{25494813-163D-46EC-B81D-E798136D112A}" dt="2024-10-26T08:11:49.325" v="1992"/>
          <ac:grpSpMkLst>
            <pc:docMk/>
            <pc:sldMk cId="2836176894" sldId="292"/>
            <ac:grpSpMk id="94" creationId="{14CA8875-6CDE-C02C-73FB-B9BA9EBA5C3F}"/>
          </ac:grpSpMkLst>
        </pc:grpChg>
        <pc:grpChg chg="add del mod">
          <ac:chgData name="Ahmed Mahmoud" userId="a520bb48-7c22-4e5d-98d7-2bd178c8dd0a" providerId="ADAL" clId="{25494813-163D-46EC-B81D-E798136D112A}" dt="2024-10-26T08:11:48.871" v="1989"/>
          <ac:grpSpMkLst>
            <pc:docMk/>
            <pc:sldMk cId="2836176894" sldId="292"/>
            <ac:grpSpMk id="97" creationId="{2341DCC9-2D05-73BE-2EF1-275AC46D054F}"/>
          </ac:grpSpMkLst>
        </pc:grpChg>
        <pc:grpChg chg="add del mod">
          <ac:chgData name="Ahmed Mahmoud" userId="a520bb48-7c22-4e5d-98d7-2bd178c8dd0a" providerId="ADAL" clId="{25494813-163D-46EC-B81D-E798136D112A}" dt="2024-10-26T08:11:48.714" v="1987"/>
          <ac:grpSpMkLst>
            <pc:docMk/>
            <pc:sldMk cId="2836176894" sldId="292"/>
            <ac:grpSpMk id="99" creationId="{3415C679-2D4F-8F74-D6F0-1D91F90C0D73}"/>
          </ac:grpSpMkLst>
        </pc:grpChg>
        <pc:grpChg chg="mod">
          <ac:chgData name="Ahmed Mahmoud" userId="a520bb48-7c22-4e5d-98d7-2bd178c8dd0a" providerId="ADAL" clId="{25494813-163D-46EC-B81D-E798136D112A}" dt="2024-10-26T08:11:48.683" v="1985"/>
          <ac:grpSpMkLst>
            <pc:docMk/>
            <pc:sldMk cId="2836176894" sldId="292"/>
            <ac:grpSpMk id="101" creationId="{68F983AD-456C-BE15-2CE9-91A39F5E5DCA}"/>
          </ac:grpSpMkLst>
        </pc:grpChg>
        <pc:grpChg chg="add del mod">
          <ac:chgData name="Ahmed Mahmoud" userId="a520bb48-7c22-4e5d-98d7-2bd178c8dd0a" providerId="ADAL" clId="{25494813-163D-46EC-B81D-E798136D112A}" dt="2024-10-26T08:11:48.558" v="1980"/>
          <ac:grpSpMkLst>
            <pc:docMk/>
            <pc:sldMk cId="2836176894" sldId="292"/>
            <ac:grpSpMk id="106" creationId="{62548D55-74A7-94B2-17F8-3A5325C201EC}"/>
          </ac:grpSpMkLst>
        </pc:grpChg>
        <pc:grpChg chg="add del mod">
          <ac:chgData name="Ahmed Mahmoud" userId="a520bb48-7c22-4e5d-98d7-2bd178c8dd0a" providerId="ADAL" clId="{25494813-163D-46EC-B81D-E798136D112A}" dt="2024-10-26T08:11:48.526" v="1978"/>
          <ac:grpSpMkLst>
            <pc:docMk/>
            <pc:sldMk cId="2836176894" sldId="292"/>
            <ac:grpSpMk id="108" creationId="{27B26434-5C3C-15BE-1F37-2F85CC8B143E}"/>
          </ac:grpSpMkLst>
        </pc:grpChg>
        <pc:grpChg chg="add del mod">
          <ac:chgData name="Ahmed Mahmoud" userId="a520bb48-7c22-4e5d-98d7-2bd178c8dd0a" providerId="ADAL" clId="{25494813-163D-46EC-B81D-E798136D112A}" dt="2024-10-26T08:11:48.464" v="1975"/>
          <ac:grpSpMkLst>
            <pc:docMk/>
            <pc:sldMk cId="2836176894" sldId="292"/>
            <ac:grpSpMk id="111" creationId="{6EC996F9-B7B9-09DA-BD20-C979C42AE57C}"/>
          </ac:grpSpMkLst>
        </pc:grpChg>
        <pc:grpChg chg="add del mod">
          <ac:chgData name="Ahmed Mahmoud" userId="a520bb48-7c22-4e5d-98d7-2bd178c8dd0a" providerId="ADAL" clId="{25494813-163D-46EC-B81D-E798136D112A}" dt="2024-10-26T08:11:48.433" v="1973"/>
          <ac:grpSpMkLst>
            <pc:docMk/>
            <pc:sldMk cId="2836176894" sldId="292"/>
            <ac:grpSpMk id="113" creationId="{C1F9296A-06DE-C852-228B-041F29D06C44}"/>
          </ac:grpSpMkLst>
        </pc:grpChg>
        <pc:grpChg chg="mod">
          <ac:chgData name="Ahmed Mahmoud" userId="a520bb48-7c22-4e5d-98d7-2bd178c8dd0a" providerId="ADAL" clId="{25494813-163D-46EC-B81D-E798136D112A}" dt="2024-10-26T08:11:47.949" v="1971"/>
          <ac:grpSpMkLst>
            <pc:docMk/>
            <pc:sldMk cId="2836176894" sldId="292"/>
            <ac:grpSpMk id="115" creationId="{714C8D44-57C8-EC78-198D-3AFA6A89ABF3}"/>
          </ac:grpSpMkLst>
        </pc:grpChg>
        <pc:grpChg chg="add del mod">
          <ac:chgData name="Ahmed Mahmoud" userId="a520bb48-7c22-4e5d-98d7-2bd178c8dd0a" providerId="ADAL" clId="{25494813-163D-46EC-B81D-E798136D112A}" dt="2024-10-26T08:11:47.542" v="1968"/>
          <ac:grpSpMkLst>
            <pc:docMk/>
            <pc:sldMk cId="2836176894" sldId="292"/>
            <ac:grpSpMk id="118" creationId="{79570472-F56C-D34F-95DE-3EF4F422D95D}"/>
          </ac:grpSpMkLst>
        </pc:grpChg>
        <pc:grpChg chg="add del mod">
          <ac:chgData name="Ahmed Mahmoud" userId="a520bb48-7c22-4e5d-98d7-2bd178c8dd0a" providerId="ADAL" clId="{25494813-163D-46EC-B81D-E798136D112A}" dt="2024-10-26T08:11:47.355" v="1966"/>
          <ac:grpSpMkLst>
            <pc:docMk/>
            <pc:sldMk cId="2836176894" sldId="292"/>
            <ac:grpSpMk id="120" creationId="{1DBF1E4A-688F-2830-90A1-3A4BF068036C}"/>
          </ac:grpSpMkLst>
        </pc:grpChg>
        <pc:grpChg chg="mod">
          <ac:chgData name="Ahmed Mahmoud" userId="a520bb48-7c22-4e5d-98d7-2bd178c8dd0a" providerId="ADAL" clId="{25494813-163D-46EC-B81D-E798136D112A}" dt="2024-10-26T08:11:47.136" v="1964"/>
          <ac:grpSpMkLst>
            <pc:docMk/>
            <pc:sldMk cId="2836176894" sldId="292"/>
            <ac:grpSpMk id="122" creationId="{770F935D-14C1-EEA8-CBDC-EDF6E2C5BF0A}"/>
          </ac:grpSpMkLst>
        </pc:grpChg>
        <pc:grpChg chg="mod">
          <ac:chgData name="Ahmed Mahmoud" userId="a520bb48-7c22-4e5d-98d7-2bd178c8dd0a" providerId="ADAL" clId="{25494813-163D-46EC-B81D-E798136D112A}" dt="2024-10-26T08:11:55.885" v="1998"/>
          <ac:grpSpMkLst>
            <pc:docMk/>
            <pc:sldMk cId="2836176894" sldId="292"/>
            <ac:grpSpMk id="126" creationId="{28F8CAFF-6D82-DAF1-54EB-2AF8D0B6D808}"/>
          </ac:grpSpMkLst>
        </pc:grpChg>
        <pc:grpChg chg="mod">
          <ac:chgData name="Ahmed Mahmoud" userId="a520bb48-7c22-4e5d-98d7-2bd178c8dd0a" providerId="ADAL" clId="{25494813-163D-46EC-B81D-E798136D112A}" dt="2024-10-26T08:12:23.558" v="2014"/>
          <ac:grpSpMkLst>
            <pc:docMk/>
            <pc:sldMk cId="2836176894" sldId="292"/>
            <ac:grpSpMk id="131" creationId="{461B380D-2406-9034-E0B2-BE0EB6DDDBAE}"/>
          </ac:grpSpMkLst>
        </pc:grpChg>
        <pc:grpChg chg="mod">
          <ac:chgData name="Ahmed Mahmoud" userId="a520bb48-7c22-4e5d-98d7-2bd178c8dd0a" providerId="ADAL" clId="{25494813-163D-46EC-B81D-E798136D112A}" dt="2024-10-26T08:12:23.355" v="2012"/>
          <ac:grpSpMkLst>
            <pc:docMk/>
            <pc:sldMk cId="2836176894" sldId="292"/>
            <ac:grpSpMk id="133" creationId="{608F2D13-ABCA-8600-1FD3-5D05C18ADD95}"/>
          </ac:grpSpMkLst>
        </pc:grpChg>
        <pc:grpChg chg="del mod">
          <ac:chgData name="Ahmed Mahmoud" userId="a520bb48-7c22-4e5d-98d7-2bd178c8dd0a" providerId="ADAL" clId="{25494813-163D-46EC-B81D-E798136D112A}" dt="2024-10-26T08:13:20.966" v="2039"/>
          <ac:grpSpMkLst>
            <pc:docMk/>
            <pc:sldMk cId="2836176894" sldId="292"/>
            <ac:grpSpMk id="147" creationId="{3C3D3B2E-A4F7-94BF-9FF4-7C5FCB9C326C}"/>
          </ac:grpSpMkLst>
        </pc:grpChg>
        <pc:grpChg chg="del mod">
          <ac:chgData name="Ahmed Mahmoud" userId="a520bb48-7c22-4e5d-98d7-2bd178c8dd0a" providerId="ADAL" clId="{25494813-163D-46EC-B81D-E798136D112A}" dt="2024-10-26T08:14:31.689" v="2062" actId="478"/>
          <ac:grpSpMkLst>
            <pc:docMk/>
            <pc:sldMk cId="2836176894" sldId="292"/>
            <ac:grpSpMk id="149" creationId="{5FC7FA98-2A1E-B7CE-DB46-C50203C0C337}"/>
          </ac:grpSpMkLst>
        </pc:grpChg>
        <pc:inkChg chg="add del">
          <ac:chgData name="Ahmed Mahmoud" userId="a520bb48-7c22-4e5d-98d7-2bd178c8dd0a" providerId="ADAL" clId="{25494813-163D-46EC-B81D-E798136D112A}" dt="2024-10-26T08:04:28.870" v="1735" actId="9405"/>
          <ac:inkMkLst>
            <pc:docMk/>
            <pc:sldMk cId="2836176894" sldId="292"/>
            <ac:inkMk id="6" creationId="{28F3FCFA-3785-CE2D-3096-A5A1467E7A07}"/>
          </ac:inkMkLst>
        </pc:inkChg>
        <pc:inkChg chg="add del">
          <ac:chgData name="Ahmed Mahmoud" userId="a520bb48-7c22-4e5d-98d7-2bd178c8dd0a" providerId="ADAL" clId="{25494813-163D-46EC-B81D-E798136D112A}" dt="2024-10-26T08:04:28.479" v="1734" actId="9405"/>
          <ac:inkMkLst>
            <pc:docMk/>
            <pc:sldMk cId="2836176894" sldId="292"/>
            <ac:inkMk id="7" creationId="{4A600C7F-7BA2-3446-B60A-EAF6E27B565F}"/>
          </ac:inkMkLst>
        </pc:inkChg>
        <pc:inkChg chg="add del">
          <ac:chgData name="Ahmed Mahmoud" userId="a520bb48-7c22-4e5d-98d7-2bd178c8dd0a" providerId="ADAL" clId="{25494813-163D-46EC-B81D-E798136D112A}" dt="2024-10-26T08:04:28.057" v="1733" actId="9405"/>
          <ac:inkMkLst>
            <pc:docMk/>
            <pc:sldMk cId="2836176894" sldId="292"/>
            <ac:inkMk id="8" creationId="{1C24E8D0-ED49-7754-8C3D-D2F4B6EB4529}"/>
          </ac:inkMkLst>
        </pc:inkChg>
        <pc:inkChg chg="add del mod">
          <ac:chgData name="Ahmed Mahmoud" userId="a520bb48-7c22-4e5d-98d7-2bd178c8dd0a" providerId="ADAL" clId="{25494813-163D-46EC-B81D-E798136D112A}" dt="2024-10-26T08:04:27.838" v="1732" actId="9405"/>
          <ac:inkMkLst>
            <pc:docMk/>
            <pc:sldMk cId="2836176894" sldId="292"/>
            <ac:inkMk id="9" creationId="{8A777762-4410-9E85-F950-43E6334DCD2B}"/>
          </ac:inkMkLst>
        </pc:inkChg>
        <pc:inkChg chg="add del mod">
          <ac:chgData name="Ahmed Mahmoud" userId="a520bb48-7c22-4e5d-98d7-2bd178c8dd0a" providerId="ADAL" clId="{25494813-163D-46EC-B81D-E798136D112A}" dt="2024-10-26T08:04:27.620" v="1731"/>
          <ac:inkMkLst>
            <pc:docMk/>
            <pc:sldMk cId="2836176894" sldId="292"/>
            <ac:inkMk id="10" creationId="{F111D01E-8A11-AD52-3DC7-58FAC5963896}"/>
          </ac:inkMkLst>
        </pc:inkChg>
        <pc:inkChg chg="add del">
          <ac:chgData name="Ahmed Mahmoud" userId="a520bb48-7c22-4e5d-98d7-2bd178c8dd0a" providerId="ADAL" clId="{25494813-163D-46EC-B81D-E798136D112A}" dt="2024-10-26T08:04:27.416" v="1729" actId="9405"/>
          <ac:inkMkLst>
            <pc:docMk/>
            <pc:sldMk cId="2836176894" sldId="292"/>
            <ac:inkMk id="12" creationId="{53AA74BC-858C-A261-3727-799D187BD78F}"/>
          </ac:inkMkLst>
        </pc:inkChg>
        <pc:inkChg chg="add del">
          <ac:chgData name="Ahmed Mahmoud" userId="a520bb48-7c22-4e5d-98d7-2bd178c8dd0a" providerId="ADAL" clId="{25494813-163D-46EC-B81D-E798136D112A}" dt="2024-10-26T08:07:09.289" v="1780" actId="9405"/>
          <ac:inkMkLst>
            <pc:docMk/>
            <pc:sldMk cId="2836176894" sldId="292"/>
            <ac:inkMk id="18" creationId="{AEA9733B-A57E-5B63-3D65-E06FC75A23E6}"/>
          </ac:inkMkLst>
        </pc:inkChg>
        <pc:inkChg chg="add del">
          <ac:chgData name="Ahmed Mahmoud" userId="a520bb48-7c22-4e5d-98d7-2bd178c8dd0a" providerId="ADAL" clId="{25494813-163D-46EC-B81D-E798136D112A}" dt="2024-10-26T08:07:12.273" v="1782" actId="9405"/>
          <ac:inkMkLst>
            <pc:docMk/>
            <pc:sldMk cId="2836176894" sldId="292"/>
            <ac:inkMk id="19" creationId="{C5F73DE7-8F7E-4BEE-4840-D91B74540E0C}"/>
          </ac:inkMkLst>
        </pc:inkChg>
        <pc:inkChg chg="add del">
          <ac:chgData name="Ahmed Mahmoud" userId="a520bb48-7c22-4e5d-98d7-2bd178c8dd0a" providerId="ADAL" clId="{25494813-163D-46EC-B81D-E798136D112A}" dt="2024-10-26T08:07:14.852" v="1784" actId="9405"/>
          <ac:inkMkLst>
            <pc:docMk/>
            <pc:sldMk cId="2836176894" sldId="292"/>
            <ac:inkMk id="20" creationId="{F0DA59CC-B3B2-1686-4A88-7DE32461BE6C}"/>
          </ac:inkMkLst>
        </pc:inkChg>
        <pc:inkChg chg="add del">
          <ac:chgData name="Ahmed Mahmoud" userId="a520bb48-7c22-4e5d-98d7-2bd178c8dd0a" providerId="ADAL" clId="{25494813-163D-46EC-B81D-E798136D112A}" dt="2024-10-26T08:07:19.261" v="1786" actId="9405"/>
          <ac:inkMkLst>
            <pc:docMk/>
            <pc:sldMk cId="2836176894" sldId="292"/>
            <ac:inkMk id="21" creationId="{6BC3E2E4-069E-4EC7-9958-4542BE13EED6}"/>
          </ac:inkMkLst>
        </pc:inkChg>
        <pc:inkChg chg="add del">
          <ac:chgData name="Ahmed Mahmoud" userId="a520bb48-7c22-4e5d-98d7-2bd178c8dd0a" providerId="ADAL" clId="{25494813-163D-46EC-B81D-E798136D112A}" dt="2024-10-26T08:07:24.341" v="1788" actId="9405"/>
          <ac:inkMkLst>
            <pc:docMk/>
            <pc:sldMk cId="2836176894" sldId="292"/>
            <ac:inkMk id="22" creationId="{C6E58945-612E-FDB4-E993-9A43CEEA14BF}"/>
          </ac:inkMkLst>
        </pc:inkChg>
        <pc:inkChg chg="add del">
          <ac:chgData name="Ahmed Mahmoud" userId="a520bb48-7c22-4e5d-98d7-2bd178c8dd0a" providerId="ADAL" clId="{25494813-163D-46EC-B81D-E798136D112A}" dt="2024-10-26T08:07:26.467" v="1790" actId="9405"/>
          <ac:inkMkLst>
            <pc:docMk/>
            <pc:sldMk cId="2836176894" sldId="292"/>
            <ac:inkMk id="23" creationId="{61716FDC-CD42-F007-1001-D93F809A612F}"/>
          </ac:inkMkLst>
        </pc:inkChg>
        <pc:inkChg chg="add del">
          <ac:chgData name="Ahmed Mahmoud" userId="a520bb48-7c22-4e5d-98d7-2bd178c8dd0a" providerId="ADAL" clId="{25494813-163D-46EC-B81D-E798136D112A}" dt="2024-10-26T08:07:28.670" v="1792" actId="9405"/>
          <ac:inkMkLst>
            <pc:docMk/>
            <pc:sldMk cId="2836176894" sldId="292"/>
            <ac:inkMk id="24" creationId="{B60B06FA-A4E5-1156-AFDB-F5578DAD12BB}"/>
          </ac:inkMkLst>
        </pc:inkChg>
        <pc:inkChg chg="add del">
          <ac:chgData name="Ahmed Mahmoud" userId="a520bb48-7c22-4e5d-98d7-2bd178c8dd0a" providerId="ADAL" clId="{25494813-163D-46EC-B81D-E798136D112A}" dt="2024-10-26T08:07:35.141" v="1798" actId="9405"/>
          <ac:inkMkLst>
            <pc:docMk/>
            <pc:sldMk cId="2836176894" sldId="292"/>
            <ac:inkMk id="25" creationId="{D0B91454-5D82-8AD7-41F0-2B19E094C2B0}"/>
          </ac:inkMkLst>
        </pc:inkChg>
        <pc:inkChg chg="add del">
          <ac:chgData name="Ahmed Mahmoud" userId="a520bb48-7c22-4e5d-98d7-2bd178c8dd0a" providerId="ADAL" clId="{25494813-163D-46EC-B81D-E798136D112A}" dt="2024-10-26T08:07:33.750" v="1797" actId="9405"/>
          <ac:inkMkLst>
            <pc:docMk/>
            <pc:sldMk cId="2836176894" sldId="292"/>
            <ac:inkMk id="26" creationId="{43BDA78A-C480-E90B-3115-A0537597B2F6}"/>
          </ac:inkMkLst>
        </pc:inkChg>
        <pc:inkChg chg="add del">
          <ac:chgData name="Ahmed Mahmoud" userId="a520bb48-7c22-4e5d-98d7-2bd178c8dd0a" providerId="ADAL" clId="{25494813-163D-46EC-B81D-E798136D112A}" dt="2024-10-26T08:07:33.234" v="1796" actId="9405"/>
          <ac:inkMkLst>
            <pc:docMk/>
            <pc:sldMk cId="2836176894" sldId="292"/>
            <ac:inkMk id="27" creationId="{0D7CB261-B570-E347-6601-AF81A19F5A9A}"/>
          </ac:inkMkLst>
        </pc:inkChg>
        <pc:inkChg chg="add del">
          <ac:chgData name="Ahmed Mahmoud" userId="a520bb48-7c22-4e5d-98d7-2bd178c8dd0a" providerId="ADAL" clId="{25494813-163D-46EC-B81D-E798136D112A}" dt="2024-10-26T08:07:49.334" v="1810" actId="9405"/>
          <ac:inkMkLst>
            <pc:docMk/>
            <pc:sldMk cId="2836176894" sldId="292"/>
            <ac:inkMk id="28" creationId="{B6A5EA51-02EB-1513-02D4-2E2FE128ECA5}"/>
          </ac:inkMkLst>
        </pc:inkChg>
        <pc:inkChg chg="add del">
          <ac:chgData name="Ahmed Mahmoud" userId="a520bb48-7c22-4e5d-98d7-2bd178c8dd0a" providerId="ADAL" clId="{25494813-163D-46EC-B81D-E798136D112A}" dt="2024-10-26T08:07:48.896" v="1809" actId="9405"/>
          <ac:inkMkLst>
            <pc:docMk/>
            <pc:sldMk cId="2836176894" sldId="292"/>
            <ac:inkMk id="29" creationId="{B85B314D-7E11-8A2E-5342-248EAD88999F}"/>
          </ac:inkMkLst>
        </pc:inkChg>
        <pc:inkChg chg="add del">
          <ac:chgData name="Ahmed Mahmoud" userId="a520bb48-7c22-4e5d-98d7-2bd178c8dd0a" providerId="ADAL" clId="{25494813-163D-46EC-B81D-E798136D112A}" dt="2024-10-26T08:07:48.614" v="1808" actId="9405"/>
          <ac:inkMkLst>
            <pc:docMk/>
            <pc:sldMk cId="2836176894" sldId="292"/>
            <ac:inkMk id="30" creationId="{5CE605BA-C667-6F64-1A41-8D01270E9C6E}"/>
          </ac:inkMkLst>
        </pc:inkChg>
        <pc:inkChg chg="add del">
          <ac:chgData name="Ahmed Mahmoud" userId="a520bb48-7c22-4e5d-98d7-2bd178c8dd0a" providerId="ADAL" clId="{25494813-163D-46EC-B81D-E798136D112A}" dt="2024-10-26T08:07:48.426" v="1807" actId="9405"/>
          <ac:inkMkLst>
            <pc:docMk/>
            <pc:sldMk cId="2836176894" sldId="292"/>
            <ac:inkMk id="31" creationId="{B03F6D12-2479-9316-0130-2263EF92B3EE}"/>
          </ac:inkMkLst>
        </pc:inkChg>
        <pc:inkChg chg="add del">
          <ac:chgData name="Ahmed Mahmoud" userId="a520bb48-7c22-4e5d-98d7-2bd178c8dd0a" providerId="ADAL" clId="{25494813-163D-46EC-B81D-E798136D112A}" dt="2024-10-26T08:07:48.208" v="1806" actId="9405"/>
          <ac:inkMkLst>
            <pc:docMk/>
            <pc:sldMk cId="2836176894" sldId="292"/>
            <ac:inkMk id="32" creationId="{65489868-D0B5-8BDF-FC1E-519FBB6739CA}"/>
          </ac:inkMkLst>
        </pc:inkChg>
        <pc:inkChg chg="add del">
          <ac:chgData name="Ahmed Mahmoud" userId="a520bb48-7c22-4e5d-98d7-2bd178c8dd0a" providerId="ADAL" clId="{25494813-163D-46EC-B81D-E798136D112A}" dt="2024-10-26T08:07:48.020" v="1805" actId="9405"/>
          <ac:inkMkLst>
            <pc:docMk/>
            <pc:sldMk cId="2836176894" sldId="292"/>
            <ac:inkMk id="33" creationId="{FEE2AFF1-F323-391A-F704-594C863100E9}"/>
          </ac:inkMkLst>
        </pc:inkChg>
        <pc:inkChg chg="add del">
          <ac:chgData name="Ahmed Mahmoud" userId="a520bb48-7c22-4e5d-98d7-2bd178c8dd0a" providerId="ADAL" clId="{25494813-163D-46EC-B81D-E798136D112A}" dt="2024-10-26T08:09:06.231" v="1843" actId="9405"/>
          <ac:inkMkLst>
            <pc:docMk/>
            <pc:sldMk cId="2836176894" sldId="292"/>
            <ac:inkMk id="41" creationId="{B85DD72F-B913-8D5A-8B17-8FDC2697BFCF}"/>
          </ac:inkMkLst>
        </pc:inkChg>
        <pc:inkChg chg="add del">
          <ac:chgData name="Ahmed Mahmoud" userId="a520bb48-7c22-4e5d-98d7-2bd178c8dd0a" providerId="ADAL" clId="{25494813-163D-46EC-B81D-E798136D112A}" dt="2024-10-26T08:09:05.840" v="1842" actId="9405"/>
          <ac:inkMkLst>
            <pc:docMk/>
            <pc:sldMk cId="2836176894" sldId="292"/>
            <ac:inkMk id="42" creationId="{09525ED8-A64B-ADBE-239D-87935520FCFD}"/>
          </ac:inkMkLst>
        </pc:inkChg>
        <pc:inkChg chg="add del">
          <ac:chgData name="Ahmed Mahmoud" userId="a520bb48-7c22-4e5d-98d7-2bd178c8dd0a" providerId="ADAL" clId="{25494813-163D-46EC-B81D-E798136D112A}" dt="2024-10-26T08:09:05.544" v="1841" actId="9405"/>
          <ac:inkMkLst>
            <pc:docMk/>
            <pc:sldMk cId="2836176894" sldId="292"/>
            <ac:inkMk id="43" creationId="{45A8776E-BDB8-D37C-E270-A3C29D8CDF5A}"/>
          </ac:inkMkLst>
        </pc:inkChg>
        <pc:inkChg chg="add del">
          <ac:chgData name="Ahmed Mahmoud" userId="a520bb48-7c22-4e5d-98d7-2bd178c8dd0a" providerId="ADAL" clId="{25494813-163D-46EC-B81D-E798136D112A}" dt="2024-10-26T08:09:05.325" v="1840" actId="9405"/>
          <ac:inkMkLst>
            <pc:docMk/>
            <pc:sldMk cId="2836176894" sldId="292"/>
            <ac:inkMk id="44" creationId="{E7AF0E92-3C65-47F6-A7DD-DE8E610798D0}"/>
          </ac:inkMkLst>
        </pc:inkChg>
        <pc:inkChg chg="add del">
          <ac:chgData name="Ahmed Mahmoud" userId="a520bb48-7c22-4e5d-98d7-2bd178c8dd0a" providerId="ADAL" clId="{25494813-163D-46EC-B81D-E798136D112A}" dt="2024-10-26T08:09:05.091" v="1839" actId="9405"/>
          <ac:inkMkLst>
            <pc:docMk/>
            <pc:sldMk cId="2836176894" sldId="292"/>
            <ac:inkMk id="45" creationId="{57D30D0F-18DE-0EDD-A299-D08A920A36A2}"/>
          </ac:inkMkLst>
        </pc:inkChg>
        <pc:inkChg chg="add del">
          <ac:chgData name="Ahmed Mahmoud" userId="a520bb48-7c22-4e5d-98d7-2bd178c8dd0a" providerId="ADAL" clId="{25494813-163D-46EC-B81D-E798136D112A}" dt="2024-10-26T08:09:04.918" v="1838" actId="9405"/>
          <ac:inkMkLst>
            <pc:docMk/>
            <pc:sldMk cId="2836176894" sldId="292"/>
            <ac:inkMk id="46" creationId="{56D6B332-FFFE-93A4-68E7-F00849CCC317}"/>
          </ac:inkMkLst>
        </pc:inkChg>
        <pc:inkChg chg="add del">
          <ac:chgData name="Ahmed Mahmoud" userId="a520bb48-7c22-4e5d-98d7-2bd178c8dd0a" providerId="ADAL" clId="{25494813-163D-46EC-B81D-E798136D112A}" dt="2024-10-26T08:09:04.729" v="1837" actId="9405"/>
          <ac:inkMkLst>
            <pc:docMk/>
            <pc:sldMk cId="2836176894" sldId="292"/>
            <ac:inkMk id="47" creationId="{158721BA-962E-9954-B3AD-EB0AF01932A6}"/>
          </ac:inkMkLst>
        </pc:inkChg>
        <pc:inkChg chg="add del">
          <ac:chgData name="Ahmed Mahmoud" userId="a520bb48-7c22-4e5d-98d7-2bd178c8dd0a" providerId="ADAL" clId="{25494813-163D-46EC-B81D-E798136D112A}" dt="2024-10-26T08:09:58.219" v="1885" actId="9405"/>
          <ac:inkMkLst>
            <pc:docMk/>
            <pc:sldMk cId="2836176894" sldId="292"/>
            <ac:inkMk id="48" creationId="{6F9F8F2A-F1A9-9AA1-32B7-8403A67545E8}"/>
          </ac:inkMkLst>
        </pc:inkChg>
        <pc:inkChg chg="add del">
          <ac:chgData name="Ahmed Mahmoud" userId="a520bb48-7c22-4e5d-98d7-2bd178c8dd0a" providerId="ADAL" clId="{25494813-163D-46EC-B81D-E798136D112A}" dt="2024-10-26T08:09:58.015" v="1884" actId="9405"/>
          <ac:inkMkLst>
            <pc:docMk/>
            <pc:sldMk cId="2836176894" sldId="292"/>
            <ac:inkMk id="49" creationId="{27A6E9C1-A190-D52B-043F-58ED007B9C0E}"/>
          </ac:inkMkLst>
        </pc:inkChg>
        <pc:inkChg chg="add del">
          <ac:chgData name="Ahmed Mahmoud" userId="a520bb48-7c22-4e5d-98d7-2bd178c8dd0a" providerId="ADAL" clId="{25494813-163D-46EC-B81D-E798136D112A}" dt="2024-10-26T08:09:57.828" v="1883" actId="9405"/>
          <ac:inkMkLst>
            <pc:docMk/>
            <pc:sldMk cId="2836176894" sldId="292"/>
            <ac:inkMk id="50" creationId="{17873471-A3E1-812F-7FFF-E4C40FE558A6}"/>
          </ac:inkMkLst>
        </pc:inkChg>
        <pc:inkChg chg="add del">
          <ac:chgData name="Ahmed Mahmoud" userId="a520bb48-7c22-4e5d-98d7-2bd178c8dd0a" providerId="ADAL" clId="{25494813-163D-46EC-B81D-E798136D112A}" dt="2024-10-26T08:09:57.344" v="1882" actId="9405"/>
          <ac:inkMkLst>
            <pc:docMk/>
            <pc:sldMk cId="2836176894" sldId="292"/>
            <ac:inkMk id="51" creationId="{EB11B056-81CA-0806-31CB-9B582932C508}"/>
          </ac:inkMkLst>
        </pc:inkChg>
        <pc:inkChg chg="add del">
          <ac:chgData name="Ahmed Mahmoud" userId="a520bb48-7c22-4e5d-98d7-2bd178c8dd0a" providerId="ADAL" clId="{25494813-163D-46EC-B81D-E798136D112A}" dt="2024-10-26T08:09:57.156" v="1881" actId="9405"/>
          <ac:inkMkLst>
            <pc:docMk/>
            <pc:sldMk cId="2836176894" sldId="292"/>
            <ac:inkMk id="52" creationId="{1D965710-9763-BC92-459D-36FC4F21A692}"/>
          </ac:inkMkLst>
        </pc:inkChg>
        <pc:inkChg chg="add del">
          <ac:chgData name="Ahmed Mahmoud" userId="a520bb48-7c22-4e5d-98d7-2bd178c8dd0a" providerId="ADAL" clId="{25494813-163D-46EC-B81D-E798136D112A}" dt="2024-10-26T08:09:56.937" v="1880" actId="9405"/>
          <ac:inkMkLst>
            <pc:docMk/>
            <pc:sldMk cId="2836176894" sldId="292"/>
            <ac:inkMk id="53" creationId="{BADBA775-BDFE-8BAB-FFAD-413A205ADCA1}"/>
          </ac:inkMkLst>
        </pc:inkChg>
        <pc:inkChg chg="add del">
          <ac:chgData name="Ahmed Mahmoud" userId="a520bb48-7c22-4e5d-98d7-2bd178c8dd0a" providerId="ADAL" clId="{25494813-163D-46EC-B81D-E798136D112A}" dt="2024-10-26T08:09:56.734" v="1879" actId="9405"/>
          <ac:inkMkLst>
            <pc:docMk/>
            <pc:sldMk cId="2836176894" sldId="292"/>
            <ac:inkMk id="54" creationId="{16C345FF-5F55-5504-A207-87EDBE72CD04}"/>
          </ac:inkMkLst>
        </pc:inkChg>
        <pc:inkChg chg="add del">
          <ac:chgData name="Ahmed Mahmoud" userId="a520bb48-7c22-4e5d-98d7-2bd178c8dd0a" providerId="ADAL" clId="{25494813-163D-46EC-B81D-E798136D112A}" dt="2024-10-26T08:09:56.547" v="1878" actId="9405"/>
          <ac:inkMkLst>
            <pc:docMk/>
            <pc:sldMk cId="2836176894" sldId="292"/>
            <ac:inkMk id="55" creationId="{9F0636AD-5AA6-3B8B-E97E-84FED9119A6D}"/>
          </ac:inkMkLst>
        </pc:inkChg>
        <pc:inkChg chg="add del">
          <ac:chgData name="Ahmed Mahmoud" userId="a520bb48-7c22-4e5d-98d7-2bd178c8dd0a" providerId="ADAL" clId="{25494813-163D-46EC-B81D-E798136D112A}" dt="2024-10-26T08:09:56.359" v="1877" actId="9405"/>
          <ac:inkMkLst>
            <pc:docMk/>
            <pc:sldMk cId="2836176894" sldId="292"/>
            <ac:inkMk id="56" creationId="{87A9AE99-D341-5E2D-1368-62EDCB212690}"/>
          </ac:inkMkLst>
        </pc:inkChg>
        <pc:inkChg chg="add del">
          <ac:chgData name="Ahmed Mahmoud" userId="a520bb48-7c22-4e5d-98d7-2bd178c8dd0a" providerId="ADAL" clId="{25494813-163D-46EC-B81D-E798136D112A}" dt="2024-10-26T08:09:56.156" v="1876" actId="9405"/>
          <ac:inkMkLst>
            <pc:docMk/>
            <pc:sldMk cId="2836176894" sldId="292"/>
            <ac:inkMk id="57" creationId="{4115DC65-E3FA-1616-F013-178046AA3EB9}"/>
          </ac:inkMkLst>
        </pc:inkChg>
        <pc:inkChg chg="add del">
          <ac:chgData name="Ahmed Mahmoud" userId="a520bb48-7c22-4e5d-98d7-2bd178c8dd0a" providerId="ADAL" clId="{25494813-163D-46EC-B81D-E798136D112A}" dt="2024-10-26T08:09:55.953" v="1875" actId="9405"/>
          <ac:inkMkLst>
            <pc:docMk/>
            <pc:sldMk cId="2836176894" sldId="292"/>
            <ac:inkMk id="58" creationId="{978951C9-483A-D68B-EA4B-FA0AA0E0B7A4}"/>
          </ac:inkMkLst>
        </pc:inkChg>
        <pc:inkChg chg="add del">
          <ac:chgData name="Ahmed Mahmoud" userId="a520bb48-7c22-4e5d-98d7-2bd178c8dd0a" providerId="ADAL" clId="{25494813-163D-46EC-B81D-E798136D112A}" dt="2024-10-26T08:09:55.765" v="1874" actId="9405"/>
          <ac:inkMkLst>
            <pc:docMk/>
            <pc:sldMk cId="2836176894" sldId="292"/>
            <ac:inkMk id="59" creationId="{A307A261-699C-406C-5071-9447E4BA409C}"/>
          </ac:inkMkLst>
        </pc:inkChg>
        <pc:inkChg chg="add del mod">
          <ac:chgData name="Ahmed Mahmoud" userId="a520bb48-7c22-4e5d-98d7-2bd178c8dd0a" providerId="ADAL" clId="{25494813-163D-46EC-B81D-E798136D112A}" dt="2024-10-26T08:09:55.576" v="1873" actId="9405"/>
          <ac:inkMkLst>
            <pc:docMk/>
            <pc:sldMk cId="2836176894" sldId="292"/>
            <ac:inkMk id="60" creationId="{C2F5B1F1-FBD7-2094-57D8-68623EC97A61}"/>
          </ac:inkMkLst>
        </pc:inkChg>
        <pc:inkChg chg="add del mod">
          <ac:chgData name="Ahmed Mahmoud" userId="a520bb48-7c22-4e5d-98d7-2bd178c8dd0a" providerId="ADAL" clId="{25494813-163D-46EC-B81D-E798136D112A}" dt="2024-10-26T08:09:55.358" v="1872"/>
          <ac:inkMkLst>
            <pc:docMk/>
            <pc:sldMk cId="2836176894" sldId="292"/>
            <ac:inkMk id="61" creationId="{A61C324B-16D2-D58E-8A29-40019C17C525}"/>
          </ac:inkMkLst>
        </pc:inkChg>
        <pc:inkChg chg="add del mod">
          <ac:chgData name="Ahmed Mahmoud" userId="a520bb48-7c22-4e5d-98d7-2bd178c8dd0a" providerId="ADAL" clId="{25494813-163D-46EC-B81D-E798136D112A}" dt="2024-10-26T08:09:55.155" v="1870" actId="9405"/>
          <ac:inkMkLst>
            <pc:docMk/>
            <pc:sldMk cId="2836176894" sldId="292"/>
            <ac:inkMk id="63" creationId="{B2E5C1CB-819C-C437-939E-1F35F12E66FD}"/>
          </ac:inkMkLst>
        </pc:inkChg>
        <pc:inkChg chg="add del mod">
          <ac:chgData name="Ahmed Mahmoud" userId="a520bb48-7c22-4e5d-98d7-2bd178c8dd0a" providerId="ADAL" clId="{25494813-163D-46EC-B81D-E798136D112A}" dt="2024-10-26T08:09:54.983" v="1869" actId="9405"/>
          <ac:inkMkLst>
            <pc:docMk/>
            <pc:sldMk cId="2836176894" sldId="292"/>
            <ac:inkMk id="64" creationId="{D6048A14-FEF7-CC97-13B8-A7549FE536B5}"/>
          </ac:inkMkLst>
        </pc:inkChg>
        <pc:inkChg chg="add del mod">
          <ac:chgData name="Ahmed Mahmoud" userId="a520bb48-7c22-4e5d-98d7-2bd178c8dd0a" providerId="ADAL" clId="{25494813-163D-46EC-B81D-E798136D112A}" dt="2024-10-26T08:09:54.795" v="1868" actId="9405"/>
          <ac:inkMkLst>
            <pc:docMk/>
            <pc:sldMk cId="2836176894" sldId="292"/>
            <ac:inkMk id="65" creationId="{FC8CAFE2-9D86-BAAB-5310-BEFB1F7DF1B5}"/>
          </ac:inkMkLst>
        </pc:inkChg>
        <pc:inkChg chg="add del mod">
          <ac:chgData name="Ahmed Mahmoud" userId="a520bb48-7c22-4e5d-98d7-2bd178c8dd0a" providerId="ADAL" clId="{25494813-163D-46EC-B81D-E798136D112A}" dt="2024-10-26T08:09:54.622" v="1867"/>
          <ac:inkMkLst>
            <pc:docMk/>
            <pc:sldMk cId="2836176894" sldId="292"/>
            <ac:inkMk id="66" creationId="{EF4E6F4A-A310-6082-78FB-3D379BA02979}"/>
          </ac:inkMkLst>
        </pc:inkChg>
        <pc:inkChg chg="add del">
          <ac:chgData name="Ahmed Mahmoud" userId="a520bb48-7c22-4e5d-98d7-2bd178c8dd0a" providerId="ADAL" clId="{25494813-163D-46EC-B81D-E798136D112A}" dt="2024-10-26T08:09:54.419" v="1865" actId="9405"/>
          <ac:inkMkLst>
            <pc:docMk/>
            <pc:sldMk cId="2836176894" sldId="292"/>
            <ac:inkMk id="69" creationId="{9228D1BF-C965-55F8-31CF-476FDFD96F82}"/>
          </ac:inkMkLst>
        </pc:inkChg>
        <pc:inkChg chg="add del mod">
          <ac:chgData name="Ahmed Mahmoud" userId="a520bb48-7c22-4e5d-98d7-2bd178c8dd0a" providerId="ADAL" clId="{25494813-163D-46EC-B81D-E798136D112A}" dt="2024-10-26T08:10:19.962" v="1913" actId="9405"/>
          <ac:inkMkLst>
            <pc:docMk/>
            <pc:sldMk cId="2836176894" sldId="292"/>
            <ac:inkMk id="70" creationId="{AA16C891-BABD-70B3-D5B6-9FD24F93D0CA}"/>
          </ac:inkMkLst>
        </pc:inkChg>
        <pc:inkChg chg="add del mod">
          <ac:chgData name="Ahmed Mahmoud" userId="a520bb48-7c22-4e5d-98d7-2bd178c8dd0a" providerId="ADAL" clId="{25494813-163D-46EC-B81D-E798136D112A}" dt="2024-10-26T08:10:19.712" v="1912"/>
          <ac:inkMkLst>
            <pc:docMk/>
            <pc:sldMk cId="2836176894" sldId="292"/>
            <ac:inkMk id="71" creationId="{7CDABA68-4141-4496-D265-E7C1AF7230CF}"/>
          </ac:inkMkLst>
        </pc:inkChg>
        <pc:inkChg chg="add del mod">
          <ac:chgData name="Ahmed Mahmoud" userId="a520bb48-7c22-4e5d-98d7-2bd178c8dd0a" providerId="ADAL" clId="{25494813-163D-46EC-B81D-E798136D112A}" dt="2024-10-26T08:10:19.212" v="1910" actId="9405"/>
          <ac:inkMkLst>
            <pc:docMk/>
            <pc:sldMk cId="2836176894" sldId="292"/>
            <ac:inkMk id="73" creationId="{5C27277C-0913-E00A-1C49-54B8674E6FEE}"/>
          </ac:inkMkLst>
        </pc:inkChg>
        <pc:inkChg chg="add del mod">
          <ac:chgData name="Ahmed Mahmoud" userId="a520bb48-7c22-4e5d-98d7-2bd178c8dd0a" providerId="ADAL" clId="{25494813-163D-46EC-B81D-E798136D112A}" dt="2024-10-26T08:10:18.773" v="1909"/>
          <ac:inkMkLst>
            <pc:docMk/>
            <pc:sldMk cId="2836176894" sldId="292"/>
            <ac:inkMk id="74" creationId="{9748DD82-76D6-F252-1E21-22CAED6C6171}"/>
          </ac:inkMkLst>
        </pc:inkChg>
        <pc:inkChg chg="add del mod">
          <ac:chgData name="Ahmed Mahmoud" userId="a520bb48-7c22-4e5d-98d7-2bd178c8dd0a" providerId="ADAL" clId="{25494813-163D-46EC-B81D-E798136D112A}" dt="2024-10-26T08:10:18.586" v="1907"/>
          <ac:inkMkLst>
            <pc:docMk/>
            <pc:sldMk cId="2836176894" sldId="292"/>
            <ac:inkMk id="76" creationId="{283F0434-729F-F49B-1608-42DE2FECA16F}"/>
          </ac:inkMkLst>
        </pc:inkChg>
        <pc:inkChg chg="add del">
          <ac:chgData name="Ahmed Mahmoud" userId="a520bb48-7c22-4e5d-98d7-2bd178c8dd0a" providerId="ADAL" clId="{25494813-163D-46EC-B81D-E798136D112A}" dt="2024-10-26T08:10:18.351" v="1905" actId="9405"/>
          <ac:inkMkLst>
            <pc:docMk/>
            <pc:sldMk cId="2836176894" sldId="292"/>
            <ac:inkMk id="78" creationId="{59AE1C05-F5F2-4396-E13B-5806C0FB65B5}"/>
          </ac:inkMkLst>
        </pc:inkChg>
        <pc:inkChg chg="add del">
          <ac:chgData name="Ahmed Mahmoud" userId="a520bb48-7c22-4e5d-98d7-2bd178c8dd0a" providerId="ADAL" clId="{25494813-163D-46EC-B81D-E798136D112A}" dt="2024-10-26T08:10:18.179" v="1904" actId="9405"/>
          <ac:inkMkLst>
            <pc:docMk/>
            <pc:sldMk cId="2836176894" sldId="292"/>
            <ac:inkMk id="79" creationId="{481A63EC-253C-46B2-F011-3064DD428438}"/>
          </ac:inkMkLst>
        </pc:inkChg>
        <pc:inkChg chg="add del">
          <ac:chgData name="Ahmed Mahmoud" userId="a520bb48-7c22-4e5d-98d7-2bd178c8dd0a" providerId="ADAL" clId="{25494813-163D-46EC-B81D-E798136D112A}" dt="2024-10-26T08:10:17.992" v="1903" actId="9405"/>
          <ac:inkMkLst>
            <pc:docMk/>
            <pc:sldMk cId="2836176894" sldId="292"/>
            <ac:inkMk id="80" creationId="{3BEB1CB7-AC31-8D19-1D20-364BAEB59784}"/>
          </ac:inkMkLst>
        </pc:inkChg>
        <pc:inkChg chg="add del">
          <ac:chgData name="Ahmed Mahmoud" userId="a520bb48-7c22-4e5d-98d7-2bd178c8dd0a" providerId="ADAL" clId="{25494813-163D-46EC-B81D-E798136D112A}" dt="2024-10-26T08:10:17.820" v="1902" actId="9405"/>
          <ac:inkMkLst>
            <pc:docMk/>
            <pc:sldMk cId="2836176894" sldId="292"/>
            <ac:inkMk id="81" creationId="{D50CB20F-3F60-F7FD-4D82-81DFD1883F8D}"/>
          </ac:inkMkLst>
        </pc:inkChg>
        <pc:inkChg chg="add del">
          <ac:chgData name="Ahmed Mahmoud" userId="a520bb48-7c22-4e5d-98d7-2bd178c8dd0a" providerId="ADAL" clId="{25494813-163D-46EC-B81D-E798136D112A}" dt="2024-10-26T08:10:17.617" v="1901" actId="9405"/>
          <ac:inkMkLst>
            <pc:docMk/>
            <pc:sldMk cId="2836176894" sldId="292"/>
            <ac:inkMk id="82" creationId="{C8316BB7-DDA5-E70D-4E25-FD6DE21B274D}"/>
          </ac:inkMkLst>
        </pc:inkChg>
        <pc:inkChg chg="add del">
          <ac:chgData name="Ahmed Mahmoud" userId="a520bb48-7c22-4e5d-98d7-2bd178c8dd0a" providerId="ADAL" clId="{25494813-163D-46EC-B81D-E798136D112A}" dt="2024-10-26T08:10:17.413" v="1900" actId="9405"/>
          <ac:inkMkLst>
            <pc:docMk/>
            <pc:sldMk cId="2836176894" sldId="292"/>
            <ac:inkMk id="83" creationId="{C0DBF81C-2BCF-961F-BF5F-A24791E45AEC}"/>
          </ac:inkMkLst>
        </pc:inkChg>
        <pc:inkChg chg="add del">
          <ac:chgData name="Ahmed Mahmoud" userId="a520bb48-7c22-4e5d-98d7-2bd178c8dd0a" providerId="ADAL" clId="{25494813-163D-46EC-B81D-E798136D112A}" dt="2024-10-26T08:11:59.417" v="2000"/>
          <ac:inkMkLst>
            <pc:docMk/>
            <pc:sldMk cId="2836176894" sldId="292"/>
            <ac:inkMk id="84" creationId="{365C5D56-7389-66F2-F1A1-18FAEFC40106}"/>
          </ac:inkMkLst>
        </pc:inkChg>
        <pc:inkChg chg="add del mod">
          <ac:chgData name="Ahmed Mahmoud" userId="a520bb48-7c22-4e5d-98d7-2bd178c8dd0a" providerId="ADAL" clId="{25494813-163D-46EC-B81D-E798136D112A}" dt="2024-10-26T08:11:12.508" v="1928" actId="9405"/>
          <ac:inkMkLst>
            <pc:docMk/>
            <pc:sldMk cId="2836176894" sldId="292"/>
            <ac:inkMk id="85" creationId="{0AD3394C-D658-8A13-36DB-93544DAB3AD5}"/>
          </ac:inkMkLst>
        </pc:inkChg>
        <pc:inkChg chg="add del mod">
          <ac:chgData name="Ahmed Mahmoud" userId="a520bb48-7c22-4e5d-98d7-2bd178c8dd0a" providerId="ADAL" clId="{25494813-163D-46EC-B81D-E798136D112A}" dt="2024-10-26T08:11:12.320" v="1927"/>
          <ac:inkMkLst>
            <pc:docMk/>
            <pc:sldMk cId="2836176894" sldId="292"/>
            <ac:inkMk id="86" creationId="{9A783A33-1A59-BD6D-5460-989C69E4F8D2}"/>
          </ac:inkMkLst>
        </pc:inkChg>
        <pc:inkChg chg="add del mod">
          <ac:chgData name="Ahmed Mahmoud" userId="a520bb48-7c22-4e5d-98d7-2bd178c8dd0a" providerId="ADAL" clId="{25494813-163D-46EC-B81D-E798136D112A}" dt="2024-10-26T08:11:12.164" v="1925" actId="9405"/>
          <ac:inkMkLst>
            <pc:docMk/>
            <pc:sldMk cId="2836176894" sldId="292"/>
            <ac:inkMk id="88" creationId="{7C970E70-92FA-124E-3CBF-34D51C899A90}"/>
          </ac:inkMkLst>
        </pc:inkChg>
        <pc:inkChg chg="add del mod">
          <ac:chgData name="Ahmed Mahmoud" userId="a520bb48-7c22-4e5d-98d7-2bd178c8dd0a" providerId="ADAL" clId="{25494813-163D-46EC-B81D-E798136D112A}" dt="2024-10-26T08:11:11.897" v="1924"/>
          <ac:inkMkLst>
            <pc:docMk/>
            <pc:sldMk cId="2836176894" sldId="292"/>
            <ac:inkMk id="89" creationId="{89BBE645-2732-3B86-F7A6-527293DEDD57}"/>
          </ac:inkMkLst>
        </pc:inkChg>
        <pc:inkChg chg="add del">
          <ac:chgData name="Ahmed Mahmoud" userId="a520bb48-7c22-4e5d-98d7-2bd178c8dd0a" providerId="ADAL" clId="{25494813-163D-46EC-B81D-E798136D112A}" dt="2024-10-26T08:11:59.417" v="2001"/>
          <ac:inkMkLst>
            <pc:docMk/>
            <pc:sldMk cId="2836176894" sldId="292"/>
            <ac:inkMk id="91" creationId="{00ECE612-751F-85E2-7443-3322525D526D}"/>
          </ac:inkMkLst>
        </pc:inkChg>
        <pc:inkChg chg="add del mod">
          <ac:chgData name="Ahmed Mahmoud" userId="a520bb48-7c22-4e5d-98d7-2bd178c8dd0a" providerId="ADAL" clId="{25494813-163D-46EC-B81D-E798136D112A}" dt="2024-10-26T08:11:49.512" v="1993" actId="9405"/>
          <ac:inkMkLst>
            <pc:docMk/>
            <pc:sldMk cId="2836176894" sldId="292"/>
            <ac:inkMk id="92" creationId="{2B3A9C9D-D5B5-48D3-1297-E9FDFC46EB3D}"/>
          </ac:inkMkLst>
        </pc:inkChg>
        <pc:inkChg chg="add del mod">
          <ac:chgData name="Ahmed Mahmoud" userId="a520bb48-7c22-4e5d-98d7-2bd178c8dd0a" providerId="ADAL" clId="{25494813-163D-46EC-B81D-E798136D112A}" dt="2024-10-26T08:11:49.325" v="1992"/>
          <ac:inkMkLst>
            <pc:docMk/>
            <pc:sldMk cId="2836176894" sldId="292"/>
            <ac:inkMk id="93" creationId="{4E26D374-8037-5D59-A5EB-3975CBAEBB2C}"/>
          </ac:inkMkLst>
        </pc:inkChg>
        <pc:inkChg chg="add del mod">
          <ac:chgData name="Ahmed Mahmoud" userId="a520bb48-7c22-4e5d-98d7-2bd178c8dd0a" providerId="ADAL" clId="{25494813-163D-46EC-B81D-E798136D112A}" dt="2024-10-26T08:11:49.122" v="1990" actId="9405"/>
          <ac:inkMkLst>
            <pc:docMk/>
            <pc:sldMk cId="2836176894" sldId="292"/>
            <ac:inkMk id="95" creationId="{5B150B02-3A4A-1852-EC50-D962B3329704}"/>
          </ac:inkMkLst>
        </pc:inkChg>
        <pc:inkChg chg="add del mod">
          <ac:chgData name="Ahmed Mahmoud" userId="a520bb48-7c22-4e5d-98d7-2bd178c8dd0a" providerId="ADAL" clId="{25494813-163D-46EC-B81D-E798136D112A}" dt="2024-10-26T08:11:48.871" v="1989"/>
          <ac:inkMkLst>
            <pc:docMk/>
            <pc:sldMk cId="2836176894" sldId="292"/>
            <ac:inkMk id="96" creationId="{CA09EEAF-CE64-BA95-688E-B0411899A742}"/>
          </ac:inkMkLst>
        </pc:inkChg>
        <pc:inkChg chg="add del mod">
          <ac:chgData name="Ahmed Mahmoud" userId="a520bb48-7c22-4e5d-98d7-2bd178c8dd0a" providerId="ADAL" clId="{25494813-163D-46EC-B81D-E798136D112A}" dt="2024-10-26T08:11:48.714" v="1987"/>
          <ac:inkMkLst>
            <pc:docMk/>
            <pc:sldMk cId="2836176894" sldId="292"/>
            <ac:inkMk id="98" creationId="{EECCE5A6-F6F7-1605-0115-B74869ADADE3}"/>
          </ac:inkMkLst>
        </pc:inkChg>
        <pc:inkChg chg="add del mod">
          <ac:chgData name="Ahmed Mahmoud" userId="a520bb48-7c22-4e5d-98d7-2bd178c8dd0a" providerId="ADAL" clId="{25494813-163D-46EC-B81D-E798136D112A}" dt="2024-10-26T08:11:48.683" v="1985"/>
          <ac:inkMkLst>
            <pc:docMk/>
            <pc:sldMk cId="2836176894" sldId="292"/>
            <ac:inkMk id="100" creationId="{38208C1D-2064-0638-7C63-86735044AE9A}"/>
          </ac:inkMkLst>
        </pc:inkChg>
        <pc:inkChg chg="add del">
          <ac:chgData name="Ahmed Mahmoud" userId="a520bb48-7c22-4e5d-98d7-2bd178c8dd0a" providerId="ADAL" clId="{25494813-163D-46EC-B81D-E798136D112A}" dt="2024-10-26T08:11:48.652" v="1983" actId="9405"/>
          <ac:inkMkLst>
            <pc:docMk/>
            <pc:sldMk cId="2836176894" sldId="292"/>
            <ac:inkMk id="102" creationId="{C1DDC77E-96E0-91AC-26DF-91D8908D3875}"/>
          </ac:inkMkLst>
        </pc:inkChg>
        <pc:inkChg chg="add del">
          <ac:chgData name="Ahmed Mahmoud" userId="a520bb48-7c22-4e5d-98d7-2bd178c8dd0a" providerId="ADAL" clId="{25494813-163D-46EC-B81D-E798136D112A}" dt="2024-10-26T08:11:48.621" v="1982" actId="9405"/>
          <ac:inkMkLst>
            <pc:docMk/>
            <pc:sldMk cId="2836176894" sldId="292"/>
            <ac:inkMk id="103" creationId="{1E4FAC95-ADB7-AE67-DC38-AE144AD10BDF}"/>
          </ac:inkMkLst>
        </pc:inkChg>
        <pc:inkChg chg="add del mod">
          <ac:chgData name="Ahmed Mahmoud" userId="a520bb48-7c22-4e5d-98d7-2bd178c8dd0a" providerId="ADAL" clId="{25494813-163D-46EC-B81D-E798136D112A}" dt="2024-10-26T08:11:48.589" v="1981" actId="9405"/>
          <ac:inkMkLst>
            <pc:docMk/>
            <pc:sldMk cId="2836176894" sldId="292"/>
            <ac:inkMk id="104" creationId="{69FFAB10-1885-71F3-6A90-32576BE2A816}"/>
          </ac:inkMkLst>
        </pc:inkChg>
        <pc:inkChg chg="add del mod">
          <ac:chgData name="Ahmed Mahmoud" userId="a520bb48-7c22-4e5d-98d7-2bd178c8dd0a" providerId="ADAL" clId="{25494813-163D-46EC-B81D-E798136D112A}" dt="2024-10-26T08:11:48.558" v="1980"/>
          <ac:inkMkLst>
            <pc:docMk/>
            <pc:sldMk cId="2836176894" sldId="292"/>
            <ac:inkMk id="105" creationId="{8854008E-21A2-9A2C-BDED-51B3E6D167CA}"/>
          </ac:inkMkLst>
        </pc:inkChg>
        <pc:inkChg chg="add del mod">
          <ac:chgData name="Ahmed Mahmoud" userId="a520bb48-7c22-4e5d-98d7-2bd178c8dd0a" providerId="ADAL" clId="{25494813-163D-46EC-B81D-E798136D112A}" dt="2024-10-26T08:11:48.526" v="1978"/>
          <ac:inkMkLst>
            <pc:docMk/>
            <pc:sldMk cId="2836176894" sldId="292"/>
            <ac:inkMk id="107" creationId="{A304F1DE-C537-92EF-1464-48D76621B49A}"/>
          </ac:inkMkLst>
        </pc:inkChg>
        <pc:inkChg chg="add del mod">
          <ac:chgData name="Ahmed Mahmoud" userId="a520bb48-7c22-4e5d-98d7-2bd178c8dd0a" providerId="ADAL" clId="{25494813-163D-46EC-B81D-E798136D112A}" dt="2024-10-26T08:11:48.495" v="1976" actId="9405"/>
          <ac:inkMkLst>
            <pc:docMk/>
            <pc:sldMk cId="2836176894" sldId="292"/>
            <ac:inkMk id="109" creationId="{CDED68A0-E3B2-C4A7-84A9-801D0ECCED91}"/>
          </ac:inkMkLst>
        </pc:inkChg>
        <pc:inkChg chg="add del mod">
          <ac:chgData name="Ahmed Mahmoud" userId="a520bb48-7c22-4e5d-98d7-2bd178c8dd0a" providerId="ADAL" clId="{25494813-163D-46EC-B81D-E798136D112A}" dt="2024-10-26T08:11:48.464" v="1975"/>
          <ac:inkMkLst>
            <pc:docMk/>
            <pc:sldMk cId="2836176894" sldId="292"/>
            <ac:inkMk id="110" creationId="{7FB6A45A-8975-5FD7-8406-74A016D9FCB8}"/>
          </ac:inkMkLst>
        </pc:inkChg>
        <pc:inkChg chg="add del mod">
          <ac:chgData name="Ahmed Mahmoud" userId="a520bb48-7c22-4e5d-98d7-2bd178c8dd0a" providerId="ADAL" clId="{25494813-163D-46EC-B81D-E798136D112A}" dt="2024-10-26T08:11:48.433" v="1973"/>
          <ac:inkMkLst>
            <pc:docMk/>
            <pc:sldMk cId="2836176894" sldId="292"/>
            <ac:inkMk id="112" creationId="{0C0F06DB-F6FD-8D61-233E-0E768197CB70}"/>
          </ac:inkMkLst>
        </pc:inkChg>
        <pc:inkChg chg="add del mod">
          <ac:chgData name="Ahmed Mahmoud" userId="a520bb48-7c22-4e5d-98d7-2bd178c8dd0a" providerId="ADAL" clId="{25494813-163D-46EC-B81D-E798136D112A}" dt="2024-10-26T08:11:47.949" v="1971"/>
          <ac:inkMkLst>
            <pc:docMk/>
            <pc:sldMk cId="2836176894" sldId="292"/>
            <ac:inkMk id="114" creationId="{E4B3CD24-75C1-670D-64EB-9DECDECFEB7B}"/>
          </ac:inkMkLst>
        </pc:inkChg>
        <pc:inkChg chg="add del mod">
          <ac:chgData name="Ahmed Mahmoud" userId="a520bb48-7c22-4e5d-98d7-2bd178c8dd0a" providerId="ADAL" clId="{25494813-163D-46EC-B81D-E798136D112A}" dt="2024-10-26T08:11:47.761" v="1969" actId="9405"/>
          <ac:inkMkLst>
            <pc:docMk/>
            <pc:sldMk cId="2836176894" sldId="292"/>
            <ac:inkMk id="116" creationId="{395B7841-4048-3334-C723-6E325A218A9C}"/>
          </ac:inkMkLst>
        </pc:inkChg>
        <pc:inkChg chg="add del mod">
          <ac:chgData name="Ahmed Mahmoud" userId="a520bb48-7c22-4e5d-98d7-2bd178c8dd0a" providerId="ADAL" clId="{25494813-163D-46EC-B81D-E798136D112A}" dt="2024-10-26T08:11:47.542" v="1968"/>
          <ac:inkMkLst>
            <pc:docMk/>
            <pc:sldMk cId="2836176894" sldId="292"/>
            <ac:inkMk id="117" creationId="{6D962E38-696E-8C42-E95E-C3FE5E9E182D}"/>
          </ac:inkMkLst>
        </pc:inkChg>
        <pc:inkChg chg="add del mod">
          <ac:chgData name="Ahmed Mahmoud" userId="a520bb48-7c22-4e5d-98d7-2bd178c8dd0a" providerId="ADAL" clId="{25494813-163D-46EC-B81D-E798136D112A}" dt="2024-10-26T08:11:47.355" v="1966"/>
          <ac:inkMkLst>
            <pc:docMk/>
            <pc:sldMk cId="2836176894" sldId="292"/>
            <ac:inkMk id="119" creationId="{D1B6E18F-DF2F-718A-A89C-28D6AECA5432}"/>
          </ac:inkMkLst>
        </pc:inkChg>
        <pc:inkChg chg="add del mod">
          <ac:chgData name="Ahmed Mahmoud" userId="a520bb48-7c22-4e5d-98d7-2bd178c8dd0a" providerId="ADAL" clId="{25494813-163D-46EC-B81D-E798136D112A}" dt="2024-10-26T08:11:47.136" v="1964"/>
          <ac:inkMkLst>
            <pc:docMk/>
            <pc:sldMk cId="2836176894" sldId="292"/>
            <ac:inkMk id="121" creationId="{6B59BC03-095D-0627-9BAA-4F7E7639C77F}"/>
          </ac:inkMkLst>
        </pc:inkChg>
        <pc:inkChg chg="add del">
          <ac:chgData name="Ahmed Mahmoud" userId="a520bb48-7c22-4e5d-98d7-2bd178c8dd0a" providerId="ADAL" clId="{25494813-163D-46EC-B81D-E798136D112A}" dt="2024-10-26T08:11:46.884" v="1962" actId="9405"/>
          <ac:inkMkLst>
            <pc:docMk/>
            <pc:sldMk cId="2836176894" sldId="292"/>
            <ac:inkMk id="123" creationId="{F1D5816C-91E3-52EA-CF6F-A6F4EE866CC1}"/>
          </ac:inkMkLst>
        </pc:inkChg>
        <pc:inkChg chg="add del mod">
          <ac:chgData name="Ahmed Mahmoud" userId="a520bb48-7c22-4e5d-98d7-2bd178c8dd0a" providerId="ADAL" clId="{25494813-163D-46EC-B81D-E798136D112A}" dt="2024-10-26T08:11:56.307" v="1999" actId="9405"/>
          <ac:inkMkLst>
            <pc:docMk/>
            <pc:sldMk cId="2836176894" sldId="292"/>
            <ac:inkMk id="124" creationId="{E31DE6DC-D6AC-3FEB-5955-075A3981E175}"/>
          </ac:inkMkLst>
        </pc:inkChg>
        <pc:inkChg chg="add del mod">
          <ac:chgData name="Ahmed Mahmoud" userId="a520bb48-7c22-4e5d-98d7-2bd178c8dd0a" providerId="ADAL" clId="{25494813-163D-46EC-B81D-E798136D112A}" dt="2024-10-26T08:11:55.885" v="1998"/>
          <ac:inkMkLst>
            <pc:docMk/>
            <pc:sldMk cId="2836176894" sldId="292"/>
            <ac:inkMk id="125" creationId="{CFA23A87-6677-E072-5D46-D6D5783B53DB}"/>
          </ac:inkMkLst>
        </pc:inkChg>
        <pc:inkChg chg="add del">
          <ac:chgData name="Ahmed Mahmoud" userId="a520bb48-7c22-4e5d-98d7-2bd178c8dd0a" providerId="ADAL" clId="{25494813-163D-46EC-B81D-E798136D112A}" dt="2024-10-26T08:12:24.496" v="2017" actId="9405"/>
          <ac:inkMkLst>
            <pc:docMk/>
            <pc:sldMk cId="2836176894" sldId="292"/>
            <ac:inkMk id="127" creationId="{021B604E-8A1B-4723-29FF-37FE777F2848}"/>
          </ac:inkMkLst>
        </pc:inkChg>
        <pc:inkChg chg="add del mod">
          <ac:chgData name="Ahmed Mahmoud" userId="a520bb48-7c22-4e5d-98d7-2bd178c8dd0a" providerId="ADAL" clId="{25494813-163D-46EC-B81D-E798136D112A}" dt="2024-10-26T08:12:24.214" v="2016" actId="9405"/>
          <ac:inkMkLst>
            <pc:docMk/>
            <pc:sldMk cId="2836176894" sldId="292"/>
            <ac:inkMk id="128" creationId="{3ADCAD3E-6AC4-FFEA-4305-EB4B15A15F45}"/>
          </ac:inkMkLst>
        </pc:inkChg>
        <pc:inkChg chg="add del mod">
          <ac:chgData name="Ahmed Mahmoud" userId="a520bb48-7c22-4e5d-98d7-2bd178c8dd0a" providerId="ADAL" clId="{25494813-163D-46EC-B81D-E798136D112A}" dt="2024-10-26T08:12:23.855" v="2015" actId="9405"/>
          <ac:inkMkLst>
            <pc:docMk/>
            <pc:sldMk cId="2836176894" sldId="292"/>
            <ac:inkMk id="129" creationId="{F538BBAB-D85B-BFB3-47CD-0F64845BB9B0}"/>
          </ac:inkMkLst>
        </pc:inkChg>
        <pc:inkChg chg="add del mod">
          <ac:chgData name="Ahmed Mahmoud" userId="a520bb48-7c22-4e5d-98d7-2bd178c8dd0a" providerId="ADAL" clId="{25494813-163D-46EC-B81D-E798136D112A}" dt="2024-10-26T08:12:23.558" v="2014"/>
          <ac:inkMkLst>
            <pc:docMk/>
            <pc:sldMk cId="2836176894" sldId="292"/>
            <ac:inkMk id="130" creationId="{889078CD-616D-967B-BE1E-973CA36881E7}"/>
          </ac:inkMkLst>
        </pc:inkChg>
        <pc:inkChg chg="add del mod">
          <ac:chgData name="Ahmed Mahmoud" userId="a520bb48-7c22-4e5d-98d7-2bd178c8dd0a" providerId="ADAL" clId="{25494813-163D-46EC-B81D-E798136D112A}" dt="2024-10-26T08:12:23.355" v="2012"/>
          <ac:inkMkLst>
            <pc:docMk/>
            <pc:sldMk cId="2836176894" sldId="292"/>
            <ac:inkMk id="132" creationId="{08BF907F-8B80-DC93-2E52-7F5D174B2AF9}"/>
          </ac:inkMkLst>
        </pc:inkChg>
        <pc:inkChg chg="add del">
          <ac:chgData name="Ahmed Mahmoud" userId="a520bb48-7c22-4e5d-98d7-2bd178c8dd0a" providerId="ADAL" clId="{25494813-163D-46EC-B81D-E798136D112A}" dt="2024-10-26T08:12:23.056" v="2010" actId="9405"/>
          <ac:inkMkLst>
            <pc:docMk/>
            <pc:sldMk cId="2836176894" sldId="292"/>
            <ac:inkMk id="134" creationId="{D8EA3F4F-8FE3-6C5C-7152-0161B60A3FC9}"/>
          </ac:inkMkLst>
        </pc:inkChg>
        <pc:inkChg chg="add del">
          <ac:chgData name="Ahmed Mahmoud" userId="a520bb48-7c22-4e5d-98d7-2bd178c8dd0a" providerId="ADAL" clId="{25494813-163D-46EC-B81D-E798136D112A}" dt="2024-10-26T08:12:33.092" v="2019" actId="9405"/>
          <ac:inkMkLst>
            <pc:docMk/>
            <pc:sldMk cId="2836176894" sldId="292"/>
            <ac:inkMk id="135" creationId="{45DB8FBF-B2BC-6470-EB50-6D895ACE5E57}"/>
          </ac:inkMkLst>
        </pc:inkChg>
        <pc:inkChg chg="add del">
          <ac:chgData name="Ahmed Mahmoud" userId="a520bb48-7c22-4e5d-98d7-2bd178c8dd0a" providerId="ADAL" clId="{25494813-163D-46EC-B81D-E798136D112A}" dt="2024-10-26T08:12:54.364" v="2025" actId="9405"/>
          <ac:inkMkLst>
            <pc:docMk/>
            <pc:sldMk cId="2836176894" sldId="292"/>
            <ac:inkMk id="136" creationId="{94636C5F-6355-C41C-132B-403F169143BB}"/>
          </ac:inkMkLst>
        </pc:inkChg>
        <pc:inkChg chg="add del">
          <ac:chgData name="Ahmed Mahmoud" userId="a520bb48-7c22-4e5d-98d7-2bd178c8dd0a" providerId="ADAL" clId="{25494813-163D-46EC-B81D-E798136D112A}" dt="2024-10-26T08:12:53.989" v="2024" actId="9405"/>
          <ac:inkMkLst>
            <pc:docMk/>
            <pc:sldMk cId="2836176894" sldId="292"/>
            <ac:inkMk id="137" creationId="{EC8FA360-6945-DE58-0A48-ED23378EDE56}"/>
          </ac:inkMkLst>
        </pc:inkChg>
        <pc:inkChg chg="add del">
          <ac:chgData name="Ahmed Mahmoud" userId="a520bb48-7c22-4e5d-98d7-2bd178c8dd0a" providerId="ADAL" clId="{25494813-163D-46EC-B81D-E798136D112A}" dt="2024-10-26T08:12:50.941" v="2023" actId="9405"/>
          <ac:inkMkLst>
            <pc:docMk/>
            <pc:sldMk cId="2836176894" sldId="292"/>
            <ac:inkMk id="138" creationId="{E1C59ECD-6BC1-A50F-6019-955EDDFAD863}"/>
          </ac:inkMkLst>
        </pc:inkChg>
        <pc:inkChg chg="add del">
          <ac:chgData name="Ahmed Mahmoud" userId="a520bb48-7c22-4e5d-98d7-2bd178c8dd0a" providerId="ADAL" clId="{25494813-163D-46EC-B81D-E798136D112A}" dt="2024-10-26T08:12:59.085" v="2027" actId="9405"/>
          <ac:inkMkLst>
            <pc:docMk/>
            <pc:sldMk cId="2836176894" sldId="292"/>
            <ac:inkMk id="139" creationId="{59930304-5824-B71C-3B7B-78B6AA1025EC}"/>
          </ac:inkMkLst>
        </pc:inkChg>
        <pc:inkChg chg="add del">
          <ac:chgData name="Ahmed Mahmoud" userId="a520bb48-7c22-4e5d-98d7-2bd178c8dd0a" providerId="ADAL" clId="{25494813-163D-46EC-B81D-E798136D112A}" dt="2024-10-26T08:13:02.353" v="2029" actId="9405"/>
          <ac:inkMkLst>
            <pc:docMk/>
            <pc:sldMk cId="2836176894" sldId="292"/>
            <ac:inkMk id="140" creationId="{F5115AAB-1F8B-5FF7-8A11-09B0593C16E9}"/>
          </ac:inkMkLst>
        </pc:inkChg>
        <pc:inkChg chg="add del">
          <ac:chgData name="Ahmed Mahmoud" userId="a520bb48-7c22-4e5d-98d7-2bd178c8dd0a" providerId="ADAL" clId="{25494813-163D-46EC-B81D-E798136D112A}" dt="2024-10-26T08:13:05.885" v="2031" actId="9405"/>
          <ac:inkMkLst>
            <pc:docMk/>
            <pc:sldMk cId="2836176894" sldId="292"/>
            <ac:inkMk id="141" creationId="{4BFE38F8-011C-F5C7-411A-4CF0402852B2}"/>
          </ac:inkMkLst>
        </pc:inkChg>
        <pc:inkChg chg="add del">
          <ac:chgData name="Ahmed Mahmoud" userId="a520bb48-7c22-4e5d-98d7-2bd178c8dd0a" providerId="ADAL" clId="{25494813-163D-46EC-B81D-E798136D112A}" dt="2024-10-26T08:14:31.689" v="2062" actId="478"/>
          <ac:inkMkLst>
            <pc:docMk/>
            <pc:sldMk cId="2836176894" sldId="292"/>
            <ac:inkMk id="142" creationId="{6C0EBA7D-8754-3A65-AB4B-3DEDBEC95E79}"/>
          </ac:inkMkLst>
        </pc:inkChg>
        <pc:inkChg chg="add del">
          <ac:chgData name="Ahmed Mahmoud" userId="a520bb48-7c22-4e5d-98d7-2bd178c8dd0a" providerId="ADAL" clId="{25494813-163D-46EC-B81D-E798136D112A}" dt="2024-10-26T08:14:31.689" v="2062" actId="478"/>
          <ac:inkMkLst>
            <pc:docMk/>
            <pc:sldMk cId="2836176894" sldId="292"/>
            <ac:inkMk id="143" creationId="{24F122A8-BA11-2285-7854-CF3E88F3D576}"/>
          </ac:inkMkLst>
        </pc:inkChg>
        <pc:inkChg chg="add mod">
          <ac:chgData name="Ahmed Mahmoud" userId="a520bb48-7c22-4e5d-98d7-2bd178c8dd0a" providerId="ADAL" clId="{25494813-163D-46EC-B81D-E798136D112A}" dt="2024-10-26T08:13:20.966" v="2039"/>
          <ac:inkMkLst>
            <pc:docMk/>
            <pc:sldMk cId="2836176894" sldId="292"/>
            <ac:inkMk id="144" creationId="{53DE6C9E-3697-2B3F-5A7B-97B8FF842D15}"/>
          </ac:inkMkLst>
        </pc:inkChg>
        <pc:inkChg chg="add mod">
          <ac:chgData name="Ahmed Mahmoud" userId="a520bb48-7c22-4e5d-98d7-2bd178c8dd0a" providerId="ADAL" clId="{25494813-163D-46EC-B81D-E798136D112A}" dt="2024-10-26T08:13:20.966" v="2039"/>
          <ac:inkMkLst>
            <pc:docMk/>
            <pc:sldMk cId="2836176894" sldId="292"/>
            <ac:inkMk id="145" creationId="{44D6321B-CED1-F0DE-8287-71E36A0EDB3D}"/>
          </ac:inkMkLst>
        </pc:inkChg>
        <pc:inkChg chg="add mod">
          <ac:chgData name="Ahmed Mahmoud" userId="a520bb48-7c22-4e5d-98d7-2bd178c8dd0a" providerId="ADAL" clId="{25494813-163D-46EC-B81D-E798136D112A}" dt="2024-10-26T08:13:20.966" v="2039"/>
          <ac:inkMkLst>
            <pc:docMk/>
            <pc:sldMk cId="2836176894" sldId="292"/>
            <ac:inkMk id="146" creationId="{59424113-EE6C-AF08-1DB0-1FB5ECCCB0AA}"/>
          </ac:inkMkLst>
        </pc:inkChg>
        <pc:inkChg chg="add mod">
          <ac:chgData name="Ahmed Mahmoud" userId="a520bb48-7c22-4e5d-98d7-2bd178c8dd0a" providerId="ADAL" clId="{25494813-163D-46EC-B81D-E798136D112A}" dt="2024-10-26T08:13:20.966" v="2039"/>
          <ac:inkMkLst>
            <pc:docMk/>
            <pc:sldMk cId="2836176894" sldId="292"/>
            <ac:inkMk id="148" creationId="{8F377DD5-2791-B63B-3215-6F06584AFC33}"/>
          </ac:inkMkLst>
        </pc:inkChg>
        <pc:inkChg chg="add del">
          <ac:chgData name="Ahmed Mahmoud" userId="a520bb48-7c22-4e5d-98d7-2bd178c8dd0a" providerId="ADAL" clId="{25494813-163D-46EC-B81D-E798136D112A}" dt="2024-10-26T08:14:25.121" v="2059" actId="478"/>
          <ac:inkMkLst>
            <pc:docMk/>
            <pc:sldMk cId="2836176894" sldId="292"/>
            <ac:inkMk id="150" creationId="{977AA8A7-9DC5-1ACC-A5B5-AAEECB1E48F4}"/>
          </ac:inkMkLst>
        </pc:inkChg>
        <pc:inkChg chg="add del">
          <ac:chgData name="Ahmed Mahmoud" userId="a520bb48-7c22-4e5d-98d7-2bd178c8dd0a" providerId="ADAL" clId="{25494813-163D-46EC-B81D-E798136D112A}" dt="2024-10-26T08:14:26.309" v="2060" actId="478"/>
          <ac:inkMkLst>
            <pc:docMk/>
            <pc:sldMk cId="2836176894" sldId="292"/>
            <ac:inkMk id="151" creationId="{469DFC89-9E90-80DA-9ACC-B697531606D9}"/>
          </ac:inkMkLst>
        </pc:inkChg>
        <pc:cxnChg chg="add del mod">
          <ac:chgData name="Ahmed Mahmoud" userId="a520bb48-7c22-4e5d-98d7-2bd178c8dd0a" providerId="ADAL" clId="{25494813-163D-46EC-B81D-E798136D112A}" dt="2024-10-26T08:19:58.282" v="2067" actId="478"/>
          <ac:cxnSpMkLst>
            <pc:docMk/>
            <pc:sldMk cId="2836176894" sldId="292"/>
            <ac:cxnSpMk id="3" creationId="{CBC38B7A-9CAA-37BC-6318-11E6D26A4C26}"/>
          </ac:cxnSpMkLst>
        </pc:cxnChg>
        <pc:cxnChg chg="add del mod">
          <ac:chgData name="Ahmed Mahmoud" userId="a520bb48-7c22-4e5d-98d7-2bd178c8dd0a" providerId="ADAL" clId="{25494813-163D-46EC-B81D-E798136D112A}" dt="2024-10-26T08:19:58.282" v="2067" actId="478"/>
          <ac:cxnSpMkLst>
            <pc:docMk/>
            <pc:sldMk cId="2836176894" sldId="292"/>
            <ac:cxnSpMk id="5" creationId="{4A0D2D69-5638-DF4E-DC6F-9DD21D72785A}"/>
          </ac:cxnSpMkLst>
        </pc:cxnChg>
        <pc:cxnChg chg="add del">
          <ac:chgData name="Ahmed Mahmoud" userId="a520bb48-7c22-4e5d-98d7-2bd178c8dd0a" providerId="ADAL" clId="{25494813-163D-46EC-B81D-E798136D112A}" dt="2024-10-26T08:08:42.012" v="1828" actId="11529"/>
          <ac:cxnSpMkLst>
            <pc:docMk/>
            <pc:sldMk cId="2836176894" sldId="292"/>
            <ac:cxnSpMk id="38" creationId="{28462C92-5425-B7A6-1F51-C55DF1FB5546}"/>
          </ac:cxnSpMkLst>
        </pc:cxnChg>
        <pc:cxnChg chg="add del">
          <ac:chgData name="Ahmed Mahmoud" userId="a520bb48-7c22-4e5d-98d7-2bd178c8dd0a" providerId="ADAL" clId="{25494813-163D-46EC-B81D-E798136D112A}" dt="2024-10-26T08:08:41.791" v="1827" actId="11529"/>
          <ac:cxnSpMkLst>
            <pc:docMk/>
            <pc:sldMk cId="2836176894" sldId="292"/>
            <ac:cxnSpMk id="40" creationId="{ACFAE758-072A-CF48-87F8-B003BA50B8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28CAB-2326-459E-B188-56B73C3EB7E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110A-28C2-4A7E-9C99-747B478A0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110A-28C2-4A7E-9C99-747B478A0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6A031-002B-4019-945D-A8C4E8F82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7F20-DB7F-2A1E-F5E0-79D183997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79929-2F78-5C1F-BEB8-6FB26551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A1B4-B14C-8EC1-C1B6-924F14CB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3275-7EB9-0EC5-C7A3-505A4892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41F4-C7AB-539E-238F-34A25FD2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B702-6911-7588-6B6A-469FEA11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4C0F2-0655-6D6C-340E-F0D685A1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7F3C-8C4B-33C7-CBA0-D22FA4A6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74CA-1A5F-2426-83EF-71CAC0BF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5D73-6799-DE3C-F592-495AED8B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5B9B3-6E90-519A-193F-07597736D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5ADB2-55FF-731A-3813-410E42277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41CF-3FB1-C4A4-C84D-A0BDE809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C4DC-60EE-FFAD-DF84-278A9F81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E766-9904-3F95-F4BA-8529A3C8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6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10B5-DDDC-284C-CCB4-7C012667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B115-BF57-4D88-3718-71B09808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3037-6767-764E-F6A8-526492C4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FD6E-9373-DC1D-F632-A8E9A5CA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2390-747C-5D0D-2231-012CDFBA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C780-8658-2792-D397-CF6EF7DC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9F287-E884-29A9-669A-AA42CF63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662A-3B81-6F92-30CD-5C2149E9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CBEE-1A32-2DAF-5E50-E67C6F71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4532-1390-C6E0-1E8C-D8B4D37A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7E5C-EE3E-E690-B369-F96CBAA6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0EB0-CA09-DDA9-8A23-FCAC83852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E45C-FB5B-DF2E-03CA-73F3DC11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91CD3-3C80-8871-54EA-CB8C85DA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C0B5A-3A70-92FC-A883-C1AA5934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000D-F063-E0C5-DAF7-06BDA3F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E722-DED0-B7E6-DEFF-DB6342BF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70A35-5DB1-212B-2953-63892915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E3A1A-76DF-5F32-08BC-09C24F593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C7A79-631E-FD7B-01B5-9CC4963C1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A1677-AD91-55AC-8FDB-789B1483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6867-C126-D267-BEFF-E8B5AEE1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1875-FE4E-6BB7-2AE6-F5D7E621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2CC6D-6B6B-33EA-C394-96940814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4B83-CAD2-1CE1-7241-3A78A874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E6BF0-21B0-0D65-5F35-6DA0D55B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DE722-441C-B4C8-672C-6E30E2B6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DC843-72F7-F49D-AFB1-6DF2DA2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8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FAB77-B400-33B9-E171-CAAFC522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87F82-EF21-DC9F-AD62-2A199C2C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F2839-6489-878F-3641-5F9C6EFE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F352-7263-F7D4-FE9F-1C9F6825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5B64-659E-A9E4-7E34-B8AB562D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7462A-1F31-96EA-B17C-39AE20F3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F50C7-42EC-0DDD-37BC-8B250EA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DD0D7-BE89-3841-CA05-CE92F398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113EA-7385-342A-AAA8-710B37CF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5AA6-1893-27CD-C58E-A4E51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62747-602D-D47C-B733-96E93E2AA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01D06-4351-7B27-1DC7-E88A55369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2FB4-6695-26E5-6F6D-B90DC657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98B4A-4DA2-34BB-ED51-BE670C0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4A1C-583A-719A-AA38-857D2D13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4315C-C0BD-5782-3805-1D89D0E6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6462-2A20-5515-2172-8B76E418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B052-2E28-BD99-2DDA-86B4B781E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367C9-E3B3-4AF2-B999-0395E488812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8301-5E00-C09F-27A1-665AEB674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1039-FE0B-230F-0D33-961E9461A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1642F-B16C-4681-87A8-083312E5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2052-5291-F3E9-A178-879428604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C0682-1F49-4266-01BA-D7CC640B1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Lab (2) Notes</a:t>
            </a:r>
          </a:p>
          <a:p>
            <a:r>
              <a:rPr lang="en-US" dirty="0">
                <a:solidFill>
                  <a:srgbClr val="0066FF"/>
                </a:solidFill>
              </a:rPr>
              <a:t>Autumn 2024-25</a:t>
            </a:r>
          </a:p>
        </p:txBody>
      </p:sp>
    </p:spTree>
    <p:extLst>
      <p:ext uri="{BB962C8B-B14F-4D97-AF65-F5344CB8AC3E}">
        <p14:creationId xmlns:p14="http://schemas.microsoft.com/office/powerpoint/2010/main" val="83615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8BA9A7-9D00-F6B9-96FE-BFFDC06B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30" y="1194618"/>
            <a:ext cx="8785340" cy="4468764"/>
          </a:xfrm>
          <a:prstGeom prst="rect">
            <a:avLst/>
          </a:prstGeom>
          <a:solidFill>
            <a:srgbClr val="0066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86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990B-A90B-7E44-F2BC-17251311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66FF"/>
                </a:solidFill>
                <a:effectLst/>
                <a:latin typeface="+mn-lt"/>
              </a:rPr>
              <a:t>Hands On: calculating Root Mean Square RMS contrast</a:t>
            </a:r>
            <a:endParaRPr lang="en-US" dirty="0">
              <a:solidFill>
                <a:srgbClr val="0066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474F6-5894-6514-4A99-E43B11385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64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474F6-5894-6514-4A99-E43B11385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6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5100B91-1C75-71C6-FE4A-49BEC439E93B}"/>
              </a:ext>
            </a:extLst>
          </p:cNvPr>
          <p:cNvSpPr txBox="1"/>
          <p:nvPr/>
        </p:nvSpPr>
        <p:spPr>
          <a:xfrm>
            <a:off x="838200" y="2946963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Calculate the RMS contrast for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</a:rPr>
              <a:t>gray_image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mean_intensity_1 = </a:t>
            </a:r>
            <a:r>
              <a:rPr lang="en-US" dirty="0" err="1">
                <a:latin typeface="Consolas" panose="020B0609020204030204" pitchFamily="49" charset="0"/>
              </a:rPr>
              <a:t>np.mean</a:t>
            </a:r>
            <a:r>
              <a:rPr lang="en-US" dirty="0">
                <a:latin typeface="Consolas" panose="020B0609020204030204" pitchFamily="49" charset="0"/>
              </a:rPr>
              <a:t>(image)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rms_contrast_1 = </a:t>
            </a:r>
            <a:r>
              <a:rPr lang="en-US" dirty="0" err="1">
                <a:latin typeface="Consolas" panose="020B0609020204030204" pitchFamily="49" charset="0"/>
              </a:rPr>
              <a:t>np.sqrt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np.mean</a:t>
            </a:r>
            <a:r>
              <a:rPr lang="en-US" dirty="0">
                <a:latin typeface="Consolas" panose="020B0609020204030204" pitchFamily="49" charset="0"/>
              </a:rPr>
              <a:t>((image - mean_intensity_1) ** 2))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f'First</a:t>
            </a:r>
            <a:r>
              <a:rPr lang="en-US" dirty="0">
                <a:latin typeface="Consolas" panose="020B0609020204030204" pitchFamily="49" charset="0"/>
              </a:rPr>
              <a:t> image RMS contrast = {rms_contrast_1}')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Calculate the RMS contrast for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</a:rPr>
              <a:t>gray_image_low_contrast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mean_intensity_2 = </a:t>
            </a:r>
            <a:r>
              <a:rPr lang="en-US" dirty="0" err="1">
                <a:latin typeface="Consolas" panose="020B0609020204030204" pitchFamily="49" charset="0"/>
              </a:rPr>
              <a:t>np.mean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stretched_image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rms_contrast_2 = </a:t>
            </a:r>
            <a:r>
              <a:rPr lang="en-US" dirty="0" err="1">
                <a:latin typeface="Consolas" panose="020B0609020204030204" pitchFamily="49" charset="0"/>
              </a:rPr>
              <a:t>np.sqrt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np.mean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stretched_image</a:t>
            </a:r>
            <a:r>
              <a:rPr lang="en-US" dirty="0">
                <a:latin typeface="Consolas" panose="020B0609020204030204" pitchFamily="49" charset="0"/>
              </a:rPr>
              <a:t>- mean_intensity_2) ** 2))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f'Second</a:t>
            </a:r>
            <a:r>
              <a:rPr lang="en-US" dirty="0">
                <a:latin typeface="Consolas" panose="020B0609020204030204" pitchFamily="49" charset="0"/>
              </a:rPr>
              <a:t> image RMS contrast = {rms_contrast_2}')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47705-AC1B-139E-AC4E-8B3A69CC530C}"/>
              </a:ext>
            </a:extLst>
          </p:cNvPr>
          <p:cNvSpPr txBox="1"/>
          <p:nvPr/>
        </p:nvSpPr>
        <p:spPr>
          <a:xfrm>
            <a:off x="838200" y="5667223"/>
            <a:ext cx="10515600" cy="64633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 image RMS contrast = 13.330291211858185</a:t>
            </a:r>
          </a:p>
          <a:p>
            <a:r>
              <a:rPr lang="en-US" dirty="0">
                <a:latin typeface="Consolas" panose="020B0609020204030204" pitchFamily="49" charset="0"/>
              </a:rPr>
              <a:t>Second image RMS contrast = 42.27173519126207</a:t>
            </a:r>
          </a:p>
        </p:txBody>
      </p:sp>
    </p:spTree>
    <p:extLst>
      <p:ext uri="{BB962C8B-B14F-4D97-AF65-F5344CB8AC3E}">
        <p14:creationId xmlns:p14="http://schemas.microsoft.com/office/powerpoint/2010/main" val="228869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DE9D-EB36-B27F-EA74-2734893F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Creating Histograms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4B9B-75A5-43C9-5461-FFF5986B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# Plotting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figure, ax = </a:t>
            </a:r>
            <a:r>
              <a:rPr lang="en-US" sz="2000" dirty="0" err="1">
                <a:latin typeface="Consolas" panose="020B0609020204030204" pitchFamily="49" charset="0"/>
              </a:rPr>
              <a:t>plt.subplots</a:t>
            </a:r>
            <a:r>
              <a:rPr lang="en-US" sz="2000" dirty="0">
                <a:latin typeface="Consolas" panose="020B0609020204030204" pitchFamily="49" charset="0"/>
              </a:rPr>
              <a:t>(2, 2)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# Plot first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ax[0, 0].</a:t>
            </a:r>
            <a:r>
              <a:rPr lang="en-US" sz="2000" dirty="0" err="1">
                <a:latin typeface="Consolas" panose="020B0609020204030204" pitchFamily="49" charset="0"/>
              </a:rPr>
              <a:t>imshow</a:t>
            </a:r>
            <a:r>
              <a:rPr lang="en-US" sz="2000" dirty="0">
                <a:latin typeface="Consolas" panose="020B0609020204030204" pitchFamily="49" charset="0"/>
              </a:rPr>
              <a:t>(image, </a:t>
            </a:r>
            <a:r>
              <a:rPr lang="en-US" sz="2000" dirty="0" err="1">
                <a:latin typeface="Consolas" panose="020B0609020204030204" pitchFamily="49" charset="0"/>
              </a:rPr>
              <a:t>cmap</a:t>
            </a:r>
            <a:r>
              <a:rPr lang="en-US" sz="2000" dirty="0">
                <a:latin typeface="Consolas" panose="020B0609020204030204" pitchFamily="49" charset="0"/>
              </a:rPr>
              <a:t>='gray')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ax[0, 0].</a:t>
            </a:r>
            <a:r>
              <a:rPr lang="en-US" sz="2000" dirty="0" err="1">
                <a:latin typeface="Consolas" panose="020B0609020204030204" pitchFamily="49" charset="0"/>
              </a:rPr>
              <a:t>set_title</a:t>
            </a:r>
            <a:r>
              <a:rPr lang="en-US" sz="2000" dirty="0">
                <a:latin typeface="Consolas" panose="020B0609020204030204" pitchFamily="49" charset="0"/>
              </a:rPr>
              <a:t>('Original image')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# Plot second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ax[0, 1].</a:t>
            </a:r>
            <a:r>
              <a:rPr lang="en-US" sz="2000" dirty="0" err="1">
                <a:latin typeface="Consolas" panose="020B0609020204030204" pitchFamily="49" charset="0"/>
              </a:rPr>
              <a:t>imshow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stretched_image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cmap</a:t>
            </a:r>
            <a:r>
              <a:rPr lang="en-US" sz="2000" dirty="0">
                <a:latin typeface="Consolas" panose="020B0609020204030204" pitchFamily="49" charset="0"/>
              </a:rPr>
              <a:t>='gray',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ax[0, 1].</a:t>
            </a:r>
            <a:r>
              <a:rPr lang="en-US" sz="2000" dirty="0" err="1">
                <a:latin typeface="Consolas" panose="020B0609020204030204" pitchFamily="49" charset="0"/>
              </a:rPr>
              <a:t>set_title</a:t>
            </a:r>
            <a:r>
              <a:rPr lang="en-US" sz="2000" dirty="0">
                <a:latin typeface="Consolas" panose="020B0609020204030204" pitchFamily="49" charset="0"/>
              </a:rPr>
              <a:t>('Contrast-Stretched </a:t>
            </a:r>
            <a:r>
              <a:rPr lang="en-US" sz="2000" dirty="0" err="1">
                <a:latin typeface="Consolas" panose="020B0609020204030204" pitchFamily="49" charset="0"/>
              </a:rPr>
              <a:t>Imaget</a:t>
            </a:r>
            <a:r>
              <a:rPr lang="en-US" sz="2000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69111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A227C-1E41-F088-A2A0-4A24DCD4C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A5E9-5684-FEB7-ABB5-80BF135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Creating Histograms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8B49-8472-FB32-71C3-CF5225B6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# Plot first histogram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latin typeface="Consolas" panose="020B0609020204030204" pitchFamily="49" charset="0"/>
              </a:rPr>
              <a:t>ax[1, 0].hist(</a:t>
            </a:r>
            <a:r>
              <a:rPr lang="en-US" sz="2000" dirty="0" err="1">
                <a:latin typeface="Consolas" panose="020B0609020204030204" pitchFamily="49" charset="0"/>
              </a:rPr>
              <a:t>image.ravel</a:t>
            </a:r>
            <a:r>
              <a:rPr lang="en-US" sz="2000" dirty="0">
                <a:latin typeface="Consolas" panose="020B0609020204030204" pitchFamily="49" charset="0"/>
              </a:rPr>
              <a:t>(), bins= 256, color='black')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latin typeface="Consolas" panose="020B0609020204030204" pitchFamily="49" charset="0"/>
              </a:rPr>
              <a:t>ax[1, 0].</a:t>
            </a:r>
            <a:r>
              <a:rPr lang="en-US" sz="2000" dirty="0" err="1">
                <a:latin typeface="Consolas" panose="020B0609020204030204" pitchFamily="49" charset="0"/>
              </a:rPr>
              <a:t>set_title</a:t>
            </a:r>
            <a:r>
              <a:rPr lang="en-US" sz="2000" dirty="0">
                <a:latin typeface="Consolas" panose="020B0609020204030204" pitchFamily="49" charset="0"/>
              </a:rPr>
              <a:t>('Histogram')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latin typeface="Consolas" panose="020B0609020204030204" pitchFamily="49" charset="0"/>
              </a:rPr>
              <a:t>ax[1, 0].</a:t>
            </a:r>
            <a:r>
              <a:rPr lang="en-US" sz="2000" dirty="0" err="1">
                <a:latin typeface="Consolas" panose="020B0609020204030204" pitchFamily="49" charset="0"/>
              </a:rPr>
              <a:t>set_xlabel</a:t>
            </a:r>
            <a:r>
              <a:rPr lang="en-US" sz="2000" dirty="0">
                <a:latin typeface="Consolas" panose="020B0609020204030204" pitchFamily="49" charset="0"/>
              </a:rPr>
              <a:t>('Pixel Intensity')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latin typeface="Consolas" panose="020B0609020204030204" pitchFamily="49" charset="0"/>
              </a:rPr>
              <a:t>ax[1, 0].</a:t>
            </a:r>
            <a:r>
              <a:rPr lang="en-US" sz="2000" dirty="0" err="1">
                <a:latin typeface="Consolas" panose="020B0609020204030204" pitchFamily="49" charset="0"/>
              </a:rPr>
              <a:t>set_ylabel</a:t>
            </a:r>
            <a:r>
              <a:rPr lang="en-US" sz="2000" dirty="0">
                <a:latin typeface="Consolas" panose="020B0609020204030204" pitchFamily="49" charset="0"/>
              </a:rPr>
              <a:t>('Frequency')</a:t>
            </a:r>
          </a:p>
          <a:p>
            <a:pPr marL="514350" indent="-514350">
              <a:buFont typeface="+mj-lt"/>
              <a:buAutoNum type="arabicPeriod" startAt="9"/>
            </a:pPr>
            <a:endParaRPr lang="en-US" sz="2000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# Plot second histogram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latin typeface="Consolas" panose="020B0609020204030204" pitchFamily="49" charset="0"/>
              </a:rPr>
              <a:t>ax[1, 1].hist(</a:t>
            </a:r>
            <a:r>
              <a:rPr lang="en-US" sz="2000" dirty="0" err="1">
                <a:latin typeface="Consolas" panose="020B0609020204030204" pitchFamily="49" charset="0"/>
              </a:rPr>
              <a:t>stretched_image.ravel</a:t>
            </a:r>
            <a:r>
              <a:rPr lang="en-US" sz="2000" dirty="0">
                <a:latin typeface="Consolas" panose="020B0609020204030204" pitchFamily="49" charset="0"/>
              </a:rPr>
              <a:t>(), bins= 256,  color='k')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latin typeface="Consolas" panose="020B0609020204030204" pitchFamily="49" charset="0"/>
              </a:rPr>
              <a:t>ax[1, 1].</a:t>
            </a:r>
            <a:r>
              <a:rPr lang="en-US" sz="2000" dirty="0" err="1">
                <a:latin typeface="Consolas" panose="020B0609020204030204" pitchFamily="49" charset="0"/>
              </a:rPr>
              <a:t>set_title</a:t>
            </a:r>
            <a:r>
              <a:rPr lang="en-US" sz="2000" dirty="0">
                <a:latin typeface="Consolas" panose="020B0609020204030204" pitchFamily="49" charset="0"/>
              </a:rPr>
              <a:t>('Histogram')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latin typeface="Consolas" panose="020B0609020204030204" pitchFamily="49" charset="0"/>
              </a:rPr>
              <a:t>ax[1, 1].</a:t>
            </a:r>
            <a:r>
              <a:rPr lang="en-US" sz="2000" dirty="0" err="1">
                <a:latin typeface="Consolas" panose="020B0609020204030204" pitchFamily="49" charset="0"/>
              </a:rPr>
              <a:t>set_xlabel</a:t>
            </a:r>
            <a:r>
              <a:rPr lang="en-US" sz="2000" dirty="0">
                <a:latin typeface="Consolas" panose="020B0609020204030204" pitchFamily="49" charset="0"/>
              </a:rPr>
              <a:t>('Pixel Intensity')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000" dirty="0">
                <a:latin typeface="Consolas" panose="020B0609020204030204" pitchFamily="49" charset="0"/>
              </a:rPr>
              <a:t>ax[1, 1].</a:t>
            </a:r>
            <a:r>
              <a:rPr lang="en-US" sz="2000" dirty="0" err="1">
                <a:latin typeface="Consolas" panose="020B0609020204030204" pitchFamily="49" charset="0"/>
              </a:rPr>
              <a:t>set_ylabel</a:t>
            </a:r>
            <a:r>
              <a:rPr lang="en-US" sz="2000" dirty="0">
                <a:latin typeface="Consolas" panose="020B0609020204030204" pitchFamily="49" charset="0"/>
              </a:rPr>
              <a:t>('Frequency')</a:t>
            </a:r>
          </a:p>
        </p:txBody>
      </p:sp>
    </p:spTree>
    <p:extLst>
      <p:ext uri="{BB962C8B-B14F-4D97-AF65-F5344CB8AC3E}">
        <p14:creationId xmlns:p14="http://schemas.microsoft.com/office/powerpoint/2010/main" val="315295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82903-5EC7-3238-37CE-7FC0F6FB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7" y="517722"/>
            <a:ext cx="7767486" cy="58225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6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31D9-6B5C-843E-5AAE-1BC19489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Interpreting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7D17-2F9F-A525-B5FF-4986694D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Dark Image: Histogram peaks at lower intensity values.</a:t>
            </a:r>
          </a:p>
          <a:p>
            <a:r>
              <a:rPr lang="en-US" i="0" dirty="0">
                <a:effectLst/>
              </a:rPr>
              <a:t>Bright Image: Histogram peaks at higher intensity values.</a:t>
            </a:r>
          </a:p>
          <a:p>
            <a:r>
              <a:rPr lang="en-US" i="0" dirty="0">
                <a:effectLst/>
              </a:rPr>
              <a:t>Low Contrast: Histogram is narrow and concentrated.</a:t>
            </a:r>
          </a:p>
          <a:p>
            <a:r>
              <a:rPr lang="en-US" i="0" dirty="0">
                <a:effectLst/>
              </a:rPr>
              <a:t>High Contrast: Histogram spans a wide range of intensity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9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C5FC-9868-CC6F-2987-BC247B80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4A96-B4BA-7F61-B6C5-611268CE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latin typeface="Consolas" panose="020B0609020204030204" pitchFamily="49" charset="0"/>
              </a:rPr>
              <a:t>skimage</a:t>
            </a:r>
            <a:r>
              <a:rPr lang="en-US" sz="2000" dirty="0">
                <a:latin typeface="Consolas" panose="020B0609020204030204" pitchFamily="49" charset="0"/>
              </a:rPr>
              <a:t> import exposure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# Apply histogram equalization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img_eq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exposure.equalize_hist</a:t>
            </a:r>
            <a:r>
              <a:rPr lang="en-US" sz="2000" dirty="0">
                <a:latin typeface="Consolas" panose="020B0609020204030204" pitchFamily="49" charset="0"/>
              </a:rPr>
              <a:t>(image)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img_eq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img_as_ubyte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img_eq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# Plotting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fig, ax = </a:t>
            </a:r>
            <a:r>
              <a:rPr lang="en-US" sz="2000" dirty="0" err="1">
                <a:latin typeface="Consolas" panose="020B0609020204030204" pitchFamily="49" charset="0"/>
              </a:rPr>
              <a:t>plt.subplots</a:t>
            </a:r>
            <a:r>
              <a:rPr lang="en-US" sz="2000" dirty="0">
                <a:latin typeface="Consolas" panose="020B0609020204030204" pitchFamily="49" charset="0"/>
              </a:rPr>
              <a:t>(1, 2, </a:t>
            </a:r>
            <a:r>
              <a:rPr lang="en-US" sz="2000" dirty="0" err="1">
                <a:latin typeface="Consolas" panose="020B0609020204030204" pitchFamily="49" charset="0"/>
              </a:rPr>
              <a:t>figsize</a:t>
            </a:r>
            <a:r>
              <a:rPr lang="en-US" sz="2000" dirty="0">
                <a:latin typeface="Consolas" panose="020B0609020204030204" pitchFamily="49" charset="0"/>
              </a:rPr>
              <a:t>=(15, 5))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084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89FE3-16E4-C210-7E3E-1C34F964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247775"/>
            <a:ext cx="10868025" cy="43624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45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B20A07-7A05-B9F1-E259-84F77FB2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9" y="201188"/>
            <a:ext cx="9242322" cy="64556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57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8EF23-93F2-D3B7-475E-B09DAF976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D64D-500A-3979-6518-CC628911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28786-5B84-33B2-26DF-5970AC818A10}"/>
              </a:ext>
            </a:extLst>
          </p:cNvPr>
          <p:cNvSpPr txBox="1"/>
          <p:nvPr/>
        </p:nvSpPr>
        <p:spPr>
          <a:xfrm>
            <a:off x="1524" y="6550223"/>
            <a:ext cx="12190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</a:rPr>
              <a:t>https://github.com/qassasahmed/ip/tree/main/LABS2425/2</a:t>
            </a:r>
          </a:p>
        </p:txBody>
      </p:sp>
    </p:spTree>
    <p:extLst>
      <p:ext uri="{BB962C8B-B14F-4D97-AF65-F5344CB8AC3E}">
        <p14:creationId xmlns:p14="http://schemas.microsoft.com/office/powerpoint/2010/main" val="12855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276E-DF4A-789E-2802-0FEC913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7D9C-160C-97A2-3EC0-3BC5ABB3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affects spatial resolution.</a:t>
            </a:r>
          </a:p>
          <a:p>
            <a:r>
              <a:rPr lang="en-US" dirty="0"/>
              <a:t>Quantization affects intensity resolution.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0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DA806-543B-5B34-BC4D-471B4D0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Aliasing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D4D09A-ED31-E92F-A079-10E90599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Aliasing occurs when sampling rate is too low to capture the image details leading to distortions.</a:t>
            </a:r>
          </a:p>
          <a:p>
            <a:r>
              <a:rPr lang="en-US" dirty="0"/>
              <a:t>Aliasing can be avoided by sampling at a rate that is at least twice the highest frequency component of the signal (Nyquist-Shannon sampling theorem).</a:t>
            </a:r>
          </a:p>
        </p:txBody>
      </p:sp>
    </p:spTree>
    <p:extLst>
      <p:ext uri="{BB962C8B-B14F-4D97-AF65-F5344CB8AC3E}">
        <p14:creationId xmlns:p14="http://schemas.microsoft.com/office/powerpoint/2010/main" val="293573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B58B-C696-C802-1202-0F99A4B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Quantization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999E-E991-EE99-427E-48D3C16C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error refers to the difference between the original continuous intensity and the quantized (</a:t>
            </a:r>
            <a:r>
              <a:rPr lang="en-US" dirty="0">
                <a:solidFill>
                  <a:srgbClr val="0066FF"/>
                </a:solidFill>
              </a:rPr>
              <a:t>rounded</a:t>
            </a:r>
            <a:r>
              <a:rPr lang="en-US" dirty="0"/>
              <a:t>) value.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5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8AA7-B2A0-4490-AD41-3CB1B1E3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Image Processing in Spatial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9D70-1549-2453-343E-677E674B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system-ui"/>
              </a:rPr>
              <a:t>The term spatial domain refers to the image plane itself.</a:t>
            </a:r>
          </a:p>
          <a:p>
            <a:r>
              <a:rPr lang="en-US" dirty="0">
                <a:latin typeface="system-ui"/>
              </a:rPr>
              <a:t>I</a:t>
            </a:r>
            <a:r>
              <a:rPr lang="en-US" b="0" dirty="0">
                <a:effectLst/>
                <a:latin typeface="system-ui"/>
              </a:rPr>
              <a:t>mage processing methods in this category are based on direct manipulation of pixels in an image.</a:t>
            </a:r>
          </a:p>
          <a:p>
            <a:r>
              <a:rPr lang="en-US" dirty="0">
                <a:latin typeface="system-ui"/>
              </a:rPr>
              <a:t>Examples include </a:t>
            </a:r>
            <a:r>
              <a:rPr lang="en-US" dirty="0">
                <a:solidFill>
                  <a:srgbClr val="0066FF"/>
                </a:solidFill>
                <a:latin typeface="system-ui"/>
              </a:rPr>
              <a:t>Contrast Stretching </a:t>
            </a:r>
            <a:r>
              <a:rPr lang="en-US" dirty="0">
                <a:latin typeface="system-ui"/>
              </a:rPr>
              <a:t>and </a:t>
            </a:r>
            <a:r>
              <a:rPr lang="en-US" dirty="0">
                <a:solidFill>
                  <a:srgbClr val="0066FF"/>
                </a:solidFill>
                <a:latin typeface="system-ui"/>
              </a:rPr>
              <a:t>Histogram Equalization</a:t>
            </a:r>
            <a:r>
              <a:rPr lang="en-US" dirty="0">
                <a:latin typeface="system-ui"/>
              </a:rPr>
              <a:t>.</a:t>
            </a:r>
            <a:endParaRPr lang="en-US" b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95941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F588-DCBF-4BE9-184A-167BC768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4659-E931-2DDF-A746-EA5DA138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histogram is a type of bar chart that represents the distribution of a dataset. </a:t>
            </a:r>
          </a:p>
          <a:p>
            <a:r>
              <a:rPr lang="en-US" dirty="0"/>
              <a:t>It divides data into intervals, called "bins," and shows the frequency of data points in each bin. </a:t>
            </a:r>
          </a:p>
          <a:p>
            <a:r>
              <a:rPr lang="en-US" dirty="0"/>
              <a:t>Each bar's height corresponds to the number of data points within that range, making it easy to visualize the shape, spread, and central tendency of the data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9630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BBCA-74E5-106F-8152-8663803A61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Contrast Stretching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1A339-893E-00DB-D9E1-9BDB46866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55039"/>
              </p:ext>
            </p:extLst>
          </p:nvPr>
        </p:nvGraphicFramePr>
        <p:xfrm>
          <a:off x="838200" y="225477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851243891"/>
                    </a:ext>
                  </a:extLst>
                </a:gridCol>
                <a:gridCol w="8564880">
                  <a:extLst>
                    <a:ext uri="{9D8B030D-6E8A-4147-A177-3AD203B41FA5}">
                      <a16:colId xmlns:a16="http://schemas.microsoft.com/office/drawing/2014/main" val="301108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exposure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functions for adjusting the dynamic range and contrast of images.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138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9FABC-655A-46BE-55E4-CE424D8F0A31}"/>
              </a:ext>
            </a:extLst>
          </p:cNvPr>
          <p:cNvSpPr txBox="1">
            <a:spLocks/>
          </p:cNvSpPr>
          <p:nvPr/>
        </p:nvSpPr>
        <p:spPr>
          <a:xfrm>
            <a:off x="838200" y="1685371"/>
            <a:ext cx="10515600" cy="56940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the following modules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0D380-77A9-4626-C3B7-0786900240B5}"/>
              </a:ext>
            </a:extLst>
          </p:cNvPr>
          <p:cNvSpPr/>
          <p:nvPr/>
        </p:nvSpPr>
        <p:spPr>
          <a:xfrm>
            <a:off x="838200" y="6129599"/>
            <a:ext cx="10515600" cy="4206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applying contrast stretching and interpreting histograms.</a:t>
            </a:r>
          </a:p>
        </p:txBody>
      </p:sp>
    </p:spTree>
    <p:extLst>
      <p:ext uri="{BB962C8B-B14F-4D97-AF65-F5344CB8AC3E}">
        <p14:creationId xmlns:p14="http://schemas.microsoft.com/office/powerpoint/2010/main" val="306534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DCBE-F296-4E24-55BF-563B24E6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Contrast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D938-0632-CCBB-1063-61D7DA85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latin typeface="Consolas" panose="020B0609020204030204" pitchFamily="49" charset="0"/>
              </a:rPr>
              <a:t>skimage</a:t>
            </a:r>
            <a:r>
              <a:rPr lang="en-US" sz="2000" dirty="0">
                <a:latin typeface="Consolas" panose="020B0609020204030204" pitchFamily="49" charset="0"/>
              </a:rPr>
              <a:t> import exposure,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as np</a:t>
            </a:r>
            <a:endParaRPr lang="en-US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# Load an example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image = </a:t>
            </a:r>
            <a:r>
              <a:rPr lang="en-US" sz="2000" dirty="0" err="1">
                <a:latin typeface="Consolas" panose="020B0609020204030204" pitchFamily="49" charset="0"/>
              </a:rPr>
              <a:t>data.moon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# Apply contrast stretching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p2, p98 = </a:t>
            </a:r>
            <a:r>
              <a:rPr lang="en-US" sz="2000" dirty="0" err="1">
                <a:latin typeface="Consolas" panose="020B0609020204030204" pitchFamily="49" charset="0"/>
              </a:rPr>
              <a:t>np.percentile</a:t>
            </a:r>
            <a:r>
              <a:rPr lang="en-US" sz="2000" dirty="0">
                <a:latin typeface="Consolas" panose="020B0609020204030204" pitchFamily="49" charset="0"/>
              </a:rPr>
              <a:t>(image, (2, 98))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stretched_image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exposure.rescale_intensity</a:t>
            </a:r>
            <a:r>
              <a:rPr lang="en-US" sz="2000" dirty="0">
                <a:latin typeface="Consolas" panose="020B0609020204030204" pitchFamily="49" charset="0"/>
              </a:rPr>
              <a:t>(image, </a:t>
            </a:r>
            <a:r>
              <a:rPr lang="en-US" sz="2000" dirty="0" err="1">
                <a:latin typeface="Consolas" panose="020B0609020204030204" pitchFamily="49" charset="0"/>
              </a:rPr>
              <a:t>in_range</a:t>
            </a:r>
            <a:r>
              <a:rPr lang="en-US" sz="2000" dirty="0">
                <a:latin typeface="Consolas" panose="020B0609020204030204" pitchFamily="49" charset="0"/>
              </a:rPr>
              <a:t>=(p2, p98))</a:t>
            </a:r>
          </a:p>
        </p:txBody>
      </p:sp>
    </p:spTree>
    <p:extLst>
      <p:ext uri="{BB962C8B-B14F-4D97-AF65-F5344CB8AC3E}">
        <p14:creationId xmlns:p14="http://schemas.microsoft.com/office/powerpoint/2010/main" val="69370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75020-F066-C086-9130-DBA709655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CE73-07B1-5C53-445A-8BBACE8D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Contrast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F421-857E-5F98-E69C-54F1123B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fig, ax = </a:t>
            </a:r>
            <a:r>
              <a:rPr lang="en-US" sz="2000" dirty="0" err="1">
                <a:latin typeface="Consolas" panose="020B0609020204030204" pitchFamily="49" charset="0"/>
              </a:rPr>
              <a:t>plt.subplots</a:t>
            </a:r>
            <a:r>
              <a:rPr lang="en-US" sz="2000" dirty="0">
                <a:latin typeface="Consolas" panose="020B0609020204030204" pitchFamily="49" charset="0"/>
              </a:rPr>
              <a:t>(1, 2)</a:t>
            </a:r>
          </a:p>
          <a:p>
            <a:pPr marL="514350" indent="-514350">
              <a:buFont typeface="+mj-lt"/>
              <a:buAutoNum type="arabicPeriod" startAt="8"/>
            </a:pPr>
            <a:endParaRPr lang="en-US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ax[0].</a:t>
            </a:r>
            <a:r>
              <a:rPr lang="en-US" sz="2000" dirty="0" err="1">
                <a:latin typeface="Consolas" panose="020B0609020204030204" pitchFamily="49" charset="0"/>
              </a:rPr>
              <a:t>imshow</a:t>
            </a:r>
            <a:r>
              <a:rPr lang="en-US" sz="2000" dirty="0">
                <a:latin typeface="Consolas" panose="020B0609020204030204" pitchFamily="49" charset="0"/>
              </a:rPr>
              <a:t>(image, </a:t>
            </a:r>
            <a:r>
              <a:rPr lang="en-US" sz="2000" dirty="0" err="1">
                <a:latin typeface="Consolas" panose="020B0609020204030204" pitchFamily="49" charset="0"/>
              </a:rPr>
              <a:t>cmap</a:t>
            </a:r>
            <a:r>
              <a:rPr lang="en-US" sz="2000" dirty="0">
                <a:latin typeface="Consolas" panose="020B0609020204030204" pitchFamily="49" charset="0"/>
              </a:rPr>
              <a:t>='gray')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ax[0].</a:t>
            </a:r>
            <a:r>
              <a:rPr lang="en-US" sz="2000" dirty="0" err="1">
                <a:latin typeface="Consolas" panose="020B0609020204030204" pitchFamily="49" charset="0"/>
              </a:rPr>
              <a:t>set_title</a:t>
            </a:r>
            <a:r>
              <a:rPr lang="en-US" sz="2000" dirty="0">
                <a:latin typeface="Consolas" panose="020B0609020204030204" pitchFamily="49" charset="0"/>
              </a:rPr>
              <a:t>('Original Image')</a:t>
            </a:r>
          </a:p>
          <a:p>
            <a:pPr marL="514350" indent="-514350">
              <a:buFont typeface="+mj-lt"/>
              <a:buAutoNum type="arabicPeriod" startAt="8"/>
            </a:pPr>
            <a:endParaRPr lang="en-US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ax[1].</a:t>
            </a:r>
            <a:r>
              <a:rPr lang="en-US" sz="2000" dirty="0" err="1">
                <a:latin typeface="Consolas" panose="020B0609020204030204" pitchFamily="49" charset="0"/>
              </a:rPr>
              <a:t>imshow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stretched_image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cmap</a:t>
            </a:r>
            <a:r>
              <a:rPr lang="en-US" sz="2000" dirty="0">
                <a:latin typeface="Consolas" panose="020B0609020204030204" pitchFamily="49" charset="0"/>
              </a:rPr>
              <a:t>='gray')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ax[1].</a:t>
            </a:r>
            <a:r>
              <a:rPr lang="en-US" sz="2000" dirty="0" err="1">
                <a:latin typeface="Consolas" panose="020B0609020204030204" pitchFamily="49" charset="0"/>
              </a:rPr>
              <a:t>set_title</a:t>
            </a:r>
            <a:r>
              <a:rPr lang="en-US" sz="2000" dirty="0">
                <a:latin typeface="Consolas" panose="020B0609020204030204" pitchFamily="49" charset="0"/>
              </a:rPr>
              <a:t>('Contrast-Stretched Image')</a:t>
            </a:r>
          </a:p>
          <a:p>
            <a:pPr marL="514350" indent="-514350">
              <a:buFont typeface="+mj-lt"/>
              <a:buAutoNum type="arabicPeriod" startAt="8"/>
            </a:pPr>
            <a:endParaRPr lang="en-US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sz="2000" dirty="0" err="1">
                <a:latin typeface="Consolas" panose="020B0609020204030204" pitchFamily="49" charset="0"/>
              </a:rPr>
              <a:t>fig.tight_layout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000" dirty="0" err="1">
                <a:latin typeface="Consolas" panose="020B0609020204030204" pitchFamily="49" charset="0"/>
              </a:rPr>
              <a:t>plt.show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888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854</Words>
  <Application>Microsoft Office PowerPoint</Application>
  <PresentationFormat>Widescreen</PresentationFormat>
  <Paragraphs>103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Consolas</vt:lpstr>
      <vt:lpstr>system-ui</vt:lpstr>
      <vt:lpstr>Office Theme</vt:lpstr>
      <vt:lpstr>Image Processing</vt:lpstr>
      <vt:lpstr>Review</vt:lpstr>
      <vt:lpstr>Aliasing</vt:lpstr>
      <vt:lpstr>Quantization Error</vt:lpstr>
      <vt:lpstr>Image Processing in Spatial Domain</vt:lpstr>
      <vt:lpstr>Histogram</vt:lpstr>
      <vt:lpstr>Hands On: Contrast Stretching</vt:lpstr>
      <vt:lpstr>Hands On: Contrast Stretching</vt:lpstr>
      <vt:lpstr>Hands On: Contrast Stretching</vt:lpstr>
      <vt:lpstr>PowerPoint Presentation</vt:lpstr>
      <vt:lpstr>Hands On: calculating Root Mean Square RMS contrast</vt:lpstr>
      <vt:lpstr>Hands On: Creating Histograms</vt:lpstr>
      <vt:lpstr>Hands On: Creating Histograms</vt:lpstr>
      <vt:lpstr>PowerPoint Presentation</vt:lpstr>
      <vt:lpstr>Interpreting Histogram</vt:lpstr>
      <vt:lpstr>Hands On: Histogram Equalization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1</cp:revision>
  <dcterms:created xsi:type="dcterms:W3CDTF">2024-10-25T06:50:43Z</dcterms:created>
  <dcterms:modified xsi:type="dcterms:W3CDTF">2024-10-26T09:19:01Z</dcterms:modified>
</cp:coreProperties>
</file>