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3" r:id="rId6"/>
    <p:sldId id="265" r:id="rId7"/>
    <p:sldId id="264" r:id="rId8"/>
    <p:sldId id="272" r:id="rId9"/>
    <p:sldId id="262" r:id="rId10"/>
    <p:sldId id="266" r:id="rId11"/>
    <p:sldId id="261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FAE4A8-C41F-44A3-84CC-E1903E8DF715}" v="112" dt="2024-11-01T13:37:14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Mahmoud" userId="a520bb48-7c22-4e5d-98d7-2bd178c8dd0a" providerId="ADAL" clId="{BCFAE4A8-C41F-44A3-84CC-E1903E8DF715}"/>
    <pc:docChg chg="undo custSel addSld delSld modSld sldOrd">
      <pc:chgData name="Ahmed Mahmoud" userId="a520bb48-7c22-4e5d-98d7-2bd178c8dd0a" providerId="ADAL" clId="{BCFAE4A8-C41F-44A3-84CC-E1903E8DF715}" dt="2024-11-02T10:02:07.983" v="1801" actId="20577"/>
      <pc:docMkLst>
        <pc:docMk/>
      </pc:docMkLst>
      <pc:sldChg chg="addSp delSp modSp mod">
        <pc:chgData name="Ahmed Mahmoud" userId="a520bb48-7c22-4e5d-98d7-2bd178c8dd0a" providerId="ADAL" clId="{BCFAE4A8-C41F-44A3-84CC-E1903E8DF715}" dt="2024-10-31T13:09:17.111" v="1272" actId="207"/>
        <pc:sldMkLst>
          <pc:docMk/>
          <pc:sldMk cId="5955263" sldId="256"/>
        </pc:sldMkLst>
        <pc:spChg chg="add del mod">
          <ac:chgData name="Ahmed Mahmoud" userId="a520bb48-7c22-4e5d-98d7-2bd178c8dd0a" providerId="ADAL" clId="{BCFAE4A8-C41F-44A3-84CC-E1903E8DF715}" dt="2024-10-31T10:37:56.867" v="685" actId="21"/>
          <ac:spMkLst>
            <pc:docMk/>
            <pc:sldMk cId="5955263" sldId="256"/>
            <ac:spMk id="5" creationId="{1D2C99A0-C169-202B-AA4B-C6F5FA25A367}"/>
          </ac:spMkLst>
        </pc:spChg>
        <pc:spChg chg="add del mod">
          <ac:chgData name="Ahmed Mahmoud" userId="a520bb48-7c22-4e5d-98d7-2bd178c8dd0a" providerId="ADAL" clId="{BCFAE4A8-C41F-44A3-84CC-E1903E8DF715}" dt="2024-10-31T13:09:17.111" v="1272" actId="207"/>
          <ac:spMkLst>
            <pc:docMk/>
            <pc:sldMk cId="5955263" sldId="256"/>
            <ac:spMk id="6" creationId="{71B2C2AB-5DC0-FF83-310B-E497220E19BC}"/>
          </ac:spMkLst>
        </pc:spChg>
      </pc:sldChg>
      <pc:sldChg chg="addSp modSp mod">
        <pc:chgData name="Ahmed Mahmoud" userId="a520bb48-7c22-4e5d-98d7-2bd178c8dd0a" providerId="ADAL" clId="{BCFAE4A8-C41F-44A3-84CC-E1903E8DF715}" dt="2024-10-31T11:39:22.944" v="714" actId="207"/>
        <pc:sldMkLst>
          <pc:docMk/>
          <pc:sldMk cId="856129812" sldId="257"/>
        </pc:sldMkLst>
        <pc:spChg chg="mod">
          <ac:chgData name="Ahmed Mahmoud" userId="a520bb48-7c22-4e5d-98d7-2bd178c8dd0a" providerId="ADAL" clId="{BCFAE4A8-C41F-44A3-84CC-E1903E8DF715}" dt="2024-10-31T07:19:18.270" v="131" actId="207"/>
          <ac:spMkLst>
            <pc:docMk/>
            <pc:sldMk cId="856129812" sldId="257"/>
            <ac:spMk id="2" creationId="{A5E2E1A9-9BE2-A602-F536-86F841AE3873}"/>
          </ac:spMkLst>
        </pc:spChg>
        <pc:spChg chg="mod">
          <ac:chgData name="Ahmed Mahmoud" userId="a520bb48-7c22-4e5d-98d7-2bd178c8dd0a" providerId="ADAL" clId="{BCFAE4A8-C41F-44A3-84CC-E1903E8DF715}" dt="2024-10-30T15:13:44.187" v="130" actId="313"/>
          <ac:spMkLst>
            <pc:docMk/>
            <pc:sldMk cId="856129812" sldId="257"/>
            <ac:spMk id="3" creationId="{E56DD57E-EA30-2AB5-E1E1-23BE01279C03}"/>
          </ac:spMkLst>
        </pc:spChg>
        <pc:spChg chg="add mod">
          <ac:chgData name="Ahmed Mahmoud" userId="a520bb48-7c22-4e5d-98d7-2bd178c8dd0a" providerId="ADAL" clId="{BCFAE4A8-C41F-44A3-84CC-E1903E8DF715}" dt="2024-10-31T11:39:22.944" v="714" actId="207"/>
          <ac:spMkLst>
            <pc:docMk/>
            <pc:sldMk cId="856129812" sldId="257"/>
            <ac:spMk id="5" creationId="{304312DF-D38A-89D6-05FD-573B64C4DFA8}"/>
          </ac:spMkLst>
        </pc:spChg>
      </pc:sldChg>
      <pc:sldChg chg="addSp modSp new mod ord">
        <pc:chgData name="Ahmed Mahmoud" userId="a520bb48-7c22-4e5d-98d7-2bd178c8dd0a" providerId="ADAL" clId="{BCFAE4A8-C41F-44A3-84CC-E1903E8DF715}" dt="2024-10-31T13:55:09.070" v="1328" actId="313"/>
        <pc:sldMkLst>
          <pc:docMk/>
          <pc:sldMk cId="277475509" sldId="258"/>
        </pc:sldMkLst>
        <pc:spChg chg="mod">
          <ac:chgData name="Ahmed Mahmoud" userId="a520bb48-7c22-4e5d-98d7-2bd178c8dd0a" providerId="ADAL" clId="{BCFAE4A8-C41F-44A3-84CC-E1903E8DF715}" dt="2024-10-31T07:39:02.043" v="176" actId="207"/>
          <ac:spMkLst>
            <pc:docMk/>
            <pc:sldMk cId="277475509" sldId="258"/>
            <ac:spMk id="2" creationId="{189EADEB-28A1-E9DB-1957-5693F34246F9}"/>
          </ac:spMkLst>
        </pc:spChg>
        <pc:spChg chg="mod">
          <ac:chgData name="Ahmed Mahmoud" userId="a520bb48-7c22-4e5d-98d7-2bd178c8dd0a" providerId="ADAL" clId="{BCFAE4A8-C41F-44A3-84CC-E1903E8DF715}" dt="2024-10-31T13:55:09.070" v="1328" actId="313"/>
          <ac:spMkLst>
            <pc:docMk/>
            <pc:sldMk cId="277475509" sldId="258"/>
            <ac:spMk id="3" creationId="{C4E613BE-89EC-6C6E-0B18-53D6A4308CA7}"/>
          </ac:spMkLst>
        </pc:spChg>
        <pc:spChg chg="add mod">
          <ac:chgData name="Ahmed Mahmoud" userId="a520bb48-7c22-4e5d-98d7-2bd178c8dd0a" providerId="ADAL" clId="{BCFAE4A8-C41F-44A3-84CC-E1903E8DF715}" dt="2024-10-31T10:10:22.885" v="681" actId="207"/>
          <ac:spMkLst>
            <pc:docMk/>
            <pc:sldMk cId="277475509" sldId="258"/>
            <ac:spMk id="4" creationId="{8FE62A36-DB01-CA83-6CF4-856BF160DD9F}"/>
          </ac:spMkLst>
        </pc:spChg>
      </pc:sldChg>
      <pc:sldChg chg="modSp new del mod ord">
        <pc:chgData name="Ahmed Mahmoud" userId="a520bb48-7c22-4e5d-98d7-2bd178c8dd0a" providerId="ADAL" clId="{BCFAE4A8-C41F-44A3-84CC-E1903E8DF715}" dt="2024-10-31T10:01:54.883" v="614" actId="47"/>
        <pc:sldMkLst>
          <pc:docMk/>
          <pc:sldMk cId="594152069" sldId="259"/>
        </pc:sldMkLst>
        <pc:spChg chg="mod">
          <ac:chgData name="Ahmed Mahmoud" userId="a520bb48-7c22-4e5d-98d7-2bd178c8dd0a" providerId="ADAL" clId="{BCFAE4A8-C41F-44A3-84CC-E1903E8DF715}" dt="2024-10-31T07:40:11.707" v="198" actId="20577"/>
          <ac:spMkLst>
            <pc:docMk/>
            <pc:sldMk cId="594152069" sldId="259"/>
            <ac:spMk id="2" creationId="{3FD5B07F-5C99-4B75-111B-5500809B1548}"/>
          </ac:spMkLst>
        </pc:spChg>
        <pc:spChg chg="mod">
          <ac:chgData name="Ahmed Mahmoud" userId="a520bb48-7c22-4e5d-98d7-2bd178c8dd0a" providerId="ADAL" clId="{BCFAE4A8-C41F-44A3-84CC-E1903E8DF715}" dt="2024-10-31T08:30:01.460" v="322" actId="20577"/>
          <ac:spMkLst>
            <pc:docMk/>
            <pc:sldMk cId="594152069" sldId="259"/>
            <ac:spMk id="3" creationId="{F1460A8F-9F6C-6F7F-A749-07A4CECB5E45}"/>
          </ac:spMkLst>
        </pc:spChg>
      </pc:sldChg>
      <pc:sldChg chg="addSp delSp modSp new mod ord">
        <pc:chgData name="Ahmed Mahmoud" userId="a520bb48-7c22-4e5d-98d7-2bd178c8dd0a" providerId="ADAL" clId="{BCFAE4A8-C41F-44A3-84CC-E1903E8DF715}" dt="2024-10-31T12:36:29.878" v="845" actId="2085"/>
        <pc:sldMkLst>
          <pc:docMk/>
          <pc:sldMk cId="293524861" sldId="260"/>
        </pc:sldMkLst>
        <pc:spChg chg="del">
          <ac:chgData name="Ahmed Mahmoud" userId="a520bb48-7c22-4e5d-98d7-2bd178c8dd0a" providerId="ADAL" clId="{BCFAE4A8-C41F-44A3-84CC-E1903E8DF715}" dt="2024-10-31T07:48:51.535" v="208" actId="478"/>
          <ac:spMkLst>
            <pc:docMk/>
            <pc:sldMk cId="293524861" sldId="260"/>
            <ac:spMk id="2" creationId="{7CEC93EC-C47C-9340-D8FE-06FC5C89C60B}"/>
          </ac:spMkLst>
        </pc:spChg>
        <pc:spChg chg="add mod">
          <ac:chgData name="Ahmed Mahmoud" userId="a520bb48-7c22-4e5d-98d7-2bd178c8dd0a" providerId="ADAL" clId="{BCFAE4A8-C41F-44A3-84CC-E1903E8DF715}" dt="2024-10-31T10:46:07.434" v="693" actId="20577"/>
          <ac:spMkLst>
            <pc:docMk/>
            <pc:sldMk cId="293524861" sldId="260"/>
            <ac:spMk id="2" creationId="{F9820828-5B56-3DD3-0772-C94DCCF22449}"/>
          </ac:spMkLst>
        </pc:spChg>
        <pc:spChg chg="del">
          <ac:chgData name="Ahmed Mahmoud" userId="a520bb48-7c22-4e5d-98d7-2bd178c8dd0a" providerId="ADAL" clId="{BCFAE4A8-C41F-44A3-84CC-E1903E8DF715}" dt="2024-10-31T07:48:49.690" v="207" actId="478"/>
          <ac:spMkLst>
            <pc:docMk/>
            <pc:sldMk cId="293524861" sldId="260"/>
            <ac:spMk id="3" creationId="{B8257152-B9C9-3D62-F898-F0DE6AE106D3}"/>
          </ac:spMkLst>
        </pc:spChg>
        <pc:picChg chg="add mod">
          <ac:chgData name="Ahmed Mahmoud" userId="a520bb48-7c22-4e5d-98d7-2bd178c8dd0a" providerId="ADAL" clId="{BCFAE4A8-C41F-44A3-84CC-E1903E8DF715}" dt="2024-10-31T12:36:29.878" v="845" actId="2085"/>
          <ac:picMkLst>
            <pc:docMk/>
            <pc:sldMk cId="293524861" sldId="260"/>
            <ac:picMk id="1026" creationId="{0DE1D45D-045A-1003-526A-F06553D5DC2B}"/>
          </ac:picMkLst>
        </pc:picChg>
      </pc:sldChg>
      <pc:sldChg chg="addSp modSp new mod ord">
        <pc:chgData name="Ahmed Mahmoud" userId="a520bb48-7c22-4e5d-98d7-2bd178c8dd0a" providerId="ADAL" clId="{BCFAE4A8-C41F-44A3-84CC-E1903E8DF715}" dt="2024-10-31T20:10:22.505" v="1707" actId="12"/>
        <pc:sldMkLst>
          <pc:docMk/>
          <pc:sldMk cId="826546301" sldId="261"/>
        </pc:sldMkLst>
        <pc:spChg chg="mod">
          <ac:chgData name="Ahmed Mahmoud" userId="a520bb48-7c22-4e5d-98d7-2bd178c8dd0a" providerId="ADAL" clId="{BCFAE4A8-C41F-44A3-84CC-E1903E8DF715}" dt="2024-10-31T09:27:05.013" v="345" actId="20577"/>
          <ac:spMkLst>
            <pc:docMk/>
            <pc:sldMk cId="826546301" sldId="261"/>
            <ac:spMk id="2" creationId="{E78639A6-AD19-90F2-09D2-2F15A7C96A22}"/>
          </ac:spMkLst>
        </pc:spChg>
        <pc:spChg chg="mod">
          <ac:chgData name="Ahmed Mahmoud" userId="a520bb48-7c22-4e5d-98d7-2bd178c8dd0a" providerId="ADAL" clId="{BCFAE4A8-C41F-44A3-84CC-E1903E8DF715}" dt="2024-10-31T20:10:22.505" v="1707" actId="12"/>
          <ac:spMkLst>
            <pc:docMk/>
            <pc:sldMk cId="826546301" sldId="261"/>
            <ac:spMk id="3" creationId="{40537F78-6D10-63B1-A6C3-AAAF50CCD972}"/>
          </ac:spMkLst>
        </pc:spChg>
        <pc:spChg chg="add mod">
          <ac:chgData name="Ahmed Mahmoud" userId="a520bb48-7c22-4e5d-98d7-2bd178c8dd0a" providerId="ADAL" clId="{BCFAE4A8-C41F-44A3-84CC-E1903E8DF715}" dt="2024-10-31T10:40:31.874" v="692" actId="207"/>
          <ac:spMkLst>
            <pc:docMk/>
            <pc:sldMk cId="826546301" sldId="261"/>
            <ac:spMk id="5" creationId="{1D2C99A0-C169-202B-AA4B-C6F5FA25A367}"/>
          </ac:spMkLst>
        </pc:spChg>
      </pc:sldChg>
      <pc:sldChg chg="addSp delSp modSp new mod">
        <pc:chgData name="Ahmed Mahmoud" userId="a520bb48-7c22-4e5d-98d7-2bd178c8dd0a" providerId="ADAL" clId="{BCFAE4A8-C41F-44A3-84CC-E1903E8DF715}" dt="2024-11-02T10:02:07.983" v="1801" actId="20577"/>
        <pc:sldMkLst>
          <pc:docMk/>
          <pc:sldMk cId="1510042205" sldId="262"/>
        </pc:sldMkLst>
        <pc:spChg chg="mod">
          <ac:chgData name="Ahmed Mahmoud" userId="a520bb48-7c22-4e5d-98d7-2bd178c8dd0a" providerId="ADAL" clId="{BCFAE4A8-C41F-44A3-84CC-E1903E8DF715}" dt="2024-10-31T14:35:45.468" v="1339" actId="20577"/>
          <ac:spMkLst>
            <pc:docMk/>
            <pc:sldMk cId="1510042205" sldId="262"/>
            <ac:spMk id="2" creationId="{32AEDC56-5ADA-EB03-C361-3157E5C59DA2}"/>
          </ac:spMkLst>
        </pc:spChg>
        <pc:spChg chg="mod">
          <ac:chgData name="Ahmed Mahmoud" userId="a520bb48-7c22-4e5d-98d7-2bd178c8dd0a" providerId="ADAL" clId="{BCFAE4A8-C41F-44A3-84CC-E1903E8DF715}" dt="2024-11-02T10:02:07.983" v="1801" actId="20577"/>
          <ac:spMkLst>
            <pc:docMk/>
            <pc:sldMk cId="1510042205" sldId="262"/>
            <ac:spMk id="3" creationId="{B379238D-F851-3947-2B9F-ED583A63D86B}"/>
          </ac:spMkLst>
        </pc:spChg>
        <pc:spChg chg="add mod">
          <ac:chgData name="Ahmed Mahmoud" userId="a520bb48-7c22-4e5d-98d7-2bd178c8dd0a" providerId="ADAL" clId="{BCFAE4A8-C41F-44A3-84CC-E1903E8DF715}" dt="2024-10-31T20:09:28.084" v="1695" actId="14100"/>
          <ac:spMkLst>
            <pc:docMk/>
            <pc:sldMk cId="1510042205" sldId="262"/>
            <ac:spMk id="4" creationId="{E8B08C0A-D5BA-8206-1D8D-00E5F5212849}"/>
          </ac:spMkLst>
        </pc:spChg>
        <pc:spChg chg="add del mod">
          <ac:chgData name="Ahmed Mahmoud" userId="a520bb48-7c22-4e5d-98d7-2bd178c8dd0a" providerId="ADAL" clId="{BCFAE4A8-C41F-44A3-84CC-E1903E8DF715}" dt="2024-10-31T20:05:50.932" v="1638" actId="478"/>
          <ac:spMkLst>
            <pc:docMk/>
            <pc:sldMk cId="1510042205" sldId="262"/>
            <ac:spMk id="5" creationId="{03CFDA89-E494-470D-A668-3A84BFBE253A}"/>
          </ac:spMkLst>
        </pc:spChg>
      </pc:sldChg>
      <pc:sldChg chg="modSp new mod">
        <pc:chgData name="Ahmed Mahmoud" userId="a520bb48-7c22-4e5d-98d7-2bd178c8dd0a" providerId="ADAL" clId="{BCFAE4A8-C41F-44A3-84CC-E1903E8DF715}" dt="2024-10-31T13:06:49.341" v="1270" actId="20577"/>
        <pc:sldMkLst>
          <pc:docMk/>
          <pc:sldMk cId="3699107458" sldId="263"/>
        </pc:sldMkLst>
        <pc:spChg chg="mod">
          <ac:chgData name="Ahmed Mahmoud" userId="a520bb48-7c22-4e5d-98d7-2bd178c8dd0a" providerId="ADAL" clId="{BCFAE4A8-C41F-44A3-84CC-E1903E8DF715}" dt="2024-10-31T13:06:49.341" v="1270" actId="20577"/>
          <ac:spMkLst>
            <pc:docMk/>
            <pc:sldMk cId="3699107458" sldId="263"/>
            <ac:spMk id="2" creationId="{5F187A8F-89D9-A807-E101-685D7F053DAC}"/>
          </ac:spMkLst>
        </pc:spChg>
        <pc:spChg chg="mod">
          <ac:chgData name="Ahmed Mahmoud" userId="a520bb48-7c22-4e5d-98d7-2bd178c8dd0a" providerId="ADAL" clId="{BCFAE4A8-C41F-44A3-84CC-E1903E8DF715}" dt="2024-10-31T11:49:31.846" v="773" actId="207"/>
          <ac:spMkLst>
            <pc:docMk/>
            <pc:sldMk cId="3699107458" sldId="263"/>
            <ac:spMk id="3" creationId="{258A92BC-AC6C-50AA-8103-C67A933D98E6}"/>
          </ac:spMkLst>
        </pc:spChg>
      </pc:sldChg>
      <pc:sldChg chg="addSp delSp modSp new mod">
        <pc:chgData name="Ahmed Mahmoud" userId="a520bb48-7c22-4e5d-98d7-2bd178c8dd0a" providerId="ADAL" clId="{BCFAE4A8-C41F-44A3-84CC-E1903E8DF715}" dt="2024-10-31T20:05:03.447" v="1635"/>
        <pc:sldMkLst>
          <pc:docMk/>
          <pc:sldMk cId="3290597996" sldId="264"/>
        </pc:sldMkLst>
        <pc:spChg chg="del">
          <ac:chgData name="Ahmed Mahmoud" userId="a520bb48-7c22-4e5d-98d7-2bd178c8dd0a" providerId="ADAL" clId="{BCFAE4A8-C41F-44A3-84CC-E1903E8DF715}" dt="2024-10-31T12:00:27.999" v="776" actId="478"/>
          <ac:spMkLst>
            <pc:docMk/>
            <pc:sldMk cId="3290597996" sldId="264"/>
            <ac:spMk id="2" creationId="{D1C9A7A5-A29D-D7A4-FB22-242EBC7235D3}"/>
          </ac:spMkLst>
        </pc:spChg>
        <pc:spChg chg="del">
          <ac:chgData name="Ahmed Mahmoud" userId="a520bb48-7c22-4e5d-98d7-2bd178c8dd0a" providerId="ADAL" clId="{BCFAE4A8-C41F-44A3-84CC-E1903E8DF715}" dt="2024-10-31T12:00:25.233" v="775" actId="478"/>
          <ac:spMkLst>
            <pc:docMk/>
            <pc:sldMk cId="3290597996" sldId="264"/>
            <ac:spMk id="3" creationId="{FA3F5D01-FBA4-5D6D-3882-B450356934AE}"/>
          </ac:spMkLst>
        </pc:spChg>
        <pc:picChg chg="add mod">
          <ac:chgData name="Ahmed Mahmoud" userId="a520bb48-7c22-4e5d-98d7-2bd178c8dd0a" providerId="ADAL" clId="{BCFAE4A8-C41F-44A3-84CC-E1903E8DF715}" dt="2024-10-31T20:05:03.447" v="1635"/>
          <ac:picMkLst>
            <pc:docMk/>
            <pc:sldMk cId="3290597996" sldId="264"/>
            <ac:picMk id="2" creationId="{6A31E008-786D-81EE-3DD0-C170D9177D32}"/>
          </ac:picMkLst>
        </pc:picChg>
        <pc:picChg chg="add del mod">
          <ac:chgData name="Ahmed Mahmoud" userId="a520bb48-7c22-4e5d-98d7-2bd178c8dd0a" providerId="ADAL" clId="{BCFAE4A8-C41F-44A3-84CC-E1903E8DF715}" dt="2024-10-31T12:33:00.003" v="840" actId="478"/>
          <ac:picMkLst>
            <pc:docMk/>
            <pc:sldMk cId="3290597996" sldId="264"/>
            <ac:picMk id="1026" creationId="{E8D7F758-9133-F8AB-257A-6137BCA2E85A}"/>
          </ac:picMkLst>
        </pc:picChg>
        <pc:picChg chg="add mod">
          <ac:chgData name="Ahmed Mahmoud" userId="a520bb48-7c22-4e5d-98d7-2bd178c8dd0a" providerId="ADAL" clId="{BCFAE4A8-C41F-44A3-84CC-E1903E8DF715}" dt="2024-10-31T13:08:12.183" v="1271" actId="14826"/>
          <ac:picMkLst>
            <pc:docMk/>
            <pc:sldMk cId="3290597996" sldId="264"/>
            <ac:picMk id="1028" creationId="{850BE1EA-4D4A-C35D-58D8-E658387B7FFD}"/>
          </ac:picMkLst>
        </pc:picChg>
        <pc:picChg chg="add">
          <ac:chgData name="Ahmed Mahmoud" userId="a520bb48-7c22-4e5d-98d7-2bd178c8dd0a" providerId="ADAL" clId="{BCFAE4A8-C41F-44A3-84CC-E1903E8DF715}" dt="2024-10-31T13:06:10.999" v="1250"/>
          <ac:picMkLst>
            <pc:docMk/>
            <pc:sldMk cId="3290597996" sldId="264"/>
            <ac:picMk id="1030" creationId="{F5861166-85A1-8F88-01E2-3654337C8D4A}"/>
          </ac:picMkLst>
        </pc:picChg>
      </pc:sldChg>
      <pc:sldChg chg="modSp new mod">
        <pc:chgData name="Ahmed Mahmoud" userId="a520bb48-7c22-4e5d-98d7-2bd178c8dd0a" providerId="ADAL" clId="{BCFAE4A8-C41F-44A3-84CC-E1903E8DF715}" dt="2024-11-02T09:37:34.784" v="1774" actId="20577"/>
        <pc:sldMkLst>
          <pc:docMk/>
          <pc:sldMk cId="1388664662" sldId="265"/>
        </pc:sldMkLst>
        <pc:spChg chg="mod">
          <ac:chgData name="Ahmed Mahmoud" userId="a520bb48-7c22-4e5d-98d7-2bd178c8dd0a" providerId="ADAL" clId="{BCFAE4A8-C41F-44A3-84CC-E1903E8DF715}" dt="2024-10-31T12:19:09.409" v="839" actId="207"/>
          <ac:spMkLst>
            <pc:docMk/>
            <pc:sldMk cId="1388664662" sldId="265"/>
            <ac:spMk id="2" creationId="{B70289BB-7072-87AE-D1C1-9A3CB9C8A42A}"/>
          </ac:spMkLst>
        </pc:spChg>
        <pc:spChg chg="mod">
          <ac:chgData name="Ahmed Mahmoud" userId="a520bb48-7c22-4e5d-98d7-2bd178c8dd0a" providerId="ADAL" clId="{BCFAE4A8-C41F-44A3-84CC-E1903E8DF715}" dt="2024-11-02T09:37:34.784" v="1774" actId="20577"/>
          <ac:spMkLst>
            <pc:docMk/>
            <pc:sldMk cId="1388664662" sldId="265"/>
            <ac:spMk id="3" creationId="{CB9FEDE2-5188-4C9B-F9D4-00EBBD2DC387}"/>
          </ac:spMkLst>
        </pc:spChg>
      </pc:sldChg>
      <pc:sldChg chg="addSp delSp modSp new mod">
        <pc:chgData name="Ahmed Mahmoud" userId="a520bb48-7c22-4e5d-98d7-2bd178c8dd0a" providerId="ADAL" clId="{BCFAE4A8-C41F-44A3-84CC-E1903E8DF715}" dt="2024-10-31T16:41:21.304" v="1407" actId="21"/>
        <pc:sldMkLst>
          <pc:docMk/>
          <pc:sldMk cId="4062870125" sldId="266"/>
        </pc:sldMkLst>
        <pc:spChg chg="del">
          <ac:chgData name="Ahmed Mahmoud" userId="a520bb48-7c22-4e5d-98d7-2bd178c8dd0a" providerId="ADAL" clId="{BCFAE4A8-C41F-44A3-84CC-E1903E8DF715}" dt="2024-10-31T14:37:37.536" v="1361" actId="478"/>
          <ac:spMkLst>
            <pc:docMk/>
            <pc:sldMk cId="4062870125" sldId="266"/>
            <ac:spMk id="2" creationId="{D457752A-D875-1F70-5D18-7992E930219C}"/>
          </ac:spMkLst>
        </pc:spChg>
        <pc:spChg chg="del">
          <ac:chgData name="Ahmed Mahmoud" userId="a520bb48-7c22-4e5d-98d7-2bd178c8dd0a" providerId="ADAL" clId="{BCFAE4A8-C41F-44A3-84CC-E1903E8DF715}" dt="2024-10-31T14:37:35.624" v="1360" actId="478"/>
          <ac:spMkLst>
            <pc:docMk/>
            <pc:sldMk cId="4062870125" sldId="266"/>
            <ac:spMk id="3" creationId="{FB2802EC-CEF2-166C-60F3-3A2D693D18A3}"/>
          </ac:spMkLst>
        </pc:spChg>
        <pc:picChg chg="add del mod">
          <ac:chgData name="Ahmed Mahmoud" userId="a520bb48-7c22-4e5d-98d7-2bd178c8dd0a" providerId="ADAL" clId="{BCFAE4A8-C41F-44A3-84CC-E1903E8DF715}" dt="2024-10-31T16:41:21.304" v="1407" actId="21"/>
          <ac:picMkLst>
            <pc:docMk/>
            <pc:sldMk cId="4062870125" sldId="266"/>
            <ac:picMk id="5" creationId="{057F5CE1-7086-99F5-47FD-8D22BFE77504}"/>
          </ac:picMkLst>
        </pc:picChg>
        <pc:picChg chg="add mod">
          <ac:chgData name="Ahmed Mahmoud" userId="a520bb48-7c22-4e5d-98d7-2bd178c8dd0a" providerId="ADAL" clId="{BCFAE4A8-C41F-44A3-84CC-E1903E8DF715}" dt="2024-10-31T14:37:42.976" v="1363" actId="14100"/>
          <ac:picMkLst>
            <pc:docMk/>
            <pc:sldMk cId="4062870125" sldId="266"/>
            <ac:picMk id="2050" creationId="{AEC71B57-066F-6449-BBC3-9319DC690B32}"/>
          </ac:picMkLst>
        </pc:picChg>
      </pc:sldChg>
      <pc:sldChg chg="addSp delSp modSp add mod ord">
        <pc:chgData name="Ahmed Mahmoud" userId="a520bb48-7c22-4e5d-98d7-2bd178c8dd0a" providerId="ADAL" clId="{BCFAE4A8-C41F-44A3-84CC-E1903E8DF715}" dt="2024-10-31T20:10:17.224" v="1704" actId="12"/>
        <pc:sldMkLst>
          <pc:docMk/>
          <pc:sldMk cId="3040261446" sldId="267"/>
        </pc:sldMkLst>
        <pc:spChg chg="mod">
          <ac:chgData name="Ahmed Mahmoud" userId="a520bb48-7c22-4e5d-98d7-2bd178c8dd0a" providerId="ADAL" clId="{BCFAE4A8-C41F-44A3-84CC-E1903E8DF715}" dt="2024-10-31T20:10:17.224" v="1704" actId="12"/>
          <ac:spMkLst>
            <pc:docMk/>
            <pc:sldMk cId="3040261446" sldId="267"/>
            <ac:spMk id="3" creationId="{D16C88D8-3518-EFF3-67F9-FCA24F5183D5}"/>
          </ac:spMkLst>
        </pc:spChg>
        <pc:spChg chg="add">
          <ac:chgData name="Ahmed Mahmoud" userId="a520bb48-7c22-4e5d-98d7-2bd178c8dd0a" providerId="ADAL" clId="{BCFAE4A8-C41F-44A3-84CC-E1903E8DF715}" dt="2024-10-31T16:40:10.454" v="1370"/>
          <ac:spMkLst>
            <pc:docMk/>
            <pc:sldMk cId="3040261446" sldId="267"/>
            <ac:spMk id="4" creationId="{769A7C6F-D621-0630-A945-EB859648E7A8}"/>
          </ac:spMkLst>
        </pc:spChg>
        <pc:spChg chg="del">
          <ac:chgData name="Ahmed Mahmoud" userId="a520bb48-7c22-4e5d-98d7-2bd178c8dd0a" providerId="ADAL" clId="{BCFAE4A8-C41F-44A3-84CC-E1903E8DF715}" dt="2024-10-31T16:44:13.121" v="1423" actId="478"/>
          <ac:spMkLst>
            <pc:docMk/>
            <pc:sldMk cId="3040261446" sldId="267"/>
            <ac:spMk id="5" creationId="{E30E462E-C740-C259-FAEA-B93AA1D66652}"/>
          </ac:spMkLst>
        </pc:spChg>
      </pc:sldChg>
      <pc:sldChg chg="addSp delSp modSp new mod">
        <pc:chgData name="Ahmed Mahmoud" userId="a520bb48-7c22-4e5d-98d7-2bd178c8dd0a" providerId="ADAL" clId="{BCFAE4A8-C41F-44A3-84CC-E1903E8DF715}" dt="2024-10-31T19:49:27.992" v="1563" actId="207"/>
        <pc:sldMkLst>
          <pc:docMk/>
          <pc:sldMk cId="3234105929" sldId="268"/>
        </pc:sldMkLst>
        <pc:spChg chg="del">
          <ac:chgData name="Ahmed Mahmoud" userId="a520bb48-7c22-4e5d-98d7-2bd178c8dd0a" providerId="ADAL" clId="{BCFAE4A8-C41F-44A3-84CC-E1903E8DF715}" dt="2024-10-31T16:41:34.061" v="1410" actId="478"/>
          <ac:spMkLst>
            <pc:docMk/>
            <pc:sldMk cId="3234105929" sldId="268"/>
            <ac:spMk id="2" creationId="{EF460418-8888-3EF0-15B2-E0A49D795861}"/>
          </ac:spMkLst>
        </pc:spChg>
        <pc:spChg chg="del">
          <ac:chgData name="Ahmed Mahmoud" userId="a520bb48-7c22-4e5d-98d7-2bd178c8dd0a" providerId="ADAL" clId="{BCFAE4A8-C41F-44A3-84CC-E1903E8DF715}" dt="2024-10-31T16:41:32.035" v="1409" actId="478"/>
          <ac:spMkLst>
            <pc:docMk/>
            <pc:sldMk cId="3234105929" sldId="268"/>
            <ac:spMk id="3" creationId="{DB75D798-590E-A0D3-8B94-E063A14D73D0}"/>
          </ac:spMkLst>
        </pc:spChg>
        <pc:spChg chg="add mod">
          <ac:chgData name="Ahmed Mahmoud" userId="a520bb48-7c22-4e5d-98d7-2bd178c8dd0a" providerId="ADAL" clId="{BCFAE4A8-C41F-44A3-84CC-E1903E8DF715}" dt="2024-10-31T19:49:27.992" v="1563" actId="207"/>
          <ac:spMkLst>
            <pc:docMk/>
            <pc:sldMk cId="3234105929" sldId="268"/>
            <ac:spMk id="6" creationId="{C92B670E-189A-6F6F-93D2-944E6CB19861}"/>
          </ac:spMkLst>
        </pc:spChg>
        <pc:picChg chg="add mod">
          <ac:chgData name="Ahmed Mahmoud" userId="a520bb48-7c22-4e5d-98d7-2bd178c8dd0a" providerId="ADAL" clId="{BCFAE4A8-C41F-44A3-84CC-E1903E8DF715}" dt="2024-10-31T19:49:18.793" v="1560" actId="208"/>
          <ac:picMkLst>
            <pc:docMk/>
            <pc:sldMk cId="3234105929" sldId="268"/>
            <ac:picMk id="5" creationId="{057F5CE1-7086-99F5-47FD-8D22BFE77504}"/>
          </ac:picMkLst>
        </pc:picChg>
      </pc:sldChg>
      <pc:sldChg chg="modSp new mod">
        <pc:chgData name="Ahmed Mahmoud" userId="a520bb48-7c22-4e5d-98d7-2bd178c8dd0a" providerId="ADAL" clId="{BCFAE4A8-C41F-44A3-84CC-E1903E8DF715}" dt="2024-11-01T13:38:04.962" v="1772" actId="20577"/>
        <pc:sldMkLst>
          <pc:docMk/>
          <pc:sldMk cId="1642292503" sldId="269"/>
        </pc:sldMkLst>
        <pc:spChg chg="mod">
          <ac:chgData name="Ahmed Mahmoud" userId="a520bb48-7c22-4e5d-98d7-2bd178c8dd0a" providerId="ADAL" clId="{BCFAE4A8-C41F-44A3-84CC-E1903E8DF715}" dt="2024-10-31T19:37:54.538" v="1462" actId="207"/>
          <ac:spMkLst>
            <pc:docMk/>
            <pc:sldMk cId="1642292503" sldId="269"/>
            <ac:spMk id="2" creationId="{E552CF99-B6C1-5CF4-A84E-E16A04D4E64F}"/>
          </ac:spMkLst>
        </pc:spChg>
        <pc:spChg chg="mod">
          <ac:chgData name="Ahmed Mahmoud" userId="a520bb48-7c22-4e5d-98d7-2bd178c8dd0a" providerId="ADAL" clId="{BCFAE4A8-C41F-44A3-84CC-E1903E8DF715}" dt="2024-11-01T13:38:04.962" v="1772" actId="20577"/>
          <ac:spMkLst>
            <pc:docMk/>
            <pc:sldMk cId="1642292503" sldId="269"/>
            <ac:spMk id="3" creationId="{F948E837-2148-31D2-5325-D39F9F48F264}"/>
          </ac:spMkLst>
        </pc:spChg>
      </pc:sldChg>
      <pc:sldChg chg="addSp delSp modSp new mod">
        <pc:chgData name="Ahmed Mahmoud" userId="a520bb48-7c22-4e5d-98d7-2bd178c8dd0a" providerId="ADAL" clId="{BCFAE4A8-C41F-44A3-84CC-E1903E8DF715}" dt="2024-11-01T13:37:14.334" v="1735" actId="14826"/>
        <pc:sldMkLst>
          <pc:docMk/>
          <pc:sldMk cId="4255225824" sldId="270"/>
        </pc:sldMkLst>
        <pc:spChg chg="del">
          <ac:chgData name="Ahmed Mahmoud" userId="a520bb48-7c22-4e5d-98d7-2bd178c8dd0a" providerId="ADAL" clId="{BCFAE4A8-C41F-44A3-84CC-E1903E8DF715}" dt="2024-10-31T19:42:42.330" v="1479" actId="478"/>
          <ac:spMkLst>
            <pc:docMk/>
            <pc:sldMk cId="4255225824" sldId="270"/>
            <ac:spMk id="2" creationId="{AEB7E988-9001-EEF9-FFBE-7716B7EC4A36}"/>
          </ac:spMkLst>
        </pc:spChg>
        <pc:spChg chg="del">
          <ac:chgData name="Ahmed Mahmoud" userId="a520bb48-7c22-4e5d-98d7-2bd178c8dd0a" providerId="ADAL" clId="{BCFAE4A8-C41F-44A3-84CC-E1903E8DF715}" dt="2024-10-31T19:42:42.330" v="1479" actId="478"/>
          <ac:spMkLst>
            <pc:docMk/>
            <pc:sldMk cId="4255225824" sldId="270"/>
            <ac:spMk id="3" creationId="{1F097012-CF1D-D409-03A2-E81595794DB8}"/>
          </ac:spMkLst>
        </pc:spChg>
        <pc:spChg chg="add del mod">
          <ac:chgData name="Ahmed Mahmoud" userId="a520bb48-7c22-4e5d-98d7-2bd178c8dd0a" providerId="ADAL" clId="{BCFAE4A8-C41F-44A3-84CC-E1903E8DF715}" dt="2024-10-31T19:43:35.367" v="1486" actId="22"/>
          <ac:spMkLst>
            <pc:docMk/>
            <pc:sldMk cId="4255225824" sldId="270"/>
            <ac:spMk id="5" creationId="{04E86693-071A-5880-362F-A3B3F49B2B2F}"/>
          </ac:spMkLst>
        </pc:spChg>
        <pc:spChg chg="add mod">
          <ac:chgData name="Ahmed Mahmoud" userId="a520bb48-7c22-4e5d-98d7-2bd178c8dd0a" providerId="ADAL" clId="{BCFAE4A8-C41F-44A3-84CC-E1903E8DF715}" dt="2024-10-31T19:58:09.257" v="1619" actId="255"/>
          <ac:spMkLst>
            <pc:docMk/>
            <pc:sldMk cId="4255225824" sldId="270"/>
            <ac:spMk id="6" creationId="{F1F2BAC0-EAD5-BB02-2C18-23A31FF348F9}"/>
          </ac:spMkLst>
        </pc:spChg>
        <pc:spChg chg="add mod">
          <ac:chgData name="Ahmed Mahmoud" userId="a520bb48-7c22-4e5d-98d7-2bd178c8dd0a" providerId="ADAL" clId="{BCFAE4A8-C41F-44A3-84CC-E1903E8DF715}" dt="2024-10-31T19:58:09.257" v="1619" actId="255"/>
          <ac:spMkLst>
            <pc:docMk/>
            <pc:sldMk cId="4255225824" sldId="270"/>
            <ac:spMk id="7" creationId="{8D1DCD0E-803E-CA6F-7FF2-6C9A26E99F99}"/>
          </ac:spMkLst>
        </pc:spChg>
        <pc:spChg chg="add mod">
          <ac:chgData name="Ahmed Mahmoud" userId="a520bb48-7c22-4e5d-98d7-2bd178c8dd0a" providerId="ADAL" clId="{BCFAE4A8-C41F-44A3-84CC-E1903E8DF715}" dt="2024-10-31T19:58:09.257" v="1619" actId="255"/>
          <ac:spMkLst>
            <pc:docMk/>
            <pc:sldMk cId="4255225824" sldId="270"/>
            <ac:spMk id="8" creationId="{2C255E02-0EDC-5478-19A2-C4AB75BFEB0D}"/>
          </ac:spMkLst>
        </pc:spChg>
        <pc:spChg chg="add mod">
          <ac:chgData name="Ahmed Mahmoud" userId="a520bb48-7c22-4e5d-98d7-2bd178c8dd0a" providerId="ADAL" clId="{BCFAE4A8-C41F-44A3-84CC-E1903E8DF715}" dt="2024-10-31T19:58:09.257" v="1619" actId="255"/>
          <ac:spMkLst>
            <pc:docMk/>
            <pc:sldMk cId="4255225824" sldId="270"/>
            <ac:spMk id="9" creationId="{DE9BD20D-6567-A7C9-E846-CB94256C5F16}"/>
          </ac:spMkLst>
        </pc:spChg>
        <pc:picChg chg="add del">
          <ac:chgData name="Ahmed Mahmoud" userId="a520bb48-7c22-4e5d-98d7-2bd178c8dd0a" providerId="ADAL" clId="{BCFAE4A8-C41F-44A3-84CC-E1903E8DF715}" dt="2024-11-01T13:37:02.784" v="1733" actId="22"/>
          <ac:picMkLst>
            <pc:docMk/>
            <pc:sldMk cId="4255225824" sldId="270"/>
            <ac:picMk id="3" creationId="{66C18730-0F62-28AD-B404-7D230BBC83E0}"/>
          </ac:picMkLst>
        </pc:picChg>
        <pc:picChg chg="add mod">
          <ac:chgData name="Ahmed Mahmoud" userId="a520bb48-7c22-4e5d-98d7-2bd178c8dd0a" providerId="ADAL" clId="{BCFAE4A8-C41F-44A3-84CC-E1903E8DF715}" dt="2024-11-01T13:37:14.334" v="1735" actId="14826"/>
          <ac:picMkLst>
            <pc:docMk/>
            <pc:sldMk cId="4255225824" sldId="270"/>
            <ac:picMk id="2050" creationId="{DE00FFE6-B82D-C2EB-93EF-7C31ACE8A535}"/>
          </ac:picMkLst>
        </pc:picChg>
      </pc:sldChg>
      <pc:sldChg chg="delSp modSp new mod">
        <pc:chgData name="Ahmed Mahmoud" userId="a520bb48-7c22-4e5d-98d7-2bd178c8dd0a" providerId="ADAL" clId="{BCFAE4A8-C41F-44A3-84CC-E1903E8DF715}" dt="2024-10-31T19:58:43.999" v="1633" actId="478"/>
        <pc:sldMkLst>
          <pc:docMk/>
          <pc:sldMk cId="4186933309" sldId="271"/>
        </pc:sldMkLst>
        <pc:spChg chg="mod">
          <ac:chgData name="Ahmed Mahmoud" userId="a520bb48-7c22-4e5d-98d7-2bd178c8dd0a" providerId="ADAL" clId="{BCFAE4A8-C41F-44A3-84CC-E1903E8DF715}" dt="2024-10-31T19:58:41.739" v="1632" actId="207"/>
          <ac:spMkLst>
            <pc:docMk/>
            <pc:sldMk cId="4186933309" sldId="271"/>
            <ac:spMk id="2" creationId="{7C831D74-2EA2-4AA5-D297-3A4930A8AB1A}"/>
          </ac:spMkLst>
        </pc:spChg>
        <pc:spChg chg="del">
          <ac:chgData name="Ahmed Mahmoud" userId="a520bb48-7c22-4e5d-98d7-2bd178c8dd0a" providerId="ADAL" clId="{BCFAE4A8-C41F-44A3-84CC-E1903E8DF715}" dt="2024-10-31T19:58:43.999" v="1633" actId="478"/>
          <ac:spMkLst>
            <pc:docMk/>
            <pc:sldMk cId="4186933309" sldId="271"/>
            <ac:spMk id="3" creationId="{99B9BBDD-3C32-1208-881B-D9D2C952AC84}"/>
          </ac:spMkLst>
        </pc:spChg>
      </pc:sldChg>
      <pc:sldChg chg="modSp add">
        <pc:chgData name="Ahmed Mahmoud" userId="a520bb48-7c22-4e5d-98d7-2bd178c8dd0a" providerId="ADAL" clId="{BCFAE4A8-C41F-44A3-84CC-E1903E8DF715}" dt="2024-10-31T20:05:10.124" v="1637" actId="14826"/>
        <pc:sldMkLst>
          <pc:docMk/>
          <pc:sldMk cId="3022731068" sldId="272"/>
        </pc:sldMkLst>
        <pc:picChg chg="mod">
          <ac:chgData name="Ahmed Mahmoud" userId="a520bb48-7c22-4e5d-98d7-2bd178c8dd0a" providerId="ADAL" clId="{BCFAE4A8-C41F-44A3-84CC-E1903E8DF715}" dt="2024-10-31T20:05:10.124" v="1637" actId="14826"/>
          <ac:picMkLst>
            <pc:docMk/>
            <pc:sldMk cId="3022731068" sldId="272"/>
            <ac:picMk id="1028" creationId="{D7CA3F47-5286-38B1-2A4F-9D38B989A3D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64480-711D-446B-9F0C-17B5DD12F7A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A13FD-666E-44C8-B941-342BFD0C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20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A13FD-666E-44C8-B941-342BFD0CDB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37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F246-F338-952A-0DD5-1E18DAB00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59195-9948-36D2-7597-77973D1FE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190E0-43A5-C161-91F4-6C654EF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73D9-ED61-4603-8F2C-23239B19599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1894F-6A87-4E5E-0308-F82403F7F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39083-FB1D-BEF5-855D-E4FC224A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8059-28B0-48B2-B84D-38DD2B80D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6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3303-03F4-6AAB-2016-BA9202B3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F0E8D-2C36-A4CC-BD13-2C1BE6C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A1C43-51D9-D31C-5077-39EE705BE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73D9-ED61-4603-8F2C-23239B19599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864C0-7740-5832-F558-939094C0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A1B0E-939F-7207-809A-612F365E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8059-28B0-48B2-B84D-38DD2B80D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1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3D2D7-70BB-1F1F-8993-09F2AA0F0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D6954-8147-001F-0C54-54FC093A8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E2C0B-1576-317C-DB8C-F92F0882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73D9-ED61-4603-8F2C-23239B19599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E895A-2282-C170-565F-AD7FB40B3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8DD7F-B599-BC12-895C-449552F4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8059-28B0-48B2-B84D-38DD2B80D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4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EB1D4-6F85-AAB3-EB2E-69CA70D9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35374-ABFD-5570-4FFE-5905F8CE4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71DB3-05E5-0258-1018-3C863313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73D9-ED61-4603-8F2C-23239B19599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A1B4E-C6B9-EFD4-F9A9-14DDEB41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D7099-EAAE-A5C5-91D1-0C17D661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8059-28B0-48B2-B84D-38DD2B80D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7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9D638-FC7A-072A-5E2D-26E46A29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E9E5F-1809-757C-141C-EBF084F6D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4EBD5-AA4A-D8B0-A213-82BEA3EE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73D9-ED61-4603-8F2C-23239B19599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E6946-4A66-D6FC-6CD8-6C370DCE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ECE33-D54D-6DE9-DCB5-33A0B6C7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8059-28B0-48B2-B84D-38DD2B80D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9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039DF-DA84-1234-37D3-48FD5353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A171E-C890-9A0A-7B0E-821254908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C1B84-F2CA-69F1-BBE9-D534C91B9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FE4BC-D3D9-F5EF-96C8-326C5B2E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73D9-ED61-4603-8F2C-23239B19599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D2781-0B7E-8A0D-276C-6F149AC4B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FEE83-2FEB-6137-727F-71A1FD1B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8059-28B0-48B2-B84D-38DD2B80D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9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E3E6C-AB49-5928-B754-D5050098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475ED-6625-D38A-DB39-9631E5F26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B0281-3E9D-76E3-B193-5B9CCA9B0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841E4-767D-8986-03AB-9274C8064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68DFA-A2A7-5904-56E7-729C66E67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373FC-9784-FA83-8D95-150F9C4A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73D9-ED61-4603-8F2C-23239B19599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3131E-21B3-775B-7C65-ED2454C2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DA4E0-CF28-5090-0C38-8B9AC6B3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8059-28B0-48B2-B84D-38DD2B80D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8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3626-4A36-9A9E-0E78-EF0A12F2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7B3C9-904A-E27F-BC45-88D56C5D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73D9-ED61-4603-8F2C-23239B19599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14033-B7A1-8EB3-F94E-0F34FA40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50A1F-8C30-8DB3-6524-22B9ED2D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8059-28B0-48B2-B84D-38DD2B80D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2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C4194-F36C-3641-9697-8D151EB3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73D9-ED61-4603-8F2C-23239B19599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E6257-01D4-2BF3-F0D1-579BB38C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6286A-3ED2-06B7-049D-A9DFA67A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8059-28B0-48B2-B84D-38DD2B80D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6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8510-7A52-0545-B36F-CCD79B18E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53BE5-6BE5-8007-433A-559D347D2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55040-0975-7640-7799-4129AC55C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868F5-20C0-B57D-039D-06CF31FB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73D9-ED61-4603-8F2C-23239B19599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CF289-7913-5F86-B7B1-CEE46320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528BC-75CC-A898-4FB4-28232D6C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8059-28B0-48B2-B84D-38DD2B80D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9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3E16D-6F23-D3C8-D133-51C3BA05E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505971-BB77-7847-78A3-1C76C2CAA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847D4-04CE-8EA1-A5D6-A0444741E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A6394-08FF-B50E-AEFD-34FEF162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73D9-ED61-4603-8F2C-23239B19599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59ED-AB0C-8475-9D16-4691B2E4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D7B67-DEBE-8B16-0F86-90205223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8059-28B0-48B2-B84D-38DD2B80D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9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318C7E-ED47-4573-4029-5309A8FC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DEF9E-AAAE-EE7C-5555-83F291B13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9D30F-179A-CC07-40B2-5D788A561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773D9-ED61-4603-8F2C-23239B19599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54B3F-A3FF-25FE-1E8A-7C751C9BF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80689-82F4-4AC5-D21E-914C58EF4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6D8059-28B0-48B2-B84D-38DD2B80D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6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qscP7rc8_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stable/api/skimage.transform.html#skimage.transform.war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image.org/docs/stable/user_guide/data_typ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D298-5E1A-3069-0A4C-45065DCEF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86EAD-8733-30FA-D955-1D96A8C568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Lab (3) Notes</a:t>
            </a:r>
          </a:p>
          <a:p>
            <a:r>
              <a:rPr lang="en-US" dirty="0">
                <a:solidFill>
                  <a:srgbClr val="0066FF"/>
                </a:solidFill>
              </a:rPr>
              <a:t>Autumn 2024-25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B2C2AB-5DC0-FF83-310B-E497220E19BC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All code here is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for presentation purposes only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, check GitHub repository for full source code. </a:t>
            </a:r>
          </a:p>
        </p:txBody>
      </p:sp>
    </p:spTree>
    <p:extLst>
      <p:ext uri="{BB962C8B-B14F-4D97-AF65-F5344CB8AC3E}">
        <p14:creationId xmlns:p14="http://schemas.microsoft.com/office/powerpoint/2010/main" val="5955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EC71B57-066F-6449-BBC3-9319DC690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" y="1554123"/>
            <a:ext cx="11033760" cy="374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870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39A6-AD19-90F2-09D2-2F15A7C9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Image Interpolation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37F78-6D10-63B1-A6C3-AAAF50CCD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image processing, image interpolation is a technique used to </a:t>
            </a:r>
            <a:r>
              <a:rPr lang="en-US" dirty="0">
                <a:solidFill>
                  <a:srgbClr val="0066FF"/>
                </a:solidFill>
              </a:rPr>
              <a:t>estimate new pixel values </a:t>
            </a:r>
            <a:r>
              <a:rPr lang="en-US" dirty="0"/>
              <a:t>when resizing or transforming images.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C99A0-C169-202B-AA4B-C6F5FA25A36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https://www.youtube.com/watch?v=AqscP7rc8_M</a:t>
            </a:r>
            <a:r>
              <a:rPr lang="en-US" dirty="0">
                <a:solidFill>
                  <a:srgbClr val="0066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654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BCDA6-03C1-B3C1-9AF4-C325CDA5E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1E92-0EEB-64F7-9162-4F246989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Image Interpolation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C88D8-3518-EFF3-67F9-FCA24F51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</a:rPr>
              <a:t>skimage</a:t>
            </a:r>
            <a:r>
              <a:rPr lang="en-US" dirty="0"/>
              <a:t>, the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</a:rPr>
              <a:t>order</a:t>
            </a:r>
            <a:r>
              <a:rPr lang="en-US" dirty="0"/>
              <a:t> parameter controls the interpolation method used when rescaling or resizing an image.</a:t>
            </a:r>
          </a:p>
          <a:p>
            <a:r>
              <a:rPr lang="en-US" dirty="0"/>
              <a:t>It specifies the degree of the polynomial for interpolation, affecting how pixel values are calculated during the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304026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7F5CE1-7086-99F5-47FD-8D22BFE77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99" y="1790471"/>
            <a:ext cx="8249801" cy="3277057"/>
          </a:xfrm>
          <a:prstGeom prst="rect">
            <a:avLst/>
          </a:prstGeom>
          <a:ln>
            <a:solidFill>
              <a:srgbClr val="0066FF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2B670E-189A-6F6F-93D2-944E6CB19861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https://scikit-image.org/docs/stable/api/skimage.transform.html#skimage.transform.warp</a:t>
            </a:r>
            <a:r>
              <a:rPr lang="en-US" dirty="0">
                <a:solidFill>
                  <a:srgbClr val="0066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4105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CF99-B6C1-5CF4-A84E-E16A04D4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Hands On: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8E837-2148-31D2-5325-D39F9F48F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Consolas" panose="020B0609020204030204" pitchFamily="49" charset="0"/>
              </a:rPr>
              <a:t>from </a:t>
            </a:r>
            <a:r>
              <a:rPr lang="en-US" sz="2200" dirty="0" err="1">
                <a:latin typeface="Consolas" panose="020B0609020204030204" pitchFamily="49" charset="0"/>
              </a:rPr>
              <a:t>skimage</a:t>
            </a:r>
            <a:r>
              <a:rPr lang="en-US" sz="2200" dirty="0">
                <a:latin typeface="Consolas" panose="020B0609020204030204" pitchFamily="49" charset="0"/>
              </a:rPr>
              <a:t> import data, io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Consolas" panose="020B0609020204030204" pitchFamily="49" charset="0"/>
              </a:rPr>
              <a:t>image = </a:t>
            </a:r>
            <a:r>
              <a:rPr lang="en-US" sz="2200" dirty="0" err="1">
                <a:latin typeface="Consolas" panose="020B0609020204030204" pitchFamily="49" charset="0"/>
              </a:rPr>
              <a:t>io.imread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</a:rPr>
              <a:t>'lena.png'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</a:rPr>
              <a:t>as_gray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</a:rPr>
              <a:t>=True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Consolas" panose="020B0609020204030204" pitchFamily="49" charset="0"/>
              </a:rPr>
              <a:t>image = rescale(image, 0.5)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Consolas" panose="020B0609020204030204" pitchFamily="49" charset="0"/>
              </a:rPr>
              <a:t>orders = [1, 2, 3]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Consolas" panose="020B0609020204030204" pitchFamily="49" charset="0"/>
              </a:rPr>
              <a:t>interpolation = [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</a:rPr>
              <a:t>'bilinear'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</a:rPr>
              <a:t>'biquadratic'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</a:rPr>
              <a:t>'bicubic'</a:t>
            </a:r>
            <a:r>
              <a:rPr lang="en-US" sz="2200" dirty="0">
                <a:latin typeface="Consolas" panose="020B0609020204030204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Consolas" panose="020B0609020204030204" pitchFamily="49" charset="0"/>
              </a:rPr>
              <a:t>images = [rescale(image, 2, order=order) for order in orders] 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</a:rPr>
              <a:t># Use 2x scale</a:t>
            </a:r>
          </a:p>
        </p:txBody>
      </p:sp>
    </p:spTree>
    <p:extLst>
      <p:ext uri="{BB962C8B-B14F-4D97-AF65-F5344CB8AC3E}">
        <p14:creationId xmlns:p14="http://schemas.microsoft.com/office/powerpoint/2010/main" val="164229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E00FFE6-B82D-C2EB-93EF-7C31ACE8A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5552" y="1119821"/>
            <a:ext cx="11440895" cy="289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F2BAC0-EAD5-BB02-2C18-23A31FF348F9}"/>
              </a:ext>
            </a:extLst>
          </p:cNvPr>
          <p:cNvSpPr txBox="1"/>
          <p:nvPr/>
        </p:nvSpPr>
        <p:spPr>
          <a:xfrm>
            <a:off x="448057" y="4288536"/>
            <a:ext cx="2743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66FF"/>
                </a:solidFill>
                <a:latin typeface="Consolas" panose="020B0609020204030204" pitchFamily="49" charset="0"/>
              </a:rPr>
              <a:t>Original: (256, 256)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[[161 159 157 ... 118 135 145]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[157 157 155 ... 123  97  69]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[155 155 155 ...  98  56  54]</a:t>
            </a:r>
          </a:p>
          <a:p>
            <a:pPr algn="ctr"/>
            <a:r>
              <a:rPr lang="en-US" sz="1100" dirty="0">
                <a:latin typeface="Consolas" panose="020B0609020204030204" pitchFamily="49" charset="0"/>
              </a:rPr>
              <a:t> ...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[ 59  74 112 ...  68  62  57]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[ 54  62 108 ...  62  58  69]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[ 54  59 104 ...  57  74  94]]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1DCD0E-803E-CA6F-7FF2-6C9A26E99F99}"/>
              </a:ext>
            </a:extLst>
          </p:cNvPr>
          <p:cNvSpPr txBox="1"/>
          <p:nvPr/>
        </p:nvSpPr>
        <p:spPr>
          <a:xfrm>
            <a:off x="3352800" y="4288535"/>
            <a:ext cx="2743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66FF"/>
                </a:solidFill>
                <a:latin typeface="Consolas" panose="020B0609020204030204" pitchFamily="49" charset="0"/>
              </a:rPr>
              <a:t>Bilinear (512, 512)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[[159 159 159 ... 125 126 126]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[159 159 159 ... 125 126 126]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[158 158 157 ... 102  92  92]</a:t>
            </a:r>
          </a:p>
          <a:p>
            <a:pPr algn="ctr"/>
            <a:r>
              <a:rPr lang="en-US" sz="1100" dirty="0">
                <a:latin typeface="Consolas" panose="020B0609020204030204" pitchFamily="49" charset="0"/>
              </a:rPr>
              <a:t> ...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[ 56  56  59 ...  65  72  72]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[ 55  55  58 ...  74  83  83]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[ 55  55  58 ...  74  83  83]]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55E02-0EDC-5478-19A2-C4AB75BFEB0D}"/>
              </a:ext>
            </a:extLst>
          </p:cNvPr>
          <p:cNvSpPr txBox="1"/>
          <p:nvPr/>
        </p:nvSpPr>
        <p:spPr>
          <a:xfrm>
            <a:off x="6257543" y="4288535"/>
            <a:ext cx="2743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>
                <a:solidFill>
                  <a:srgbClr val="0066FF"/>
                </a:solidFill>
                <a:latin typeface="Consolas" panose="020B0609020204030204" pitchFamily="49" charset="0"/>
              </a:rPr>
              <a:t>Biquadratic (512, 512)</a:t>
            </a:r>
          </a:p>
          <a:p>
            <a:r>
              <a:rPr lang="it-IT" sz="1100" dirty="0">
                <a:latin typeface="Consolas" panose="020B0609020204030204" pitchFamily="49" charset="0"/>
              </a:rPr>
              <a:t>[[160 160 159 ... 134 137 137]</a:t>
            </a:r>
          </a:p>
          <a:p>
            <a:r>
              <a:rPr lang="it-IT" sz="1100" dirty="0">
                <a:latin typeface="Consolas" panose="020B0609020204030204" pitchFamily="49" charset="0"/>
              </a:rPr>
              <a:t> [160 160 159 ... 134 137 137]</a:t>
            </a:r>
          </a:p>
          <a:p>
            <a:r>
              <a:rPr lang="it-IT" sz="1100" dirty="0">
                <a:latin typeface="Consolas" panose="020B0609020204030204" pitchFamily="49" charset="0"/>
              </a:rPr>
              <a:t> [158 158 158 ... 103  90  90]</a:t>
            </a:r>
          </a:p>
          <a:p>
            <a:pPr algn="ctr"/>
            <a:r>
              <a:rPr lang="it-IT" sz="1100" dirty="0">
                <a:latin typeface="Consolas" panose="020B0609020204030204" pitchFamily="49" charset="0"/>
              </a:rPr>
              <a:t> ...</a:t>
            </a:r>
          </a:p>
          <a:p>
            <a:r>
              <a:rPr lang="it-IT" sz="1100" dirty="0">
                <a:latin typeface="Consolas" panose="020B0609020204030204" pitchFamily="49" charset="0"/>
              </a:rPr>
              <a:t> [ 54  54  56 ...  65  74  74]</a:t>
            </a:r>
          </a:p>
          <a:p>
            <a:r>
              <a:rPr lang="it-IT" sz="1100" dirty="0">
                <a:latin typeface="Consolas" panose="020B0609020204030204" pitchFamily="49" charset="0"/>
              </a:rPr>
              <a:t> [ 54  54  55 ...  78  90  90]</a:t>
            </a:r>
          </a:p>
          <a:p>
            <a:r>
              <a:rPr lang="it-IT" sz="1100" dirty="0">
                <a:latin typeface="Consolas" panose="020B0609020204030204" pitchFamily="49" charset="0"/>
              </a:rPr>
              <a:t> [ 54  54  55 ...  78  90  90]]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BD20D-6567-A7C9-E846-CB94256C5F16}"/>
              </a:ext>
            </a:extLst>
          </p:cNvPr>
          <p:cNvSpPr txBox="1"/>
          <p:nvPr/>
        </p:nvSpPr>
        <p:spPr>
          <a:xfrm>
            <a:off x="9162286" y="4288535"/>
            <a:ext cx="2743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>
                <a:solidFill>
                  <a:srgbClr val="0066FF"/>
                </a:solidFill>
                <a:latin typeface="Consolas" panose="020B0609020204030204" pitchFamily="49" charset="0"/>
              </a:rPr>
              <a:t>Bicubic (512, 512)</a:t>
            </a:r>
          </a:p>
          <a:p>
            <a:r>
              <a:rPr lang="it-IT" sz="1100" dirty="0">
                <a:latin typeface="Consolas" panose="020B0609020204030204" pitchFamily="49" charset="0"/>
              </a:rPr>
              <a:t>[[160 160 159 ... 134 136 136]</a:t>
            </a:r>
          </a:p>
          <a:p>
            <a:r>
              <a:rPr lang="it-IT" sz="1100" dirty="0">
                <a:latin typeface="Consolas" panose="020B0609020204030204" pitchFamily="49" charset="0"/>
              </a:rPr>
              <a:t> [160 160 159 ... 134 136 136]</a:t>
            </a:r>
          </a:p>
          <a:p>
            <a:r>
              <a:rPr lang="it-IT" sz="1100" dirty="0">
                <a:latin typeface="Consolas" panose="020B0609020204030204" pitchFamily="49" charset="0"/>
              </a:rPr>
              <a:t> [158 158 158 ... 104  92  92]</a:t>
            </a:r>
          </a:p>
          <a:p>
            <a:pPr algn="ctr"/>
            <a:r>
              <a:rPr lang="it-IT" sz="1100" dirty="0">
                <a:latin typeface="Consolas" panose="020B0609020204030204" pitchFamily="49" charset="0"/>
              </a:rPr>
              <a:t> ...</a:t>
            </a:r>
          </a:p>
          <a:p>
            <a:r>
              <a:rPr lang="it-IT" sz="1100" dirty="0">
                <a:latin typeface="Consolas" panose="020B0609020204030204" pitchFamily="49" charset="0"/>
              </a:rPr>
              <a:t> [ 54  54  57 ...  66  75  75]</a:t>
            </a:r>
          </a:p>
          <a:p>
            <a:r>
              <a:rPr lang="it-IT" sz="1100" dirty="0">
                <a:latin typeface="Consolas" panose="020B0609020204030204" pitchFamily="49" charset="0"/>
              </a:rPr>
              <a:t> [ 54  54  56 ...  78  89  89]</a:t>
            </a:r>
          </a:p>
          <a:p>
            <a:r>
              <a:rPr lang="it-IT" sz="1100" dirty="0">
                <a:latin typeface="Consolas" panose="020B0609020204030204" pitchFamily="49" charset="0"/>
              </a:rPr>
              <a:t> [ 54  54  56 ...  78  89  89]]</a:t>
            </a:r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225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1D74-2EA2-4AA5-D297-3A4930A8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8693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E1A9-9BE2-A602-F536-86F841AE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D57E-EA30-2AB5-E1E1-23BE01279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Aliasing, Quantization Error</a:t>
            </a:r>
          </a:p>
          <a:p>
            <a:r>
              <a:rPr lang="en-US" dirty="0"/>
              <a:t>Image processing in spatial domain</a:t>
            </a:r>
          </a:p>
          <a:p>
            <a:r>
              <a:rPr lang="en-US" dirty="0"/>
              <a:t>Histogram, RMS Contrast</a:t>
            </a:r>
          </a:p>
          <a:p>
            <a:r>
              <a:rPr lang="en-US" dirty="0"/>
              <a:t>Contrast Stretching</a:t>
            </a:r>
          </a:p>
          <a:p>
            <a:r>
              <a:rPr lang="en-US" dirty="0"/>
              <a:t>Histogram Equalization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312DF-D38A-89D6-05FD-573B64C4DFA8}"/>
              </a:ext>
            </a:extLst>
          </p:cNvPr>
          <p:cNvSpPr txBox="1"/>
          <p:nvPr/>
        </p:nvSpPr>
        <p:spPr>
          <a:xfrm>
            <a:off x="0" y="6492875"/>
            <a:ext cx="12190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https://scikit-image.org/docs/stable/user_guide/data_types.html</a:t>
            </a:r>
            <a:r>
              <a:rPr lang="en-US" dirty="0">
                <a:solidFill>
                  <a:srgbClr val="0066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612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ADEB-28A1-E9DB-1957-5693F342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Hands On: Image Negative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613BE-89EC-6C6E-0B18-53D6A4308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Consolas" panose="020B0609020204030204" pitchFamily="49" charset="0"/>
              </a:rPr>
              <a:t>from </a:t>
            </a:r>
            <a:r>
              <a:rPr lang="en-US" sz="2200" dirty="0" err="1">
                <a:latin typeface="Consolas" panose="020B0609020204030204" pitchFamily="49" charset="0"/>
              </a:rPr>
              <a:t>skimage</a:t>
            </a:r>
            <a:r>
              <a:rPr lang="en-US" sz="2200" dirty="0">
                <a:latin typeface="Consolas" panose="020B0609020204030204" pitchFamily="49" charset="0"/>
              </a:rPr>
              <a:t> import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Consolas" panose="020B0609020204030204" pitchFamily="49" charset="0"/>
              </a:rPr>
              <a:t>import </a:t>
            </a:r>
            <a:r>
              <a:rPr lang="en-US" sz="2200" dirty="0" err="1">
                <a:latin typeface="Consolas" panose="020B0609020204030204" pitchFamily="49" charset="0"/>
              </a:rPr>
              <a:t>matplotlib.pyplot</a:t>
            </a:r>
            <a:r>
              <a:rPr lang="en-US" sz="2200" dirty="0">
                <a:latin typeface="Consolas" panose="020B0609020204030204" pitchFamily="49" charset="0"/>
              </a:rPr>
              <a:t> as </a:t>
            </a:r>
            <a:r>
              <a:rPr lang="en-US" sz="2200" dirty="0" err="1">
                <a:latin typeface="Consolas" panose="020B0609020204030204" pitchFamily="49" charset="0"/>
              </a:rPr>
              <a:t>plt</a:t>
            </a:r>
            <a:endParaRPr lang="en-US" sz="2200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200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dirty="0" err="1">
                <a:latin typeface="Consolas" panose="020B0609020204030204" pitchFamily="49" charset="0"/>
              </a:rPr>
              <a:t>im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data.astronaut</a:t>
            </a:r>
            <a:r>
              <a:rPr lang="en-US" sz="2200" dirty="0"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Consolas" panose="020B0609020204030204" pitchFamily="49" charset="0"/>
              </a:rPr>
              <a:t>print(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</a:rPr>
              <a:t>'data type: </a:t>
            </a:r>
            <a:r>
              <a:rPr lang="en-US" sz="2200" dirty="0">
                <a:latin typeface="Consolas" panose="020B0609020204030204" pitchFamily="49" charset="0"/>
              </a:rPr>
              <a:t>{</a:t>
            </a:r>
            <a:r>
              <a:rPr lang="en-US" sz="2200" dirty="0" err="1">
                <a:latin typeface="Consolas" panose="020B0609020204030204" pitchFamily="49" charset="0"/>
              </a:rPr>
              <a:t>im.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dtype</a:t>
            </a:r>
            <a:r>
              <a:rPr lang="en-US" sz="2200" dirty="0"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</a:rPr>
              <a:t>'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</a:rPr>
              <a:t># unit8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</a:rPr>
              <a:t># Calculate the negative intensities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err="1">
                <a:latin typeface="Consolas" panose="020B0609020204030204" pitchFamily="49" charset="0"/>
              </a:rPr>
              <a:t>negim</a:t>
            </a:r>
            <a:r>
              <a:rPr lang="en-US" sz="2200" dirty="0">
                <a:latin typeface="Consolas" panose="020B0609020204030204" pitchFamily="49" charset="0"/>
              </a:rPr>
              <a:t> = 255 - </a:t>
            </a:r>
            <a:r>
              <a:rPr lang="en-US" sz="2200" dirty="0" err="1">
                <a:latin typeface="Consolas" panose="020B0609020204030204" pitchFamily="49" charset="0"/>
              </a:rPr>
              <a:t>im</a:t>
            </a:r>
            <a:endParaRPr lang="en-US" sz="22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E62A36-DB01-CA83-6CF4-856BF160DD9F}"/>
                  </a:ext>
                </a:extLst>
              </p:cNvPr>
              <p:cNvSpPr txBox="1"/>
              <p:nvPr/>
            </p:nvSpPr>
            <p:spPr>
              <a:xfrm>
                <a:off x="0" y="6492875"/>
                <a:ext cx="11687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negative of an image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intensity levels can be obtained using the formula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−1 −</m:t>
                    </m:r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rgbClr val="0066FF"/>
                    </a:solidFill>
                  </a:rPr>
                  <a:t>  </a:t>
                </a:r>
                <a:r>
                  <a:rPr lang="en-US" dirty="0"/>
                  <a:t>given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E62A36-DB01-CA83-6CF4-856BF160D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492875"/>
                <a:ext cx="11687687" cy="369332"/>
              </a:xfrm>
              <a:prstGeom prst="rect">
                <a:avLst/>
              </a:prstGeom>
              <a:blipFill>
                <a:blip r:embed="rId2"/>
                <a:stretch>
                  <a:fillRect l="-417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7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DE1D45D-045A-1003-526A-F06553D5D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62521" y="1366223"/>
            <a:ext cx="7666958" cy="412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820828-5B56-3DD3-0772-C94DCCF22449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ax[0]</a:t>
            </a:r>
            <a:r>
              <a:rPr lang="en-US" dirty="0">
                <a:latin typeface="Consolas" panose="020B0609020204030204" pitchFamily="49" charset="0"/>
              </a:rPr>
              <a:t>.axis(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</a:rPr>
              <a:t>'off'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/>
              <a:t>to hide the axis.</a:t>
            </a:r>
          </a:p>
        </p:txBody>
      </p:sp>
    </p:spTree>
    <p:extLst>
      <p:ext uri="{BB962C8B-B14F-4D97-AF65-F5344CB8AC3E}">
        <p14:creationId xmlns:p14="http://schemas.microsoft.com/office/powerpoint/2010/main" val="29352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7A8F-89D9-A807-E101-685D7F05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Histogram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A92BC-AC6C-50AA-8103-C67A933D9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applications in which histogram equalization is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not suitable</a:t>
            </a:r>
            <a:r>
              <a:rPr lang="en-US" dirty="0"/>
              <a:t>.</a:t>
            </a:r>
          </a:p>
          <a:p>
            <a:r>
              <a:rPr lang="en-US" dirty="0"/>
              <a:t>It is useful sometimes to be able to </a:t>
            </a:r>
            <a:r>
              <a:rPr lang="en-US" dirty="0">
                <a:solidFill>
                  <a:srgbClr val="0066FF"/>
                </a:solidFill>
              </a:rPr>
              <a:t>specify the shape of the histogram </a:t>
            </a:r>
            <a:r>
              <a:rPr lang="en-US" dirty="0"/>
              <a:t>that we wish the processed image to have. </a:t>
            </a:r>
          </a:p>
          <a:p>
            <a:r>
              <a:rPr lang="en-US" dirty="0"/>
              <a:t>The method used to generate images that have a specified histogram is called histogram matching or histogram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369910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89BB-7072-87AE-D1C1-9A3CB9C8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Hands On: Histogram Specification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FEDE2-5188-4C9B-F9D4-00EBBD2DC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Consolas" panose="020B0609020204030204" pitchFamily="49" charset="0"/>
              </a:rPr>
              <a:t>from </a:t>
            </a:r>
            <a:r>
              <a:rPr lang="en-US" sz="2200" dirty="0" err="1">
                <a:latin typeface="Consolas" panose="020B0609020204030204" pitchFamily="49" charset="0"/>
              </a:rPr>
              <a:t>skimage</a:t>
            </a:r>
            <a:r>
              <a:rPr lang="en-US" sz="2200" dirty="0">
                <a:latin typeface="Consolas" panose="020B0609020204030204" pitchFamily="49" charset="0"/>
              </a:rPr>
              <a:t> import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Consolas" panose="020B0609020204030204" pitchFamily="49" charset="0"/>
              </a:rPr>
              <a:t>from </a:t>
            </a:r>
            <a:r>
              <a:rPr lang="en-US" sz="2200" dirty="0" err="1">
                <a:latin typeface="Consolas" panose="020B0609020204030204" pitchFamily="49" charset="0"/>
              </a:rPr>
              <a:t>skimage</a:t>
            </a:r>
            <a:r>
              <a:rPr lang="en-US" sz="2200" dirty="0">
                <a:latin typeface="Consolas" panose="020B0609020204030204" pitchFamily="49" charset="0"/>
              </a:rPr>
              <a:t> import exposure, color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Consolas" panose="020B0609020204030204" pitchFamily="49" charset="0"/>
              </a:rPr>
              <a:t>reference = color.rgb2gray(</a:t>
            </a:r>
            <a:r>
              <a:rPr lang="en-US" sz="2200" dirty="0" err="1">
                <a:latin typeface="Consolas" panose="020B0609020204030204" pitchFamily="49" charset="0"/>
              </a:rPr>
              <a:t>data.astronaut</a:t>
            </a:r>
            <a:r>
              <a:rPr lang="en-US" sz="2200" dirty="0">
                <a:latin typeface="Consolas" panose="020B0609020204030204" pitchFamily="49" charset="0"/>
              </a:rPr>
              <a:t>())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Consolas" panose="020B0609020204030204" pitchFamily="49" charset="0"/>
              </a:rPr>
              <a:t>image = color.rgb2gray(</a:t>
            </a:r>
            <a:r>
              <a:rPr lang="en-US" sz="2200" dirty="0" err="1">
                <a:latin typeface="Consolas" panose="020B0609020204030204" pitchFamily="49" charset="0"/>
              </a:rPr>
              <a:t>data.coffee</a:t>
            </a:r>
            <a:r>
              <a:rPr lang="en-US" sz="2200" dirty="0">
                <a:latin typeface="Consolas" panose="020B0609020204030204" pitchFamily="49" charset="0"/>
              </a:rPr>
              <a:t>())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Consolas" panose="020B0609020204030204" pitchFamily="49" charset="0"/>
              </a:rPr>
              <a:t>matched = </a:t>
            </a:r>
            <a:r>
              <a:rPr lang="en-US" sz="2200" dirty="0" err="1">
                <a:latin typeface="Consolas" panose="020B0609020204030204" pitchFamily="49" charset="0"/>
              </a:rPr>
              <a:t>exposure.match_histograms</a:t>
            </a:r>
            <a:r>
              <a:rPr lang="en-US" sz="2200" dirty="0">
                <a:latin typeface="Consolas" panose="020B0609020204030204" pitchFamily="49" charset="0"/>
              </a:rPr>
              <a:t>(image, reference)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Consolas" panose="020B0609020204030204" pitchFamily="49" charset="0"/>
              </a:rPr>
              <a:t>hist, </a:t>
            </a:r>
            <a:r>
              <a:rPr lang="en-US" sz="2200" dirty="0" err="1">
                <a:latin typeface="Consolas" panose="020B0609020204030204" pitchFamily="49" charset="0"/>
              </a:rPr>
              <a:t>hist_bins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exposure.histogram</a:t>
            </a:r>
            <a:r>
              <a:rPr lang="en-US" sz="2200" dirty="0">
                <a:latin typeface="Consolas" panose="020B0609020204030204" pitchFamily="49" charset="0"/>
              </a:rPr>
              <a:t>(image)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err="1">
                <a:latin typeface="Consolas" panose="020B0609020204030204" pitchFamily="49" charset="0"/>
              </a:rPr>
              <a:t>plt.plot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hist_bins</a:t>
            </a:r>
            <a:r>
              <a:rPr lang="en-US" sz="2200" dirty="0">
                <a:latin typeface="Consolas" panose="020B0609020204030204" pitchFamily="49" charset="0"/>
              </a:rPr>
              <a:t>, hist, color=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</a:rPr>
              <a:t>'b'</a:t>
            </a:r>
            <a:r>
              <a:rPr lang="en-US" sz="2200" dirty="0">
                <a:latin typeface="Consolas" panose="020B0609020204030204" pitchFamily="49" charset="0"/>
              </a:rPr>
              <a:t>, label=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</a:rPr>
              <a:t>'Histogram'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err="1">
                <a:latin typeface="Consolas" panose="020B0609020204030204" pitchFamily="49" charset="0"/>
              </a:rPr>
              <a:t>plt.show</a:t>
            </a:r>
            <a:r>
              <a:rPr lang="en-US" sz="2200" dirty="0">
                <a:latin typeface="Consolas" panose="020B0609020204030204" pitchFamily="49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38866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50BE1EA-4D4A-C35D-58D8-E658387B7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0338" y="547337"/>
            <a:ext cx="11011324" cy="576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597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ABE2D-3DC7-CD5C-114E-74E1E9939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D7CA3F47-5286-38B1-2A4F-9D38B989A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0338" y="563118"/>
            <a:ext cx="11011324" cy="573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731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DC56-5ADA-EB03-C361-3157E5C5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Hands On: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238D-F851-3947-2B9F-ED583A63D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Consolas" panose="020B0609020204030204" pitchFamily="49" charset="0"/>
              </a:rPr>
              <a:t>from </a:t>
            </a:r>
            <a:r>
              <a:rPr lang="en-US" sz="2200" dirty="0" err="1">
                <a:latin typeface="Consolas" panose="020B0609020204030204" pitchFamily="49" charset="0"/>
              </a:rPr>
              <a:t>skimage</a:t>
            </a:r>
            <a:r>
              <a:rPr lang="en-US" sz="2200" dirty="0">
                <a:latin typeface="Consolas" panose="020B0609020204030204" pitchFamily="49" charset="0"/>
              </a:rPr>
              <a:t> import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Consolas" panose="020B0609020204030204" pitchFamily="49" charset="0"/>
              </a:rPr>
              <a:t>from </a:t>
            </a:r>
            <a:r>
              <a:rPr lang="en-US" sz="2200" dirty="0" err="1">
                <a:latin typeface="Consolas" panose="020B0609020204030204" pitchFamily="49" charset="0"/>
              </a:rPr>
              <a:t>skimage.transform</a:t>
            </a:r>
            <a:r>
              <a:rPr lang="en-US" sz="2200" dirty="0">
                <a:latin typeface="Consolas" panose="020B0609020204030204" pitchFamily="49" charset="0"/>
              </a:rPr>
              <a:t> import rescale, resize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Consolas" panose="020B0609020204030204" pitchFamily="49" charset="0"/>
              </a:rPr>
              <a:t>image = </a:t>
            </a:r>
            <a:r>
              <a:rPr lang="en-US" sz="2200" dirty="0" err="1">
                <a:latin typeface="Consolas" panose="020B0609020204030204" pitchFamily="49" charset="0"/>
              </a:rPr>
              <a:t>data.astronaut</a:t>
            </a:r>
            <a:r>
              <a:rPr lang="en-US" sz="2200" dirty="0"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err="1">
                <a:latin typeface="Consolas" panose="020B0609020204030204" pitchFamily="49" charset="0"/>
              </a:rPr>
              <a:t>image_rescaled</a:t>
            </a:r>
            <a:r>
              <a:rPr lang="en-US" sz="2200" dirty="0">
                <a:latin typeface="Consolas" panose="020B0609020204030204" pitchFamily="49" charset="0"/>
              </a:rPr>
              <a:t> = rescale(image, 0.25, </a:t>
            </a:r>
            <a:r>
              <a:rPr lang="en-US" sz="2200" dirty="0" err="1">
                <a:latin typeface="Consolas" panose="020B0609020204030204" pitchFamily="49" charset="0"/>
              </a:rPr>
              <a:t>anti_aliasing</a:t>
            </a:r>
            <a:r>
              <a:rPr lang="en-US" sz="2200" dirty="0"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</a:rPr>
              <a:t>False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err="1">
                <a:latin typeface="Consolas" panose="020B0609020204030204" pitchFamily="49" charset="0"/>
              </a:rPr>
              <a:t>image_resized</a:t>
            </a:r>
            <a:r>
              <a:rPr lang="en-US" sz="2200" dirty="0">
                <a:latin typeface="Consolas" panose="020B0609020204030204" pitchFamily="49" charset="0"/>
              </a:rPr>
              <a:t> = resize(image, (128, 128), </a:t>
            </a:r>
            <a:r>
              <a:rPr lang="en-US" sz="2200" dirty="0" err="1">
                <a:latin typeface="Consolas" panose="020B0609020204030204" pitchFamily="49" charset="0"/>
              </a:rPr>
              <a:t>anti_aliasing</a:t>
            </a:r>
            <a:r>
              <a:rPr lang="en-US" sz="2200" dirty="0"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</a:rPr>
              <a:t>True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08C0A-D5BA-8206-1D8D-00E5F5212849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rescale uses factors while resize uses sizes</a:t>
            </a:r>
          </a:p>
        </p:txBody>
      </p:sp>
    </p:spTree>
    <p:extLst>
      <p:ext uri="{BB962C8B-B14F-4D97-AF65-F5344CB8AC3E}">
        <p14:creationId xmlns:p14="http://schemas.microsoft.com/office/powerpoint/2010/main" val="1510042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791</Words>
  <Application>Microsoft Office PowerPoint</Application>
  <PresentationFormat>Widescreen</PresentationFormat>
  <Paragraphs>96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Consolas</vt:lpstr>
      <vt:lpstr>Office Theme</vt:lpstr>
      <vt:lpstr>Image Processing</vt:lpstr>
      <vt:lpstr>Review</vt:lpstr>
      <vt:lpstr>Hands On: Image Negative</vt:lpstr>
      <vt:lpstr>PowerPoint Presentation</vt:lpstr>
      <vt:lpstr>Histogram Specification</vt:lpstr>
      <vt:lpstr>Hands On: Histogram Specification </vt:lpstr>
      <vt:lpstr>PowerPoint Presentation</vt:lpstr>
      <vt:lpstr>PowerPoint Presentation</vt:lpstr>
      <vt:lpstr>Hands On: Transformation</vt:lpstr>
      <vt:lpstr>PowerPoint Presentation</vt:lpstr>
      <vt:lpstr>Image Interpolation</vt:lpstr>
      <vt:lpstr>Image Interpolation</vt:lpstr>
      <vt:lpstr>PowerPoint Presentation</vt:lpstr>
      <vt:lpstr>Hands On: Interpolation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Mahmoud</dc:creator>
  <cp:lastModifiedBy>Ahmed Mahmoud</cp:lastModifiedBy>
  <cp:revision>1</cp:revision>
  <dcterms:created xsi:type="dcterms:W3CDTF">2024-10-30T15:10:03Z</dcterms:created>
  <dcterms:modified xsi:type="dcterms:W3CDTF">2024-11-02T10:02:15Z</dcterms:modified>
</cp:coreProperties>
</file>