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81" r:id="rId4"/>
    <p:sldId id="282" r:id="rId5"/>
    <p:sldId id="283" r:id="rId6"/>
    <p:sldId id="285" r:id="rId7"/>
    <p:sldId id="268" r:id="rId8"/>
    <p:sldId id="269" r:id="rId9"/>
    <p:sldId id="259" r:id="rId10"/>
    <p:sldId id="276" r:id="rId11"/>
    <p:sldId id="277" r:id="rId12"/>
    <p:sldId id="274" r:id="rId13"/>
    <p:sldId id="278" r:id="rId14"/>
    <p:sldId id="288" r:id="rId15"/>
    <p:sldId id="267" r:id="rId16"/>
    <p:sldId id="258" r:id="rId17"/>
    <p:sldId id="292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F0F0F0"/>
    <a:srgbClr val="D1D2D4"/>
    <a:srgbClr val="005895"/>
    <a:srgbClr val="006E9F"/>
    <a:srgbClr val="D8D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65093-BD59-48FA-AD74-A9E2F6307DB0}" v="2118" dt="2024-09-13T02:30:5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2C865093-BD59-48FA-AD74-A9E2F6307DB0}"/>
    <pc:docChg chg="undo redo custSel addSld delSld modSld sldOrd">
      <pc:chgData name="Ahmed Mahmoud" userId="a520bb48-7c22-4e5d-98d7-2bd178c8dd0a" providerId="ADAL" clId="{2C865093-BD59-48FA-AD74-A9E2F6307DB0}" dt="2024-09-13T02:30:52.708" v="7249"/>
      <pc:docMkLst>
        <pc:docMk/>
      </pc:docMkLst>
      <pc:sldChg chg="addSp delSp modSp mod modTransition delAnim modAnim">
        <pc:chgData name="Ahmed Mahmoud" userId="a520bb48-7c22-4e5d-98d7-2bd178c8dd0a" providerId="ADAL" clId="{2C865093-BD59-48FA-AD74-A9E2F6307DB0}" dt="2024-09-12T21:09:10.332" v="6558"/>
        <pc:sldMkLst>
          <pc:docMk/>
          <pc:sldMk cId="2853034165" sldId="256"/>
        </pc:sldMkLst>
        <pc:spChg chg="mod">
          <ac:chgData name="Ahmed Mahmoud" userId="a520bb48-7c22-4e5d-98d7-2bd178c8dd0a" providerId="ADAL" clId="{2C865093-BD59-48FA-AD74-A9E2F6307DB0}" dt="2024-09-09T10:56:22.206" v="109" actId="2711"/>
          <ac:spMkLst>
            <pc:docMk/>
            <pc:sldMk cId="2853034165" sldId="256"/>
            <ac:spMk id="2" creationId="{4C7684BD-EA9A-65BF-9D7A-D04BD6EDA465}"/>
          </ac:spMkLst>
        </pc:spChg>
        <pc:spChg chg="add del mod">
          <ac:chgData name="Ahmed Mahmoud" userId="a520bb48-7c22-4e5d-98d7-2bd178c8dd0a" providerId="ADAL" clId="{2C865093-BD59-48FA-AD74-A9E2F6307DB0}" dt="2024-09-09T10:51:10.948" v="64" actId="478"/>
          <ac:spMkLst>
            <pc:docMk/>
            <pc:sldMk cId="2853034165" sldId="256"/>
            <ac:spMk id="4" creationId="{2EAA47E0-D464-6857-47F7-9C5E53A7E4F3}"/>
          </ac:spMkLst>
        </pc:spChg>
        <pc:spChg chg="add mod">
          <ac:chgData name="Ahmed Mahmoud" userId="a520bb48-7c22-4e5d-98d7-2bd178c8dd0a" providerId="ADAL" clId="{2C865093-BD59-48FA-AD74-A9E2F6307DB0}" dt="2024-09-12T19:57:20.218" v="6411" actId="1076"/>
          <ac:spMkLst>
            <pc:docMk/>
            <pc:sldMk cId="2853034165" sldId="256"/>
            <ac:spMk id="4" creationId="{32BD80EF-089C-D4C3-4F50-A43634E16CF3}"/>
          </ac:spMkLst>
        </pc:spChg>
        <pc:picChg chg="add del mod">
          <ac:chgData name="Ahmed Mahmoud" userId="a520bb48-7c22-4e5d-98d7-2bd178c8dd0a" providerId="ADAL" clId="{2C865093-BD59-48FA-AD74-A9E2F6307DB0}" dt="2024-09-12T20:34:53.176" v="6435" actId="478"/>
          <ac:picMkLst>
            <pc:docMk/>
            <pc:sldMk cId="2853034165" sldId="256"/>
            <ac:picMk id="5" creationId="{5A217766-6575-2082-FC6C-8B4B856B8F8E}"/>
          </ac:picMkLst>
        </pc:picChg>
        <pc:picChg chg="add mod">
          <ac:chgData name="Ahmed Mahmoud" userId="a520bb48-7c22-4e5d-98d7-2bd178c8dd0a" providerId="ADAL" clId="{2C865093-BD59-48FA-AD74-A9E2F6307DB0}" dt="2024-09-12T20:35:14.848" v="6439" actId="1076"/>
          <ac:picMkLst>
            <pc:docMk/>
            <pc:sldMk cId="2853034165" sldId="256"/>
            <ac:picMk id="6" creationId="{C1D6B494-7308-57E6-0BF5-92277330C2B4}"/>
          </ac:picMkLst>
        </pc:picChg>
        <pc:picChg chg="del mod">
          <ac:chgData name="Ahmed Mahmoud" userId="a520bb48-7c22-4e5d-98d7-2bd178c8dd0a" providerId="ADAL" clId="{2C865093-BD59-48FA-AD74-A9E2F6307DB0}" dt="2024-09-09T10:51:07.839" v="63" actId="478"/>
          <ac:picMkLst>
            <pc:docMk/>
            <pc:sldMk cId="2853034165" sldId="256"/>
            <ac:picMk id="1026" creationId="{51235091-6613-7A65-7902-EC34160E05BA}"/>
          </ac:picMkLst>
        </pc:picChg>
      </pc:sldChg>
      <pc:sldChg chg="addSp delSp modSp new del mod">
        <pc:chgData name="Ahmed Mahmoud" userId="a520bb48-7c22-4e5d-98d7-2bd178c8dd0a" providerId="ADAL" clId="{2C865093-BD59-48FA-AD74-A9E2F6307DB0}" dt="2024-09-09T13:40:19.709" v="943" actId="47"/>
        <pc:sldMkLst>
          <pc:docMk/>
          <pc:sldMk cId="3473128797" sldId="257"/>
        </pc:sldMkLst>
        <pc:spChg chg="mod">
          <ac:chgData name="Ahmed Mahmoud" userId="a520bb48-7c22-4e5d-98d7-2bd178c8dd0a" providerId="ADAL" clId="{2C865093-BD59-48FA-AD74-A9E2F6307DB0}" dt="2024-09-09T10:53:05.635" v="94" actId="20577"/>
          <ac:spMkLst>
            <pc:docMk/>
            <pc:sldMk cId="3473128797" sldId="257"/>
            <ac:spMk id="2" creationId="{BF0C36D3-1C14-149E-031F-528F21282CB0}"/>
          </ac:spMkLst>
        </pc:spChg>
        <pc:spChg chg="add del mod">
          <ac:chgData name="Ahmed Mahmoud" userId="a520bb48-7c22-4e5d-98d7-2bd178c8dd0a" providerId="ADAL" clId="{2C865093-BD59-48FA-AD74-A9E2F6307DB0}" dt="2024-09-09T10:55:05.003" v="107" actId="20577"/>
          <ac:spMkLst>
            <pc:docMk/>
            <pc:sldMk cId="3473128797" sldId="257"/>
            <ac:spMk id="3" creationId="{AA25ACBF-8A14-72EB-22F3-6225DB877859}"/>
          </ac:spMkLst>
        </pc:spChg>
        <pc:picChg chg="add mod">
          <ac:chgData name="Ahmed Mahmoud" userId="a520bb48-7c22-4e5d-98d7-2bd178c8dd0a" providerId="ADAL" clId="{2C865093-BD59-48FA-AD74-A9E2F6307DB0}" dt="2024-09-09T10:54:19.032" v="96"/>
          <ac:picMkLst>
            <pc:docMk/>
            <pc:sldMk cId="3473128797" sldId="257"/>
            <ac:picMk id="2050" creationId="{95FB56FA-15E2-D0F4-9D8E-9142FA2D8F35}"/>
          </ac:picMkLst>
        </pc:picChg>
      </pc:sldChg>
      <pc:sldChg chg="addSp delSp modSp new mod modTransition addAnim delAnim modAnim">
        <pc:chgData name="Ahmed Mahmoud" userId="a520bb48-7c22-4e5d-98d7-2bd178c8dd0a" providerId="ADAL" clId="{2C865093-BD59-48FA-AD74-A9E2F6307DB0}" dt="2024-09-13T02:30:52.708" v="7249"/>
        <pc:sldMkLst>
          <pc:docMk/>
          <pc:sldMk cId="904127883" sldId="258"/>
        </pc:sldMkLst>
        <pc:spChg chg="mod">
          <ac:chgData name="Ahmed Mahmoud" userId="a520bb48-7c22-4e5d-98d7-2bd178c8dd0a" providerId="ADAL" clId="{2C865093-BD59-48FA-AD74-A9E2F6307DB0}" dt="2024-09-09T13:32:17.453" v="886" actId="20577"/>
          <ac:spMkLst>
            <pc:docMk/>
            <pc:sldMk cId="904127883" sldId="258"/>
            <ac:spMk id="2" creationId="{A1A11ED0-EC75-5EE2-FBAA-E0F90083BC56}"/>
          </ac:spMkLst>
        </pc:spChg>
        <pc:spChg chg="mod">
          <ac:chgData name="Ahmed Mahmoud" userId="a520bb48-7c22-4e5d-98d7-2bd178c8dd0a" providerId="ADAL" clId="{2C865093-BD59-48FA-AD74-A9E2F6307DB0}" dt="2024-09-13T01:59:56.060" v="7050" actId="20577"/>
          <ac:spMkLst>
            <pc:docMk/>
            <pc:sldMk cId="904127883" sldId="258"/>
            <ac:spMk id="3" creationId="{C17FF924-1F87-5704-CC74-02146B11EE4E}"/>
          </ac:spMkLst>
        </pc:spChg>
        <pc:spChg chg="add del mod">
          <ac:chgData name="Ahmed Mahmoud" userId="a520bb48-7c22-4e5d-98d7-2bd178c8dd0a" providerId="ADAL" clId="{2C865093-BD59-48FA-AD74-A9E2F6307DB0}" dt="2024-09-12T16:10:52.013" v="5508" actId="21"/>
          <ac:spMkLst>
            <pc:docMk/>
            <pc:sldMk cId="904127883" sldId="258"/>
            <ac:spMk id="5" creationId="{17A53FBF-86A8-82B5-5927-3837E4836578}"/>
          </ac:spMkLst>
        </pc:spChg>
        <pc:spChg chg="add del mod">
          <ac:chgData name="Ahmed Mahmoud" userId="a520bb48-7c22-4e5d-98d7-2bd178c8dd0a" providerId="ADAL" clId="{2C865093-BD59-48FA-AD74-A9E2F6307DB0}" dt="2024-09-12T16:10:52.013" v="5508" actId="21"/>
          <ac:spMkLst>
            <pc:docMk/>
            <pc:sldMk cId="904127883" sldId="258"/>
            <ac:spMk id="6" creationId="{9BC6BC06-5771-8191-004E-86086954FD4F}"/>
          </ac:spMkLst>
        </pc:spChg>
        <pc:spChg chg="add del mod">
          <ac:chgData name="Ahmed Mahmoud" userId="a520bb48-7c22-4e5d-98d7-2bd178c8dd0a" providerId="ADAL" clId="{2C865093-BD59-48FA-AD74-A9E2F6307DB0}" dt="2024-09-12T16:10:52.013" v="5508" actId="21"/>
          <ac:spMkLst>
            <pc:docMk/>
            <pc:sldMk cId="904127883" sldId="258"/>
            <ac:spMk id="7" creationId="{CEA6F9FF-F032-1909-B1E8-2F61331FBCFF}"/>
          </ac:spMkLst>
        </pc:spChg>
        <pc:graphicFrameChg chg="add mod modGraphic">
          <ac:chgData name="Ahmed Mahmoud" userId="a520bb48-7c22-4e5d-98d7-2bd178c8dd0a" providerId="ADAL" clId="{2C865093-BD59-48FA-AD74-A9E2F6307DB0}" dt="2024-09-13T02:30:52.708" v="7249"/>
          <ac:graphicFrameMkLst>
            <pc:docMk/>
            <pc:sldMk cId="904127883" sldId="258"/>
            <ac:graphicFrameMk id="4" creationId="{82CAB155-95EC-43FF-81B7-6BE54C349A76}"/>
          </ac:graphicFrameMkLst>
        </pc:graphicFrameChg>
        <pc:picChg chg="add mod">
          <ac:chgData name="Ahmed Mahmoud" userId="a520bb48-7c22-4e5d-98d7-2bd178c8dd0a" providerId="ADAL" clId="{2C865093-BD59-48FA-AD74-A9E2F6307DB0}" dt="2024-09-13T02:01:28.510" v="7059" actId="1076"/>
          <ac:picMkLst>
            <pc:docMk/>
            <pc:sldMk cId="904127883" sldId="258"/>
            <ac:picMk id="5" creationId="{7EA443BC-E81A-149A-4CEF-ADA816325ED7}"/>
          </ac:picMkLst>
        </pc:picChg>
        <pc:picChg chg="add mod">
          <ac:chgData name="Ahmed Mahmoud" userId="a520bb48-7c22-4e5d-98d7-2bd178c8dd0a" providerId="ADAL" clId="{2C865093-BD59-48FA-AD74-A9E2F6307DB0}" dt="2024-09-13T02:12:27.343" v="7064"/>
          <ac:picMkLst>
            <pc:docMk/>
            <pc:sldMk cId="904127883" sldId="258"/>
            <ac:picMk id="6" creationId="{5E0F38A2-89D3-17C8-5F1A-9432916D7E87}"/>
          </ac:picMkLst>
        </pc:picChg>
      </pc:sldChg>
      <pc:sldChg chg="addSp delSp modSp new mod ord modTransition setBg modAnim chgLayout">
        <pc:chgData name="Ahmed Mahmoud" userId="a520bb48-7c22-4e5d-98d7-2bd178c8dd0a" providerId="ADAL" clId="{2C865093-BD59-48FA-AD74-A9E2F6307DB0}" dt="2024-09-13T00:33:29.946" v="6882"/>
        <pc:sldMkLst>
          <pc:docMk/>
          <pc:sldMk cId="4065520724" sldId="259"/>
        </pc:sldMkLst>
        <pc:spChg chg="mod ord">
          <ac:chgData name="Ahmed Mahmoud" userId="a520bb48-7c22-4e5d-98d7-2bd178c8dd0a" providerId="ADAL" clId="{2C865093-BD59-48FA-AD74-A9E2F6307DB0}" dt="2024-09-10T04:53:30.590" v="3170" actId="207"/>
          <ac:spMkLst>
            <pc:docMk/>
            <pc:sldMk cId="4065520724" sldId="259"/>
            <ac:spMk id="2" creationId="{04BBC357-8BA7-AB9B-CE76-4F36D0CD318C}"/>
          </ac:spMkLst>
        </pc:spChg>
        <pc:spChg chg="del mod ord">
          <ac:chgData name="Ahmed Mahmoud" userId="a520bb48-7c22-4e5d-98d7-2bd178c8dd0a" providerId="ADAL" clId="{2C865093-BD59-48FA-AD74-A9E2F6307DB0}" dt="2024-09-10T04:52:59.288" v="3167" actId="478"/>
          <ac:spMkLst>
            <pc:docMk/>
            <pc:sldMk cId="4065520724" sldId="259"/>
            <ac:spMk id="3" creationId="{EBC9B25A-997E-3C74-E667-B99BC19AA087}"/>
          </ac:spMkLst>
        </pc:spChg>
        <pc:spChg chg="add del mod">
          <ac:chgData name="Ahmed Mahmoud" userId="a520bb48-7c22-4e5d-98d7-2bd178c8dd0a" providerId="ADAL" clId="{2C865093-BD59-48FA-AD74-A9E2F6307DB0}" dt="2024-09-10T04:53:04.743" v="3168" actId="478"/>
          <ac:spMkLst>
            <pc:docMk/>
            <pc:sldMk cId="4065520724" sldId="259"/>
            <ac:spMk id="5" creationId="{EE443D74-C081-437F-01B3-0C7F9FE3C1DF}"/>
          </ac:spMkLst>
        </pc:spChg>
        <pc:spChg chg="add del mod">
          <ac:chgData name="Ahmed Mahmoud" userId="a520bb48-7c22-4e5d-98d7-2bd178c8dd0a" providerId="ADAL" clId="{2C865093-BD59-48FA-AD74-A9E2F6307DB0}" dt="2024-09-09T11:35:59.985" v="195" actId="478"/>
          <ac:spMkLst>
            <pc:docMk/>
            <pc:sldMk cId="4065520724" sldId="259"/>
            <ac:spMk id="7" creationId="{07D21F1A-69B2-36D1-BBB6-3FED3E841CA1}"/>
          </ac:spMkLst>
        </pc:spChg>
        <pc:picChg chg="add mod">
          <ac:chgData name="Ahmed Mahmoud" userId="a520bb48-7c22-4e5d-98d7-2bd178c8dd0a" providerId="ADAL" clId="{2C865093-BD59-48FA-AD74-A9E2F6307DB0}" dt="2024-09-12T23:42:17.020" v="6793" actId="1076"/>
          <ac:picMkLst>
            <pc:docMk/>
            <pc:sldMk cId="4065520724" sldId="259"/>
            <ac:picMk id="3" creationId="{2432F33C-B7B9-0B12-ED50-3D7EE2919B63}"/>
          </ac:picMkLst>
        </pc:picChg>
        <pc:picChg chg="add del mod">
          <ac:chgData name="Ahmed Mahmoud" userId="a520bb48-7c22-4e5d-98d7-2bd178c8dd0a" providerId="ADAL" clId="{2C865093-BD59-48FA-AD74-A9E2F6307DB0}" dt="2024-09-09T11:35:59.985" v="195" actId="478"/>
          <ac:picMkLst>
            <pc:docMk/>
            <pc:sldMk cId="4065520724" sldId="259"/>
            <ac:picMk id="5" creationId="{AA4D0201-4950-73A2-5640-325C358E48A2}"/>
          </ac:picMkLst>
        </pc:picChg>
      </pc:sldChg>
      <pc:sldChg chg="addSp delSp modSp new mod modTransition delAnim modAnim">
        <pc:chgData name="Ahmed Mahmoud" userId="a520bb48-7c22-4e5d-98d7-2bd178c8dd0a" providerId="ADAL" clId="{2C865093-BD59-48FA-AD74-A9E2F6307DB0}" dt="2024-09-12T21:09:27.034" v="6559"/>
        <pc:sldMkLst>
          <pc:docMk/>
          <pc:sldMk cId="2332910180" sldId="260"/>
        </pc:sldMkLst>
        <pc:spChg chg="del">
          <ac:chgData name="Ahmed Mahmoud" userId="a520bb48-7c22-4e5d-98d7-2bd178c8dd0a" providerId="ADAL" clId="{2C865093-BD59-48FA-AD74-A9E2F6307DB0}" dt="2024-09-09T11:35:45.981" v="193" actId="478"/>
          <ac:spMkLst>
            <pc:docMk/>
            <pc:sldMk cId="2332910180" sldId="260"/>
            <ac:spMk id="2" creationId="{C21BA657-2FE9-FD59-426A-D518E815459E}"/>
          </ac:spMkLst>
        </pc:spChg>
        <pc:spChg chg="add mod">
          <ac:chgData name="Ahmed Mahmoud" userId="a520bb48-7c22-4e5d-98d7-2bd178c8dd0a" providerId="ADAL" clId="{2C865093-BD59-48FA-AD74-A9E2F6307DB0}" dt="2024-09-12T17:39:04.896" v="6223"/>
          <ac:spMkLst>
            <pc:docMk/>
            <pc:sldMk cId="2332910180" sldId="260"/>
            <ac:spMk id="3" creationId="{4A406538-6826-1A45-D537-E3A1A341B01B}"/>
          </ac:spMkLst>
        </pc:spChg>
        <pc:spChg chg="del">
          <ac:chgData name="Ahmed Mahmoud" userId="a520bb48-7c22-4e5d-98d7-2bd178c8dd0a" providerId="ADAL" clId="{2C865093-BD59-48FA-AD74-A9E2F6307DB0}" dt="2024-09-09T11:35:45.981" v="193" actId="478"/>
          <ac:spMkLst>
            <pc:docMk/>
            <pc:sldMk cId="2332910180" sldId="260"/>
            <ac:spMk id="3" creationId="{EB9EBD4D-F2FB-2435-0524-4D60BD461B8A}"/>
          </ac:spMkLst>
        </pc:spChg>
        <pc:spChg chg="add mod">
          <ac:chgData name="Ahmed Mahmoud" userId="a520bb48-7c22-4e5d-98d7-2bd178c8dd0a" providerId="ADAL" clId="{2C865093-BD59-48FA-AD74-A9E2F6307DB0}" dt="2024-09-11T15:47:07.410" v="3796" actId="1038"/>
          <ac:spMkLst>
            <pc:docMk/>
            <pc:sldMk cId="2332910180" sldId="260"/>
            <ac:spMk id="5" creationId="{07CE3581-EE4E-54EB-A775-95EDCDCFA685}"/>
          </ac:spMkLst>
        </pc:spChg>
        <pc:spChg chg="add del mod">
          <ac:chgData name="Ahmed Mahmoud" userId="a520bb48-7c22-4e5d-98d7-2bd178c8dd0a" providerId="ADAL" clId="{2C865093-BD59-48FA-AD74-A9E2F6307DB0}" dt="2024-09-12T20:10:39.715" v="6426" actId="478"/>
          <ac:spMkLst>
            <pc:docMk/>
            <pc:sldMk cId="2332910180" sldId="260"/>
            <ac:spMk id="6" creationId="{C0620F64-0357-0BF8-44D7-B7F3E9E31717}"/>
          </ac:spMkLst>
        </pc:spChg>
        <pc:picChg chg="add del mod modCrop">
          <ac:chgData name="Ahmed Mahmoud" userId="a520bb48-7c22-4e5d-98d7-2bd178c8dd0a" providerId="ADAL" clId="{2C865093-BD59-48FA-AD74-A9E2F6307DB0}" dt="2024-09-11T15:47:13.823" v="3826" actId="1038"/>
          <ac:picMkLst>
            <pc:docMk/>
            <pc:sldMk cId="2332910180" sldId="260"/>
            <ac:picMk id="2" creationId="{748FE503-0B3C-4983-68FF-884982CA53DE}"/>
          </ac:picMkLst>
        </pc:picChg>
        <pc:picChg chg="add del mod modCrop">
          <ac:chgData name="Ahmed Mahmoud" userId="a520bb48-7c22-4e5d-98d7-2bd178c8dd0a" providerId="ADAL" clId="{2C865093-BD59-48FA-AD74-A9E2F6307DB0}" dt="2024-09-11T15:43:02.062" v="3547" actId="478"/>
          <ac:picMkLst>
            <pc:docMk/>
            <pc:sldMk cId="2332910180" sldId="260"/>
            <ac:picMk id="3" creationId="{B7BB8F35-CD94-16E4-D74C-3FEBA01A8073}"/>
          </ac:picMkLst>
        </pc:picChg>
        <pc:picChg chg="add mod">
          <ac:chgData name="Ahmed Mahmoud" userId="a520bb48-7c22-4e5d-98d7-2bd178c8dd0a" providerId="ADAL" clId="{2C865093-BD59-48FA-AD74-A9E2F6307DB0}" dt="2024-09-11T15:47:07.410" v="3796" actId="1038"/>
          <ac:picMkLst>
            <pc:docMk/>
            <pc:sldMk cId="2332910180" sldId="260"/>
            <ac:picMk id="4" creationId="{C630C397-625C-7A10-251A-13D0D402BF7F}"/>
          </ac:picMkLst>
        </pc:picChg>
        <pc:picChg chg="add del mod">
          <ac:chgData name="Ahmed Mahmoud" userId="a520bb48-7c22-4e5d-98d7-2bd178c8dd0a" providerId="ADAL" clId="{2C865093-BD59-48FA-AD74-A9E2F6307DB0}" dt="2024-09-12T20:35:08.018" v="6437" actId="478"/>
          <ac:picMkLst>
            <pc:docMk/>
            <pc:sldMk cId="2332910180" sldId="260"/>
            <ac:picMk id="7" creationId="{12608D3A-6F17-50A1-E70C-603373573130}"/>
          </ac:picMkLst>
        </pc:picChg>
        <pc:picChg chg="add del mod">
          <ac:chgData name="Ahmed Mahmoud" userId="a520bb48-7c22-4e5d-98d7-2bd178c8dd0a" providerId="ADAL" clId="{2C865093-BD59-48FA-AD74-A9E2F6307DB0}" dt="2024-09-12T20:37:37.823" v="6452" actId="478"/>
          <ac:picMkLst>
            <pc:docMk/>
            <pc:sldMk cId="2332910180" sldId="260"/>
            <ac:picMk id="8" creationId="{E1FFB1BA-2360-FB6E-4D98-57F71A8E19CE}"/>
          </ac:picMkLst>
        </pc:picChg>
        <pc:picChg chg="add mod">
          <ac:chgData name="Ahmed Mahmoud" userId="a520bb48-7c22-4e5d-98d7-2bd178c8dd0a" providerId="ADAL" clId="{2C865093-BD59-48FA-AD74-A9E2F6307DB0}" dt="2024-09-12T20:38:30.975" v="6458" actId="1076"/>
          <ac:picMkLst>
            <pc:docMk/>
            <pc:sldMk cId="2332910180" sldId="260"/>
            <ac:picMk id="9" creationId="{6FE40DE3-D3EC-D2D3-B763-C5A0C6D177D8}"/>
          </ac:picMkLst>
        </pc:picChg>
        <pc:picChg chg="add mod">
          <ac:chgData name="Ahmed Mahmoud" userId="a520bb48-7c22-4e5d-98d7-2bd178c8dd0a" providerId="ADAL" clId="{2C865093-BD59-48FA-AD74-A9E2F6307DB0}" dt="2024-09-12T20:38:34.816" v="6460" actId="1076"/>
          <ac:picMkLst>
            <pc:docMk/>
            <pc:sldMk cId="2332910180" sldId="260"/>
            <ac:picMk id="10" creationId="{70BAD56F-F469-CFEF-4B16-A3E6ADD7A4D3}"/>
          </ac:picMkLst>
        </pc:picChg>
      </pc:sldChg>
      <pc:sldChg chg="addSp delSp modSp new del mod setBg modClrScheme chgLayout">
        <pc:chgData name="Ahmed Mahmoud" userId="a520bb48-7c22-4e5d-98d7-2bd178c8dd0a" providerId="ADAL" clId="{2C865093-BD59-48FA-AD74-A9E2F6307DB0}" dt="2024-09-10T04:56:57.981" v="3267" actId="47"/>
        <pc:sldMkLst>
          <pc:docMk/>
          <pc:sldMk cId="2000358162" sldId="261"/>
        </pc:sldMkLst>
        <pc:spChg chg="del">
          <ac:chgData name="Ahmed Mahmoud" userId="a520bb48-7c22-4e5d-98d7-2bd178c8dd0a" providerId="ADAL" clId="{2C865093-BD59-48FA-AD74-A9E2F6307DB0}" dt="2024-09-09T11:40:40.613" v="207" actId="700"/>
          <ac:spMkLst>
            <pc:docMk/>
            <pc:sldMk cId="2000358162" sldId="261"/>
            <ac:spMk id="2" creationId="{E8C455F1-2122-F30D-14A2-805737F5D6DF}"/>
          </ac:spMkLst>
        </pc:spChg>
        <pc:spChg chg="del">
          <ac:chgData name="Ahmed Mahmoud" userId="a520bb48-7c22-4e5d-98d7-2bd178c8dd0a" providerId="ADAL" clId="{2C865093-BD59-48FA-AD74-A9E2F6307DB0}" dt="2024-09-09T11:40:40.613" v="207" actId="700"/>
          <ac:spMkLst>
            <pc:docMk/>
            <pc:sldMk cId="2000358162" sldId="261"/>
            <ac:spMk id="3" creationId="{BE96CBA1-63D9-2661-4741-C696DE12CC2A}"/>
          </ac:spMkLst>
        </pc:spChg>
        <pc:spChg chg="add del mod">
          <ac:chgData name="Ahmed Mahmoud" userId="a520bb48-7c22-4e5d-98d7-2bd178c8dd0a" providerId="ADAL" clId="{2C865093-BD59-48FA-AD74-A9E2F6307DB0}" dt="2024-09-09T12:01:56.127" v="258" actId="478"/>
          <ac:spMkLst>
            <pc:docMk/>
            <pc:sldMk cId="2000358162" sldId="261"/>
            <ac:spMk id="4" creationId="{BEDBC113-D204-8325-38B7-07BBA58AB853}"/>
          </ac:spMkLst>
        </pc:spChg>
        <pc:spChg chg="add del">
          <ac:chgData name="Ahmed Mahmoud" userId="a520bb48-7c22-4e5d-98d7-2bd178c8dd0a" providerId="ADAL" clId="{2C865093-BD59-48FA-AD74-A9E2F6307DB0}" dt="2024-09-09T21:54:29.582" v="1875" actId="26606"/>
          <ac:spMkLst>
            <pc:docMk/>
            <pc:sldMk cId="2000358162" sldId="261"/>
            <ac:spMk id="3079" creationId="{A169D286-F4D7-4C8B-A6BD-D05384C7F1D8}"/>
          </ac:spMkLst>
        </pc:spChg>
        <pc:spChg chg="add del">
          <ac:chgData name="Ahmed Mahmoud" userId="a520bb48-7c22-4e5d-98d7-2bd178c8dd0a" providerId="ADAL" clId="{2C865093-BD59-48FA-AD74-A9E2F6307DB0}" dt="2024-09-09T21:54:29.582" v="1875" actId="26606"/>
          <ac:spMkLst>
            <pc:docMk/>
            <pc:sldMk cId="2000358162" sldId="261"/>
            <ac:spMk id="3081" creationId="{39E8235E-135E-4261-8F54-2B316E493C42}"/>
          </ac:spMkLst>
        </pc:spChg>
        <pc:spChg chg="add del">
          <ac:chgData name="Ahmed Mahmoud" userId="a520bb48-7c22-4e5d-98d7-2bd178c8dd0a" providerId="ADAL" clId="{2C865093-BD59-48FA-AD74-A9E2F6307DB0}" dt="2024-09-09T21:54:29.582" v="1875" actId="26606"/>
          <ac:spMkLst>
            <pc:docMk/>
            <pc:sldMk cId="2000358162" sldId="261"/>
            <ac:spMk id="3083" creationId="{D4ED8EC3-4D57-4620-93CE-4E6661F09A3E}"/>
          </ac:spMkLst>
        </pc:spChg>
        <pc:spChg chg="add del">
          <ac:chgData name="Ahmed Mahmoud" userId="a520bb48-7c22-4e5d-98d7-2bd178c8dd0a" providerId="ADAL" clId="{2C865093-BD59-48FA-AD74-A9E2F6307DB0}" dt="2024-09-09T21:54:29.582" v="1875" actId="26606"/>
          <ac:spMkLst>
            <pc:docMk/>
            <pc:sldMk cId="2000358162" sldId="261"/>
            <ac:spMk id="3085" creationId="{83BCB34A-2F40-4F41-8488-A134C1C155B7}"/>
          </ac:spMkLst>
        </pc:spChg>
        <pc:spChg chg="add del">
          <ac:chgData name="Ahmed Mahmoud" userId="a520bb48-7c22-4e5d-98d7-2bd178c8dd0a" providerId="ADAL" clId="{2C865093-BD59-48FA-AD74-A9E2F6307DB0}" dt="2024-09-09T21:54:29.582" v="1875" actId="26606"/>
          <ac:spMkLst>
            <pc:docMk/>
            <pc:sldMk cId="2000358162" sldId="261"/>
            <ac:spMk id="3087" creationId="{F78382DC-4207-465E-B379-1E16448AA222}"/>
          </ac:spMkLst>
        </pc:spChg>
        <pc:picChg chg="add del mod">
          <ac:chgData name="Ahmed Mahmoud" userId="a520bb48-7c22-4e5d-98d7-2bd178c8dd0a" providerId="ADAL" clId="{2C865093-BD59-48FA-AD74-A9E2F6307DB0}" dt="2024-09-10T03:52:08.085" v="3055" actId="478"/>
          <ac:picMkLst>
            <pc:docMk/>
            <pc:sldMk cId="2000358162" sldId="261"/>
            <ac:picMk id="3" creationId="{FDF91DCC-751E-2488-0C6B-C641183835CD}"/>
          </ac:picMkLst>
        </pc:picChg>
        <pc:picChg chg="add del mod">
          <ac:chgData name="Ahmed Mahmoud" userId="a520bb48-7c22-4e5d-98d7-2bd178c8dd0a" providerId="ADAL" clId="{2C865093-BD59-48FA-AD74-A9E2F6307DB0}" dt="2024-09-10T03:53:38.241" v="3057" actId="478"/>
          <ac:picMkLst>
            <pc:docMk/>
            <pc:sldMk cId="2000358162" sldId="261"/>
            <ac:picMk id="4" creationId="{6F343D6B-1AC7-55B6-9F12-5D5589731A01}"/>
          </ac:picMkLst>
        </pc:picChg>
        <pc:picChg chg="add del mod">
          <ac:chgData name="Ahmed Mahmoud" userId="a520bb48-7c22-4e5d-98d7-2bd178c8dd0a" providerId="ADAL" clId="{2C865093-BD59-48FA-AD74-A9E2F6307DB0}" dt="2024-09-10T04:44:48.222" v="3149" actId="478"/>
          <ac:picMkLst>
            <pc:docMk/>
            <pc:sldMk cId="2000358162" sldId="261"/>
            <ac:picMk id="6" creationId="{A143243A-701E-1828-3F1A-F951F8EC9988}"/>
          </ac:picMkLst>
        </pc:picChg>
        <pc:picChg chg="add del mod">
          <ac:chgData name="Ahmed Mahmoud" userId="a520bb48-7c22-4e5d-98d7-2bd178c8dd0a" providerId="ADAL" clId="{2C865093-BD59-48FA-AD74-A9E2F6307DB0}" dt="2024-09-10T04:45:00.339" v="3151" actId="478"/>
          <ac:picMkLst>
            <pc:docMk/>
            <pc:sldMk cId="2000358162" sldId="261"/>
            <ac:picMk id="8" creationId="{88F814D2-41C6-DC83-DBAD-4E8931C74F71}"/>
          </ac:picMkLst>
        </pc:picChg>
        <pc:picChg chg="add mod">
          <ac:chgData name="Ahmed Mahmoud" userId="a520bb48-7c22-4e5d-98d7-2bd178c8dd0a" providerId="ADAL" clId="{2C865093-BD59-48FA-AD74-A9E2F6307DB0}" dt="2024-09-10T04:47:15.868" v="3154" actId="962"/>
          <ac:picMkLst>
            <pc:docMk/>
            <pc:sldMk cId="2000358162" sldId="261"/>
            <ac:picMk id="10" creationId="{EE889C3C-9A16-CE80-7F2B-71B4E1838B17}"/>
          </ac:picMkLst>
        </pc:picChg>
        <pc:picChg chg="add del mod ord">
          <ac:chgData name="Ahmed Mahmoud" userId="a520bb48-7c22-4e5d-98d7-2bd178c8dd0a" providerId="ADAL" clId="{2C865093-BD59-48FA-AD74-A9E2F6307DB0}" dt="2024-09-10T03:52:06.122" v="3054" actId="478"/>
          <ac:picMkLst>
            <pc:docMk/>
            <pc:sldMk cId="2000358162" sldId="261"/>
            <ac:picMk id="3074" creationId="{1BD91051-B1B4-E0D1-D54A-58396C32E59A}"/>
          </ac:picMkLst>
        </pc:picChg>
      </pc:sldChg>
      <pc:sldChg chg="add del">
        <pc:chgData name="Ahmed Mahmoud" userId="a520bb48-7c22-4e5d-98d7-2bd178c8dd0a" providerId="ADAL" clId="{2C865093-BD59-48FA-AD74-A9E2F6307DB0}" dt="2024-09-09T11:52:06.679" v="233" actId="47"/>
        <pc:sldMkLst>
          <pc:docMk/>
          <pc:sldMk cId="467043894" sldId="262"/>
        </pc:sldMkLst>
      </pc:sldChg>
      <pc:sldChg chg="addSp delSp modSp add del mod modTransition delAnim modAnim">
        <pc:chgData name="Ahmed Mahmoud" userId="a520bb48-7c22-4e5d-98d7-2bd178c8dd0a" providerId="ADAL" clId="{2C865093-BD59-48FA-AD74-A9E2F6307DB0}" dt="2024-09-10T05:15:15.389" v="3352" actId="47"/>
        <pc:sldMkLst>
          <pc:docMk/>
          <pc:sldMk cId="833508259" sldId="262"/>
        </pc:sldMkLst>
        <pc:spChg chg="add del mod">
          <ac:chgData name="Ahmed Mahmoud" userId="a520bb48-7c22-4e5d-98d7-2bd178c8dd0a" providerId="ADAL" clId="{2C865093-BD59-48FA-AD74-A9E2F6307DB0}" dt="2024-09-09T20:10:52.206" v="1373" actId="478"/>
          <ac:spMkLst>
            <pc:docMk/>
            <pc:sldMk cId="833508259" sldId="262"/>
            <ac:spMk id="2" creationId="{53003D71-31D5-E84F-D62F-A9B2912B5239}"/>
          </ac:spMkLst>
        </pc:spChg>
        <pc:spChg chg="del mod">
          <ac:chgData name="Ahmed Mahmoud" userId="a520bb48-7c22-4e5d-98d7-2bd178c8dd0a" providerId="ADAL" clId="{2C865093-BD59-48FA-AD74-A9E2F6307DB0}" dt="2024-09-10T03:51:32.821" v="3045" actId="478"/>
          <ac:spMkLst>
            <pc:docMk/>
            <pc:sldMk cId="833508259" sldId="262"/>
            <ac:spMk id="4" creationId="{BEDBC113-D204-8325-38B7-07BBA58AB853}"/>
          </ac:spMkLst>
        </pc:spChg>
        <pc:spChg chg="add del mod">
          <ac:chgData name="Ahmed Mahmoud" userId="a520bb48-7c22-4e5d-98d7-2bd178c8dd0a" providerId="ADAL" clId="{2C865093-BD59-48FA-AD74-A9E2F6307DB0}" dt="2024-09-09T20:10:52.206" v="1373" actId="478"/>
          <ac:spMkLst>
            <pc:docMk/>
            <pc:sldMk cId="833508259" sldId="262"/>
            <ac:spMk id="5" creationId="{828E5066-DDA5-520E-91E5-73A2E1898048}"/>
          </ac:spMkLst>
        </pc:spChg>
        <pc:spChg chg="add del mod">
          <ac:chgData name="Ahmed Mahmoud" userId="a520bb48-7c22-4e5d-98d7-2bd178c8dd0a" providerId="ADAL" clId="{2C865093-BD59-48FA-AD74-A9E2F6307DB0}" dt="2024-09-10T03:51:36.270" v="3046" actId="478"/>
          <ac:spMkLst>
            <pc:docMk/>
            <pc:sldMk cId="833508259" sldId="262"/>
            <ac:spMk id="6" creationId="{51E64D24-A884-11F1-EAD6-E4AF81EC34BF}"/>
          </ac:spMkLst>
        </pc:spChg>
        <pc:picChg chg="add del mod">
          <ac:chgData name="Ahmed Mahmoud" userId="a520bb48-7c22-4e5d-98d7-2bd178c8dd0a" providerId="ADAL" clId="{2C865093-BD59-48FA-AD74-A9E2F6307DB0}" dt="2024-09-09T20:06:14.167" v="1259" actId="478"/>
          <ac:picMkLst>
            <pc:docMk/>
            <pc:sldMk cId="833508259" sldId="262"/>
            <ac:picMk id="3" creationId="{BAC00694-4795-CF0B-B26A-AE67A2560D04}"/>
          </ac:picMkLst>
        </pc:picChg>
        <pc:picChg chg="add del mod">
          <ac:chgData name="Ahmed Mahmoud" userId="a520bb48-7c22-4e5d-98d7-2bd178c8dd0a" providerId="ADAL" clId="{2C865093-BD59-48FA-AD74-A9E2F6307DB0}" dt="2024-09-09T20:10:28.613" v="1354" actId="22"/>
          <ac:picMkLst>
            <pc:docMk/>
            <pc:sldMk cId="833508259" sldId="262"/>
            <ac:picMk id="8" creationId="{6431EEFB-A42C-2FF5-E9D6-40D9E6213EC2}"/>
          </ac:picMkLst>
        </pc:picChg>
        <pc:picChg chg="add del">
          <ac:chgData name="Ahmed Mahmoud" userId="a520bb48-7c22-4e5d-98d7-2bd178c8dd0a" providerId="ADAL" clId="{2C865093-BD59-48FA-AD74-A9E2F6307DB0}" dt="2024-09-09T20:10:49.846" v="1372" actId="22"/>
          <ac:picMkLst>
            <pc:docMk/>
            <pc:sldMk cId="833508259" sldId="262"/>
            <ac:picMk id="10" creationId="{9BF67B73-7932-FE4C-AC21-0AFEBCFB08CB}"/>
          </ac:picMkLst>
        </pc:picChg>
        <pc:picChg chg="add del mod">
          <ac:chgData name="Ahmed Mahmoud" userId="a520bb48-7c22-4e5d-98d7-2bd178c8dd0a" providerId="ADAL" clId="{2C865093-BD59-48FA-AD74-A9E2F6307DB0}" dt="2024-09-10T03:51:54.771" v="3052" actId="478"/>
          <ac:picMkLst>
            <pc:docMk/>
            <pc:sldMk cId="833508259" sldId="262"/>
            <ac:picMk id="12" creationId="{B93B8BCF-C493-54B5-E026-89A7C319D30F}"/>
          </ac:picMkLst>
        </pc:picChg>
        <pc:picChg chg="del mod">
          <ac:chgData name="Ahmed Mahmoud" userId="a520bb48-7c22-4e5d-98d7-2bd178c8dd0a" providerId="ADAL" clId="{2C865093-BD59-48FA-AD74-A9E2F6307DB0}" dt="2024-09-10T03:52:03.119" v="3053" actId="478"/>
          <ac:picMkLst>
            <pc:docMk/>
            <pc:sldMk cId="833508259" sldId="262"/>
            <ac:picMk id="3074" creationId="{1BD91051-B1B4-E0D1-D54A-58396C32E59A}"/>
          </ac:picMkLst>
        </pc:picChg>
      </pc:sldChg>
      <pc:sldChg chg="addSp delSp modSp add del mod">
        <pc:chgData name="Ahmed Mahmoud" userId="a520bb48-7c22-4e5d-98d7-2bd178c8dd0a" providerId="ADAL" clId="{2C865093-BD59-48FA-AD74-A9E2F6307DB0}" dt="2024-09-09T11:50:57.183" v="231" actId="47"/>
        <pc:sldMkLst>
          <pc:docMk/>
          <pc:sldMk cId="2970159996" sldId="262"/>
        </pc:sldMkLst>
        <pc:spChg chg="add del mod">
          <ac:chgData name="Ahmed Mahmoud" userId="a520bb48-7c22-4e5d-98d7-2bd178c8dd0a" providerId="ADAL" clId="{2C865093-BD59-48FA-AD74-A9E2F6307DB0}" dt="2024-09-09T11:50:56.855" v="230"/>
          <ac:spMkLst>
            <pc:docMk/>
            <pc:sldMk cId="2970159996" sldId="262"/>
            <ac:spMk id="2" creationId="{1978A664-9B11-D0D3-1BE8-E5E92739F265}"/>
          </ac:spMkLst>
        </pc:spChg>
        <pc:picChg chg="mod">
          <ac:chgData name="Ahmed Mahmoud" userId="a520bb48-7c22-4e5d-98d7-2bd178c8dd0a" providerId="ADAL" clId="{2C865093-BD59-48FA-AD74-A9E2F6307DB0}" dt="2024-09-09T11:49:07.051" v="227" actId="1076"/>
          <ac:picMkLst>
            <pc:docMk/>
            <pc:sldMk cId="2970159996" sldId="262"/>
            <ac:picMk id="3074" creationId="{1BD91051-B1B4-E0D1-D54A-58396C32E59A}"/>
          </ac:picMkLst>
        </pc:picChg>
      </pc:sldChg>
      <pc:sldChg chg="add del">
        <pc:chgData name="Ahmed Mahmoud" userId="a520bb48-7c22-4e5d-98d7-2bd178c8dd0a" providerId="ADAL" clId="{2C865093-BD59-48FA-AD74-A9E2F6307DB0}" dt="2024-09-09T12:21:56.393" v="285" actId="2890"/>
        <pc:sldMkLst>
          <pc:docMk/>
          <pc:sldMk cId="2197287660" sldId="263"/>
        </pc:sldMkLst>
      </pc:sldChg>
      <pc:sldChg chg="addSp delSp modSp new del mod">
        <pc:chgData name="Ahmed Mahmoud" userId="a520bb48-7c22-4e5d-98d7-2bd178c8dd0a" providerId="ADAL" clId="{2C865093-BD59-48FA-AD74-A9E2F6307DB0}" dt="2024-09-09T12:32:08.114" v="326" actId="47"/>
        <pc:sldMkLst>
          <pc:docMk/>
          <pc:sldMk cId="2338916321" sldId="263"/>
        </pc:sldMkLst>
        <pc:picChg chg="add del mod">
          <ac:chgData name="Ahmed Mahmoud" userId="a520bb48-7c22-4e5d-98d7-2bd178c8dd0a" providerId="ADAL" clId="{2C865093-BD59-48FA-AD74-A9E2F6307DB0}" dt="2024-09-09T12:22:44.922" v="290" actId="478"/>
          <ac:picMkLst>
            <pc:docMk/>
            <pc:sldMk cId="2338916321" sldId="263"/>
            <ac:picMk id="3" creationId="{119FC842-20E3-99F7-3CAB-F2CF170BA785}"/>
          </ac:picMkLst>
        </pc:picChg>
      </pc:sldChg>
      <pc:sldChg chg="addSp delSp modSp add del mod delAnim modAnim">
        <pc:chgData name="Ahmed Mahmoud" userId="a520bb48-7c22-4e5d-98d7-2bd178c8dd0a" providerId="ADAL" clId="{2C865093-BD59-48FA-AD74-A9E2F6307DB0}" dt="2024-09-10T05:15:17.952" v="3353" actId="47"/>
        <pc:sldMkLst>
          <pc:docMk/>
          <pc:sldMk cId="2480532243" sldId="264"/>
        </pc:sldMkLst>
        <pc:spChg chg="del mod">
          <ac:chgData name="Ahmed Mahmoud" userId="a520bb48-7c22-4e5d-98d7-2bd178c8dd0a" providerId="ADAL" clId="{2C865093-BD59-48FA-AD74-A9E2F6307DB0}" dt="2024-09-10T03:51:49.058" v="3050" actId="478"/>
          <ac:spMkLst>
            <pc:docMk/>
            <pc:sldMk cId="2480532243" sldId="264"/>
            <ac:spMk id="4" creationId="{BEDBC113-D204-8325-38B7-07BBA58AB853}"/>
          </ac:spMkLst>
        </pc:spChg>
        <pc:spChg chg="del mod">
          <ac:chgData name="Ahmed Mahmoud" userId="a520bb48-7c22-4e5d-98d7-2bd178c8dd0a" providerId="ADAL" clId="{2C865093-BD59-48FA-AD74-A9E2F6307DB0}" dt="2024-09-09T12:29:21.362" v="310" actId="478"/>
          <ac:spMkLst>
            <pc:docMk/>
            <pc:sldMk cId="2480532243" sldId="264"/>
            <ac:spMk id="6" creationId="{51E64D24-A884-11F1-EAD6-E4AF81EC34BF}"/>
          </ac:spMkLst>
        </pc:spChg>
        <pc:picChg chg="add del mod">
          <ac:chgData name="Ahmed Mahmoud" userId="a520bb48-7c22-4e5d-98d7-2bd178c8dd0a" providerId="ADAL" clId="{2C865093-BD59-48FA-AD74-A9E2F6307DB0}" dt="2024-09-10T03:51:43.931" v="3048" actId="478"/>
          <ac:picMkLst>
            <pc:docMk/>
            <pc:sldMk cId="2480532243" sldId="264"/>
            <ac:picMk id="2" creationId="{7BA0958B-ED17-C33D-9EB2-9F0A667B889C}"/>
          </ac:picMkLst>
        </pc:picChg>
        <pc:picChg chg="del mod">
          <ac:chgData name="Ahmed Mahmoud" userId="a520bb48-7c22-4e5d-98d7-2bd178c8dd0a" providerId="ADAL" clId="{2C865093-BD59-48FA-AD74-A9E2F6307DB0}" dt="2024-09-10T03:51:51.347" v="3051" actId="478"/>
          <ac:picMkLst>
            <pc:docMk/>
            <pc:sldMk cId="2480532243" sldId="264"/>
            <ac:picMk id="3" creationId="{BAC00694-4795-CF0B-B26A-AE67A2560D04}"/>
          </ac:picMkLst>
        </pc:picChg>
        <pc:picChg chg="add del mod">
          <ac:chgData name="Ahmed Mahmoud" userId="a520bb48-7c22-4e5d-98d7-2bd178c8dd0a" providerId="ADAL" clId="{2C865093-BD59-48FA-AD74-A9E2F6307DB0}" dt="2024-09-10T03:51:45.214" v="3049" actId="478"/>
          <ac:picMkLst>
            <pc:docMk/>
            <pc:sldMk cId="2480532243" sldId="264"/>
            <ac:picMk id="5" creationId="{DA5D089B-7BA9-E586-F9C0-0523047D2224}"/>
          </ac:picMkLst>
        </pc:picChg>
        <pc:picChg chg="del mod">
          <ac:chgData name="Ahmed Mahmoud" userId="a520bb48-7c22-4e5d-98d7-2bd178c8dd0a" providerId="ADAL" clId="{2C865093-BD59-48FA-AD74-A9E2F6307DB0}" dt="2024-09-10T03:51:42.297" v="3047" actId="478"/>
          <ac:picMkLst>
            <pc:docMk/>
            <pc:sldMk cId="2480532243" sldId="264"/>
            <ac:picMk id="3074" creationId="{1BD91051-B1B4-E0D1-D54A-58396C32E59A}"/>
          </ac:picMkLst>
        </pc:picChg>
      </pc:sldChg>
      <pc:sldChg chg="addSp delSp modSp add del mod modTransition delAnim">
        <pc:chgData name="Ahmed Mahmoud" userId="a520bb48-7c22-4e5d-98d7-2bd178c8dd0a" providerId="ADAL" clId="{2C865093-BD59-48FA-AD74-A9E2F6307DB0}" dt="2024-09-10T04:49:55.901" v="3162" actId="47"/>
        <pc:sldMkLst>
          <pc:docMk/>
          <pc:sldMk cId="2969816455" sldId="265"/>
        </pc:sldMkLst>
        <pc:spChg chg="del">
          <ac:chgData name="Ahmed Mahmoud" userId="a520bb48-7c22-4e5d-98d7-2bd178c8dd0a" providerId="ADAL" clId="{2C865093-BD59-48FA-AD74-A9E2F6307DB0}" dt="2024-09-09T12:37:30.084" v="335" actId="478"/>
          <ac:spMkLst>
            <pc:docMk/>
            <pc:sldMk cId="2969816455" sldId="265"/>
            <ac:spMk id="4" creationId="{BEDBC113-D204-8325-38B7-07BBA58AB853}"/>
          </ac:spMkLst>
        </pc:spChg>
        <pc:picChg chg="add mod">
          <ac:chgData name="Ahmed Mahmoud" userId="a520bb48-7c22-4e5d-98d7-2bd178c8dd0a" providerId="ADAL" clId="{2C865093-BD59-48FA-AD74-A9E2F6307DB0}" dt="2024-09-09T14:04:01.059" v="1213" actId="14861"/>
          <ac:picMkLst>
            <pc:docMk/>
            <pc:sldMk cId="2969816455" sldId="265"/>
            <ac:picMk id="2" creationId="{F574E09E-4ACA-335F-4894-579994070743}"/>
          </ac:picMkLst>
        </pc:picChg>
        <pc:picChg chg="del">
          <ac:chgData name="Ahmed Mahmoud" userId="a520bb48-7c22-4e5d-98d7-2bd178c8dd0a" providerId="ADAL" clId="{2C865093-BD59-48FA-AD74-A9E2F6307DB0}" dt="2024-09-09T12:40:46.421" v="348" actId="478"/>
          <ac:picMkLst>
            <pc:docMk/>
            <pc:sldMk cId="2969816455" sldId="265"/>
            <ac:picMk id="3" creationId="{BAC00694-4795-CF0B-B26A-AE67A2560D04}"/>
          </ac:picMkLst>
        </pc:picChg>
        <pc:picChg chg="add mod">
          <ac:chgData name="Ahmed Mahmoud" userId="a520bb48-7c22-4e5d-98d7-2bd178c8dd0a" providerId="ADAL" clId="{2C865093-BD59-48FA-AD74-A9E2F6307DB0}" dt="2024-09-09T14:04:01.059" v="1213" actId="14861"/>
          <ac:picMkLst>
            <pc:docMk/>
            <pc:sldMk cId="2969816455" sldId="265"/>
            <ac:picMk id="5" creationId="{D1D79057-758D-1122-743A-219964CFEDBF}"/>
          </ac:picMkLst>
        </pc:picChg>
        <pc:picChg chg="mod">
          <ac:chgData name="Ahmed Mahmoud" userId="a520bb48-7c22-4e5d-98d7-2bd178c8dd0a" providerId="ADAL" clId="{2C865093-BD59-48FA-AD74-A9E2F6307DB0}" dt="2024-09-09T14:04:01.059" v="1213" actId="14861"/>
          <ac:picMkLst>
            <pc:docMk/>
            <pc:sldMk cId="2969816455" sldId="265"/>
            <ac:picMk id="3074" creationId="{1BD91051-B1B4-E0D1-D54A-58396C32E59A}"/>
          </ac:picMkLst>
        </pc:picChg>
      </pc:sldChg>
      <pc:sldChg chg="addSp delSp modSp add del mod ord delAnim modAnim">
        <pc:chgData name="Ahmed Mahmoud" userId="a520bb48-7c22-4e5d-98d7-2bd178c8dd0a" providerId="ADAL" clId="{2C865093-BD59-48FA-AD74-A9E2F6307DB0}" dt="2024-09-10T04:49:55.901" v="3162" actId="47"/>
        <pc:sldMkLst>
          <pc:docMk/>
          <pc:sldMk cId="1171053699" sldId="266"/>
        </pc:sldMkLst>
        <pc:spChg chg="del">
          <ac:chgData name="Ahmed Mahmoud" userId="a520bb48-7c22-4e5d-98d7-2bd178c8dd0a" providerId="ADAL" clId="{2C865093-BD59-48FA-AD74-A9E2F6307DB0}" dt="2024-09-09T12:45:08.265" v="356" actId="478"/>
          <ac:spMkLst>
            <pc:docMk/>
            <pc:sldMk cId="1171053699" sldId="266"/>
            <ac:spMk id="4" creationId="{BEDBC113-D204-8325-38B7-07BBA58AB853}"/>
          </ac:spMkLst>
        </pc:spChg>
        <pc:spChg chg="add mod">
          <ac:chgData name="Ahmed Mahmoud" userId="a520bb48-7c22-4e5d-98d7-2bd178c8dd0a" providerId="ADAL" clId="{2C865093-BD59-48FA-AD74-A9E2F6307DB0}" dt="2024-09-09T12:45:36.196" v="358"/>
          <ac:spMkLst>
            <pc:docMk/>
            <pc:sldMk cId="1171053699" sldId="266"/>
            <ac:spMk id="6" creationId="{F04E7EA3-8610-6FF4-6E5C-C3ACB5456DC7}"/>
          </ac:spMkLst>
        </pc:spChg>
        <pc:picChg chg="mod">
          <ac:chgData name="Ahmed Mahmoud" userId="a520bb48-7c22-4e5d-98d7-2bd178c8dd0a" providerId="ADAL" clId="{2C865093-BD59-48FA-AD74-A9E2F6307DB0}" dt="2024-09-09T14:00:01.690" v="1043" actId="1076"/>
          <ac:picMkLst>
            <pc:docMk/>
            <pc:sldMk cId="1171053699" sldId="266"/>
            <ac:picMk id="2" creationId="{7BA0958B-ED17-C33D-9EB2-9F0A667B889C}"/>
          </ac:picMkLst>
        </pc:picChg>
        <pc:picChg chg="del">
          <ac:chgData name="Ahmed Mahmoud" userId="a520bb48-7c22-4e5d-98d7-2bd178c8dd0a" providerId="ADAL" clId="{2C865093-BD59-48FA-AD74-A9E2F6307DB0}" dt="2024-09-09T12:45:10.010" v="357" actId="478"/>
          <ac:picMkLst>
            <pc:docMk/>
            <pc:sldMk cId="1171053699" sldId="266"/>
            <ac:picMk id="3" creationId="{BAC00694-4795-CF0B-B26A-AE67A2560D04}"/>
          </ac:picMkLst>
        </pc:picChg>
        <pc:picChg chg="mod">
          <ac:chgData name="Ahmed Mahmoud" userId="a520bb48-7c22-4e5d-98d7-2bd178c8dd0a" providerId="ADAL" clId="{2C865093-BD59-48FA-AD74-A9E2F6307DB0}" dt="2024-09-09T14:04:24.469" v="1214" actId="167"/>
          <ac:picMkLst>
            <pc:docMk/>
            <pc:sldMk cId="1171053699" sldId="266"/>
            <ac:picMk id="5" creationId="{DA5D089B-7BA9-E586-F9C0-0523047D2224}"/>
          </ac:picMkLst>
        </pc:picChg>
        <pc:picChg chg="add mod">
          <ac:chgData name="Ahmed Mahmoud" userId="a520bb48-7c22-4e5d-98d7-2bd178c8dd0a" providerId="ADAL" clId="{2C865093-BD59-48FA-AD74-A9E2F6307DB0}" dt="2024-09-09T12:58:22.475" v="360" actId="14826"/>
          <ac:picMkLst>
            <pc:docMk/>
            <pc:sldMk cId="1171053699" sldId="266"/>
            <ac:picMk id="7" creationId="{AB4D5D6F-A15C-C28B-2A9C-5906AB720720}"/>
          </ac:picMkLst>
        </pc:picChg>
        <pc:picChg chg="mod">
          <ac:chgData name="Ahmed Mahmoud" userId="a520bb48-7c22-4e5d-98d7-2bd178c8dd0a" providerId="ADAL" clId="{2C865093-BD59-48FA-AD74-A9E2F6307DB0}" dt="2024-09-09T13:59:58.948" v="1042" actId="11530"/>
          <ac:picMkLst>
            <pc:docMk/>
            <pc:sldMk cId="1171053699" sldId="266"/>
            <ac:picMk id="3074" creationId="{1BD91051-B1B4-E0D1-D54A-58396C32E59A}"/>
          </ac:picMkLst>
        </pc:picChg>
      </pc:sldChg>
      <pc:sldChg chg="addSp delSp modSp add mod modTransition delAnim modAnim">
        <pc:chgData name="Ahmed Mahmoud" userId="a520bb48-7c22-4e5d-98d7-2bd178c8dd0a" providerId="ADAL" clId="{2C865093-BD59-48FA-AD74-A9E2F6307DB0}" dt="2024-09-13T01:57:15.728" v="7046"/>
        <pc:sldMkLst>
          <pc:docMk/>
          <pc:sldMk cId="2721269287" sldId="267"/>
        </pc:sldMkLst>
        <pc:spChg chg="add mod">
          <ac:chgData name="Ahmed Mahmoud" userId="a520bb48-7c22-4e5d-98d7-2bd178c8dd0a" providerId="ADAL" clId="{2C865093-BD59-48FA-AD74-A9E2F6307DB0}" dt="2024-09-12T10:09:41.303" v="4547" actId="1076"/>
          <ac:spMkLst>
            <pc:docMk/>
            <pc:sldMk cId="2721269287" sldId="267"/>
            <ac:spMk id="2" creationId="{E6A7B4F7-19D9-A306-DA89-3061306E85DD}"/>
          </ac:spMkLst>
        </pc:spChg>
        <pc:spChg chg="add del mod">
          <ac:chgData name="Ahmed Mahmoud" userId="a520bb48-7c22-4e5d-98d7-2bd178c8dd0a" providerId="ADAL" clId="{2C865093-BD59-48FA-AD74-A9E2F6307DB0}" dt="2024-09-10T05:39:03.537" v="3510" actId="478"/>
          <ac:spMkLst>
            <pc:docMk/>
            <pc:sldMk cId="2721269287" sldId="267"/>
            <ac:spMk id="3" creationId="{2B2A1451-CEB7-B4AD-EA33-09A933FFEB1F}"/>
          </ac:spMkLst>
        </pc:spChg>
        <pc:spChg chg="add mod">
          <ac:chgData name="Ahmed Mahmoud" userId="a520bb48-7c22-4e5d-98d7-2bd178c8dd0a" providerId="ADAL" clId="{2C865093-BD59-48FA-AD74-A9E2F6307DB0}" dt="2024-09-12T10:19:36.791" v="4597" actId="1076"/>
          <ac:spMkLst>
            <pc:docMk/>
            <pc:sldMk cId="2721269287" sldId="267"/>
            <ac:spMk id="3" creationId="{3BE7DA42-6E59-43DC-EDF7-A29353C9D85E}"/>
          </ac:spMkLst>
        </pc:spChg>
        <pc:spChg chg="add mod">
          <ac:chgData name="Ahmed Mahmoud" userId="a520bb48-7c22-4e5d-98d7-2bd178c8dd0a" providerId="ADAL" clId="{2C865093-BD59-48FA-AD74-A9E2F6307DB0}" dt="2024-09-12T11:34:08.683" v="4703" actId="20577"/>
          <ac:spMkLst>
            <pc:docMk/>
            <pc:sldMk cId="2721269287" sldId="267"/>
            <ac:spMk id="4" creationId="{10E7C1C0-A05F-6B80-A678-12B477D7DF14}"/>
          </ac:spMkLst>
        </pc:spChg>
        <pc:spChg chg="add del mod">
          <ac:chgData name="Ahmed Mahmoud" userId="a520bb48-7c22-4e5d-98d7-2bd178c8dd0a" providerId="ADAL" clId="{2C865093-BD59-48FA-AD74-A9E2F6307DB0}" dt="2024-09-11T20:00:13.490" v="4497" actId="478"/>
          <ac:spMkLst>
            <pc:docMk/>
            <pc:sldMk cId="2721269287" sldId="267"/>
            <ac:spMk id="5" creationId="{3E740D89-46DD-792B-B239-E80AF261DA52}"/>
          </ac:spMkLst>
        </pc:spChg>
        <pc:spChg chg="add del mod">
          <ac:chgData name="Ahmed Mahmoud" userId="a520bb48-7c22-4e5d-98d7-2bd178c8dd0a" providerId="ADAL" clId="{2C865093-BD59-48FA-AD74-A9E2F6307DB0}" dt="2024-09-12T10:19:40.041" v="4598" actId="478"/>
          <ac:spMkLst>
            <pc:docMk/>
            <pc:sldMk cId="2721269287" sldId="267"/>
            <ac:spMk id="6" creationId="{3B87320D-5963-05E1-93AB-6B30C5FD6F17}"/>
          </ac:spMkLst>
        </pc:spChg>
        <pc:spChg chg="del">
          <ac:chgData name="Ahmed Mahmoud" userId="a520bb48-7c22-4e5d-98d7-2bd178c8dd0a" providerId="ADAL" clId="{2C865093-BD59-48FA-AD74-A9E2F6307DB0}" dt="2024-09-09T13:08:16.711" v="367" actId="478"/>
          <ac:spMkLst>
            <pc:docMk/>
            <pc:sldMk cId="2721269287" sldId="267"/>
            <ac:spMk id="6" creationId="{F04E7EA3-8610-6FF4-6E5C-C3ACB5456DC7}"/>
          </ac:spMkLst>
        </pc:spChg>
        <pc:spChg chg="add del mod">
          <ac:chgData name="Ahmed Mahmoud" userId="a520bb48-7c22-4e5d-98d7-2bd178c8dd0a" providerId="ADAL" clId="{2C865093-BD59-48FA-AD74-A9E2F6307DB0}" dt="2024-09-12T10:19:17.801" v="4593" actId="478"/>
          <ac:spMkLst>
            <pc:docMk/>
            <pc:sldMk cId="2721269287" sldId="267"/>
            <ac:spMk id="7" creationId="{84F55813-A058-ADFA-B805-A791307294D6}"/>
          </ac:spMkLst>
        </pc:spChg>
        <pc:spChg chg="add mod">
          <ac:chgData name="Ahmed Mahmoud" userId="a520bb48-7c22-4e5d-98d7-2bd178c8dd0a" providerId="ADAL" clId="{2C865093-BD59-48FA-AD74-A9E2F6307DB0}" dt="2024-09-12T11:34:44.782" v="4737" actId="20577"/>
          <ac:spMkLst>
            <pc:docMk/>
            <pc:sldMk cId="2721269287" sldId="267"/>
            <ac:spMk id="8" creationId="{4EA6C183-556F-8D8D-0CF1-707F4E022567}"/>
          </ac:spMkLst>
        </pc:spChg>
        <pc:picChg chg="add del mod">
          <ac:chgData name="Ahmed Mahmoud" userId="a520bb48-7c22-4e5d-98d7-2bd178c8dd0a" providerId="ADAL" clId="{2C865093-BD59-48FA-AD74-A9E2F6307DB0}" dt="2024-09-10T05:27:52.837" v="3405" actId="478"/>
          <ac:picMkLst>
            <pc:docMk/>
            <pc:sldMk cId="2721269287" sldId="267"/>
            <ac:picMk id="2" creationId="{59CD1543-E75C-CA00-40D1-E347A3E6C63B}"/>
          </ac:picMkLst>
        </pc:picChg>
        <pc:picChg chg="del">
          <ac:chgData name="Ahmed Mahmoud" userId="a520bb48-7c22-4e5d-98d7-2bd178c8dd0a" providerId="ADAL" clId="{2C865093-BD59-48FA-AD74-A9E2F6307DB0}" dt="2024-09-09T13:08:02.284" v="363" actId="478"/>
          <ac:picMkLst>
            <pc:docMk/>
            <pc:sldMk cId="2721269287" sldId="267"/>
            <ac:picMk id="2" creationId="{7BA0958B-ED17-C33D-9EB2-9F0A667B889C}"/>
          </ac:picMkLst>
        </pc:picChg>
        <pc:picChg chg="add mod">
          <ac:chgData name="Ahmed Mahmoud" userId="a520bb48-7c22-4e5d-98d7-2bd178c8dd0a" providerId="ADAL" clId="{2C865093-BD59-48FA-AD74-A9E2F6307DB0}" dt="2024-09-13T01:54:46.651" v="7030" actId="1076"/>
          <ac:picMkLst>
            <pc:docMk/>
            <pc:sldMk cId="2721269287" sldId="267"/>
            <ac:picMk id="5" creationId="{D03A13F6-E428-A8C4-7C37-4FA906BC9954}"/>
          </ac:picMkLst>
        </pc:picChg>
        <pc:picChg chg="del">
          <ac:chgData name="Ahmed Mahmoud" userId="a520bb48-7c22-4e5d-98d7-2bd178c8dd0a" providerId="ADAL" clId="{2C865093-BD59-48FA-AD74-A9E2F6307DB0}" dt="2024-09-09T13:08:01.132" v="362" actId="478"/>
          <ac:picMkLst>
            <pc:docMk/>
            <pc:sldMk cId="2721269287" sldId="267"/>
            <ac:picMk id="5" creationId="{DA5D089B-7BA9-E586-F9C0-0523047D2224}"/>
          </ac:picMkLst>
        </pc:picChg>
        <pc:picChg chg="del mod">
          <ac:chgData name="Ahmed Mahmoud" userId="a520bb48-7c22-4e5d-98d7-2bd178c8dd0a" providerId="ADAL" clId="{2C865093-BD59-48FA-AD74-A9E2F6307DB0}" dt="2024-09-10T05:15:43.007" v="3355" actId="478"/>
          <ac:picMkLst>
            <pc:docMk/>
            <pc:sldMk cId="2721269287" sldId="267"/>
            <ac:picMk id="7" creationId="{AB4D5D6F-A15C-C28B-2A9C-5906AB720720}"/>
          </ac:picMkLst>
        </pc:picChg>
        <pc:picChg chg="del">
          <ac:chgData name="Ahmed Mahmoud" userId="a520bb48-7c22-4e5d-98d7-2bd178c8dd0a" providerId="ADAL" clId="{2C865093-BD59-48FA-AD74-A9E2F6307DB0}" dt="2024-09-09T13:08:03.353" v="364" actId="478"/>
          <ac:picMkLst>
            <pc:docMk/>
            <pc:sldMk cId="2721269287" sldId="267"/>
            <ac:picMk id="3074" creationId="{1BD91051-B1B4-E0D1-D54A-58396C32E59A}"/>
          </ac:picMkLst>
        </pc:picChg>
      </pc:sldChg>
      <pc:sldChg chg="addSp delSp modSp new mod modTransition setBg modAnim">
        <pc:chgData name="Ahmed Mahmoud" userId="a520bb48-7c22-4e5d-98d7-2bd178c8dd0a" providerId="ADAL" clId="{2C865093-BD59-48FA-AD74-A9E2F6307DB0}" dt="2024-09-12T21:38:17.921" v="6668"/>
        <pc:sldMkLst>
          <pc:docMk/>
          <pc:sldMk cId="3592486352" sldId="268"/>
        </pc:sldMkLst>
        <pc:spChg chg="del mod">
          <ac:chgData name="Ahmed Mahmoud" userId="a520bb48-7c22-4e5d-98d7-2bd178c8dd0a" providerId="ADAL" clId="{2C865093-BD59-48FA-AD74-A9E2F6307DB0}" dt="2024-09-09T22:01:37.425" v="1881" actId="478"/>
          <ac:spMkLst>
            <pc:docMk/>
            <pc:sldMk cId="3592486352" sldId="268"/>
            <ac:spMk id="2" creationId="{3287B744-11E7-6DEA-E3F9-DFD5548ECB78}"/>
          </ac:spMkLst>
        </pc:spChg>
        <pc:spChg chg="del mod">
          <ac:chgData name="Ahmed Mahmoud" userId="a520bb48-7c22-4e5d-98d7-2bd178c8dd0a" providerId="ADAL" clId="{2C865093-BD59-48FA-AD74-A9E2F6307DB0}" dt="2024-09-09T21:45:18.776" v="1804" actId="478"/>
          <ac:spMkLst>
            <pc:docMk/>
            <pc:sldMk cId="3592486352" sldId="268"/>
            <ac:spMk id="3" creationId="{C39E54DF-C4FE-E616-FEFF-0020F784521F}"/>
          </ac:spMkLst>
        </pc:spChg>
        <pc:spChg chg="add del mod">
          <ac:chgData name="Ahmed Mahmoud" userId="a520bb48-7c22-4e5d-98d7-2bd178c8dd0a" providerId="ADAL" clId="{2C865093-BD59-48FA-AD74-A9E2F6307DB0}" dt="2024-09-09T20:34:27.281" v="1495" actId="478"/>
          <ac:spMkLst>
            <pc:docMk/>
            <pc:sldMk cId="3592486352" sldId="268"/>
            <ac:spMk id="6" creationId="{67EF2000-9AAA-9B72-22B9-6FB08D4617F0}"/>
          </ac:spMkLst>
        </pc:spChg>
        <pc:spChg chg="add del">
          <ac:chgData name="Ahmed Mahmoud" userId="a520bb48-7c22-4e5d-98d7-2bd178c8dd0a" providerId="ADAL" clId="{2C865093-BD59-48FA-AD74-A9E2F6307DB0}" dt="2024-09-09T20:24:33.791" v="1407" actId="26606"/>
          <ac:spMkLst>
            <pc:docMk/>
            <pc:sldMk cId="3592486352" sldId="268"/>
            <ac:spMk id="10" creationId="{F13C74B1-5B17-4795-BED0-7140497B445A}"/>
          </ac:spMkLst>
        </pc:spChg>
        <pc:spChg chg="add del">
          <ac:chgData name="Ahmed Mahmoud" userId="a520bb48-7c22-4e5d-98d7-2bd178c8dd0a" providerId="ADAL" clId="{2C865093-BD59-48FA-AD74-A9E2F6307DB0}" dt="2024-09-09T20:24:33.791" v="1407" actId="26606"/>
          <ac:spMkLst>
            <pc:docMk/>
            <pc:sldMk cId="3592486352" sldId="268"/>
            <ac:spMk id="12" creationId="{D4974D33-8DC5-464E-8C6D-BE58F0669C17}"/>
          </ac:spMkLst>
        </pc:spChg>
        <pc:spChg chg="add mod">
          <ac:chgData name="Ahmed Mahmoud" userId="a520bb48-7c22-4e5d-98d7-2bd178c8dd0a" providerId="ADAL" clId="{2C865093-BD59-48FA-AD74-A9E2F6307DB0}" dt="2024-09-09T22:07:18.352" v="2474" actId="1038"/>
          <ac:spMkLst>
            <pc:docMk/>
            <pc:sldMk cId="3592486352" sldId="268"/>
            <ac:spMk id="52" creationId="{A6F30F9C-CD75-270A-EBEA-7624E7233228}"/>
          </ac:spMkLst>
        </pc:spChg>
        <pc:spChg chg="add mod">
          <ac:chgData name="Ahmed Mahmoud" userId="a520bb48-7c22-4e5d-98d7-2bd178c8dd0a" providerId="ADAL" clId="{2C865093-BD59-48FA-AD74-A9E2F6307DB0}" dt="2024-09-09T22:07:18.352" v="2474" actId="1038"/>
          <ac:spMkLst>
            <pc:docMk/>
            <pc:sldMk cId="3592486352" sldId="268"/>
            <ac:spMk id="53" creationId="{A7FD4704-7AB0-8CAE-476E-40781D7902C3}"/>
          </ac:spMkLst>
        </pc:spChg>
        <pc:spChg chg="add mod">
          <ac:chgData name="Ahmed Mahmoud" userId="a520bb48-7c22-4e5d-98d7-2bd178c8dd0a" providerId="ADAL" clId="{2C865093-BD59-48FA-AD74-A9E2F6307DB0}" dt="2024-09-09T20:51:15.798" v="1661"/>
          <ac:spMkLst>
            <pc:docMk/>
            <pc:sldMk cId="3592486352" sldId="268"/>
            <ac:spMk id="54" creationId="{A4D9C50A-2A6C-BD3B-3C05-F2876ECA8660}"/>
          </ac:spMkLst>
        </pc:spChg>
        <pc:spChg chg="add mod">
          <ac:chgData name="Ahmed Mahmoud" userId="a520bb48-7c22-4e5d-98d7-2bd178c8dd0a" providerId="ADAL" clId="{2C865093-BD59-48FA-AD74-A9E2F6307DB0}" dt="2024-09-09T20:52:12.212" v="1713"/>
          <ac:spMkLst>
            <pc:docMk/>
            <pc:sldMk cId="3592486352" sldId="268"/>
            <ac:spMk id="55" creationId="{B8DFC554-AF4F-387F-66F2-694FC8AC0435}"/>
          </ac:spMkLst>
        </pc:spChg>
        <pc:spChg chg="add mod">
          <ac:chgData name="Ahmed Mahmoud" userId="a520bb48-7c22-4e5d-98d7-2bd178c8dd0a" providerId="ADAL" clId="{2C865093-BD59-48FA-AD74-A9E2F6307DB0}" dt="2024-09-12T14:22:01.911" v="5392" actId="20577"/>
          <ac:spMkLst>
            <pc:docMk/>
            <pc:sldMk cId="3592486352" sldId="268"/>
            <ac:spMk id="56" creationId="{E615DF73-1427-9621-FF12-56E8480E41B2}"/>
          </ac:spMkLst>
        </pc:spChg>
        <pc:spChg chg="add del mod">
          <ac:chgData name="Ahmed Mahmoud" userId="a520bb48-7c22-4e5d-98d7-2bd178c8dd0a" providerId="ADAL" clId="{2C865093-BD59-48FA-AD74-A9E2F6307DB0}" dt="2024-09-09T21:45:21.745" v="1805" actId="478"/>
          <ac:spMkLst>
            <pc:docMk/>
            <pc:sldMk cId="3592486352" sldId="268"/>
            <ac:spMk id="58" creationId="{F09CA005-BAD0-9FF6-02BE-53939D968850}"/>
          </ac:spMkLst>
        </pc:spChg>
        <pc:spChg chg="add del mod">
          <ac:chgData name="Ahmed Mahmoud" userId="a520bb48-7c22-4e5d-98d7-2bd178c8dd0a" providerId="ADAL" clId="{2C865093-BD59-48FA-AD74-A9E2F6307DB0}" dt="2024-09-09T22:01:38.863" v="1882" actId="478"/>
          <ac:spMkLst>
            <pc:docMk/>
            <pc:sldMk cId="3592486352" sldId="268"/>
            <ac:spMk id="60" creationId="{EDEB6EC1-B8EC-F645-4614-BB99EF6F2757}"/>
          </ac:spMkLst>
        </pc:spChg>
        <pc:spChg chg="add del mod">
          <ac:chgData name="Ahmed Mahmoud" userId="a520bb48-7c22-4e5d-98d7-2bd178c8dd0a" providerId="ADAL" clId="{2C865093-BD59-48FA-AD74-A9E2F6307DB0}" dt="2024-09-09T22:07:10.959" v="2407" actId="478"/>
          <ac:spMkLst>
            <pc:docMk/>
            <pc:sldMk cId="3592486352" sldId="268"/>
            <ac:spMk id="61" creationId="{BB434B3E-1033-000B-FA1C-D2C881FD009A}"/>
          </ac:spMkLst>
        </pc:spChg>
        <pc:spChg chg="add del mod">
          <ac:chgData name="Ahmed Mahmoud" userId="a520bb48-7c22-4e5d-98d7-2bd178c8dd0a" providerId="ADAL" clId="{2C865093-BD59-48FA-AD74-A9E2F6307DB0}" dt="2024-09-09T22:07:10.959" v="2407" actId="478"/>
          <ac:spMkLst>
            <pc:docMk/>
            <pc:sldMk cId="3592486352" sldId="268"/>
            <ac:spMk id="62" creationId="{93CF8F2E-0AF9-0BE5-8334-C89631EA991B}"/>
          </ac:spMkLst>
        </pc:spChg>
        <pc:spChg chg="add del">
          <ac:chgData name="Ahmed Mahmoud" userId="a520bb48-7c22-4e5d-98d7-2bd178c8dd0a" providerId="ADAL" clId="{2C865093-BD59-48FA-AD74-A9E2F6307DB0}" dt="2024-09-09T22:05:02.778" v="2345" actId="478"/>
          <ac:spMkLst>
            <pc:docMk/>
            <pc:sldMk cId="3592486352" sldId="268"/>
            <ac:spMk id="63" creationId="{5FDCDE70-32C5-9E54-B7BD-9B534CD71CD6}"/>
          </ac:spMkLst>
        </pc:spChg>
        <pc:spChg chg="add del mod">
          <ac:chgData name="Ahmed Mahmoud" userId="a520bb48-7c22-4e5d-98d7-2bd178c8dd0a" providerId="ADAL" clId="{2C865093-BD59-48FA-AD74-A9E2F6307DB0}" dt="2024-09-09T22:07:10.959" v="2407" actId="478"/>
          <ac:spMkLst>
            <pc:docMk/>
            <pc:sldMk cId="3592486352" sldId="268"/>
            <ac:spMk id="66" creationId="{9409E1FA-925A-AAF5-226C-99DCAB2718B3}"/>
          </ac:spMkLst>
        </pc:spChg>
        <pc:grpChg chg="add del">
          <ac:chgData name="Ahmed Mahmoud" userId="a520bb48-7c22-4e5d-98d7-2bd178c8dd0a" providerId="ADAL" clId="{2C865093-BD59-48FA-AD74-A9E2F6307DB0}" dt="2024-09-09T20:24:37.531" v="1409" actId="26606"/>
          <ac:grpSpMkLst>
            <pc:docMk/>
            <pc:sldMk cId="3592486352" sldId="268"/>
            <ac:grpSpMk id="7" creationId="{6258F736-B256-8039-9DC6-F4E49A5C5AD5}"/>
          </ac:grpSpMkLst>
        </pc:grpChg>
        <pc:picChg chg="add mod">
          <ac:chgData name="Ahmed Mahmoud" userId="a520bb48-7c22-4e5d-98d7-2bd178c8dd0a" providerId="ADAL" clId="{2C865093-BD59-48FA-AD74-A9E2F6307DB0}" dt="2024-09-12T21:31:37.611" v="6645" actId="1076"/>
          <ac:picMkLst>
            <pc:docMk/>
            <pc:sldMk cId="3592486352" sldId="268"/>
            <ac:picMk id="2" creationId="{0F70B89D-5791-DCCA-1827-A169C13A0D90}"/>
          </ac:picMkLst>
        </pc:picChg>
        <pc:picChg chg="add mod">
          <ac:chgData name="Ahmed Mahmoud" userId="a520bb48-7c22-4e5d-98d7-2bd178c8dd0a" providerId="ADAL" clId="{2C865093-BD59-48FA-AD74-A9E2F6307DB0}" dt="2024-09-12T21:36:09.504" v="6658" actId="1076"/>
          <ac:picMkLst>
            <pc:docMk/>
            <pc:sldMk cId="3592486352" sldId="268"/>
            <ac:picMk id="3" creationId="{B4B020D7-F995-87A1-A19F-2527FD6A5985}"/>
          </ac:picMkLst>
        </pc:picChg>
        <pc:picChg chg="add del mod">
          <ac:chgData name="Ahmed Mahmoud" userId="a520bb48-7c22-4e5d-98d7-2bd178c8dd0a" providerId="ADAL" clId="{2C865093-BD59-48FA-AD74-A9E2F6307DB0}" dt="2024-09-09T20:45:20.115" v="1497" actId="478"/>
          <ac:picMkLst>
            <pc:docMk/>
            <pc:sldMk cId="3592486352" sldId="268"/>
            <ac:picMk id="5" creationId="{14830644-6D30-BBDB-21EA-9663A791E3A0}"/>
          </ac:picMkLst>
        </pc:picChg>
        <pc:picChg chg="add del mod">
          <ac:chgData name="Ahmed Mahmoud" userId="a520bb48-7c22-4e5d-98d7-2bd178c8dd0a" providerId="ADAL" clId="{2C865093-BD59-48FA-AD74-A9E2F6307DB0}" dt="2024-09-09T20:46:14.724" v="1506" actId="478"/>
          <ac:picMkLst>
            <pc:docMk/>
            <pc:sldMk cId="3592486352" sldId="268"/>
            <ac:picMk id="35" creationId="{7E28EBC0-351D-F145-59BB-975936447B76}"/>
          </ac:picMkLst>
        </pc:picChg>
        <pc:picChg chg="add del mod">
          <ac:chgData name="Ahmed Mahmoud" userId="a520bb48-7c22-4e5d-98d7-2bd178c8dd0a" providerId="ADAL" clId="{2C865093-BD59-48FA-AD74-A9E2F6307DB0}" dt="2024-09-09T20:45:27.545" v="1501" actId="478"/>
          <ac:picMkLst>
            <pc:docMk/>
            <pc:sldMk cId="3592486352" sldId="268"/>
            <ac:picMk id="37" creationId="{77DBB833-1DC1-7564-F9A1-ACF20E4DA6A9}"/>
          </ac:picMkLst>
        </pc:picChg>
        <pc:picChg chg="add del mod">
          <ac:chgData name="Ahmed Mahmoud" userId="a520bb48-7c22-4e5d-98d7-2bd178c8dd0a" providerId="ADAL" clId="{2C865093-BD59-48FA-AD74-A9E2F6307DB0}" dt="2024-09-09T20:46:13.646" v="1505" actId="478"/>
          <ac:picMkLst>
            <pc:docMk/>
            <pc:sldMk cId="3592486352" sldId="268"/>
            <ac:picMk id="39" creationId="{0F3DFAC9-8F3B-8116-0747-AAAB0020452C}"/>
          </ac:picMkLst>
        </pc:picChg>
        <pc:picChg chg="add mod">
          <ac:chgData name="Ahmed Mahmoud" userId="a520bb48-7c22-4e5d-98d7-2bd178c8dd0a" providerId="ADAL" clId="{2C865093-BD59-48FA-AD74-A9E2F6307DB0}" dt="2024-09-12T14:21:15.356" v="5385" actId="207"/>
          <ac:picMkLst>
            <pc:docMk/>
            <pc:sldMk cId="3592486352" sldId="268"/>
            <ac:picMk id="41" creationId="{72535CD0-F009-449D-9256-99CD81120AAB}"/>
          </ac:picMkLst>
        </pc:picChg>
        <pc:picChg chg="add mod">
          <ac:chgData name="Ahmed Mahmoud" userId="a520bb48-7c22-4e5d-98d7-2bd178c8dd0a" providerId="ADAL" clId="{2C865093-BD59-48FA-AD74-A9E2F6307DB0}" dt="2024-09-09T22:07:18.352" v="2474" actId="1038"/>
          <ac:picMkLst>
            <pc:docMk/>
            <pc:sldMk cId="3592486352" sldId="268"/>
            <ac:picMk id="43" creationId="{6DAD78BD-FC2E-8AE0-3820-E199E55FB4DC}"/>
          </ac:picMkLst>
        </pc:picChg>
        <pc:picChg chg="add del mod">
          <ac:chgData name="Ahmed Mahmoud" userId="a520bb48-7c22-4e5d-98d7-2bd178c8dd0a" providerId="ADAL" clId="{2C865093-BD59-48FA-AD74-A9E2F6307DB0}" dt="2024-09-09T20:46:32.237" v="1510" actId="478"/>
          <ac:picMkLst>
            <pc:docMk/>
            <pc:sldMk cId="3592486352" sldId="268"/>
            <ac:picMk id="45" creationId="{31EB8BAC-761B-FA6D-D3B5-EEC3E8511A2C}"/>
          </ac:picMkLst>
        </pc:picChg>
        <pc:picChg chg="add mod">
          <ac:chgData name="Ahmed Mahmoud" userId="a520bb48-7c22-4e5d-98d7-2bd178c8dd0a" providerId="ADAL" clId="{2C865093-BD59-48FA-AD74-A9E2F6307DB0}" dt="2024-09-09T20:47:02.685" v="1521" actId="931"/>
          <ac:picMkLst>
            <pc:docMk/>
            <pc:sldMk cId="3592486352" sldId="268"/>
            <ac:picMk id="47" creationId="{352A666E-1BFB-1AF4-CAB9-418637CD07BF}"/>
          </ac:picMkLst>
        </pc:picChg>
        <pc:picChg chg="add mod">
          <ac:chgData name="Ahmed Mahmoud" userId="a520bb48-7c22-4e5d-98d7-2bd178c8dd0a" providerId="ADAL" clId="{2C865093-BD59-48FA-AD74-A9E2F6307DB0}" dt="2024-09-09T22:07:18.352" v="2474" actId="1038"/>
          <ac:picMkLst>
            <pc:docMk/>
            <pc:sldMk cId="3592486352" sldId="268"/>
            <ac:picMk id="49" creationId="{6DE813CF-9DA4-D918-EE52-3C20DF560448}"/>
          </ac:picMkLst>
        </pc:picChg>
        <pc:picChg chg="add mod">
          <ac:chgData name="Ahmed Mahmoud" userId="a520bb48-7c22-4e5d-98d7-2bd178c8dd0a" providerId="ADAL" clId="{2C865093-BD59-48FA-AD74-A9E2F6307DB0}" dt="2024-09-09T22:07:18.352" v="2474" actId="1038"/>
          <ac:picMkLst>
            <pc:docMk/>
            <pc:sldMk cId="3592486352" sldId="268"/>
            <ac:picMk id="51" creationId="{CB5C87E9-C09F-FA13-00C5-53EBAA6F4B02}"/>
          </ac:picMkLst>
        </pc:picChg>
        <pc:cxnChg chg="add del mod">
          <ac:chgData name="Ahmed Mahmoud" userId="a520bb48-7c22-4e5d-98d7-2bd178c8dd0a" providerId="ADAL" clId="{2C865093-BD59-48FA-AD74-A9E2F6307DB0}" dt="2024-09-09T20:34:27.281" v="1495" actId="478"/>
          <ac:cxnSpMkLst>
            <pc:docMk/>
            <pc:sldMk cId="3592486352" sldId="268"/>
            <ac:cxnSpMk id="13" creationId="{228FCF8C-7439-771E-5BB0-67F77CE48806}"/>
          </ac:cxnSpMkLst>
        </pc:cxnChg>
        <pc:cxnChg chg="add del mod">
          <ac:chgData name="Ahmed Mahmoud" userId="a520bb48-7c22-4e5d-98d7-2bd178c8dd0a" providerId="ADAL" clId="{2C865093-BD59-48FA-AD74-A9E2F6307DB0}" dt="2024-09-09T20:34:27.281" v="1495" actId="478"/>
          <ac:cxnSpMkLst>
            <pc:docMk/>
            <pc:sldMk cId="3592486352" sldId="268"/>
            <ac:cxnSpMk id="14" creationId="{2FB6F09C-6A53-249F-3020-465EBFACB803}"/>
          </ac:cxnSpMkLst>
        </pc:cxnChg>
        <pc:cxnChg chg="add del mod">
          <ac:chgData name="Ahmed Mahmoud" userId="a520bb48-7c22-4e5d-98d7-2bd178c8dd0a" providerId="ADAL" clId="{2C865093-BD59-48FA-AD74-A9E2F6307DB0}" dt="2024-09-09T20:34:27.281" v="1495" actId="478"/>
          <ac:cxnSpMkLst>
            <pc:docMk/>
            <pc:sldMk cId="3592486352" sldId="268"/>
            <ac:cxnSpMk id="16" creationId="{A38D9911-DDCC-D3C3-8864-1A938DF5F6E5}"/>
          </ac:cxnSpMkLst>
        </pc:cxnChg>
        <pc:cxnChg chg="add del mod">
          <ac:chgData name="Ahmed Mahmoud" userId="a520bb48-7c22-4e5d-98d7-2bd178c8dd0a" providerId="ADAL" clId="{2C865093-BD59-48FA-AD74-A9E2F6307DB0}" dt="2024-09-09T20:34:27.281" v="1495" actId="478"/>
          <ac:cxnSpMkLst>
            <pc:docMk/>
            <pc:sldMk cId="3592486352" sldId="268"/>
            <ac:cxnSpMk id="17" creationId="{33B2A62B-8D0A-C916-6508-CEB0DD0421FB}"/>
          </ac:cxnSpMkLst>
        </pc:cxnChg>
        <pc:cxnChg chg="add del mod">
          <ac:chgData name="Ahmed Mahmoud" userId="a520bb48-7c22-4e5d-98d7-2bd178c8dd0a" providerId="ADAL" clId="{2C865093-BD59-48FA-AD74-A9E2F6307DB0}" dt="2024-09-09T20:34:27.281" v="1495" actId="478"/>
          <ac:cxnSpMkLst>
            <pc:docMk/>
            <pc:sldMk cId="3592486352" sldId="268"/>
            <ac:cxnSpMk id="18" creationId="{AC460CCB-F2A8-65B5-9D82-3E592862F876}"/>
          </ac:cxnSpMkLst>
        </pc:cxnChg>
        <pc:cxnChg chg="add del mod">
          <ac:chgData name="Ahmed Mahmoud" userId="a520bb48-7c22-4e5d-98d7-2bd178c8dd0a" providerId="ADAL" clId="{2C865093-BD59-48FA-AD74-A9E2F6307DB0}" dt="2024-09-09T20:34:27.281" v="1495" actId="478"/>
          <ac:cxnSpMkLst>
            <pc:docMk/>
            <pc:sldMk cId="3592486352" sldId="268"/>
            <ac:cxnSpMk id="24" creationId="{6FA055C7-A6FB-F50F-417B-0E783BBC1175}"/>
          </ac:cxnSpMkLst>
        </pc:cxnChg>
        <pc:cxnChg chg="add del mod">
          <ac:chgData name="Ahmed Mahmoud" userId="a520bb48-7c22-4e5d-98d7-2bd178c8dd0a" providerId="ADAL" clId="{2C865093-BD59-48FA-AD74-A9E2F6307DB0}" dt="2024-09-09T20:34:27.281" v="1495" actId="478"/>
          <ac:cxnSpMkLst>
            <pc:docMk/>
            <pc:sldMk cId="3592486352" sldId="268"/>
            <ac:cxnSpMk id="27" creationId="{DB5FC043-3E4C-740F-7268-DEB6C08EAA0C}"/>
          </ac:cxnSpMkLst>
        </pc:cxnChg>
        <pc:cxnChg chg="add del mod">
          <ac:chgData name="Ahmed Mahmoud" userId="a520bb48-7c22-4e5d-98d7-2bd178c8dd0a" providerId="ADAL" clId="{2C865093-BD59-48FA-AD74-A9E2F6307DB0}" dt="2024-09-09T20:34:27.281" v="1495" actId="478"/>
          <ac:cxnSpMkLst>
            <pc:docMk/>
            <pc:sldMk cId="3592486352" sldId="268"/>
            <ac:cxnSpMk id="30" creationId="{A2B541BC-F006-B7DD-BD61-B3FF72DAE105}"/>
          </ac:cxnSpMkLst>
        </pc:cxnChg>
        <pc:cxnChg chg="add del mod">
          <ac:chgData name="Ahmed Mahmoud" userId="a520bb48-7c22-4e5d-98d7-2bd178c8dd0a" providerId="ADAL" clId="{2C865093-BD59-48FA-AD74-A9E2F6307DB0}" dt="2024-09-09T22:07:10.959" v="2407" actId="478"/>
          <ac:cxnSpMkLst>
            <pc:docMk/>
            <pc:sldMk cId="3592486352" sldId="268"/>
            <ac:cxnSpMk id="65" creationId="{47FDC99C-9470-7233-EAEE-A2951608F197}"/>
          </ac:cxnSpMkLst>
        </pc:cxnChg>
        <pc:cxnChg chg="add del mod">
          <ac:chgData name="Ahmed Mahmoud" userId="a520bb48-7c22-4e5d-98d7-2bd178c8dd0a" providerId="ADAL" clId="{2C865093-BD59-48FA-AD74-A9E2F6307DB0}" dt="2024-09-09T22:07:10.959" v="2407" actId="478"/>
          <ac:cxnSpMkLst>
            <pc:docMk/>
            <pc:sldMk cId="3592486352" sldId="268"/>
            <ac:cxnSpMk id="68" creationId="{3E5F88F5-987C-E2C3-C320-4A661772DE5D}"/>
          </ac:cxnSpMkLst>
        </pc:cxnChg>
      </pc:sldChg>
      <pc:sldChg chg="addSp delSp modSp add mod modTransition addAnim delAnim modAnim">
        <pc:chgData name="Ahmed Mahmoud" userId="a520bb48-7c22-4e5d-98d7-2bd178c8dd0a" providerId="ADAL" clId="{2C865093-BD59-48FA-AD74-A9E2F6307DB0}" dt="2024-09-12T23:52:17.290" v="6805"/>
        <pc:sldMkLst>
          <pc:docMk/>
          <pc:sldMk cId="406146642" sldId="269"/>
        </pc:sldMkLst>
        <pc:spChg chg="add del mod">
          <ac:chgData name="Ahmed Mahmoud" userId="a520bb48-7c22-4e5d-98d7-2bd178c8dd0a" providerId="ADAL" clId="{2C865093-BD59-48FA-AD74-A9E2F6307DB0}" dt="2024-09-09T22:24:09.611" v="2576" actId="478"/>
          <ac:spMkLst>
            <pc:docMk/>
            <pc:sldMk cId="406146642" sldId="269"/>
            <ac:spMk id="2" creationId="{2D6DFCE5-0E59-260A-FA58-0354BE61F54A}"/>
          </ac:spMkLst>
        </pc:spChg>
        <pc:spChg chg="add del mod ord">
          <ac:chgData name="Ahmed Mahmoud" userId="a520bb48-7c22-4e5d-98d7-2bd178c8dd0a" providerId="ADAL" clId="{2C865093-BD59-48FA-AD74-A9E2F6307DB0}" dt="2024-09-11T18:19:23.264" v="4253" actId="478"/>
          <ac:spMkLst>
            <pc:docMk/>
            <pc:sldMk cId="406146642" sldId="269"/>
            <ac:spMk id="2" creationId="{3381E79D-2294-A329-7641-361CBE29F5F3}"/>
          </ac:spMkLst>
        </pc:spChg>
        <pc:spChg chg="add del mod">
          <ac:chgData name="Ahmed Mahmoud" userId="a520bb48-7c22-4e5d-98d7-2bd178c8dd0a" providerId="ADAL" clId="{2C865093-BD59-48FA-AD74-A9E2F6307DB0}" dt="2024-09-09T22:24:05.877" v="2575" actId="478"/>
          <ac:spMkLst>
            <pc:docMk/>
            <pc:sldMk cId="406146642" sldId="269"/>
            <ac:spMk id="3" creationId="{8DBB4821-F8EF-001E-491D-4369C147DC5C}"/>
          </ac:spMkLst>
        </pc:spChg>
        <pc:spChg chg="add mod">
          <ac:chgData name="Ahmed Mahmoud" userId="a520bb48-7c22-4e5d-98d7-2bd178c8dd0a" providerId="ADAL" clId="{2C865093-BD59-48FA-AD74-A9E2F6307DB0}" dt="2024-09-12T17:44:11.522" v="6253" actId="113"/>
          <ac:spMkLst>
            <pc:docMk/>
            <pc:sldMk cId="406146642" sldId="269"/>
            <ac:spMk id="5" creationId="{3CB460D9-5AA9-A50F-0DEB-D7E37BF5B075}"/>
          </ac:spMkLst>
        </pc:spChg>
        <pc:spChg chg="add mod">
          <ac:chgData name="Ahmed Mahmoud" userId="a520bb48-7c22-4e5d-98d7-2bd178c8dd0a" providerId="ADAL" clId="{2C865093-BD59-48FA-AD74-A9E2F6307DB0}" dt="2024-09-12T17:44:14.543" v="6254" actId="113"/>
          <ac:spMkLst>
            <pc:docMk/>
            <pc:sldMk cId="406146642" sldId="269"/>
            <ac:spMk id="6" creationId="{AE1F7605-67E6-48E8-79C9-F62ED28B4A47}"/>
          </ac:spMkLst>
        </pc:spChg>
        <pc:spChg chg="mod">
          <ac:chgData name="Ahmed Mahmoud" userId="a520bb48-7c22-4e5d-98d7-2bd178c8dd0a" providerId="ADAL" clId="{2C865093-BD59-48FA-AD74-A9E2F6307DB0}" dt="2024-09-12T14:22:08.203" v="5397" actId="20577"/>
          <ac:spMkLst>
            <pc:docMk/>
            <pc:sldMk cId="406146642" sldId="269"/>
            <ac:spMk id="56" creationId="{E615DF73-1427-9621-FF12-56E8480E41B2}"/>
          </ac:spMkLst>
        </pc:spChg>
        <pc:picChg chg="add mod">
          <ac:chgData name="Ahmed Mahmoud" userId="a520bb48-7c22-4e5d-98d7-2bd178c8dd0a" providerId="ADAL" clId="{2C865093-BD59-48FA-AD74-A9E2F6307DB0}" dt="2024-09-12T21:54:28.136" v="6734" actId="1076"/>
          <ac:picMkLst>
            <pc:docMk/>
            <pc:sldMk cId="406146642" sldId="269"/>
            <ac:picMk id="2" creationId="{B65F7A4D-A50E-AFB3-957D-54600D2DC339}"/>
          </ac:picMkLst>
        </pc:picChg>
        <pc:picChg chg="add del mod modCrop">
          <ac:chgData name="Ahmed Mahmoud" userId="a520bb48-7c22-4e5d-98d7-2bd178c8dd0a" providerId="ADAL" clId="{2C865093-BD59-48FA-AD74-A9E2F6307DB0}" dt="2024-09-11T18:29:09.133" v="4291" actId="478"/>
          <ac:picMkLst>
            <pc:docMk/>
            <pc:sldMk cId="406146642" sldId="269"/>
            <ac:picMk id="3" creationId="{A733ABB4-B70C-B159-B08D-507B822251BB}"/>
          </ac:picMkLst>
        </pc:picChg>
        <pc:picChg chg="add del mod">
          <ac:chgData name="Ahmed Mahmoud" userId="a520bb48-7c22-4e5d-98d7-2bd178c8dd0a" providerId="ADAL" clId="{2C865093-BD59-48FA-AD74-A9E2F6307DB0}" dt="2024-09-12T21:48:20.282" v="6710" actId="478"/>
          <ac:picMkLst>
            <pc:docMk/>
            <pc:sldMk cId="406146642" sldId="269"/>
            <ac:picMk id="3" creationId="{D7B9B50E-7D11-9251-147A-097D3D57B609}"/>
          </ac:picMkLst>
        </pc:picChg>
        <pc:picChg chg="add del mod">
          <ac:chgData name="Ahmed Mahmoud" userId="a520bb48-7c22-4e5d-98d7-2bd178c8dd0a" providerId="ADAL" clId="{2C865093-BD59-48FA-AD74-A9E2F6307DB0}" dt="2024-09-12T21:51:07.517" v="6722" actId="478"/>
          <ac:picMkLst>
            <pc:docMk/>
            <pc:sldMk cId="406146642" sldId="269"/>
            <ac:picMk id="4" creationId="{D8484774-3B24-AB89-9D74-6F283C36857C}"/>
          </ac:picMkLst>
        </pc:picChg>
        <pc:picChg chg="add mod">
          <ac:chgData name="Ahmed Mahmoud" userId="a520bb48-7c22-4e5d-98d7-2bd178c8dd0a" providerId="ADAL" clId="{2C865093-BD59-48FA-AD74-A9E2F6307DB0}" dt="2024-09-12T21:54:32.192" v="6735" actId="1076"/>
          <ac:picMkLst>
            <pc:docMk/>
            <pc:sldMk cId="406146642" sldId="269"/>
            <ac:picMk id="7" creationId="{7D8DFF73-2087-D6F2-2598-27D868D38694}"/>
          </ac:picMkLst>
        </pc:picChg>
        <pc:picChg chg="add mod">
          <ac:chgData name="Ahmed Mahmoud" userId="a520bb48-7c22-4e5d-98d7-2bd178c8dd0a" providerId="ADAL" clId="{2C865093-BD59-48FA-AD74-A9E2F6307DB0}" dt="2024-09-11T18:29:56.499" v="4304" actId="1076"/>
          <ac:picMkLst>
            <pc:docMk/>
            <pc:sldMk cId="406146642" sldId="269"/>
            <ac:picMk id="7" creationId="{F1F6A67A-EA31-5C9B-E0F5-1230E907A64A}"/>
          </ac:picMkLst>
        </pc:picChg>
        <pc:picChg chg="add del mod">
          <ac:chgData name="Ahmed Mahmoud" userId="a520bb48-7c22-4e5d-98d7-2bd178c8dd0a" providerId="ADAL" clId="{2C865093-BD59-48FA-AD74-A9E2F6307DB0}" dt="2024-09-09T23:17:45.740" v="2872" actId="27803"/>
          <ac:picMkLst>
            <pc:docMk/>
            <pc:sldMk cId="406146642" sldId="269"/>
            <ac:picMk id="8" creationId="{53880981-43AD-B896-69D9-55352F435BDD}"/>
          </ac:picMkLst>
        </pc:picChg>
        <pc:picChg chg="add mod">
          <ac:chgData name="Ahmed Mahmoud" userId="a520bb48-7c22-4e5d-98d7-2bd178c8dd0a" providerId="ADAL" clId="{2C865093-BD59-48FA-AD74-A9E2F6307DB0}" dt="2024-09-12T21:59:27.104" v="6737" actId="1076"/>
          <ac:picMkLst>
            <pc:docMk/>
            <pc:sldMk cId="406146642" sldId="269"/>
            <ac:picMk id="8" creationId="{5BE2BBAB-AD2E-FF8F-F8D3-6D6064207D14}"/>
          </ac:picMkLst>
        </pc:picChg>
        <pc:picChg chg="del mod">
          <ac:chgData name="Ahmed Mahmoud" userId="a520bb48-7c22-4e5d-98d7-2bd178c8dd0a" providerId="ADAL" clId="{2C865093-BD59-48FA-AD74-A9E2F6307DB0}" dt="2024-09-09T23:18:09.859" v="2874" actId="478"/>
          <ac:picMkLst>
            <pc:docMk/>
            <pc:sldMk cId="406146642" sldId="269"/>
            <ac:picMk id="9" creationId="{53880981-43AD-B896-69D9-55352F435BDD}"/>
          </ac:picMkLst>
        </pc:picChg>
        <pc:picChg chg="add del mod">
          <ac:chgData name="Ahmed Mahmoud" userId="a520bb48-7c22-4e5d-98d7-2bd178c8dd0a" providerId="ADAL" clId="{2C865093-BD59-48FA-AD74-A9E2F6307DB0}" dt="2024-09-12T17:45:02.822" v="6256" actId="478"/>
          <ac:picMkLst>
            <pc:docMk/>
            <pc:sldMk cId="406146642" sldId="269"/>
            <ac:picMk id="9" creationId="{8C998752-6ECE-03BE-9EF6-0BB34409D705}"/>
          </ac:picMkLst>
        </pc:picChg>
        <pc:picChg chg="add del mod">
          <ac:chgData name="Ahmed Mahmoud" userId="a520bb48-7c22-4e5d-98d7-2bd178c8dd0a" providerId="ADAL" clId="{2C865093-BD59-48FA-AD74-A9E2F6307DB0}" dt="2024-09-12T17:44:54.761" v="6255" actId="478"/>
          <ac:picMkLst>
            <pc:docMk/>
            <pc:sldMk cId="406146642" sldId="269"/>
            <ac:picMk id="11" creationId="{49785A4D-EB2A-2322-4537-75674C127C65}"/>
          </ac:picMkLst>
        </pc:picChg>
        <pc:picChg chg="add del mod">
          <ac:chgData name="Ahmed Mahmoud" userId="a520bb48-7c22-4e5d-98d7-2bd178c8dd0a" providerId="ADAL" clId="{2C865093-BD59-48FA-AD74-A9E2F6307DB0}" dt="2024-09-11T18:32:30.001" v="4329" actId="478"/>
          <ac:picMkLst>
            <pc:docMk/>
            <pc:sldMk cId="406146642" sldId="269"/>
            <ac:picMk id="13" creationId="{CAB14B4D-B802-619D-CA09-AE4B98882D0A}"/>
          </ac:picMkLst>
        </pc:picChg>
        <pc:picChg chg="mod">
          <ac:chgData name="Ahmed Mahmoud" userId="a520bb48-7c22-4e5d-98d7-2bd178c8dd0a" providerId="ADAL" clId="{2C865093-BD59-48FA-AD74-A9E2F6307DB0}" dt="2024-09-12T14:21:15.582" v="5386" actId="207"/>
          <ac:picMkLst>
            <pc:docMk/>
            <pc:sldMk cId="406146642" sldId="269"/>
            <ac:picMk id="41" creationId="{72535CD0-F009-449D-9256-99CD81120AAB}"/>
          </ac:picMkLst>
        </pc:picChg>
      </pc:sldChg>
      <pc:sldChg chg="modSp add del mod">
        <pc:chgData name="Ahmed Mahmoud" userId="a520bb48-7c22-4e5d-98d7-2bd178c8dd0a" providerId="ADAL" clId="{2C865093-BD59-48FA-AD74-A9E2F6307DB0}" dt="2024-09-09T22:03:50.628" v="2199" actId="47"/>
        <pc:sldMkLst>
          <pc:docMk/>
          <pc:sldMk cId="3105392469" sldId="269"/>
        </pc:sldMkLst>
        <pc:spChg chg="mod">
          <ac:chgData name="Ahmed Mahmoud" userId="a520bb48-7c22-4e5d-98d7-2bd178c8dd0a" providerId="ADAL" clId="{2C865093-BD59-48FA-AD74-A9E2F6307DB0}" dt="2024-09-09T21:51:02.357" v="1872" actId="13822"/>
          <ac:spMkLst>
            <pc:docMk/>
            <pc:sldMk cId="3105392469" sldId="269"/>
            <ac:spMk id="2" creationId="{3287B744-11E7-6DEA-E3F9-DFD5548ECB78}"/>
          </ac:spMkLst>
        </pc:spChg>
      </pc:sldChg>
      <pc:sldChg chg="addSp delSp modSp new add del mod modTransition delAnim modAnim modShow">
        <pc:chgData name="Ahmed Mahmoud" userId="a520bb48-7c22-4e5d-98d7-2bd178c8dd0a" providerId="ADAL" clId="{2C865093-BD59-48FA-AD74-A9E2F6307DB0}" dt="2024-09-11T15:59:35.467" v="3967" actId="47"/>
        <pc:sldMkLst>
          <pc:docMk/>
          <pc:sldMk cId="3207024864" sldId="270"/>
        </pc:sldMkLst>
        <pc:spChg chg="del">
          <ac:chgData name="Ahmed Mahmoud" userId="a520bb48-7c22-4e5d-98d7-2bd178c8dd0a" providerId="ADAL" clId="{2C865093-BD59-48FA-AD74-A9E2F6307DB0}" dt="2024-09-09T22:37:38.651" v="2616" actId="478"/>
          <ac:spMkLst>
            <pc:docMk/>
            <pc:sldMk cId="3207024864" sldId="270"/>
            <ac:spMk id="2" creationId="{AB1512AC-21C4-DF62-4F6D-9FCE7D2619E8}"/>
          </ac:spMkLst>
        </pc:spChg>
        <pc:spChg chg="del">
          <ac:chgData name="Ahmed Mahmoud" userId="a520bb48-7c22-4e5d-98d7-2bd178c8dd0a" providerId="ADAL" clId="{2C865093-BD59-48FA-AD74-A9E2F6307DB0}" dt="2024-09-09T22:37:38.651" v="2616" actId="478"/>
          <ac:spMkLst>
            <pc:docMk/>
            <pc:sldMk cId="3207024864" sldId="270"/>
            <ac:spMk id="3" creationId="{C4ABFBAD-6227-9570-F5F6-8FAE893655F8}"/>
          </ac:spMkLst>
        </pc:spChg>
        <pc:spChg chg="add del mod">
          <ac:chgData name="Ahmed Mahmoud" userId="a520bb48-7c22-4e5d-98d7-2bd178c8dd0a" providerId="ADAL" clId="{2C865093-BD59-48FA-AD74-A9E2F6307DB0}" dt="2024-09-09T23:12:52.907" v="2845" actId="478"/>
          <ac:spMkLst>
            <pc:docMk/>
            <pc:sldMk cId="3207024864" sldId="270"/>
            <ac:spMk id="16" creationId="{F18A5579-408F-8076-FB90-36CFD59F8E7A}"/>
          </ac:spMkLst>
        </pc:spChg>
        <pc:spChg chg="add mod">
          <ac:chgData name="Ahmed Mahmoud" userId="a520bb48-7c22-4e5d-98d7-2bd178c8dd0a" providerId="ADAL" clId="{2C865093-BD59-48FA-AD74-A9E2F6307DB0}" dt="2024-09-10T04:33:58.832" v="3142" actId="1076"/>
          <ac:spMkLst>
            <pc:docMk/>
            <pc:sldMk cId="3207024864" sldId="270"/>
            <ac:spMk id="17" creationId="{1A35EC4D-2B18-E14C-E9C4-A997D8E6B473}"/>
          </ac:spMkLst>
        </pc:spChg>
        <pc:picChg chg="add del mod modCrop">
          <ac:chgData name="Ahmed Mahmoud" userId="a520bb48-7c22-4e5d-98d7-2bd178c8dd0a" providerId="ADAL" clId="{2C865093-BD59-48FA-AD74-A9E2F6307DB0}" dt="2024-09-10T04:18:35.957" v="3120" actId="478"/>
          <ac:picMkLst>
            <pc:docMk/>
            <pc:sldMk cId="3207024864" sldId="270"/>
            <ac:picMk id="3" creationId="{15A6347F-1DCD-8C53-8858-5FFF09F8DE79}"/>
          </ac:picMkLst>
        </pc:picChg>
        <pc:picChg chg="add mod">
          <ac:chgData name="Ahmed Mahmoud" userId="a520bb48-7c22-4e5d-98d7-2bd178c8dd0a" providerId="ADAL" clId="{2C865093-BD59-48FA-AD74-A9E2F6307DB0}" dt="2024-09-10T04:33:54.097" v="3141" actId="1076"/>
          <ac:picMkLst>
            <pc:docMk/>
            <pc:sldMk cId="3207024864" sldId="270"/>
            <ac:picMk id="5" creationId="{21B7B806-B0BA-E446-2457-FEF725CB5A8C}"/>
          </ac:picMkLst>
        </pc:picChg>
        <pc:picChg chg="add del mod">
          <ac:chgData name="Ahmed Mahmoud" userId="a520bb48-7c22-4e5d-98d7-2bd178c8dd0a" providerId="ADAL" clId="{2C865093-BD59-48FA-AD74-A9E2F6307DB0}" dt="2024-09-09T22:38:01.039" v="2618" actId="478"/>
          <ac:picMkLst>
            <pc:docMk/>
            <pc:sldMk cId="3207024864" sldId="270"/>
            <ac:picMk id="5" creationId="{6033D1B7-CF16-4D5B-8EB9-E098CBF75DC7}"/>
          </ac:picMkLst>
        </pc:picChg>
        <pc:picChg chg="add del mod">
          <ac:chgData name="Ahmed Mahmoud" userId="a520bb48-7c22-4e5d-98d7-2bd178c8dd0a" providerId="ADAL" clId="{2C865093-BD59-48FA-AD74-A9E2F6307DB0}" dt="2024-09-09T22:47:47.846" v="2634" actId="478"/>
          <ac:picMkLst>
            <pc:docMk/>
            <pc:sldMk cId="3207024864" sldId="270"/>
            <ac:picMk id="7" creationId="{607388CC-2B4B-A8F1-2E43-4FB47FCCDA10}"/>
          </ac:picMkLst>
        </pc:picChg>
        <pc:picChg chg="add del mod modCrop">
          <ac:chgData name="Ahmed Mahmoud" userId="a520bb48-7c22-4e5d-98d7-2bd178c8dd0a" providerId="ADAL" clId="{2C865093-BD59-48FA-AD74-A9E2F6307DB0}" dt="2024-09-10T04:08:32.568" v="3076" actId="478"/>
          <ac:picMkLst>
            <pc:docMk/>
            <pc:sldMk cId="3207024864" sldId="270"/>
            <ac:picMk id="9" creationId="{75E16393-FF4F-2D39-AC48-5366603CFD93}"/>
          </ac:picMkLst>
        </pc:picChg>
        <pc:picChg chg="add del mod">
          <ac:chgData name="Ahmed Mahmoud" userId="a520bb48-7c22-4e5d-98d7-2bd178c8dd0a" providerId="ADAL" clId="{2C865093-BD59-48FA-AD74-A9E2F6307DB0}" dt="2024-09-09T22:50:45.244" v="2659" actId="21"/>
          <ac:picMkLst>
            <pc:docMk/>
            <pc:sldMk cId="3207024864" sldId="270"/>
            <ac:picMk id="11" creationId="{1FFAB257-CEFD-5934-837D-84ECDC924E9A}"/>
          </ac:picMkLst>
        </pc:picChg>
        <pc:picChg chg="add del mod">
          <ac:chgData name="Ahmed Mahmoud" userId="a520bb48-7c22-4e5d-98d7-2bd178c8dd0a" providerId="ADAL" clId="{2C865093-BD59-48FA-AD74-A9E2F6307DB0}" dt="2024-09-09T22:49:54.859" v="2645" actId="21"/>
          <ac:picMkLst>
            <pc:docMk/>
            <pc:sldMk cId="3207024864" sldId="270"/>
            <ac:picMk id="13" creationId="{9DAFB2AA-833F-49D3-118E-0BA5847669DD}"/>
          </ac:picMkLst>
        </pc:picChg>
        <pc:picChg chg="add mod">
          <ac:chgData name="Ahmed Mahmoud" userId="a520bb48-7c22-4e5d-98d7-2bd178c8dd0a" providerId="ADAL" clId="{2C865093-BD59-48FA-AD74-A9E2F6307DB0}" dt="2024-09-09T22:50:51.417" v="2661"/>
          <ac:picMkLst>
            <pc:docMk/>
            <pc:sldMk cId="3207024864" sldId="270"/>
            <ac:picMk id="14" creationId="{CDF290E7-EBA5-0ADD-E0C8-A495F4E814C2}"/>
          </ac:picMkLst>
        </pc:picChg>
        <pc:picChg chg="add del mod">
          <ac:chgData name="Ahmed Mahmoud" userId="a520bb48-7c22-4e5d-98d7-2bd178c8dd0a" providerId="ADAL" clId="{2C865093-BD59-48FA-AD74-A9E2F6307DB0}" dt="2024-09-09T22:59:33.182" v="2716" actId="21"/>
          <ac:picMkLst>
            <pc:docMk/>
            <pc:sldMk cId="3207024864" sldId="270"/>
            <ac:picMk id="15" creationId="{B695E867-0A54-E678-84AB-B4AC223E0377}"/>
          </ac:picMkLst>
        </pc:picChg>
        <pc:picChg chg="add del mod">
          <ac:chgData name="Ahmed Mahmoud" userId="a520bb48-7c22-4e5d-98d7-2bd178c8dd0a" providerId="ADAL" clId="{2C865093-BD59-48FA-AD74-A9E2F6307DB0}" dt="2024-09-09T23:40:03.654" v="2884" actId="478"/>
          <ac:picMkLst>
            <pc:docMk/>
            <pc:sldMk cId="3207024864" sldId="270"/>
            <ac:picMk id="19" creationId="{94E6DCAA-458F-BAD7-0311-0DCA31C3965B}"/>
          </ac:picMkLst>
        </pc:picChg>
        <pc:picChg chg="add del mod modCrop">
          <ac:chgData name="Ahmed Mahmoud" userId="a520bb48-7c22-4e5d-98d7-2bd178c8dd0a" providerId="ADAL" clId="{2C865093-BD59-48FA-AD74-A9E2F6307DB0}" dt="2024-09-09T23:45:56.939" v="2891" actId="478"/>
          <ac:picMkLst>
            <pc:docMk/>
            <pc:sldMk cId="3207024864" sldId="270"/>
            <ac:picMk id="20" creationId="{0F426F9B-E4F7-1379-1E85-97CA8B637B77}"/>
          </ac:picMkLst>
        </pc:picChg>
        <pc:picChg chg="add mod">
          <ac:chgData name="Ahmed Mahmoud" userId="a520bb48-7c22-4e5d-98d7-2bd178c8dd0a" providerId="ADAL" clId="{2C865093-BD59-48FA-AD74-A9E2F6307DB0}" dt="2024-09-10T04:14:41.113" v="3097" actId="1076"/>
          <ac:picMkLst>
            <pc:docMk/>
            <pc:sldMk cId="3207024864" sldId="270"/>
            <ac:picMk id="22" creationId="{2B5B8F81-2703-84AF-508B-FB346C4B37E5}"/>
          </ac:picMkLst>
        </pc:picChg>
        <pc:picChg chg="add del mod">
          <ac:chgData name="Ahmed Mahmoud" userId="a520bb48-7c22-4e5d-98d7-2bd178c8dd0a" providerId="ADAL" clId="{2C865093-BD59-48FA-AD74-A9E2F6307DB0}" dt="2024-09-10T04:20:33.241" v="3137" actId="478"/>
          <ac:picMkLst>
            <pc:docMk/>
            <pc:sldMk cId="3207024864" sldId="270"/>
            <ac:picMk id="1025" creationId="{661956C3-47E2-9EC7-562D-E51CC0788604}"/>
          </ac:picMkLst>
        </pc:picChg>
        <pc:picChg chg="add del mod">
          <ac:chgData name="Ahmed Mahmoud" userId="a520bb48-7c22-4e5d-98d7-2bd178c8dd0a" providerId="ADAL" clId="{2C865093-BD59-48FA-AD74-A9E2F6307DB0}" dt="2024-09-10T04:20:30.334" v="3136" actId="478"/>
          <ac:picMkLst>
            <pc:docMk/>
            <pc:sldMk cId="3207024864" sldId="270"/>
            <ac:picMk id="2049" creationId="{860F6580-B649-96AC-2394-E325DFA6EFC7}"/>
          </ac:picMkLst>
        </pc:picChg>
      </pc:sldChg>
      <pc:sldChg chg="addSp delSp modSp add del mod modTransition modAnim modShow">
        <pc:chgData name="Ahmed Mahmoud" userId="a520bb48-7c22-4e5d-98d7-2bd178c8dd0a" providerId="ADAL" clId="{2C865093-BD59-48FA-AD74-A9E2F6307DB0}" dt="2024-09-11T15:59:35.467" v="3967" actId="47"/>
        <pc:sldMkLst>
          <pc:docMk/>
          <pc:sldMk cId="1459135266" sldId="271"/>
        </pc:sldMkLst>
        <pc:spChg chg="add del mod">
          <ac:chgData name="Ahmed Mahmoud" userId="a520bb48-7c22-4e5d-98d7-2bd178c8dd0a" providerId="ADAL" clId="{2C865093-BD59-48FA-AD74-A9E2F6307DB0}" dt="2024-09-09T23:12:11.644" v="2820" actId="478"/>
          <ac:spMkLst>
            <pc:docMk/>
            <pc:sldMk cId="1459135266" sldId="271"/>
            <ac:spMk id="4" creationId="{6B43BDBC-8736-B417-9D77-922518D58B32}"/>
          </ac:spMkLst>
        </pc:spChg>
        <pc:spChg chg="add del mod">
          <ac:chgData name="Ahmed Mahmoud" userId="a520bb48-7c22-4e5d-98d7-2bd178c8dd0a" providerId="ADAL" clId="{2C865093-BD59-48FA-AD74-A9E2F6307DB0}" dt="2024-09-09T23:12:08.487" v="2819" actId="21"/>
          <ac:spMkLst>
            <pc:docMk/>
            <pc:sldMk cId="1459135266" sldId="271"/>
            <ac:spMk id="5" creationId="{BD1D94E3-B18B-C24B-FAE2-E6DD30A8CD4B}"/>
          </ac:spMkLst>
        </pc:spChg>
        <pc:spChg chg="add mod">
          <ac:chgData name="Ahmed Mahmoud" userId="a520bb48-7c22-4e5d-98d7-2bd178c8dd0a" providerId="ADAL" clId="{2C865093-BD59-48FA-AD74-A9E2F6307DB0}" dt="2024-09-09T23:48:21.499" v="2913" actId="1076"/>
          <ac:spMkLst>
            <pc:docMk/>
            <pc:sldMk cId="1459135266" sldId="271"/>
            <ac:spMk id="6" creationId="{BD1D94E3-B18B-C24B-FAE2-E6DD30A8CD4B}"/>
          </ac:spMkLst>
        </pc:spChg>
        <pc:picChg chg="add del mod">
          <ac:chgData name="Ahmed Mahmoud" userId="a520bb48-7c22-4e5d-98d7-2bd178c8dd0a" providerId="ADAL" clId="{2C865093-BD59-48FA-AD74-A9E2F6307DB0}" dt="2024-09-10T04:12:30.196" v="3088" actId="478"/>
          <ac:picMkLst>
            <pc:docMk/>
            <pc:sldMk cId="1459135266" sldId="271"/>
            <ac:picMk id="2" creationId="{17E7D895-B224-E194-10CB-AF708B972193}"/>
          </ac:picMkLst>
        </pc:picChg>
        <pc:picChg chg="add del mod modCrop">
          <ac:chgData name="Ahmed Mahmoud" userId="a520bb48-7c22-4e5d-98d7-2bd178c8dd0a" providerId="ADAL" clId="{2C865093-BD59-48FA-AD74-A9E2F6307DB0}" dt="2024-09-10T04:18:38.473" v="3121" actId="478"/>
          <ac:picMkLst>
            <pc:docMk/>
            <pc:sldMk cId="1459135266" sldId="271"/>
            <ac:picMk id="3" creationId="{567BC5B0-1AF8-FADD-4DDE-5E8B44217907}"/>
          </ac:picMkLst>
        </pc:picChg>
        <pc:picChg chg="add del mod modCrop">
          <ac:chgData name="Ahmed Mahmoud" userId="a520bb48-7c22-4e5d-98d7-2bd178c8dd0a" providerId="ADAL" clId="{2C865093-BD59-48FA-AD74-A9E2F6307DB0}" dt="2024-09-09T23:00:27.119" v="2724" actId="478"/>
          <ac:picMkLst>
            <pc:docMk/>
            <pc:sldMk cId="1459135266" sldId="271"/>
            <ac:picMk id="3" creationId="{9D5CA21B-F979-0802-51C3-1B8088A07521}"/>
          </ac:picMkLst>
        </pc:picChg>
        <pc:picChg chg="add del mod ord">
          <ac:chgData name="Ahmed Mahmoud" userId="a520bb48-7c22-4e5d-98d7-2bd178c8dd0a" providerId="ADAL" clId="{2C865093-BD59-48FA-AD74-A9E2F6307DB0}" dt="2024-09-10T04:16:51.155" v="3114" actId="478"/>
          <ac:picMkLst>
            <pc:docMk/>
            <pc:sldMk cId="1459135266" sldId="271"/>
            <ac:picMk id="4" creationId="{5F2F15BA-8E0D-1011-CA89-931A47403D55}"/>
          </ac:picMkLst>
        </pc:picChg>
        <pc:picChg chg="add del mod ord">
          <ac:chgData name="Ahmed Mahmoud" userId="a520bb48-7c22-4e5d-98d7-2bd178c8dd0a" providerId="ADAL" clId="{2C865093-BD59-48FA-AD74-A9E2F6307DB0}" dt="2024-09-10T04:18:11.184" v="3119" actId="478"/>
          <ac:picMkLst>
            <pc:docMk/>
            <pc:sldMk cId="1459135266" sldId="271"/>
            <ac:picMk id="5" creationId="{B416B104-7317-5D37-8FDF-2EBBB36EEC40}"/>
          </ac:picMkLst>
        </pc:picChg>
        <pc:picChg chg="add del mod">
          <ac:chgData name="Ahmed Mahmoud" userId="a520bb48-7c22-4e5d-98d7-2bd178c8dd0a" providerId="ADAL" clId="{2C865093-BD59-48FA-AD74-A9E2F6307DB0}" dt="2024-09-09T23:47:28.094" v="2904" actId="478"/>
          <ac:picMkLst>
            <pc:docMk/>
            <pc:sldMk cId="1459135266" sldId="271"/>
            <ac:picMk id="7" creationId="{3DC9E34E-B308-CA06-3B69-C8770B527147}"/>
          </ac:picMkLst>
        </pc:picChg>
        <pc:picChg chg="add mod">
          <ac:chgData name="Ahmed Mahmoud" userId="a520bb48-7c22-4e5d-98d7-2bd178c8dd0a" providerId="ADAL" clId="{2C865093-BD59-48FA-AD74-A9E2F6307DB0}" dt="2024-09-10T04:34:22.512" v="3144" actId="14826"/>
          <ac:picMkLst>
            <pc:docMk/>
            <pc:sldMk cId="1459135266" sldId="271"/>
            <ac:picMk id="7" creationId="{BC321908-8807-8D23-75E3-162296C2C1A6}"/>
          </ac:picMkLst>
        </pc:picChg>
        <pc:picChg chg="add del mod">
          <ac:chgData name="Ahmed Mahmoud" userId="a520bb48-7c22-4e5d-98d7-2bd178c8dd0a" providerId="ADAL" clId="{2C865093-BD59-48FA-AD74-A9E2F6307DB0}" dt="2024-09-09T23:53:14.142" v="2916" actId="478"/>
          <ac:picMkLst>
            <pc:docMk/>
            <pc:sldMk cId="1459135266" sldId="271"/>
            <ac:picMk id="8" creationId="{7D054FD4-FA80-5CC3-8750-0C2B6F549C78}"/>
          </ac:picMkLst>
        </pc:picChg>
        <pc:picChg chg="del">
          <ac:chgData name="Ahmed Mahmoud" userId="a520bb48-7c22-4e5d-98d7-2bd178c8dd0a" providerId="ADAL" clId="{2C865093-BD59-48FA-AD74-A9E2F6307DB0}" dt="2024-09-09T22:50:54.287" v="2663" actId="478"/>
          <ac:picMkLst>
            <pc:docMk/>
            <pc:sldMk cId="1459135266" sldId="271"/>
            <ac:picMk id="9" creationId="{75E16393-FF4F-2D39-AC48-5366603CFD93}"/>
          </ac:picMkLst>
        </pc:picChg>
        <pc:picChg chg="add del mod">
          <ac:chgData name="Ahmed Mahmoud" userId="a520bb48-7c22-4e5d-98d7-2bd178c8dd0a" providerId="ADAL" clId="{2C865093-BD59-48FA-AD74-A9E2F6307DB0}" dt="2024-09-09T23:56:03.354" v="2919" actId="478"/>
          <ac:picMkLst>
            <pc:docMk/>
            <pc:sldMk cId="1459135266" sldId="271"/>
            <ac:picMk id="10" creationId="{91243FB4-C098-95A6-97DA-166D38F76910}"/>
          </ac:picMkLst>
        </pc:picChg>
        <pc:picChg chg="add del mod modCrop">
          <ac:chgData name="Ahmed Mahmoud" userId="a520bb48-7c22-4e5d-98d7-2bd178c8dd0a" providerId="ADAL" clId="{2C865093-BD59-48FA-AD74-A9E2F6307DB0}" dt="2024-09-09T22:56:18.957" v="2682" actId="478"/>
          <ac:picMkLst>
            <pc:docMk/>
            <pc:sldMk cId="1459135266" sldId="271"/>
            <ac:picMk id="11" creationId="{1FFAB257-CEFD-5934-837D-84ECDC924E9A}"/>
          </ac:picMkLst>
        </pc:picChg>
        <pc:picChg chg="add mod">
          <ac:chgData name="Ahmed Mahmoud" userId="a520bb48-7c22-4e5d-98d7-2bd178c8dd0a" providerId="ADAL" clId="{2C865093-BD59-48FA-AD74-A9E2F6307DB0}" dt="2024-09-09T23:56:56.839" v="2921" actId="14826"/>
          <ac:picMkLst>
            <pc:docMk/>
            <pc:sldMk cId="1459135266" sldId="271"/>
            <ac:picMk id="12" creationId="{2BC91D91-9CA1-9AA6-F279-F169A052B933}"/>
          </ac:picMkLst>
        </pc:picChg>
        <pc:picChg chg="add del mod ord modCrop">
          <ac:chgData name="Ahmed Mahmoud" userId="a520bb48-7c22-4e5d-98d7-2bd178c8dd0a" providerId="ADAL" clId="{2C865093-BD59-48FA-AD74-A9E2F6307DB0}" dt="2024-09-10T04:10:41.970" v="3082" actId="478"/>
          <ac:picMkLst>
            <pc:docMk/>
            <pc:sldMk cId="1459135266" sldId="271"/>
            <ac:picMk id="15" creationId="{B695E867-0A54-E678-84AB-B4AC223E0377}"/>
          </ac:picMkLst>
        </pc:picChg>
      </pc:sldChg>
      <pc:sldChg chg="addSp delSp modSp add del mod modAnim modShow">
        <pc:chgData name="Ahmed Mahmoud" userId="a520bb48-7c22-4e5d-98d7-2bd178c8dd0a" providerId="ADAL" clId="{2C865093-BD59-48FA-AD74-A9E2F6307DB0}" dt="2024-09-11T15:59:35.467" v="3967" actId="47"/>
        <pc:sldMkLst>
          <pc:docMk/>
          <pc:sldMk cId="2984344698" sldId="272"/>
        </pc:sldMkLst>
        <pc:spChg chg="add mod">
          <ac:chgData name="Ahmed Mahmoud" userId="a520bb48-7c22-4e5d-98d7-2bd178c8dd0a" providerId="ADAL" clId="{2C865093-BD59-48FA-AD74-A9E2F6307DB0}" dt="2024-09-10T00:03:19.437" v="2928" actId="1076"/>
          <ac:spMkLst>
            <pc:docMk/>
            <pc:sldMk cId="2984344698" sldId="272"/>
            <ac:spMk id="4" creationId="{12FCC8B0-5F65-78BA-F262-2EF00E2CA013}"/>
          </ac:spMkLst>
        </pc:spChg>
        <pc:picChg chg="add mod">
          <ac:chgData name="Ahmed Mahmoud" userId="a520bb48-7c22-4e5d-98d7-2bd178c8dd0a" providerId="ADAL" clId="{2C865093-BD59-48FA-AD74-A9E2F6307DB0}" dt="2024-09-10T04:40:51.329" v="3146" actId="14826"/>
          <ac:picMkLst>
            <pc:docMk/>
            <pc:sldMk cId="2984344698" sldId="272"/>
            <ac:picMk id="2" creationId="{15A44D20-A537-ED7F-6C42-5599077E7B7E}"/>
          </ac:picMkLst>
        </pc:picChg>
        <pc:picChg chg="add del mod">
          <ac:chgData name="Ahmed Mahmoud" userId="a520bb48-7c22-4e5d-98d7-2bd178c8dd0a" providerId="ADAL" clId="{2C865093-BD59-48FA-AD74-A9E2F6307DB0}" dt="2024-09-09T23:08:12.770" v="2744" actId="21"/>
          <ac:picMkLst>
            <pc:docMk/>
            <pc:sldMk cId="2984344698" sldId="272"/>
            <ac:picMk id="3" creationId="{80B97C1B-E801-C83A-3718-649F09C726E6}"/>
          </ac:picMkLst>
        </pc:picChg>
        <pc:picChg chg="add del mod">
          <ac:chgData name="Ahmed Mahmoud" userId="a520bb48-7c22-4e5d-98d7-2bd178c8dd0a" providerId="ADAL" clId="{2C865093-BD59-48FA-AD74-A9E2F6307DB0}" dt="2024-09-10T04:18:41.380" v="3122" actId="478"/>
          <ac:picMkLst>
            <pc:docMk/>
            <pc:sldMk cId="2984344698" sldId="272"/>
            <ac:picMk id="5" creationId="{9C3D27A3-8BEB-844F-3508-7BCEF57C0A32}"/>
          </ac:picMkLst>
        </pc:picChg>
        <pc:picChg chg="add mod">
          <ac:chgData name="Ahmed Mahmoud" userId="a520bb48-7c22-4e5d-98d7-2bd178c8dd0a" providerId="ADAL" clId="{2C865093-BD59-48FA-AD74-A9E2F6307DB0}" dt="2024-09-10T02:56:16.434" v="2987" actId="1035"/>
          <ac:picMkLst>
            <pc:docMk/>
            <pc:sldMk cId="2984344698" sldId="272"/>
            <ac:picMk id="6" creationId="{25208050-A5EB-F12F-D6FD-A9B19F4742BA}"/>
          </ac:picMkLst>
        </pc:picChg>
        <pc:picChg chg="del mod modCrop">
          <ac:chgData name="Ahmed Mahmoud" userId="a520bb48-7c22-4e5d-98d7-2bd178c8dd0a" providerId="ADAL" clId="{2C865093-BD59-48FA-AD74-A9E2F6307DB0}" dt="2024-09-10T00:02:53.433" v="2924" actId="478"/>
          <ac:picMkLst>
            <pc:docMk/>
            <pc:sldMk cId="2984344698" sldId="272"/>
            <ac:picMk id="15" creationId="{B695E867-0A54-E678-84AB-B4AC223E0377}"/>
          </ac:picMkLst>
        </pc:picChg>
      </pc:sldChg>
      <pc:sldChg chg="addSp delSp modSp add del mod modTransition modAnim modShow">
        <pc:chgData name="Ahmed Mahmoud" userId="a520bb48-7c22-4e5d-98d7-2bd178c8dd0a" providerId="ADAL" clId="{2C865093-BD59-48FA-AD74-A9E2F6307DB0}" dt="2024-09-11T15:59:35.467" v="3967" actId="47"/>
        <pc:sldMkLst>
          <pc:docMk/>
          <pc:sldMk cId="2360170451" sldId="273"/>
        </pc:sldMkLst>
        <pc:spChg chg="mod">
          <ac:chgData name="Ahmed Mahmoud" userId="a520bb48-7c22-4e5d-98d7-2bd178c8dd0a" providerId="ADAL" clId="{2C865093-BD59-48FA-AD74-A9E2F6307DB0}" dt="2024-09-10T03:19:54.197" v="3007" actId="1076"/>
          <ac:spMkLst>
            <pc:docMk/>
            <pc:sldMk cId="2360170451" sldId="273"/>
            <ac:spMk id="4" creationId="{12FCC8B0-5F65-78BA-F262-2EF00E2CA013}"/>
          </ac:spMkLst>
        </pc:spChg>
        <pc:picChg chg="add mod">
          <ac:chgData name="Ahmed Mahmoud" userId="a520bb48-7c22-4e5d-98d7-2bd178c8dd0a" providerId="ADAL" clId="{2C865093-BD59-48FA-AD74-A9E2F6307DB0}" dt="2024-09-10T04:42:16.737" v="3148" actId="14826"/>
          <ac:picMkLst>
            <pc:docMk/>
            <pc:sldMk cId="2360170451" sldId="273"/>
            <ac:picMk id="2" creationId="{DC047E07-D3ED-0950-D3DA-DD450D29DE5F}"/>
          </ac:picMkLst>
        </pc:picChg>
        <pc:picChg chg="del mod modCrop">
          <ac:chgData name="Ahmed Mahmoud" userId="a520bb48-7c22-4e5d-98d7-2bd178c8dd0a" providerId="ADAL" clId="{2C865093-BD59-48FA-AD74-A9E2F6307DB0}" dt="2024-09-10T04:18:43.693" v="3123" actId="478"/>
          <ac:picMkLst>
            <pc:docMk/>
            <pc:sldMk cId="2360170451" sldId="273"/>
            <ac:picMk id="5" creationId="{9C3D27A3-8BEB-844F-3508-7BCEF57C0A32}"/>
          </ac:picMkLst>
        </pc:picChg>
        <pc:picChg chg="mod">
          <ac:chgData name="Ahmed Mahmoud" userId="a520bb48-7c22-4e5d-98d7-2bd178c8dd0a" providerId="ADAL" clId="{2C865093-BD59-48FA-AD74-A9E2F6307DB0}" dt="2024-09-10T00:10:11.013" v="2948" actId="14826"/>
          <ac:picMkLst>
            <pc:docMk/>
            <pc:sldMk cId="2360170451" sldId="273"/>
            <ac:picMk id="6" creationId="{25208050-A5EB-F12F-D6FD-A9B19F4742BA}"/>
          </ac:picMkLst>
        </pc:picChg>
        <pc:picChg chg="add del mod">
          <ac:chgData name="Ahmed Mahmoud" userId="a520bb48-7c22-4e5d-98d7-2bd178c8dd0a" providerId="ADAL" clId="{2C865093-BD59-48FA-AD74-A9E2F6307DB0}" dt="2024-09-10T04:19:45.144" v="3127" actId="21"/>
          <ac:picMkLst>
            <pc:docMk/>
            <pc:sldMk cId="2360170451" sldId="273"/>
            <ac:picMk id="1025" creationId="{661956C3-47E2-9EC7-562D-E51CC0788604}"/>
          </ac:picMkLst>
        </pc:picChg>
      </pc:sldChg>
      <pc:sldChg chg="addSp modSp add del mod">
        <pc:chgData name="Ahmed Mahmoud" userId="a520bb48-7c22-4e5d-98d7-2bd178c8dd0a" providerId="ADAL" clId="{2C865093-BD59-48FA-AD74-A9E2F6307DB0}" dt="2024-09-10T04:47:19.072" v="3155" actId="47"/>
        <pc:sldMkLst>
          <pc:docMk/>
          <pc:sldMk cId="1816594317" sldId="274"/>
        </pc:sldMkLst>
        <pc:picChg chg="add mod">
          <ac:chgData name="Ahmed Mahmoud" userId="a520bb48-7c22-4e5d-98d7-2bd178c8dd0a" providerId="ADAL" clId="{2C865093-BD59-48FA-AD74-A9E2F6307DB0}" dt="2024-09-10T04:07:50.752" v="3073" actId="1076"/>
          <ac:picMkLst>
            <pc:docMk/>
            <pc:sldMk cId="1816594317" sldId="274"/>
            <ac:picMk id="3" creationId="{39891714-0172-2B77-5A60-B39D98A760B2}"/>
          </ac:picMkLst>
        </pc:picChg>
        <pc:picChg chg="mod">
          <ac:chgData name="Ahmed Mahmoud" userId="a520bb48-7c22-4e5d-98d7-2bd178c8dd0a" providerId="ADAL" clId="{2C865093-BD59-48FA-AD74-A9E2F6307DB0}" dt="2024-09-10T04:05:48.555" v="3064" actId="1076"/>
          <ac:picMkLst>
            <pc:docMk/>
            <pc:sldMk cId="1816594317" sldId="274"/>
            <ac:picMk id="6" creationId="{A143243A-701E-1828-3F1A-F951F8EC9988}"/>
          </ac:picMkLst>
        </pc:picChg>
      </pc:sldChg>
      <pc:sldChg chg="addSp delSp modSp add mod modTransition delAnim modAnim">
        <pc:chgData name="Ahmed Mahmoud" userId="a520bb48-7c22-4e5d-98d7-2bd178c8dd0a" providerId="ADAL" clId="{2C865093-BD59-48FA-AD74-A9E2F6307DB0}" dt="2024-09-13T00:48:01.095" v="6962"/>
        <pc:sldMkLst>
          <pc:docMk/>
          <pc:sldMk cId="3665940661" sldId="274"/>
        </pc:sldMkLst>
        <pc:spChg chg="add del mod">
          <ac:chgData name="Ahmed Mahmoud" userId="a520bb48-7c22-4e5d-98d7-2bd178c8dd0a" providerId="ADAL" clId="{2C865093-BD59-48FA-AD74-A9E2F6307DB0}" dt="2024-09-10T05:11:14.948" v="3323" actId="478"/>
          <ac:spMkLst>
            <pc:docMk/>
            <pc:sldMk cId="3665940661" sldId="274"/>
            <ac:spMk id="3" creationId="{9C8EE3C1-4A5B-FC02-8309-35CB4950EED8}"/>
          </ac:spMkLst>
        </pc:spChg>
        <pc:spChg chg="add del mod">
          <ac:chgData name="Ahmed Mahmoud" userId="a520bb48-7c22-4e5d-98d7-2bd178c8dd0a" providerId="ADAL" clId="{2C865093-BD59-48FA-AD74-A9E2F6307DB0}" dt="2024-09-12T10:03:08.499" v="4510" actId="478"/>
          <ac:spMkLst>
            <pc:docMk/>
            <pc:sldMk cId="3665940661" sldId="274"/>
            <ac:spMk id="6" creationId="{8D1793C9-B870-0152-DCEE-CEFED887D146}"/>
          </ac:spMkLst>
        </pc:spChg>
        <pc:spChg chg="add mod">
          <ac:chgData name="Ahmed Mahmoud" userId="a520bb48-7c22-4e5d-98d7-2bd178c8dd0a" providerId="ADAL" clId="{2C865093-BD59-48FA-AD74-A9E2F6307DB0}" dt="2024-09-11T18:52:57.277" v="4348" actId="20577"/>
          <ac:spMkLst>
            <pc:docMk/>
            <pc:sldMk cId="3665940661" sldId="274"/>
            <ac:spMk id="8" creationId="{6EACA88F-4A03-2616-77D2-E0E1F59762AB}"/>
          </ac:spMkLst>
        </pc:spChg>
        <pc:picChg chg="add mod">
          <ac:chgData name="Ahmed Mahmoud" userId="a520bb48-7c22-4e5d-98d7-2bd178c8dd0a" providerId="ADAL" clId="{2C865093-BD59-48FA-AD74-A9E2F6307DB0}" dt="2024-09-10T04:58:57.894" v="3291" actId="1076"/>
          <ac:picMkLst>
            <pc:docMk/>
            <pc:sldMk cId="3665940661" sldId="274"/>
            <ac:picMk id="2" creationId="{C8DC5B2F-70CB-5769-A398-026C274E4A6D}"/>
          </ac:picMkLst>
        </pc:picChg>
        <pc:picChg chg="add del mod">
          <ac:chgData name="Ahmed Mahmoud" userId="a520bb48-7c22-4e5d-98d7-2bd178c8dd0a" providerId="ADAL" clId="{2C865093-BD59-48FA-AD74-A9E2F6307DB0}" dt="2024-09-13T00:03:12.812" v="6841" actId="478"/>
          <ac:picMkLst>
            <pc:docMk/>
            <pc:sldMk cId="3665940661" sldId="274"/>
            <ac:picMk id="3" creationId="{6AC5FE01-F0B7-B01E-CB2A-4E4EE715A700}"/>
          </ac:picMkLst>
        </pc:picChg>
        <pc:picChg chg="add del mod">
          <ac:chgData name="Ahmed Mahmoud" userId="a520bb48-7c22-4e5d-98d7-2bd178c8dd0a" providerId="ADAL" clId="{2C865093-BD59-48FA-AD74-A9E2F6307DB0}" dt="2024-09-13T00:19:04.776" v="6850" actId="478"/>
          <ac:picMkLst>
            <pc:docMk/>
            <pc:sldMk cId="3665940661" sldId="274"/>
            <ac:picMk id="4" creationId="{001DA201-8BE1-3CDF-4372-B888D46EA96E}"/>
          </ac:picMkLst>
        </pc:picChg>
        <pc:picChg chg="add mod">
          <ac:chgData name="Ahmed Mahmoud" userId="a520bb48-7c22-4e5d-98d7-2bd178c8dd0a" providerId="ADAL" clId="{2C865093-BD59-48FA-AD74-A9E2F6307DB0}" dt="2024-09-13T00:19:16.851" v="6853" actId="1076"/>
          <ac:picMkLst>
            <pc:docMk/>
            <pc:sldMk cId="3665940661" sldId="274"/>
            <ac:picMk id="5" creationId="{0171F766-4CB3-19F9-AAD7-4D2A4AF25FB0}"/>
          </ac:picMkLst>
        </pc:picChg>
        <pc:picChg chg="add del mod">
          <ac:chgData name="Ahmed Mahmoud" userId="a520bb48-7c22-4e5d-98d7-2bd178c8dd0a" providerId="ADAL" clId="{2C865093-BD59-48FA-AD74-A9E2F6307DB0}" dt="2024-09-10T05:24:50.509" v="3381" actId="478"/>
          <ac:picMkLst>
            <pc:docMk/>
            <pc:sldMk cId="3665940661" sldId="274"/>
            <ac:picMk id="5" creationId="{FD0B7D1E-989B-F528-5267-B94B49CB411E}"/>
          </ac:picMkLst>
        </pc:picChg>
        <pc:picChg chg="add del mod">
          <ac:chgData name="Ahmed Mahmoud" userId="a520bb48-7c22-4e5d-98d7-2bd178c8dd0a" providerId="ADAL" clId="{2C865093-BD59-48FA-AD74-A9E2F6307DB0}" dt="2024-09-13T00:32:54.867" v="6874" actId="478"/>
          <ac:picMkLst>
            <pc:docMk/>
            <pc:sldMk cId="3665940661" sldId="274"/>
            <ac:picMk id="6" creationId="{2F8A1B1E-6424-CDF4-8D81-5157957BE38D}"/>
          </ac:picMkLst>
        </pc:picChg>
        <pc:picChg chg="add mod">
          <ac:chgData name="Ahmed Mahmoud" userId="a520bb48-7c22-4e5d-98d7-2bd178c8dd0a" providerId="ADAL" clId="{2C865093-BD59-48FA-AD74-A9E2F6307DB0}" dt="2024-09-13T00:43:22.999" v="6947" actId="1076"/>
          <ac:picMkLst>
            <pc:docMk/>
            <pc:sldMk cId="3665940661" sldId="274"/>
            <ac:picMk id="7" creationId="{19ED6AF1-32A7-2864-88B7-DA3EF6A9E37B}"/>
          </ac:picMkLst>
        </pc:picChg>
        <pc:picChg chg="add mod">
          <ac:chgData name="Ahmed Mahmoud" userId="a520bb48-7c22-4e5d-98d7-2bd178c8dd0a" providerId="ADAL" clId="{2C865093-BD59-48FA-AD74-A9E2F6307DB0}" dt="2024-09-13T00:43:25.782" v="6948" actId="1076"/>
          <ac:picMkLst>
            <pc:docMk/>
            <pc:sldMk cId="3665940661" sldId="274"/>
            <ac:picMk id="9" creationId="{9B1AFA6A-BD3F-368A-DFCD-05ED474B50C2}"/>
          </ac:picMkLst>
        </pc:picChg>
        <pc:picChg chg="add mod">
          <ac:chgData name="Ahmed Mahmoud" userId="a520bb48-7c22-4e5d-98d7-2bd178c8dd0a" providerId="ADAL" clId="{2C865093-BD59-48FA-AD74-A9E2F6307DB0}" dt="2024-09-13T00:43:29.754" v="6950" actId="1076"/>
          <ac:picMkLst>
            <pc:docMk/>
            <pc:sldMk cId="3665940661" sldId="274"/>
            <ac:picMk id="10" creationId="{D3E3B4C9-886E-56F3-F36E-32B7C895FFDD}"/>
          </ac:picMkLst>
        </pc:picChg>
        <pc:picChg chg="del mod">
          <ac:chgData name="Ahmed Mahmoud" userId="a520bb48-7c22-4e5d-98d7-2bd178c8dd0a" providerId="ADAL" clId="{2C865093-BD59-48FA-AD74-A9E2F6307DB0}" dt="2024-09-10T04:58:52.502" v="3288" actId="478"/>
          <ac:picMkLst>
            <pc:docMk/>
            <pc:sldMk cId="3665940661" sldId="274"/>
            <ac:picMk id="10" creationId="{EE889C3C-9A16-CE80-7F2B-71B4E1838B17}"/>
          </ac:picMkLst>
        </pc:picChg>
        <pc:picChg chg="add mod">
          <ac:chgData name="Ahmed Mahmoud" userId="a520bb48-7c22-4e5d-98d7-2bd178c8dd0a" providerId="ADAL" clId="{2C865093-BD59-48FA-AD74-A9E2F6307DB0}" dt="2024-09-13T00:45:46.178" v="6951"/>
          <ac:picMkLst>
            <pc:docMk/>
            <pc:sldMk cId="3665940661" sldId="274"/>
            <ac:picMk id="11" creationId="{98B7E253-27C3-E168-4789-AE984DFAD170}"/>
          </ac:picMkLst>
        </pc:picChg>
      </pc:sldChg>
      <pc:sldChg chg="modSp add del">
        <pc:chgData name="Ahmed Mahmoud" userId="a520bb48-7c22-4e5d-98d7-2bd178c8dd0a" providerId="ADAL" clId="{2C865093-BD59-48FA-AD74-A9E2F6307DB0}" dt="2024-09-10T05:06:13.659" v="3303" actId="47"/>
        <pc:sldMkLst>
          <pc:docMk/>
          <pc:sldMk cId="747471219" sldId="275"/>
        </pc:sldMkLst>
        <pc:picChg chg="mod">
          <ac:chgData name="Ahmed Mahmoud" userId="a520bb48-7c22-4e5d-98d7-2bd178c8dd0a" providerId="ADAL" clId="{2C865093-BD59-48FA-AD74-A9E2F6307DB0}" dt="2024-09-10T04:49:40.384" v="3161" actId="14826"/>
          <ac:picMkLst>
            <pc:docMk/>
            <pc:sldMk cId="747471219" sldId="275"/>
            <ac:picMk id="10" creationId="{EE889C3C-9A16-CE80-7F2B-71B4E1838B17}"/>
          </ac:picMkLst>
        </pc:picChg>
      </pc:sldChg>
      <pc:sldChg chg="modSp add del mod">
        <pc:chgData name="Ahmed Mahmoud" userId="a520bb48-7c22-4e5d-98d7-2bd178c8dd0a" providerId="ADAL" clId="{2C865093-BD59-48FA-AD74-A9E2F6307DB0}" dt="2024-09-10T04:47:21.775" v="3156" actId="47"/>
        <pc:sldMkLst>
          <pc:docMk/>
          <pc:sldMk cId="1148243095" sldId="275"/>
        </pc:sldMkLst>
        <pc:picChg chg="mod">
          <ac:chgData name="Ahmed Mahmoud" userId="a520bb48-7c22-4e5d-98d7-2bd178c8dd0a" providerId="ADAL" clId="{2C865093-BD59-48FA-AD74-A9E2F6307DB0}" dt="2024-09-10T04:07:44.855" v="3072" actId="1076"/>
          <ac:picMkLst>
            <pc:docMk/>
            <pc:sldMk cId="1148243095" sldId="275"/>
            <ac:picMk id="3" creationId="{39891714-0172-2B77-5A60-B39D98A760B2}"/>
          </ac:picMkLst>
        </pc:picChg>
        <pc:picChg chg="mod">
          <ac:chgData name="Ahmed Mahmoud" userId="a520bb48-7c22-4e5d-98d7-2bd178c8dd0a" providerId="ADAL" clId="{2C865093-BD59-48FA-AD74-A9E2F6307DB0}" dt="2024-09-10T04:07:01.630" v="3070" actId="14826"/>
          <ac:picMkLst>
            <pc:docMk/>
            <pc:sldMk cId="1148243095" sldId="275"/>
            <ac:picMk id="6" creationId="{A143243A-701E-1828-3F1A-F951F8EC9988}"/>
          </ac:picMkLst>
        </pc:picChg>
      </pc:sldChg>
      <pc:sldChg chg="addSp modSp add mod modTransition setBg modAnim">
        <pc:chgData name="Ahmed Mahmoud" userId="a520bb48-7c22-4e5d-98d7-2bd178c8dd0a" providerId="ADAL" clId="{2C865093-BD59-48FA-AD74-A9E2F6307DB0}" dt="2024-09-12T23:50:17.337" v="6802"/>
        <pc:sldMkLst>
          <pc:docMk/>
          <pc:sldMk cId="3781445907" sldId="276"/>
        </pc:sldMkLst>
        <pc:spChg chg="mod">
          <ac:chgData name="Ahmed Mahmoud" userId="a520bb48-7c22-4e5d-98d7-2bd178c8dd0a" providerId="ADAL" clId="{2C865093-BD59-48FA-AD74-A9E2F6307DB0}" dt="2024-09-12T23:38:59.313" v="6790" actId="20577"/>
          <ac:spMkLst>
            <pc:docMk/>
            <pc:sldMk cId="3781445907" sldId="276"/>
            <ac:spMk id="3" creationId="{EBC9B25A-997E-3C74-E667-B99BC19AA087}"/>
          </ac:spMkLst>
        </pc:spChg>
        <pc:picChg chg="add mod">
          <ac:chgData name="Ahmed Mahmoud" userId="a520bb48-7c22-4e5d-98d7-2bd178c8dd0a" providerId="ADAL" clId="{2C865093-BD59-48FA-AD74-A9E2F6307DB0}" dt="2024-09-12T23:49:31.610" v="6799"/>
          <ac:picMkLst>
            <pc:docMk/>
            <pc:sldMk cId="3781445907" sldId="276"/>
            <ac:picMk id="4" creationId="{EA76117C-CA11-514E-8371-4218C855680B}"/>
          </ac:picMkLst>
        </pc:picChg>
      </pc:sldChg>
      <pc:sldChg chg="addSp delSp modSp add mod modTransition setBg modAnim">
        <pc:chgData name="Ahmed Mahmoud" userId="a520bb48-7c22-4e5d-98d7-2bd178c8dd0a" providerId="ADAL" clId="{2C865093-BD59-48FA-AD74-A9E2F6307DB0}" dt="2024-09-12T23:58:52.693" v="6833"/>
        <pc:sldMkLst>
          <pc:docMk/>
          <pc:sldMk cId="2880443245" sldId="277"/>
        </pc:sldMkLst>
        <pc:spChg chg="del">
          <ac:chgData name="Ahmed Mahmoud" userId="a520bb48-7c22-4e5d-98d7-2bd178c8dd0a" providerId="ADAL" clId="{2C865093-BD59-48FA-AD74-A9E2F6307DB0}" dt="2024-09-10T04:56:43.759" v="3264" actId="478"/>
          <ac:spMkLst>
            <pc:docMk/>
            <pc:sldMk cId="2880443245" sldId="277"/>
            <ac:spMk id="2" creationId="{04BBC357-8BA7-AB9B-CE76-4F36D0CD318C}"/>
          </ac:spMkLst>
        </pc:spChg>
        <pc:spChg chg="del">
          <ac:chgData name="Ahmed Mahmoud" userId="a520bb48-7c22-4e5d-98d7-2bd178c8dd0a" providerId="ADAL" clId="{2C865093-BD59-48FA-AD74-A9E2F6307DB0}" dt="2024-09-10T04:56:43.759" v="3264" actId="478"/>
          <ac:spMkLst>
            <pc:docMk/>
            <pc:sldMk cId="2880443245" sldId="277"/>
            <ac:spMk id="3" creationId="{EBC9B25A-997E-3C74-E667-B99BC19AA087}"/>
          </ac:spMkLst>
        </pc:spChg>
        <pc:spChg chg="add del mod">
          <ac:chgData name="Ahmed Mahmoud" userId="a520bb48-7c22-4e5d-98d7-2bd178c8dd0a" providerId="ADAL" clId="{2C865093-BD59-48FA-AD74-A9E2F6307DB0}" dt="2024-09-10T04:56:53.277" v="3265" actId="478"/>
          <ac:spMkLst>
            <pc:docMk/>
            <pc:sldMk cId="2880443245" sldId="277"/>
            <ac:spMk id="5" creationId="{896D9EB2-7BD3-F114-272F-CB11E33D6CDE}"/>
          </ac:spMkLst>
        </pc:spChg>
        <pc:spChg chg="add del mod">
          <ac:chgData name="Ahmed Mahmoud" userId="a520bb48-7c22-4e5d-98d7-2bd178c8dd0a" providerId="ADAL" clId="{2C865093-BD59-48FA-AD74-A9E2F6307DB0}" dt="2024-09-10T04:56:53.277" v="3265" actId="478"/>
          <ac:spMkLst>
            <pc:docMk/>
            <pc:sldMk cId="2880443245" sldId="277"/>
            <ac:spMk id="7" creationId="{98A0F2EE-9902-30FE-9C81-E55BDEBABDBE}"/>
          </ac:spMkLst>
        </pc:spChg>
        <pc:spChg chg="add mod">
          <ac:chgData name="Ahmed Mahmoud" userId="a520bb48-7c22-4e5d-98d7-2bd178c8dd0a" providerId="ADAL" clId="{2C865093-BD59-48FA-AD74-A9E2F6307DB0}" dt="2024-09-10T04:58:35.764" v="3287" actId="2711"/>
          <ac:spMkLst>
            <pc:docMk/>
            <pc:sldMk cId="2880443245" sldId="277"/>
            <ac:spMk id="9" creationId="{163CD051-C9B2-56B4-DF09-464ED4C213AE}"/>
          </ac:spMkLst>
        </pc:spChg>
        <pc:picChg chg="add mod">
          <ac:chgData name="Ahmed Mahmoud" userId="a520bb48-7c22-4e5d-98d7-2bd178c8dd0a" providerId="ADAL" clId="{2C865093-BD59-48FA-AD74-A9E2F6307DB0}" dt="2024-09-12T23:55:19.278" v="6806"/>
          <ac:picMkLst>
            <pc:docMk/>
            <pc:sldMk cId="2880443245" sldId="277"/>
            <ac:picMk id="2" creationId="{BD53BFFE-4C44-4E92-3919-35BD81FD5D95}"/>
          </ac:picMkLst>
        </pc:picChg>
        <pc:picChg chg="add mod">
          <ac:chgData name="Ahmed Mahmoud" userId="a520bb48-7c22-4e5d-98d7-2bd178c8dd0a" providerId="ADAL" clId="{2C865093-BD59-48FA-AD74-A9E2F6307DB0}" dt="2024-09-12T23:58:43.029" v="6825" actId="1076"/>
          <ac:picMkLst>
            <pc:docMk/>
            <pc:sldMk cId="2880443245" sldId="277"/>
            <ac:picMk id="3" creationId="{70A7EBC4-2B4E-1415-5347-A9AB154C6A29}"/>
          </ac:picMkLst>
        </pc:picChg>
        <pc:picChg chg="add mod">
          <ac:chgData name="Ahmed Mahmoud" userId="a520bb48-7c22-4e5d-98d7-2bd178c8dd0a" providerId="ADAL" clId="{2C865093-BD59-48FA-AD74-A9E2F6307DB0}" dt="2024-09-10T05:33:58.189" v="3437" actId="14826"/>
          <ac:picMkLst>
            <pc:docMk/>
            <pc:sldMk cId="2880443245" sldId="277"/>
            <ac:picMk id="8" creationId="{E5105403-C94D-7A2A-D145-4E68A34E7AE4}"/>
          </ac:picMkLst>
        </pc:picChg>
      </pc:sldChg>
      <pc:sldChg chg="addSp delSp modSp add mod modTransition delAnim modAnim">
        <pc:chgData name="Ahmed Mahmoud" userId="a520bb48-7c22-4e5d-98d7-2bd178c8dd0a" providerId="ADAL" clId="{2C865093-BD59-48FA-AD74-A9E2F6307DB0}" dt="2024-09-13T02:26:51.414" v="7243"/>
        <pc:sldMkLst>
          <pc:docMk/>
          <pc:sldMk cId="1275928192" sldId="278"/>
        </pc:sldMkLst>
        <pc:spChg chg="del">
          <ac:chgData name="Ahmed Mahmoud" userId="a520bb48-7c22-4e5d-98d7-2bd178c8dd0a" providerId="ADAL" clId="{2C865093-BD59-48FA-AD74-A9E2F6307DB0}" dt="2024-09-10T05:11:20.793" v="3324" actId="478"/>
          <ac:spMkLst>
            <pc:docMk/>
            <pc:sldMk cId="1275928192" sldId="278"/>
            <ac:spMk id="3" creationId="{9C8EE3C1-4A5B-FC02-8309-35CB4950EED8}"/>
          </ac:spMkLst>
        </pc:spChg>
        <pc:spChg chg="add mod">
          <ac:chgData name="Ahmed Mahmoud" userId="a520bb48-7c22-4e5d-98d7-2bd178c8dd0a" providerId="ADAL" clId="{2C865093-BD59-48FA-AD74-A9E2F6307DB0}" dt="2024-09-13T02:26:42.817" v="7242" actId="14100"/>
          <ac:spMkLst>
            <pc:docMk/>
            <pc:sldMk cId="1275928192" sldId="278"/>
            <ac:spMk id="5" creationId="{55D7966F-19AC-04AA-446A-653B8A53EEB0}"/>
          </ac:spMkLst>
        </pc:spChg>
        <pc:spChg chg="add del mod">
          <ac:chgData name="Ahmed Mahmoud" userId="a520bb48-7c22-4e5d-98d7-2bd178c8dd0a" providerId="ADAL" clId="{2C865093-BD59-48FA-AD74-A9E2F6307DB0}" dt="2024-09-12T10:03:27.031" v="4513" actId="478"/>
          <ac:spMkLst>
            <pc:docMk/>
            <pc:sldMk cId="1275928192" sldId="278"/>
            <ac:spMk id="7" creationId="{0C9247D2-1142-0C46-7903-CBCA358B7862}"/>
          </ac:spMkLst>
        </pc:spChg>
        <pc:spChg chg="add mod">
          <ac:chgData name="Ahmed Mahmoud" userId="a520bb48-7c22-4e5d-98d7-2bd178c8dd0a" providerId="ADAL" clId="{2C865093-BD59-48FA-AD74-A9E2F6307DB0}" dt="2024-09-12T11:16:13.737" v="4600" actId="207"/>
          <ac:spMkLst>
            <pc:docMk/>
            <pc:sldMk cId="1275928192" sldId="278"/>
            <ac:spMk id="9" creationId="{63FE8159-6E58-0FDA-7492-F58EB7A9B334}"/>
          </ac:spMkLst>
        </pc:spChg>
        <pc:spChg chg="add del mod">
          <ac:chgData name="Ahmed Mahmoud" userId="a520bb48-7c22-4e5d-98d7-2bd178c8dd0a" providerId="ADAL" clId="{2C865093-BD59-48FA-AD74-A9E2F6307DB0}" dt="2024-09-12T11:27:41.451" v="4671" actId="478"/>
          <ac:spMkLst>
            <pc:docMk/>
            <pc:sldMk cId="1275928192" sldId="278"/>
            <ac:spMk id="10" creationId="{1BD5E6A6-2302-A07A-9F67-ECA9A4C4CD04}"/>
          </ac:spMkLst>
        </pc:spChg>
        <pc:spChg chg="add del mod">
          <ac:chgData name="Ahmed Mahmoud" userId="a520bb48-7c22-4e5d-98d7-2bd178c8dd0a" providerId="ADAL" clId="{2C865093-BD59-48FA-AD74-A9E2F6307DB0}" dt="2024-09-12T19:42:14.352" v="6316" actId="478"/>
          <ac:spMkLst>
            <pc:docMk/>
            <pc:sldMk cId="1275928192" sldId="278"/>
            <ac:spMk id="17" creationId="{0F579456-A23D-3220-3390-4222CB588424}"/>
          </ac:spMkLst>
        </pc:spChg>
        <pc:grpChg chg="add del mod">
          <ac:chgData name="Ahmed Mahmoud" userId="a520bb48-7c22-4e5d-98d7-2bd178c8dd0a" providerId="ADAL" clId="{2C865093-BD59-48FA-AD74-A9E2F6307DB0}" dt="2024-09-12T11:20:45.845" v="4621" actId="165"/>
          <ac:grpSpMkLst>
            <pc:docMk/>
            <pc:sldMk cId="1275928192" sldId="278"/>
            <ac:grpSpMk id="6" creationId="{69A25CF2-A582-8AAA-7831-01737B1E20C9}"/>
          </ac:grpSpMkLst>
        </pc:grpChg>
        <pc:picChg chg="mod">
          <ac:chgData name="Ahmed Mahmoud" userId="a520bb48-7c22-4e5d-98d7-2bd178c8dd0a" providerId="ADAL" clId="{2C865093-BD59-48FA-AD74-A9E2F6307DB0}" dt="2024-09-10T05:06:21.200" v="3304" actId="14826"/>
          <ac:picMkLst>
            <pc:docMk/>
            <pc:sldMk cId="1275928192" sldId="278"/>
            <ac:picMk id="2" creationId="{C8DC5B2F-70CB-5769-A398-026C274E4A6D}"/>
          </ac:picMkLst>
        </pc:picChg>
        <pc:picChg chg="add mod">
          <ac:chgData name="Ahmed Mahmoud" userId="a520bb48-7c22-4e5d-98d7-2bd178c8dd0a" providerId="ADAL" clId="{2C865093-BD59-48FA-AD74-A9E2F6307DB0}" dt="2024-09-13T00:58:25.481" v="6966" actId="1076"/>
          <ac:picMkLst>
            <pc:docMk/>
            <pc:sldMk cId="1275928192" sldId="278"/>
            <ac:picMk id="3" creationId="{8D160F0D-6F4C-129D-8DD3-451FD072528B}"/>
          </ac:picMkLst>
        </pc:picChg>
        <pc:picChg chg="add del mod topLvl">
          <ac:chgData name="Ahmed Mahmoud" userId="a520bb48-7c22-4e5d-98d7-2bd178c8dd0a" providerId="ADAL" clId="{2C865093-BD59-48FA-AD74-A9E2F6307DB0}" dt="2024-09-12T11:22:39.386" v="4649" actId="478"/>
          <ac:picMkLst>
            <pc:docMk/>
            <pc:sldMk cId="1275928192" sldId="278"/>
            <ac:picMk id="3" creationId="{D1DFF9E3-CBA8-9942-3299-C2F11F632A14}"/>
          </ac:picMkLst>
        </pc:picChg>
        <pc:picChg chg="add del mod topLvl">
          <ac:chgData name="Ahmed Mahmoud" userId="a520bb48-7c22-4e5d-98d7-2bd178c8dd0a" providerId="ADAL" clId="{2C865093-BD59-48FA-AD74-A9E2F6307DB0}" dt="2024-09-12T11:22:38.120" v="4648" actId="478"/>
          <ac:picMkLst>
            <pc:docMk/>
            <pc:sldMk cId="1275928192" sldId="278"/>
            <ac:picMk id="4" creationId="{46A6647D-AFFD-BD03-3512-90A61AE06312}"/>
          </ac:picMkLst>
        </pc:picChg>
        <pc:picChg chg="add mod">
          <ac:chgData name="Ahmed Mahmoud" userId="a520bb48-7c22-4e5d-98d7-2bd178c8dd0a" providerId="ADAL" clId="{2C865093-BD59-48FA-AD74-A9E2F6307DB0}" dt="2024-09-13T01:09:16.807" v="6989" actId="1076"/>
          <ac:picMkLst>
            <pc:docMk/>
            <pc:sldMk cId="1275928192" sldId="278"/>
            <ac:picMk id="4" creationId="{FC35F0E6-E5CB-4764-2F3B-14560E7C2D25}"/>
          </ac:picMkLst>
        </pc:picChg>
        <pc:picChg chg="add del mod topLvl">
          <ac:chgData name="Ahmed Mahmoud" userId="a520bb48-7c22-4e5d-98d7-2bd178c8dd0a" providerId="ADAL" clId="{2C865093-BD59-48FA-AD74-A9E2F6307DB0}" dt="2024-09-12T11:22:36.261" v="4647" actId="478"/>
          <ac:picMkLst>
            <pc:docMk/>
            <pc:sldMk cId="1275928192" sldId="278"/>
            <ac:picMk id="5" creationId="{B1AF016D-6F8B-9364-7C3D-E5A066D1EA5D}"/>
          </ac:picMkLst>
        </pc:picChg>
        <pc:picChg chg="del mod">
          <ac:chgData name="Ahmed Mahmoud" userId="a520bb48-7c22-4e5d-98d7-2bd178c8dd0a" providerId="ADAL" clId="{2C865093-BD59-48FA-AD74-A9E2F6307DB0}" dt="2024-09-10T05:10:25.633" v="3313" actId="478"/>
          <ac:picMkLst>
            <pc:docMk/>
            <pc:sldMk cId="1275928192" sldId="278"/>
            <ac:picMk id="5" creationId="{FD0B7D1E-989B-F528-5267-B94B49CB411E}"/>
          </ac:picMkLst>
        </pc:picChg>
        <pc:picChg chg="add del mod">
          <ac:chgData name="Ahmed Mahmoud" userId="a520bb48-7c22-4e5d-98d7-2bd178c8dd0a" providerId="ADAL" clId="{2C865093-BD59-48FA-AD74-A9E2F6307DB0}" dt="2024-09-10T05:25:34.052" v="3387" actId="478"/>
          <ac:picMkLst>
            <pc:docMk/>
            <pc:sldMk cId="1275928192" sldId="278"/>
            <ac:picMk id="6" creationId="{10302242-ED32-F1D1-9803-7C41A7A27CED}"/>
          </ac:picMkLst>
        </pc:picChg>
        <pc:picChg chg="add mod">
          <ac:chgData name="Ahmed Mahmoud" userId="a520bb48-7c22-4e5d-98d7-2bd178c8dd0a" providerId="ADAL" clId="{2C865093-BD59-48FA-AD74-A9E2F6307DB0}" dt="2024-09-12T11:25:06.643" v="4650"/>
          <ac:picMkLst>
            <pc:docMk/>
            <pc:sldMk cId="1275928192" sldId="278"/>
            <ac:picMk id="7" creationId="{78AEC38F-6704-C8E3-B914-F0F8C94436E0}"/>
          </ac:picMkLst>
        </pc:picChg>
        <pc:picChg chg="add mod">
          <ac:chgData name="Ahmed Mahmoud" userId="a520bb48-7c22-4e5d-98d7-2bd178c8dd0a" providerId="ADAL" clId="{2C865093-BD59-48FA-AD74-A9E2F6307DB0}" dt="2024-09-12T11:26:04.464" v="4659"/>
          <ac:picMkLst>
            <pc:docMk/>
            <pc:sldMk cId="1275928192" sldId="278"/>
            <ac:picMk id="8" creationId="{D1DFF9E3-CBA8-9942-3299-C2F11F632A14}"/>
          </ac:picMkLst>
        </pc:picChg>
        <pc:picChg chg="add mod">
          <ac:chgData name="Ahmed Mahmoud" userId="a520bb48-7c22-4e5d-98d7-2bd178c8dd0a" providerId="ADAL" clId="{2C865093-BD59-48FA-AD74-A9E2F6307DB0}" dt="2024-09-12T11:26:04.464" v="4659"/>
          <ac:picMkLst>
            <pc:docMk/>
            <pc:sldMk cId="1275928192" sldId="278"/>
            <ac:picMk id="11" creationId="{46A6647D-AFFD-BD03-3512-90A61AE06312}"/>
          </ac:picMkLst>
        </pc:picChg>
        <pc:picChg chg="add mod">
          <ac:chgData name="Ahmed Mahmoud" userId="a520bb48-7c22-4e5d-98d7-2bd178c8dd0a" providerId="ADAL" clId="{2C865093-BD59-48FA-AD74-A9E2F6307DB0}" dt="2024-09-12T11:26:04.464" v="4659"/>
          <ac:picMkLst>
            <pc:docMk/>
            <pc:sldMk cId="1275928192" sldId="278"/>
            <ac:picMk id="12" creationId="{B1AF016D-6F8B-9364-7C3D-E5A066D1EA5D}"/>
          </ac:picMkLst>
        </pc:picChg>
        <pc:picChg chg="add mod">
          <ac:chgData name="Ahmed Mahmoud" userId="a520bb48-7c22-4e5d-98d7-2bd178c8dd0a" providerId="ADAL" clId="{2C865093-BD59-48FA-AD74-A9E2F6307DB0}" dt="2024-09-12T11:28:23.708" v="4679" actId="1076"/>
          <ac:picMkLst>
            <pc:docMk/>
            <pc:sldMk cId="1275928192" sldId="278"/>
            <ac:picMk id="13" creationId="{B1AF016D-6F8B-9364-7C3D-E5A066D1EA5D}"/>
          </ac:picMkLst>
        </pc:picChg>
        <pc:picChg chg="add mod">
          <ac:chgData name="Ahmed Mahmoud" userId="a520bb48-7c22-4e5d-98d7-2bd178c8dd0a" providerId="ADAL" clId="{2C865093-BD59-48FA-AD74-A9E2F6307DB0}" dt="2024-09-12T11:28:54.919" v="4685" actId="1076"/>
          <ac:picMkLst>
            <pc:docMk/>
            <pc:sldMk cId="1275928192" sldId="278"/>
            <ac:picMk id="14" creationId="{D813A10E-52C8-E323-80CE-25C3D88EA0B4}"/>
          </ac:picMkLst>
        </pc:picChg>
        <pc:picChg chg="add mod">
          <ac:chgData name="Ahmed Mahmoud" userId="a520bb48-7c22-4e5d-98d7-2bd178c8dd0a" providerId="ADAL" clId="{2C865093-BD59-48FA-AD74-A9E2F6307DB0}" dt="2024-09-12T11:28:59.430" v="4686" actId="1076"/>
          <ac:picMkLst>
            <pc:docMk/>
            <pc:sldMk cId="1275928192" sldId="278"/>
            <ac:picMk id="15" creationId="{996416FF-E626-DD4B-B569-A2ADD76F998A}"/>
          </ac:picMkLst>
        </pc:picChg>
      </pc:sldChg>
      <pc:sldChg chg="addSp delSp modSp add del mod modTransition delAnim modAnim">
        <pc:chgData name="Ahmed Mahmoud" userId="a520bb48-7c22-4e5d-98d7-2bd178c8dd0a" providerId="ADAL" clId="{2C865093-BD59-48FA-AD74-A9E2F6307DB0}" dt="2024-09-12T10:05:55.424" v="4530" actId="47"/>
        <pc:sldMkLst>
          <pc:docMk/>
          <pc:sldMk cId="1352908660" sldId="279"/>
        </pc:sldMkLst>
        <pc:spChg chg="del">
          <ac:chgData name="Ahmed Mahmoud" userId="a520bb48-7c22-4e5d-98d7-2bd178c8dd0a" providerId="ADAL" clId="{2C865093-BD59-48FA-AD74-A9E2F6307DB0}" dt="2024-09-10T05:36:24.538" v="3463" actId="478"/>
          <ac:spMkLst>
            <pc:docMk/>
            <pc:sldMk cId="1352908660" sldId="279"/>
            <ac:spMk id="7" creationId="{0C9247D2-1142-0C46-7903-CBCA358B7862}"/>
          </ac:spMkLst>
        </pc:spChg>
        <pc:spChg chg="add del mod">
          <ac:chgData name="Ahmed Mahmoud" userId="a520bb48-7c22-4e5d-98d7-2bd178c8dd0a" providerId="ADAL" clId="{2C865093-BD59-48FA-AD74-A9E2F6307DB0}" dt="2024-09-12T10:05:28.138" v="4524"/>
          <ac:spMkLst>
            <pc:docMk/>
            <pc:sldMk cId="1352908660" sldId="279"/>
            <ac:spMk id="8" creationId="{67A3C92F-FF5D-A99D-9F09-22A46845EA2E}"/>
          </ac:spMkLst>
        </pc:spChg>
        <pc:picChg chg="add del mod">
          <ac:chgData name="Ahmed Mahmoud" userId="a520bb48-7c22-4e5d-98d7-2bd178c8dd0a" providerId="ADAL" clId="{2C865093-BD59-48FA-AD74-A9E2F6307DB0}" dt="2024-09-10T05:26:39.211" v="3394" actId="478"/>
          <ac:picMkLst>
            <pc:docMk/>
            <pc:sldMk cId="1352908660" sldId="279"/>
            <ac:picMk id="4" creationId="{115C63FE-4AC4-9263-4D15-B299C14E4D89}"/>
          </ac:picMkLst>
        </pc:picChg>
        <pc:picChg chg="del">
          <ac:chgData name="Ahmed Mahmoud" userId="a520bb48-7c22-4e5d-98d7-2bd178c8dd0a" providerId="ADAL" clId="{2C865093-BD59-48FA-AD74-A9E2F6307DB0}" dt="2024-09-10T05:14:45.179" v="3345" actId="478"/>
          <ac:picMkLst>
            <pc:docMk/>
            <pc:sldMk cId="1352908660" sldId="279"/>
            <ac:picMk id="6" creationId="{10302242-ED32-F1D1-9803-7C41A7A27CED}"/>
          </ac:picMkLst>
        </pc:picChg>
      </pc:sldChg>
      <pc:sldChg chg="modSp new del mod modTransition setBg">
        <pc:chgData name="Ahmed Mahmoud" userId="a520bb48-7c22-4e5d-98d7-2bd178c8dd0a" providerId="ADAL" clId="{2C865093-BD59-48FA-AD74-A9E2F6307DB0}" dt="2024-09-12T17:19:38.097" v="5702" actId="47"/>
        <pc:sldMkLst>
          <pc:docMk/>
          <pc:sldMk cId="4124886786" sldId="280"/>
        </pc:sldMkLst>
        <pc:spChg chg="mod">
          <ac:chgData name="Ahmed Mahmoud" userId="a520bb48-7c22-4e5d-98d7-2bd178c8dd0a" providerId="ADAL" clId="{2C865093-BD59-48FA-AD74-A9E2F6307DB0}" dt="2024-09-12T13:44:14.510" v="4809" actId="207"/>
          <ac:spMkLst>
            <pc:docMk/>
            <pc:sldMk cId="4124886786" sldId="280"/>
            <ac:spMk id="2" creationId="{1DB45167-EB00-7716-2C03-3050092EDFA0}"/>
          </ac:spMkLst>
        </pc:spChg>
        <pc:spChg chg="mod">
          <ac:chgData name="Ahmed Mahmoud" userId="a520bb48-7c22-4e5d-98d7-2bd178c8dd0a" providerId="ADAL" clId="{2C865093-BD59-48FA-AD74-A9E2F6307DB0}" dt="2024-09-12T14:40:34.049" v="5507" actId="20577"/>
          <ac:spMkLst>
            <pc:docMk/>
            <pc:sldMk cId="4124886786" sldId="280"/>
            <ac:spMk id="3" creationId="{B4DB9136-F717-1F76-6D36-81CC80C616B5}"/>
          </ac:spMkLst>
        </pc:spChg>
      </pc:sldChg>
      <pc:sldChg chg="addSp delSp modSp add mod ord modTransition modAnim chgLayout">
        <pc:chgData name="Ahmed Mahmoud" userId="a520bb48-7c22-4e5d-98d7-2bd178c8dd0a" providerId="ADAL" clId="{2C865093-BD59-48FA-AD74-A9E2F6307DB0}" dt="2024-09-12T21:01:58.263" v="6538"/>
        <pc:sldMkLst>
          <pc:docMk/>
          <pc:sldMk cId="2008431605" sldId="281"/>
        </pc:sldMkLst>
        <pc:spChg chg="mod ord">
          <ac:chgData name="Ahmed Mahmoud" userId="a520bb48-7c22-4e5d-98d7-2bd178c8dd0a" providerId="ADAL" clId="{2C865093-BD59-48FA-AD74-A9E2F6307DB0}" dt="2024-09-11T16:01:14.383" v="3973" actId="700"/>
          <ac:spMkLst>
            <pc:docMk/>
            <pc:sldMk cId="2008431605" sldId="281"/>
            <ac:spMk id="2" creationId="{04BBC357-8BA7-AB9B-CE76-4F36D0CD318C}"/>
          </ac:spMkLst>
        </pc:spChg>
        <pc:spChg chg="add mod ord">
          <ac:chgData name="Ahmed Mahmoud" userId="a520bb48-7c22-4e5d-98d7-2bd178c8dd0a" providerId="ADAL" clId="{2C865093-BD59-48FA-AD74-A9E2F6307DB0}" dt="2024-09-11T16:07:06.592" v="4054" actId="20577"/>
          <ac:spMkLst>
            <pc:docMk/>
            <pc:sldMk cId="2008431605" sldId="281"/>
            <ac:spMk id="3" creationId="{24853C0C-2540-E2DC-4744-C7757278D44C}"/>
          </ac:spMkLst>
        </pc:spChg>
        <pc:spChg chg="add mod">
          <ac:chgData name="Ahmed Mahmoud" userId="a520bb48-7c22-4e5d-98d7-2bd178c8dd0a" providerId="ADAL" clId="{2C865093-BD59-48FA-AD74-A9E2F6307DB0}" dt="2024-09-12T17:39:11.883" v="6224"/>
          <ac:spMkLst>
            <pc:docMk/>
            <pc:sldMk cId="2008431605" sldId="281"/>
            <ac:spMk id="4" creationId="{8B6625E8-E244-9D41-D7FF-28955C203FA6}"/>
          </ac:spMkLst>
        </pc:spChg>
        <pc:spChg chg="add del">
          <ac:chgData name="Ahmed Mahmoud" userId="a520bb48-7c22-4e5d-98d7-2bd178c8dd0a" providerId="ADAL" clId="{2C865093-BD59-48FA-AD74-A9E2F6307DB0}" dt="2024-09-12T20:43:35.236" v="6471" actId="22"/>
          <ac:spMkLst>
            <pc:docMk/>
            <pc:sldMk cId="2008431605" sldId="281"/>
            <ac:spMk id="6" creationId="{4B773E35-0E1C-5647-7462-10A6879322FE}"/>
          </ac:spMkLst>
        </pc:spChg>
        <pc:picChg chg="add mod">
          <ac:chgData name="Ahmed Mahmoud" userId="a520bb48-7c22-4e5d-98d7-2bd178c8dd0a" providerId="ADAL" clId="{2C865093-BD59-48FA-AD74-A9E2F6307DB0}" dt="2024-09-12T20:44:06.002" v="6478" actId="1076"/>
          <ac:picMkLst>
            <pc:docMk/>
            <pc:sldMk cId="2008431605" sldId="281"/>
            <ac:picMk id="7" creationId="{1976B927-3430-CFB5-4FFA-EEF05D7F8937}"/>
          </ac:picMkLst>
        </pc:picChg>
        <pc:picChg chg="add mod">
          <ac:chgData name="Ahmed Mahmoud" userId="a520bb48-7c22-4e5d-98d7-2bd178c8dd0a" providerId="ADAL" clId="{2C865093-BD59-48FA-AD74-A9E2F6307DB0}" dt="2024-09-12T20:46:06.741" v="6488" actId="1076"/>
          <ac:picMkLst>
            <pc:docMk/>
            <pc:sldMk cId="2008431605" sldId="281"/>
            <ac:picMk id="8" creationId="{B7A3D28D-4644-F010-9C8F-E305BC7C42E7}"/>
          </ac:picMkLst>
        </pc:picChg>
        <pc:picChg chg="add mod">
          <ac:chgData name="Ahmed Mahmoud" userId="a520bb48-7c22-4e5d-98d7-2bd178c8dd0a" providerId="ADAL" clId="{2C865093-BD59-48FA-AD74-A9E2F6307DB0}" dt="2024-09-12T20:59:55.100" v="6529" actId="1076"/>
          <ac:picMkLst>
            <pc:docMk/>
            <pc:sldMk cId="2008431605" sldId="281"/>
            <ac:picMk id="9" creationId="{430ABAB7-6CB3-147D-1911-96AFF19C52AE}"/>
          </ac:picMkLst>
        </pc:picChg>
      </pc:sldChg>
      <pc:sldChg chg="addSp delSp modSp add mod modTransition delAnim modAnim">
        <pc:chgData name="Ahmed Mahmoud" userId="a520bb48-7c22-4e5d-98d7-2bd178c8dd0a" providerId="ADAL" clId="{2C865093-BD59-48FA-AD74-A9E2F6307DB0}" dt="2024-09-12T21:14:18.433" v="6579"/>
        <pc:sldMkLst>
          <pc:docMk/>
          <pc:sldMk cId="1831154001" sldId="282"/>
        </pc:sldMkLst>
        <pc:spChg chg="mod">
          <ac:chgData name="Ahmed Mahmoud" userId="a520bb48-7c22-4e5d-98d7-2bd178c8dd0a" providerId="ADAL" clId="{2C865093-BD59-48FA-AD74-A9E2F6307DB0}" dt="2024-09-11T16:14:21.115" v="4168" actId="207"/>
          <ac:spMkLst>
            <pc:docMk/>
            <pc:sldMk cId="1831154001" sldId="282"/>
            <ac:spMk id="3" creationId="{24853C0C-2540-E2DC-4744-C7757278D44C}"/>
          </ac:spMkLst>
        </pc:spChg>
        <pc:picChg chg="add del mod">
          <ac:chgData name="Ahmed Mahmoud" userId="a520bb48-7c22-4e5d-98d7-2bd178c8dd0a" providerId="ADAL" clId="{2C865093-BD59-48FA-AD74-A9E2F6307DB0}" dt="2024-09-12T20:55:24.019" v="6516" actId="478"/>
          <ac:picMkLst>
            <pc:docMk/>
            <pc:sldMk cId="1831154001" sldId="282"/>
            <ac:picMk id="4" creationId="{EC2247B6-2E33-C672-804A-A8A72C66E59A}"/>
          </ac:picMkLst>
        </pc:picChg>
        <pc:picChg chg="add del mod">
          <ac:chgData name="Ahmed Mahmoud" userId="a520bb48-7c22-4e5d-98d7-2bd178c8dd0a" providerId="ADAL" clId="{2C865093-BD59-48FA-AD74-A9E2F6307DB0}" dt="2024-09-12T20:59:38.287" v="6525" actId="21"/>
          <ac:picMkLst>
            <pc:docMk/>
            <pc:sldMk cId="1831154001" sldId="282"/>
            <ac:picMk id="5" creationId="{2C4BD84A-6599-8D8B-D5A6-1BF0502D4A7C}"/>
          </ac:picMkLst>
        </pc:picChg>
        <pc:picChg chg="add mod">
          <ac:chgData name="Ahmed Mahmoud" userId="a520bb48-7c22-4e5d-98d7-2bd178c8dd0a" providerId="ADAL" clId="{2C865093-BD59-48FA-AD74-A9E2F6307DB0}" dt="2024-09-12T20:59:44.618" v="6526"/>
          <ac:picMkLst>
            <pc:docMk/>
            <pc:sldMk cId="1831154001" sldId="282"/>
            <ac:picMk id="6" creationId="{2C4BD84A-6599-8D8B-D5A6-1BF0502D4A7C}"/>
          </ac:picMkLst>
        </pc:picChg>
        <pc:picChg chg="add mod">
          <ac:chgData name="Ahmed Mahmoud" userId="a520bb48-7c22-4e5d-98d7-2bd178c8dd0a" providerId="ADAL" clId="{2C865093-BD59-48FA-AD74-A9E2F6307DB0}" dt="2024-09-12T21:08:37.917" v="6546" actId="1076"/>
          <ac:picMkLst>
            <pc:docMk/>
            <pc:sldMk cId="1831154001" sldId="282"/>
            <ac:picMk id="7" creationId="{97463E8E-3D5A-742D-CCF4-6C68CF832FEC}"/>
          </ac:picMkLst>
        </pc:picChg>
      </pc:sldChg>
      <pc:sldChg chg="add del">
        <pc:chgData name="Ahmed Mahmoud" userId="a520bb48-7c22-4e5d-98d7-2bd178c8dd0a" providerId="ADAL" clId="{2C865093-BD59-48FA-AD74-A9E2F6307DB0}" dt="2024-09-11T16:06:05.102" v="4043" actId="2890"/>
        <pc:sldMkLst>
          <pc:docMk/>
          <pc:sldMk cId="1198845051" sldId="283"/>
        </pc:sldMkLst>
      </pc:sldChg>
      <pc:sldChg chg="addSp delSp modSp add mod modTransition delAnim modAnim">
        <pc:chgData name="Ahmed Mahmoud" userId="a520bb48-7c22-4e5d-98d7-2bd178c8dd0a" providerId="ADAL" clId="{2C865093-BD59-48FA-AD74-A9E2F6307DB0}" dt="2024-09-12T21:27:11.483" v="6642"/>
        <pc:sldMkLst>
          <pc:docMk/>
          <pc:sldMk cId="2470203953" sldId="283"/>
        </pc:sldMkLst>
        <pc:spChg chg="mod">
          <ac:chgData name="Ahmed Mahmoud" userId="a520bb48-7c22-4e5d-98d7-2bd178c8dd0a" providerId="ADAL" clId="{2C865093-BD59-48FA-AD74-A9E2F6307DB0}" dt="2024-09-11T16:13:58.344" v="4165" actId="207"/>
          <ac:spMkLst>
            <pc:docMk/>
            <pc:sldMk cId="2470203953" sldId="283"/>
            <ac:spMk id="3" creationId="{24853C0C-2540-E2DC-4744-C7757278D44C}"/>
          </ac:spMkLst>
        </pc:spChg>
        <pc:picChg chg="add mod">
          <ac:chgData name="Ahmed Mahmoud" userId="a520bb48-7c22-4e5d-98d7-2bd178c8dd0a" providerId="ADAL" clId="{2C865093-BD59-48FA-AD74-A9E2F6307DB0}" dt="2024-09-12T21:24:40.950" v="6625" actId="1076"/>
          <ac:picMkLst>
            <pc:docMk/>
            <pc:sldMk cId="2470203953" sldId="283"/>
            <ac:picMk id="4" creationId="{723685FA-E32F-10BB-6950-AA53DD96D82E}"/>
          </ac:picMkLst>
        </pc:picChg>
        <pc:picChg chg="add del mod">
          <ac:chgData name="Ahmed Mahmoud" userId="a520bb48-7c22-4e5d-98d7-2bd178c8dd0a" providerId="ADAL" clId="{2C865093-BD59-48FA-AD74-A9E2F6307DB0}" dt="2024-09-12T21:24:29.109" v="6622" actId="478"/>
          <ac:picMkLst>
            <pc:docMk/>
            <pc:sldMk cId="2470203953" sldId="283"/>
            <ac:picMk id="5" creationId="{252E85A3-1666-4436-AB7C-723C63F5524A}"/>
          </ac:picMkLst>
        </pc:picChg>
      </pc:sldChg>
      <pc:sldChg chg="modSp add del mod modTransition">
        <pc:chgData name="Ahmed Mahmoud" userId="a520bb48-7c22-4e5d-98d7-2bd178c8dd0a" providerId="ADAL" clId="{2C865093-BD59-48FA-AD74-A9E2F6307DB0}" dt="2024-09-11T16:11:46.792" v="4124" actId="47"/>
        <pc:sldMkLst>
          <pc:docMk/>
          <pc:sldMk cId="4064772489" sldId="284"/>
        </pc:sldMkLst>
        <pc:spChg chg="mod">
          <ac:chgData name="Ahmed Mahmoud" userId="a520bb48-7c22-4e5d-98d7-2bd178c8dd0a" providerId="ADAL" clId="{2C865093-BD59-48FA-AD74-A9E2F6307DB0}" dt="2024-09-11T16:10:23.642" v="4116" actId="114"/>
          <ac:spMkLst>
            <pc:docMk/>
            <pc:sldMk cId="4064772489" sldId="284"/>
            <ac:spMk id="3" creationId="{24853C0C-2540-E2DC-4744-C7757278D44C}"/>
          </ac:spMkLst>
        </pc:spChg>
      </pc:sldChg>
      <pc:sldChg chg="addSp delSp modSp add mod modTransition delAnim modAnim">
        <pc:chgData name="Ahmed Mahmoud" userId="a520bb48-7c22-4e5d-98d7-2bd178c8dd0a" providerId="ADAL" clId="{2C865093-BD59-48FA-AD74-A9E2F6307DB0}" dt="2024-09-12T21:22:32.668" v="6621"/>
        <pc:sldMkLst>
          <pc:docMk/>
          <pc:sldMk cId="1294402306" sldId="285"/>
        </pc:sldMkLst>
        <pc:spChg chg="mod">
          <ac:chgData name="Ahmed Mahmoud" userId="a520bb48-7c22-4e5d-98d7-2bd178c8dd0a" providerId="ADAL" clId="{2C865093-BD59-48FA-AD74-A9E2F6307DB0}" dt="2024-09-11T16:13:42.058" v="4163" actId="207"/>
          <ac:spMkLst>
            <pc:docMk/>
            <pc:sldMk cId="1294402306" sldId="285"/>
            <ac:spMk id="3" creationId="{24853C0C-2540-E2DC-4744-C7757278D44C}"/>
          </ac:spMkLst>
        </pc:spChg>
        <pc:picChg chg="add del mod">
          <ac:chgData name="Ahmed Mahmoud" userId="a520bb48-7c22-4e5d-98d7-2bd178c8dd0a" providerId="ADAL" clId="{2C865093-BD59-48FA-AD74-A9E2F6307DB0}" dt="2024-09-12T21:16:43.053" v="6592" actId="478"/>
          <ac:picMkLst>
            <pc:docMk/>
            <pc:sldMk cId="1294402306" sldId="285"/>
            <ac:picMk id="4" creationId="{7AED0D03-7052-AE4A-6E26-D181DB178802}"/>
          </ac:picMkLst>
        </pc:picChg>
        <pc:picChg chg="add del mod">
          <ac:chgData name="Ahmed Mahmoud" userId="a520bb48-7c22-4e5d-98d7-2bd178c8dd0a" providerId="ADAL" clId="{2C865093-BD59-48FA-AD74-A9E2F6307DB0}" dt="2024-09-12T21:18:39.288" v="6600" actId="21"/>
          <ac:picMkLst>
            <pc:docMk/>
            <pc:sldMk cId="1294402306" sldId="285"/>
            <ac:picMk id="5" creationId="{252E85A3-1666-4436-AB7C-723C63F5524A}"/>
          </ac:picMkLst>
        </pc:picChg>
      </pc:sldChg>
      <pc:sldChg chg="addSp delSp modSp add del mod setBg modAnim modShow">
        <pc:chgData name="Ahmed Mahmoud" userId="a520bb48-7c22-4e5d-98d7-2bd178c8dd0a" providerId="ADAL" clId="{2C865093-BD59-48FA-AD74-A9E2F6307DB0}" dt="2024-09-12T14:21:25.401" v="5387" actId="47"/>
        <pc:sldMkLst>
          <pc:docMk/>
          <pc:sldMk cId="1027649774" sldId="286"/>
        </pc:sldMkLst>
        <pc:spChg chg="del mod">
          <ac:chgData name="Ahmed Mahmoud" userId="a520bb48-7c22-4e5d-98d7-2bd178c8dd0a" providerId="ADAL" clId="{2C865093-BD59-48FA-AD74-A9E2F6307DB0}" dt="2024-09-11T18:22:55.566" v="4271" actId="478"/>
          <ac:spMkLst>
            <pc:docMk/>
            <pc:sldMk cId="1027649774" sldId="286"/>
            <ac:spMk id="2" creationId="{3381E79D-2294-A329-7641-361CBE29F5F3}"/>
          </ac:spMkLst>
        </pc:spChg>
        <pc:spChg chg="del">
          <ac:chgData name="Ahmed Mahmoud" userId="a520bb48-7c22-4e5d-98d7-2bd178c8dd0a" providerId="ADAL" clId="{2C865093-BD59-48FA-AD74-A9E2F6307DB0}" dt="2024-09-11T18:22:02.990" v="4270" actId="478"/>
          <ac:spMkLst>
            <pc:docMk/>
            <pc:sldMk cId="1027649774" sldId="286"/>
            <ac:spMk id="5" creationId="{3CB460D9-5AA9-A50F-0DEB-D7E37BF5B075}"/>
          </ac:spMkLst>
        </pc:spChg>
        <pc:spChg chg="del">
          <ac:chgData name="Ahmed Mahmoud" userId="a520bb48-7c22-4e5d-98d7-2bd178c8dd0a" providerId="ADAL" clId="{2C865093-BD59-48FA-AD74-A9E2F6307DB0}" dt="2024-09-11T18:22:02.990" v="4270" actId="478"/>
          <ac:spMkLst>
            <pc:docMk/>
            <pc:sldMk cId="1027649774" sldId="286"/>
            <ac:spMk id="6" creationId="{AE1F7605-67E6-48E8-79C9-F62ED28B4A47}"/>
          </ac:spMkLst>
        </pc:spChg>
        <pc:spChg chg="del">
          <ac:chgData name="Ahmed Mahmoud" userId="a520bb48-7c22-4e5d-98d7-2bd178c8dd0a" providerId="ADAL" clId="{2C865093-BD59-48FA-AD74-A9E2F6307DB0}" dt="2024-09-11T16:56:55.913" v="4231" actId="478"/>
          <ac:spMkLst>
            <pc:docMk/>
            <pc:sldMk cId="1027649774" sldId="286"/>
            <ac:spMk id="52" creationId="{A6F30F9C-CD75-270A-EBEA-7624E7233228}"/>
          </ac:spMkLst>
        </pc:spChg>
        <pc:spChg chg="del mod">
          <ac:chgData name="Ahmed Mahmoud" userId="a520bb48-7c22-4e5d-98d7-2bd178c8dd0a" providerId="ADAL" clId="{2C865093-BD59-48FA-AD74-A9E2F6307DB0}" dt="2024-09-11T16:56:50.458" v="4229" actId="478"/>
          <ac:spMkLst>
            <pc:docMk/>
            <pc:sldMk cId="1027649774" sldId="286"/>
            <ac:spMk id="53" creationId="{A7FD4704-7AB0-8CAE-476E-40781D7902C3}"/>
          </ac:spMkLst>
        </pc:spChg>
        <pc:spChg chg="del">
          <ac:chgData name="Ahmed Mahmoud" userId="a520bb48-7c22-4e5d-98d7-2bd178c8dd0a" providerId="ADAL" clId="{2C865093-BD59-48FA-AD74-A9E2F6307DB0}" dt="2024-09-11T16:56:53.256" v="4230" actId="478"/>
          <ac:spMkLst>
            <pc:docMk/>
            <pc:sldMk cId="1027649774" sldId="286"/>
            <ac:spMk id="56" creationId="{E615DF73-1427-9621-FF12-56E8480E41B2}"/>
          </ac:spMkLst>
        </pc:spChg>
        <pc:spChg chg="del">
          <ac:chgData name="Ahmed Mahmoud" userId="a520bb48-7c22-4e5d-98d7-2bd178c8dd0a" providerId="ADAL" clId="{2C865093-BD59-48FA-AD74-A9E2F6307DB0}" dt="2024-09-11T18:22:55.566" v="4271" actId="478"/>
          <ac:spMkLst>
            <pc:docMk/>
            <pc:sldMk cId="1027649774" sldId="286"/>
            <ac:spMk id="61" creationId="{BB434B3E-1033-000B-FA1C-D2C881FD009A}"/>
          </ac:spMkLst>
        </pc:spChg>
        <pc:spChg chg="del">
          <ac:chgData name="Ahmed Mahmoud" userId="a520bb48-7c22-4e5d-98d7-2bd178c8dd0a" providerId="ADAL" clId="{2C865093-BD59-48FA-AD74-A9E2F6307DB0}" dt="2024-09-11T18:22:55.566" v="4271" actId="478"/>
          <ac:spMkLst>
            <pc:docMk/>
            <pc:sldMk cId="1027649774" sldId="286"/>
            <ac:spMk id="62" creationId="{93CF8F2E-0AF9-0BE5-8334-C89631EA991B}"/>
          </ac:spMkLst>
        </pc:spChg>
        <pc:spChg chg="del">
          <ac:chgData name="Ahmed Mahmoud" userId="a520bb48-7c22-4e5d-98d7-2bd178c8dd0a" providerId="ADAL" clId="{2C865093-BD59-48FA-AD74-A9E2F6307DB0}" dt="2024-09-11T18:22:55.566" v="4271" actId="478"/>
          <ac:spMkLst>
            <pc:docMk/>
            <pc:sldMk cId="1027649774" sldId="286"/>
            <ac:spMk id="66" creationId="{9409E1FA-925A-AAF5-226C-99DCAB2718B3}"/>
          </ac:spMkLst>
        </pc:spChg>
        <pc:picChg chg="add del mod">
          <ac:chgData name="Ahmed Mahmoud" userId="a520bb48-7c22-4e5d-98d7-2bd178c8dd0a" providerId="ADAL" clId="{2C865093-BD59-48FA-AD74-A9E2F6307DB0}" dt="2024-09-11T18:12:07.548" v="4242" actId="478"/>
          <ac:picMkLst>
            <pc:docMk/>
            <pc:sldMk cId="1027649774" sldId="286"/>
            <ac:picMk id="4" creationId="{75A0823C-4AB8-4868-EA17-650A40F9A0F8}"/>
          </ac:picMkLst>
        </pc:picChg>
        <pc:picChg chg="add mod">
          <ac:chgData name="Ahmed Mahmoud" userId="a520bb48-7c22-4e5d-98d7-2bd178c8dd0a" providerId="ADAL" clId="{2C865093-BD59-48FA-AD74-A9E2F6307DB0}" dt="2024-09-11T18:24:40.960" v="4279" actId="1076"/>
          <ac:picMkLst>
            <pc:docMk/>
            <pc:sldMk cId="1027649774" sldId="286"/>
            <ac:picMk id="8" creationId="{F6069F59-05F7-D57D-80B6-F9A99E0B2655}"/>
          </ac:picMkLst>
        </pc:picChg>
        <pc:picChg chg="add mod">
          <ac:chgData name="Ahmed Mahmoud" userId="a520bb48-7c22-4e5d-98d7-2bd178c8dd0a" providerId="ADAL" clId="{2C865093-BD59-48FA-AD74-A9E2F6307DB0}" dt="2024-09-12T12:33:43.600" v="4747" actId="1076"/>
          <ac:picMkLst>
            <pc:docMk/>
            <pc:sldMk cId="1027649774" sldId="286"/>
            <ac:picMk id="10" creationId="{26476271-B670-B30C-FDC0-BD6F3E09445D}"/>
          </ac:picMkLst>
        </pc:picChg>
        <pc:picChg chg="add mod">
          <ac:chgData name="Ahmed Mahmoud" userId="a520bb48-7c22-4e5d-98d7-2bd178c8dd0a" providerId="ADAL" clId="{2C865093-BD59-48FA-AD74-A9E2F6307DB0}" dt="2024-09-11T18:24:44.695" v="4280" actId="1076"/>
          <ac:picMkLst>
            <pc:docMk/>
            <pc:sldMk cId="1027649774" sldId="286"/>
            <ac:picMk id="12" creationId="{F8346CF9-C083-D125-28B6-D0BDC54631BA}"/>
          </ac:picMkLst>
        </pc:picChg>
        <pc:picChg chg="del">
          <ac:chgData name="Ahmed Mahmoud" userId="a520bb48-7c22-4e5d-98d7-2bd178c8dd0a" providerId="ADAL" clId="{2C865093-BD59-48FA-AD74-A9E2F6307DB0}" dt="2024-09-11T16:56:39.674" v="4224" actId="478"/>
          <ac:picMkLst>
            <pc:docMk/>
            <pc:sldMk cId="1027649774" sldId="286"/>
            <ac:picMk id="41" creationId="{72535CD0-F009-449D-9256-99CD81120AAB}"/>
          </ac:picMkLst>
        </pc:picChg>
        <pc:picChg chg="del">
          <ac:chgData name="Ahmed Mahmoud" userId="a520bb48-7c22-4e5d-98d7-2bd178c8dd0a" providerId="ADAL" clId="{2C865093-BD59-48FA-AD74-A9E2F6307DB0}" dt="2024-09-11T16:56:45.489" v="4226" actId="478"/>
          <ac:picMkLst>
            <pc:docMk/>
            <pc:sldMk cId="1027649774" sldId="286"/>
            <ac:picMk id="43" creationId="{6DAD78BD-FC2E-8AE0-3820-E199E55FB4DC}"/>
          </ac:picMkLst>
        </pc:picChg>
        <pc:picChg chg="del">
          <ac:chgData name="Ahmed Mahmoud" userId="a520bb48-7c22-4e5d-98d7-2bd178c8dd0a" providerId="ADAL" clId="{2C865093-BD59-48FA-AD74-A9E2F6307DB0}" dt="2024-09-11T16:56:43.598" v="4225" actId="478"/>
          <ac:picMkLst>
            <pc:docMk/>
            <pc:sldMk cId="1027649774" sldId="286"/>
            <ac:picMk id="49" creationId="{6DE813CF-9DA4-D918-EE52-3C20DF560448}"/>
          </ac:picMkLst>
        </pc:picChg>
        <pc:picChg chg="del">
          <ac:chgData name="Ahmed Mahmoud" userId="a520bb48-7c22-4e5d-98d7-2bd178c8dd0a" providerId="ADAL" clId="{2C865093-BD59-48FA-AD74-A9E2F6307DB0}" dt="2024-09-11T16:56:47.052" v="4227" actId="478"/>
          <ac:picMkLst>
            <pc:docMk/>
            <pc:sldMk cId="1027649774" sldId="286"/>
            <ac:picMk id="51" creationId="{CB5C87E9-C09F-FA13-00C5-53EBAA6F4B02}"/>
          </ac:picMkLst>
        </pc:picChg>
        <pc:cxnChg chg="del mod">
          <ac:chgData name="Ahmed Mahmoud" userId="a520bb48-7c22-4e5d-98d7-2bd178c8dd0a" providerId="ADAL" clId="{2C865093-BD59-48FA-AD74-A9E2F6307DB0}" dt="2024-09-11T18:22:55.566" v="4271" actId="478"/>
          <ac:cxnSpMkLst>
            <pc:docMk/>
            <pc:sldMk cId="1027649774" sldId="286"/>
            <ac:cxnSpMk id="65" creationId="{47FDC99C-9470-7233-EAEE-A2951608F197}"/>
          </ac:cxnSpMkLst>
        </pc:cxnChg>
        <pc:cxnChg chg="del mod">
          <ac:chgData name="Ahmed Mahmoud" userId="a520bb48-7c22-4e5d-98d7-2bd178c8dd0a" providerId="ADAL" clId="{2C865093-BD59-48FA-AD74-A9E2F6307DB0}" dt="2024-09-11T18:22:55.566" v="4271" actId="478"/>
          <ac:cxnSpMkLst>
            <pc:docMk/>
            <pc:sldMk cId="1027649774" sldId="286"/>
            <ac:cxnSpMk id="68" creationId="{3E5F88F5-987C-E2C3-C320-4A661772DE5D}"/>
          </ac:cxnSpMkLst>
        </pc:cxnChg>
      </pc:sldChg>
      <pc:sldChg chg="addSp delSp modSp add del mod modTransition modAnim">
        <pc:chgData name="Ahmed Mahmoud" userId="a520bb48-7c22-4e5d-98d7-2bd178c8dd0a" providerId="ADAL" clId="{2C865093-BD59-48FA-AD74-A9E2F6307DB0}" dt="2024-09-11T19:58:18.555" v="4494" actId="47"/>
        <pc:sldMkLst>
          <pc:docMk/>
          <pc:sldMk cId="1818028310" sldId="287"/>
        </pc:sldMkLst>
        <pc:spChg chg="del">
          <ac:chgData name="Ahmed Mahmoud" userId="a520bb48-7c22-4e5d-98d7-2bd178c8dd0a" providerId="ADAL" clId="{2C865093-BD59-48FA-AD74-A9E2F6307DB0}" dt="2024-09-11T19:04:42.716" v="4353" actId="478"/>
          <ac:spMkLst>
            <pc:docMk/>
            <pc:sldMk cId="1818028310" sldId="287"/>
            <ac:spMk id="7" creationId="{0C9247D2-1142-0C46-7903-CBCA358B7862}"/>
          </ac:spMkLst>
        </pc:spChg>
        <pc:spChg chg="del">
          <ac:chgData name="Ahmed Mahmoud" userId="a520bb48-7c22-4e5d-98d7-2bd178c8dd0a" providerId="ADAL" clId="{2C865093-BD59-48FA-AD74-A9E2F6307DB0}" dt="2024-09-11T19:04:34.837" v="4351" actId="478"/>
          <ac:spMkLst>
            <pc:docMk/>
            <pc:sldMk cId="1818028310" sldId="287"/>
            <ac:spMk id="9" creationId="{63FE8159-6E58-0FDA-7492-F58EB7A9B334}"/>
          </ac:spMkLst>
        </pc:spChg>
        <pc:picChg chg="mod">
          <ac:chgData name="Ahmed Mahmoud" userId="a520bb48-7c22-4e5d-98d7-2bd178c8dd0a" providerId="ADAL" clId="{2C865093-BD59-48FA-AD74-A9E2F6307DB0}" dt="2024-09-11T19:50:20.144" v="4365" actId="14826"/>
          <ac:picMkLst>
            <pc:docMk/>
            <pc:sldMk cId="1818028310" sldId="287"/>
            <ac:picMk id="2" creationId="{C8DC5B2F-70CB-5769-A398-026C274E4A6D}"/>
          </ac:picMkLst>
        </pc:picChg>
        <pc:picChg chg="add mod ord">
          <ac:chgData name="Ahmed Mahmoud" userId="a520bb48-7c22-4e5d-98d7-2bd178c8dd0a" providerId="ADAL" clId="{2C865093-BD59-48FA-AD74-A9E2F6307DB0}" dt="2024-09-11T19:50:33.364" v="4367" actId="1076"/>
          <ac:picMkLst>
            <pc:docMk/>
            <pc:sldMk cId="1818028310" sldId="287"/>
            <ac:picMk id="4" creationId="{2ECAF5DF-D1BD-1DD7-0E29-E4C72111098D}"/>
          </ac:picMkLst>
        </pc:picChg>
        <pc:picChg chg="add del mod">
          <ac:chgData name="Ahmed Mahmoud" userId="a520bb48-7c22-4e5d-98d7-2bd178c8dd0a" providerId="ADAL" clId="{2C865093-BD59-48FA-AD74-A9E2F6307DB0}" dt="2024-09-11T19:50:14.643" v="4364" actId="21"/>
          <ac:picMkLst>
            <pc:docMk/>
            <pc:sldMk cId="1818028310" sldId="287"/>
            <ac:picMk id="6" creationId="{4348FFB9-8DA5-2F14-55F6-6FABA45F964B}"/>
          </ac:picMkLst>
        </pc:picChg>
        <pc:picChg chg="add mod">
          <ac:chgData name="Ahmed Mahmoud" userId="a520bb48-7c22-4e5d-98d7-2bd178c8dd0a" providerId="ADAL" clId="{2C865093-BD59-48FA-AD74-A9E2F6307DB0}" dt="2024-09-11T19:50:44.257" v="4369" actId="1076"/>
          <ac:picMkLst>
            <pc:docMk/>
            <pc:sldMk cId="1818028310" sldId="287"/>
            <ac:picMk id="10" creationId="{DC127491-8047-7787-F396-A177366EFA37}"/>
          </ac:picMkLst>
        </pc:picChg>
      </pc:sldChg>
      <pc:sldChg chg="addSp delSp modSp add del mod ord">
        <pc:chgData name="Ahmed Mahmoud" userId="a520bb48-7c22-4e5d-98d7-2bd178c8dd0a" providerId="ADAL" clId="{2C865093-BD59-48FA-AD74-A9E2F6307DB0}" dt="2024-09-12T11:29:03.195" v="4687" actId="47"/>
        <pc:sldMkLst>
          <pc:docMk/>
          <pc:sldMk cId="3837299378" sldId="287"/>
        </pc:sldMkLst>
        <pc:picChg chg="add del mod">
          <ac:chgData name="Ahmed Mahmoud" userId="a520bb48-7c22-4e5d-98d7-2bd178c8dd0a" providerId="ADAL" clId="{2C865093-BD59-48FA-AD74-A9E2F6307DB0}" dt="2024-09-12T11:27:24.396" v="4668" actId="21"/>
          <ac:picMkLst>
            <pc:docMk/>
            <pc:sldMk cId="3837299378" sldId="287"/>
            <ac:picMk id="3" creationId="{D1DFF9E3-CBA8-9942-3299-C2F11F632A14}"/>
          </ac:picMkLst>
        </pc:picChg>
        <pc:picChg chg="add del mod">
          <ac:chgData name="Ahmed Mahmoud" userId="a520bb48-7c22-4e5d-98d7-2bd178c8dd0a" providerId="ADAL" clId="{2C865093-BD59-48FA-AD74-A9E2F6307DB0}" dt="2024-09-12T11:28:40.954" v="4682" actId="1076"/>
          <ac:picMkLst>
            <pc:docMk/>
            <pc:sldMk cId="3837299378" sldId="287"/>
            <ac:picMk id="4" creationId="{46A6647D-AFFD-BD03-3512-90A61AE06312}"/>
          </ac:picMkLst>
        </pc:picChg>
        <pc:picChg chg="add del mod">
          <ac:chgData name="Ahmed Mahmoud" userId="a520bb48-7c22-4e5d-98d7-2bd178c8dd0a" providerId="ADAL" clId="{2C865093-BD59-48FA-AD74-A9E2F6307DB0}" dt="2024-09-12T11:27:54.118" v="4674" actId="21"/>
          <ac:picMkLst>
            <pc:docMk/>
            <pc:sldMk cId="3837299378" sldId="287"/>
            <ac:picMk id="5" creationId="{B1AF016D-6F8B-9364-7C3D-E5A066D1EA5D}"/>
          </ac:picMkLst>
        </pc:picChg>
      </pc:sldChg>
      <pc:sldChg chg="addSp modSp add del mod">
        <pc:chgData name="Ahmed Mahmoud" userId="a520bb48-7c22-4e5d-98d7-2bd178c8dd0a" providerId="ADAL" clId="{2C865093-BD59-48FA-AD74-A9E2F6307DB0}" dt="2024-09-11T19:57:08.930" v="4480" actId="47"/>
        <pc:sldMkLst>
          <pc:docMk/>
          <pc:sldMk cId="2143885086" sldId="288"/>
        </pc:sldMkLst>
        <pc:picChg chg="add mod ord">
          <ac:chgData name="Ahmed Mahmoud" userId="a520bb48-7c22-4e5d-98d7-2bd178c8dd0a" providerId="ADAL" clId="{2C865093-BD59-48FA-AD74-A9E2F6307DB0}" dt="2024-09-11T19:55:46.632" v="4455" actId="1037"/>
          <ac:picMkLst>
            <pc:docMk/>
            <pc:sldMk cId="2143885086" sldId="288"/>
            <ac:picMk id="3" creationId="{AD871BF7-9ECF-1A0D-452C-2DAA91434C01}"/>
          </ac:picMkLst>
        </pc:picChg>
        <pc:picChg chg="add mod">
          <ac:chgData name="Ahmed Mahmoud" userId="a520bb48-7c22-4e5d-98d7-2bd178c8dd0a" providerId="ADAL" clId="{2C865093-BD59-48FA-AD74-A9E2F6307DB0}" dt="2024-09-11T19:55:53.680" v="4461" actId="1035"/>
          <ac:picMkLst>
            <pc:docMk/>
            <pc:sldMk cId="2143885086" sldId="288"/>
            <ac:picMk id="4" creationId="{7F754E7D-A00D-5B42-FB15-5903302154DA}"/>
          </ac:picMkLst>
        </pc:picChg>
      </pc:sldChg>
      <pc:sldChg chg="addSp delSp modSp add del mod delAnim">
        <pc:chgData name="Ahmed Mahmoud" userId="a520bb48-7c22-4e5d-98d7-2bd178c8dd0a" providerId="ADAL" clId="{2C865093-BD59-48FA-AD74-A9E2F6307DB0}" dt="2024-09-11T19:53:32.379" v="4429" actId="47"/>
        <pc:sldMkLst>
          <pc:docMk/>
          <pc:sldMk cId="2834941120" sldId="288"/>
        </pc:sldMkLst>
        <pc:spChg chg="del">
          <ac:chgData name="Ahmed Mahmoud" userId="a520bb48-7c22-4e5d-98d7-2bd178c8dd0a" providerId="ADAL" clId="{2C865093-BD59-48FA-AD74-A9E2F6307DB0}" dt="2024-09-11T19:51:05.296" v="4373" actId="478"/>
          <ac:spMkLst>
            <pc:docMk/>
            <pc:sldMk cId="2834941120" sldId="288"/>
            <ac:spMk id="7" creationId="{0C9247D2-1142-0C46-7903-CBCA358B7862}"/>
          </ac:spMkLst>
        </pc:spChg>
        <pc:spChg chg="del">
          <ac:chgData name="Ahmed Mahmoud" userId="a520bb48-7c22-4e5d-98d7-2bd178c8dd0a" providerId="ADAL" clId="{2C865093-BD59-48FA-AD74-A9E2F6307DB0}" dt="2024-09-11T19:51:02.201" v="4372" actId="478"/>
          <ac:spMkLst>
            <pc:docMk/>
            <pc:sldMk cId="2834941120" sldId="288"/>
            <ac:spMk id="9" creationId="{63FE8159-6E58-0FDA-7492-F58EB7A9B334}"/>
          </ac:spMkLst>
        </pc:spChg>
        <pc:picChg chg="del mod">
          <ac:chgData name="Ahmed Mahmoud" userId="a520bb48-7c22-4e5d-98d7-2bd178c8dd0a" providerId="ADAL" clId="{2C865093-BD59-48FA-AD74-A9E2F6307DB0}" dt="2024-09-11T19:52:32.938" v="4410" actId="478"/>
          <ac:picMkLst>
            <pc:docMk/>
            <pc:sldMk cId="2834941120" sldId="288"/>
            <ac:picMk id="2" creationId="{C8DC5B2F-70CB-5769-A398-026C274E4A6D}"/>
          </ac:picMkLst>
        </pc:picChg>
        <pc:picChg chg="add del mod ord">
          <ac:chgData name="Ahmed Mahmoud" userId="a520bb48-7c22-4e5d-98d7-2bd178c8dd0a" providerId="ADAL" clId="{2C865093-BD59-48FA-AD74-A9E2F6307DB0}" dt="2024-09-11T19:53:29.848" v="4428" actId="478"/>
          <ac:picMkLst>
            <pc:docMk/>
            <pc:sldMk cId="2834941120" sldId="288"/>
            <ac:picMk id="3" creationId="{FF00B6C9-36E1-1CB1-BFEA-867BA8566F70}"/>
          </ac:picMkLst>
        </pc:picChg>
        <pc:picChg chg="add del mod">
          <ac:chgData name="Ahmed Mahmoud" userId="a520bb48-7c22-4e5d-98d7-2bd178c8dd0a" providerId="ADAL" clId="{2C865093-BD59-48FA-AD74-A9E2F6307DB0}" dt="2024-09-11T19:52:34.361" v="4411" actId="478"/>
          <ac:picMkLst>
            <pc:docMk/>
            <pc:sldMk cId="2834941120" sldId="288"/>
            <ac:picMk id="4" creationId="{E913F47A-27BB-B9CD-480E-8B91AA8F73D9}"/>
          </ac:picMkLst>
        </pc:picChg>
        <pc:picChg chg="add del mod">
          <ac:chgData name="Ahmed Mahmoud" userId="a520bb48-7c22-4e5d-98d7-2bd178c8dd0a" providerId="ADAL" clId="{2C865093-BD59-48FA-AD74-A9E2F6307DB0}" dt="2024-09-11T19:53:29.848" v="4428" actId="478"/>
          <ac:picMkLst>
            <pc:docMk/>
            <pc:sldMk cId="2834941120" sldId="288"/>
            <ac:picMk id="5" creationId="{4053672F-81F1-4F5C-2085-A3CF4C2E728F}"/>
          </ac:picMkLst>
        </pc:picChg>
        <pc:picChg chg="add del mod">
          <ac:chgData name="Ahmed Mahmoud" userId="a520bb48-7c22-4e5d-98d7-2bd178c8dd0a" providerId="ADAL" clId="{2C865093-BD59-48FA-AD74-A9E2F6307DB0}" dt="2024-09-11T19:53:24.538" v="4427" actId="478"/>
          <ac:picMkLst>
            <pc:docMk/>
            <pc:sldMk cId="2834941120" sldId="288"/>
            <ac:picMk id="6" creationId="{53BBC0E7-096A-F1BF-9414-5D65DC003DB3}"/>
          </ac:picMkLst>
        </pc:picChg>
        <pc:picChg chg="add del mod">
          <ac:chgData name="Ahmed Mahmoud" userId="a520bb48-7c22-4e5d-98d7-2bd178c8dd0a" providerId="ADAL" clId="{2C865093-BD59-48FA-AD74-A9E2F6307DB0}" dt="2024-09-11T19:52:54.978" v="4421" actId="478"/>
          <ac:picMkLst>
            <pc:docMk/>
            <pc:sldMk cId="2834941120" sldId="288"/>
            <ac:picMk id="8" creationId="{C23AF854-58C3-1F3C-DC89-084BD65BE19B}"/>
          </ac:picMkLst>
        </pc:picChg>
      </pc:sldChg>
      <pc:sldChg chg="addSp modSp add modTransition modAnim">
        <pc:chgData name="Ahmed Mahmoud" userId="a520bb48-7c22-4e5d-98d7-2bd178c8dd0a" providerId="ADAL" clId="{2C865093-BD59-48FA-AD74-A9E2F6307DB0}" dt="2024-09-13T01:42:19.531" v="7027"/>
        <pc:sldMkLst>
          <pc:docMk/>
          <pc:sldMk cId="4192349330" sldId="288"/>
        </pc:sldMkLst>
        <pc:picChg chg="add mod">
          <ac:chgData name="Ahmed Mahmoud" userId="a520bb48-7c22-4e5d-98d7-2bd178c8dd0a" providerId="ADAL" clId="{2C865093-BD59-48FA-AD74-A9E2F6307DB0}" dt="2024-09-13T01:39:09.451" v="7019"/>
          <ac:picMkLst>
            <pc:docMk/>
            <pc:sldMk cId="4192349330" sldId="288"/>
            <ac:picMk id="3" creationId="{C36A789F-0091-A912-F2B1-6F52FAEC26A6}"/>
          </ac:picMkLst>
        </pc:picChg>
      </pc:sldChg>
      <pc:sldChg chg="addSp delSp modSp new del mod modTransition">
        <pc:chgData name="Ahmed Mahmoud" userId="a520bb48-7c22-4e5d-98d7-2bd178c8dd0a" providerId="ADAL" clId="{2C865093-BD59-48FA-AD74-A9E2F6307DB0}" dt="2024-09-12T17:14:14.170" v="5701" actId="47"/>
        <pc:sldMkLst>
          <pc:docMk/>
          <pc:sldMk cId="184250984" sldId="289"/>
        </pc:sldMkLst>
        <pc:spChg chg="mod">
          <ac:chgData name="Ahmed Mahmoud" userId="a520bb48-7c22-4e5d-98d7-2bd178c8dd0a" providerId="ADAL" clId="{2C865093-BD59-48FA-AD74-A9E2F6307DB0}" dt="2024-09-12T16:36:12.213" v="5542" actId="20577"/>
          <ac:spMkLst>
            <pc:docMk/>
            <pc:sldMk cId="184250984" sldId="289"/>
            <ac:spMk id="2" creationId="{581614E8-0EB3-61FD-109D-FC7A18695E80}"/>
          </ac:spMkLst>
        </pc:spChg>
        <pc:spChg chg="del">
          <ac:chgData name="Ahmed Mahmoud" userId="a520bb48-7c22-4e5d-98d7-2bd178c8dd0a" providerId="ADAL" clId="{2C865093-BD59-48FA-AD74-A9E2F6307DB0}" dt="2024-09-12T16:35:53.710" v="5523" actId="931"/>
          <ac:spMkLst>
            <pc:docMk/>
            <pc:sldMk cId="184250984" sldId="289"/>
            <ac:spMk id="3" creationId="{2029E4A8-48D4-2718-7729-6B9443F57632}"/>
          </ac:spMkLst>
        </pc:spChg>
        <pc:spChg chg="add del mod">
          <ac:chgData name="Ahmed Mahmoud" userId="a520bb48-7c22-4e5d-98d7-2bd178c8dd0a" providerId="ADAL" clId="{2C865093-BD59-48FA-AD74-A9E2F6307DB0}" dt="2024-09-12T16:38:09.077" v="5544" actId="931"/>
          <ac:spMkLst>
            <pc:docMk/>
            <pc:sldMk cId="184250984" sldId="289"/>
            <ac:spMk id="7" creationId="{B6F9305A-422A-FC24-E700-B67EF1E8C47B}"/>
          </ac:spMkLst>
        </pc:spChg>
        <pc:spChg chg="add del mod">
          <ac:chgData name="Ahmed Mahmoud" userId="a520bb48-7c22-4e5d-98d7-2bd178c8dd0a" providerId="ADAL" clId="{2C865093-BD59-48FA-AD74-A9E2F6307DB0}" dt="2024-09-12T16:56:43.316" v="5550" actId="478"/>
          <ac:spMkLst>
            <pc:docMk/>
            <pc:sldMk cId="184250984" sldId="289"/>
            <ac:spMk id="11" creationId="{2DADECCD-2BEE-DCCB-7C0E-4B6AA4F40E90}"/>
          </ac:spMkLst>
        </pc:spChg>
        <pc:spChg chg="add del mod">
          <ac:chgData name="Ahmed Mahmoud" userId="a520bb48-7c22-4e5d-98d7-2bd178c8dd0a" providerId="ADAL" clId="{2C865093-BD59-48FA-AD74-A9E2F6307DB0}" dt="2024-09-12T16:59:54.219" v="5555" actId="931"/>
          <ac:spMkLst>
            <pc:docMk/>
            <pc:sldMk cId="184250984" sldId="289"/>
            <ac:spMk id="13" creationId="{6071FC4E-96C6-7568-50BE-941E55B65577}"/>
          </ac:spMkLst>
        </pc:spChg>
        <pc:spChg chg="add del mod">
          <ac:chgData name="Ahmed Mahmoud" userId="a520bb48-7c22-4e5d-98d7-2bd178c8dd0a" providerId="ADAL" clId="{2C865093-BD59-48FA-AD74-A9E2F6307DB0}" dt="2024-09-12T17:04:15.361" v="5604" actId="478"/>
          <ac:spMkLst>
            <pc:docMk/>
            <pc:sldMk cId="184250984" sldId="289"/>
            <ac:spMk id="28" creationId="{2DECF517-AF5E-FCAD-6242-D0EAF9DE73CD}"/>
          </ac:spMkLst>
        </pc:spChg>
        <pc:graphicFrameChg chg="add del mod">
          <ac:chgData name="Ahmed Mahmoud" userId="a520bb48-7c22-4e5d-98d7-2bd178c8dd0a" providerId="ADAL" clId="{2C865093-BD59-48FA-AD74-A9E2F6307DB0}" dt="2024-09-12T16:56:43.316" v="5550" actId="478"/>
          <ac:graphicFrameMkLst>
            <pc:docMk/>
            <pc:sldMk cId="184250984" sldId="289"/>
            <ac:graphicFrameMk id="10" creationId="{1E5E47A4-17BF-04AB-FE54-8B1029CA2A17}"/>
          </ac:graphicFrameMkLst>
        </pc:graphicFrameChg>
        <pc:picChg chg="add del mod">
          <ac:chgData name="Ahmed Mahmoud" userId="a520bb48-7c22-4e5d-98d7-2bd178c8dd0a" providerId="ADAL" clId="{2C865093-BD59-48FA-AD74-A9E2F6307DB0}" dt="2024-09-12T16:38:03.130" v="5543" actId="478"/>
          <ac:picMkLst>
            <pc:docMk/>
            <pc:sldMk cId="184250984" sldId="289"/>
            <ac:picMk id="5" creationId="{4E9AB111-ADFE-D3E4-FB70-19C494DB01BB}"/>
          </ac:picMkLst>
        </pc:picChg>
        <pc:picChg chg="add del mod">
          <ac:chgData name="Ahmed Mahmoud" userId="a520bb48-7c22-4e5d-98d7-2bd178c8dd0a" providerId="ADAL" clId="{2C865093-BD59-48FA-AD74-A9E2F6307DB0}" dt="2024-09-12T16:56:52.022" v="5554" actId="478"/>
          <ac:picMkLst>
            <pc:docMk/>
            <pc:sldMk cId="184250984" sldId="289"/>
            <ac:picMk id="9" creationId="{B4818340-E56A-8F05-D0EB-5C2DA309E7C0}"/>
          </ac:picMkLst>
        </pc:picChg>
        <pc:picChg chg="add del mod ord">
          <ac:chgData name="Ahmed Mahmoud" userId="a520bb48-7c22-4e5d-98d7-2bd178c8dd0a" providerId="ADAL" clId="{2C865093-BD59-48FA-AD74-A9E2F6307DB0}" dt="2024-09-12T17:04:12.657" v="5603" actId="478"/>
          <ac:picMkLst>
            <pc:docMk/>
            <pc:sldMk cId="184250984" sldId="289"/>
            <ac:picMk id="15" creationId="{7294A1B8-5338-4A62-92B7-43D74CAA7973}"/>
          </ac:picMkLst>
        </pc:picChg>
        <pc:picChg chg="add mod">
          <ac:chgData name="Ahmed Mahmoud" userId="a520bb48-7c22-4e5d-98d7-2bd178c8dd0a" providerId="ADAL" clId="{2C865093-BD59-48FA-AD74-A9E2F6307DB0}" dt="2024-09-12T17:00:25.008" v="5566" actId="1076"/>
          <ac:picMkLst>
            <pc:docMk/>
            <pc:sldMk cId="184250984" sldId="289"/>
            <ac:picMk id="17" creationId="{2ABF4A10-3A2E-16FE-F77B-AE17B57A954D}"/>
          </ac:picMkLst>
        </pc:picChg>
        <pc:picChg chg="add del mod">
          <ac:chgData name="Ahmed Mahmoud" userId="a520bb48-7c22-4e5d-98d7-2bd178c8dd0a" providerId="ADAL" clId="{2C865093-BD59-48FA-AD74-A9E2F6307DB0}" dt="2024-09-12T17:14:07.628" v="5700" actId="478"/>
          <ac:picMkLst>
            <pc:docMk/>
            <pc:sldMk cId="184250984" sldId="289"/>
            <ac:picMk id="18" creationId="{6FF2A47D-6C0B-BE9D-8B98-1E315677AC9E}"/>
          </ac:picMkLst>
        </pc:picChg>
        <pc:picChg chg="add del mod">
          <ac:chgData name="Ahmed Mahmoud" userId="a520bb48-7c22-4e5d-98d7-2bd178c8dd0a" providerId="ADAL" clId="{2C865093-BD59-48FA-AD74-A9E2F6307DB0}" dt="2024-09-12T17:14:07.628" v="5700" actId="478"/>
          <ac:picMkLst>
            <pc:docMk/>
            <pc:sldMk cId="184250984" sldId="289"/>
            <ac:picMk id="26" creationId="{32C25037-E3B6-1502-8D84-0F9A1B69651A}"/>
          </ac:picMkLst>
        </pc:picChg>
        <pc:cxnChg chg="add del mod">
          <ac:chgData name="Ahmed Mahmoud" userId="a520bb48-7c22-4e5d-98d7-2bd178c8dd0a" providerId="ADAL" clId="{2C865093-BD59-48FA-AD74-A9E2F6307DB0}" dt="2024-09-12T17:03:52.982" v="5598" actId="478"/>
          <ac:cxnSpMkLst>
            <pc:docMk/>
            <pc:sldMk cId="184250984" sldId="289"/>
            <ac:cxnSpMk id="20" creationId="{F1713321-4857-F225-4856-6ABD9F4BE262}"/>
          </ac:cxnSpMkLst>
        </pc:cxnChg>
        <pc:cxnChg chg="add del mod">
          <ac:chgData name="Ahmed Mahmoud" userId="a520bb48-7c22-4e5d-98d7-2bd178c8dd0a" providerId="ADAL" clId="{2C865093-BD59-48FA-AD74-A9E2F6307DB0}" dt="2024-09-12T17:03:55.452" v="5599" actId="478"/>
          <ac:cxnSpMkLst>
            <pc:docMk/>
            <pc:sldMk cId="184250984" sldId="289"/>
            <ac:cxnSpMk id="23" creationId="{7320DAB5-067B-1A64-2AD2-5707DAD2F9CF}"/>
          </ac:cxnSpMkLst>
        </pc:cxnChg>
      </pc:sldChg>
      <pc:sldChg chg="addSp delSp modSp add del mod modAnim">
        <pc:chgData name="Ahmed Mahmoud" userId="a520bb48-7c22-4e5d-98d7-2bd178c8dd0a" providerId="ADAL" clId="{2C865093-BD59-48FA-AD74-A9E2F6307DB0}" dt="2024-09-12T14:14:07.931" v="4941" actId="2890"/>
        <pc:sldMkLst>
          <pc:docMk/>
          <pc:sldMk cId="737641009" sldId="289"/>
        </pc:sldMkLst>
        <pc:spChg chg="mod">
          <ac:chgData name="Ahmed Mahmoud" userId="a520bb48-7c22-4e5d-98d7-2bd178c8dd0a" providerId="ADAL" clId="{2C865093-BD59-48FA-AD74-A9E2F6307DB0}" dt="2024-09-12T14:14:03.256" v="4937" actId="1037"/>
          <ac:spMkLst>
            <pc:docMk/>
            <pc:sldMk cId="737641009" sldId="289"/>
            <ac:spMk id="5" creationId="{3CB460D9-5AA9-A50F-0DEB-D7E37BF5B075}"/>
          </ac:spMkLst>
        </pc:spChg>
        <pc:spChg chg="mod">
          <ac:chgData name="Ahmed Mahmoud" userId="a520bb48-7c22-4e5d-98d7-2bd178c8dd0a" providerId="ADAL" clId="{2C865093-BD59-48FA-AD74-A9E2F6307DB0}" dt="2024-09-12T14:14:03.256" v="4937" actId="1037"/>
          <ac:spMkLst>
            <pc:docMk/>
            <pc:sldMk cId="737641009" sldId="289"/>
            <ac:spMk id="6" creationId="{AE1F7605-67E6-48E8-79C9-F62ED28B4A47}"/>
          </ac:spMkLst>
        </pc:spChg>
        <pc:spChg chg="add del">
          <ac:chgData name="Ahmed Mahmoud" userId="a520bb48-7c22-4e5d-98d7-2bd178c8dd0a" providerId="ADAL" clId="{2C865093-BD59-48FA-AD74-A9E2F6307DB0}" dt="2024-09-12T14:14:03.676" v="4938" actId="478"/>
          <ac:spMkLst>
            <pc:docMk/>
            <pc:sldMk cId="737641009" sldId="289"/>
            <ac:spMk id="52" creationId="{A6F30F9C-CD75-270A-EBEA-7624E7233228}"/>
          </ac:spMkLst>
        </pc:spChg>
        <pc:spChg chg="add del">
          <ac:chgData name="Ahmed Mahmoud" userId="a520bb48-7c22-4e5d-98d7-2bd178c8dd0a" providerId="ADAL" clId="{2C865093-BD59-48FA-AD74-A9E2F6307DB0}" dt="2024-09-12T14:14:03.676" v="4938" actId="478"/>
          <ac:spMkLst>
            <pc:docMk/>
            <pc:sldMk cId="737641009" sldId="289"/>
            <ac:spMk id="53" creationId="{A7FD4704-7AB0-8CAE-476E-40781D7902C3}"/>
          </ac:spMkLst>
        </pc:spChg>
        <pc:spChg chg="add del">
          <ac:chgData name="Ahmed Mahmoud" userId="a520bb48-7c22-4e5d-98d7-2bd178c8dd0a" providerId="ADAL" clId="{2C865093-BD59-48FA-AD74-A9E2F6307DB0}" dt="2024-09-12T14:14:03.676" v="4938" actId="478"/>
          <ac:spMkLst>
            <pc:docMk/>
            <pc:sldMk cId="737641009" sldId="289"/>
            <ac:spMk id="56" creationId="{E615DF73-1427-9621-FF12-56E8480E41B2}"/>
          </ac:spMkLst>
        </pc:spChg>
        <pc:spChg chg="mod">
          <ac:chgData name="Ahmed Mahmoud" userId="a520bb48-7c22-4e5d-98d7-2bd178c8dd0a" providerId="ADAL" clId="{2C865093-BD59-48FA-AD74-A9E2F6307DB0}" dt="2024-09-12T14:14:03.256" v="4937" actId="1037"/>
          <ac:spMkLst>
            <pc:docMk/>
            <pc:sldMk cId="737641009" sldId="289"/>
            <ac:spMk id="61" creationId="{BB434B3E-1033-000B-FA1C-D2C881FD009A}"/>
          </ac:spMkLst>
        </pc:spChg>
        <pc:spChg chg="mod">
          <ac:chgData name="Ahmed Mahmoud" userId="a520bb48-7c22-4e5d-98d7-2bd178c8dd0a" providerId="ADAL" clId="{2C865093-BD59-48FA-AD74-A9E2F6307DB0}" dt="2024-09-12T14:14:03.256" v="4937" actId="1037"/>
          <ac:spMkLst>
            <pc:docMk/>
            <pc:sldMk cId="737641009" sldId="289"/>
            <ac:spMk id="62" creationId="{93CF8F2E-0AF9-0BE5-8334-C89631EA991B}"/>
          </ac:spMkLst>
        </pc:spChg>
        <pc:spChg chg="mod">
          <ac:chgData name="Ahmed Mahmoud" userId="a520bb48-7c22-4e5d-98d7-2bd178c8dd0a" providerId="ADAL" clId="{2C865093-BD59-48FA-AD74-A9E2F6307DB0}" dt="2024-09-12T14:14:03.256" v="4937" actId="1037"/>
          <ac:spMkLst>
            <pc:docMk/>
            <pc:sldMk cId="737641009" sldId="289"/>
            <ac:spMk id="66" creationId="{9409E1FA-925A-AAF5-226C-99DCAB2718B3}"/>
          </ac:spMkLst>
        </pc:spChg>
        <pc:picChg chg="mod">
          <ac:chgData name="Ahmed Mahmoud" userId="a520bb48-7c22-4e5d-98d7-2bd178c8dd0a" providerId="ADAL" clId="{2C865093-BD59-48FA-AD74-A9E2F6307DB0}" dt="2024-09-12T14:14:03.256" v="4937" actId="1037"/>
          <ac:picMkLst>
            <pc:docMk/>
            <pc:sldMk cId="737641009" sldId="289"/>
            <ac:picMk id="9" creationId="{8C998752-6ECE-03BE-9EF6-0BB34409D705}"/>
          </ac:picMkLst>
        </pc:picChg>
        <pc:picChg chg="mod">
          <ac:chgData name="Ahmed Mahmoud" userId="a520bb48-7c22-4e5d-98d7-2bd178c8dd0a" providerId="ADAL" clId="{2C865093-BD59-48FA-AD74-A9E2F6307DB0}" dt="2024-09-12T14:14:03.256" v="4937" actId="1037"/>
          <ac:picMkLst>
            <pc:docMk/>
            <pc:sldMk cId="737641009" sldId="289"/>
            <ac:picMk id="11" creationId="{49785A4D-EB2A-2322-4537-75674C127C65}"/>
          </ac:picMkLst>
        </pc:picChg>
        <pc:picChg chg="add del">
          <ac:chgData name="Ahmed Mahmoud" userId="a520bb48-7c22-4e5d-98d7-2bd178c8dd0a" providerId="ADAL" clId="{2C865093-BD59-48FA-AD74-A9E2F6307DB0}" dt="2024-09-12T14:14:03.676" v="4938" actId="478"/>
          <ac:picMkLst>
            <pc:docMk/>
            <pc:sldMk cId="737641009" sldId="289"/>
            <ac:picMk id="41" creationId="{72535CD0-F009-449D-9256-99CD81120AAB}"/>
          </ac:picMkLst>
        </pc:picChg>
        <pc:picChg chg="add del">
          <ac:chgData name="Ahmed Mahmoud" userId="a520bb48-7c22-4e5d-98d7-2bd178c8dd0a" providerId="ADAL" clId="{2C865093-BD59-48FA-AD74-A9E2F6307DB0}" dt="2024-09-12T14:14:03.676" v="4938" actId="478"/>
          <ac:picMkLst>
            <pc:docMk/>
            <pc:sldMk cId="737641009" sldId="289"/>
            <ac:picMk id="43" creationId="{6DAD78BD-FC2E-8AE0-3820-E199E55FB4DC}"/>
          </ac:picMkLst>
        </pc:picChg>
        <pc:picChg chg="add del">
          <ac:chgData name="Ahmed Mahmoud" userId="a520bb48-7c22-4e5d-98d7-2bd178c8dd0a" providerId="ADAL" clId="{2C865093-BD59-48FA-AD74-A9E2F6307DB0}" dt="2024-09-12T14:14:03.676" v="4938" actId="478"/>
          <ac:picMkLst>
            <pc:docMk/>
            <pc:sldMk cId="737641009" sldId="289"/>
            <ac:picMk id="49" creationId="{6DE813CF-9DA4-D918-EE52-3C20DF560448}"/>
          </ac:picMkLst>
        </pc:picChg>
        <pc:picChg chg="add del">
          <ac:chgData name="Ahmed Mahmoud" userId="a520bb48-7c22-4e5d-98d7-2bd178c8dd0a" providerId="ADAL" clId="{2C865093-BD59-48FA-AD74-A9E2F6307DB0}" dt="2024-09-12T14:14:03.676" v="4938" actId="478"/>
          <ac:picMkLst>
            <pc:docMk/>
            <pc:sldMk cId="737641009" sldId="289"/>
            <ac:picMk id="51" creationId="{CB5C87E9-C09F-FA13-00C5-53EBAA6F4B02}"/>
          </ac:picMkLst>
        </pc:picChg>
        <pc:cxnChg chg="mod">
          <ac:chgData name="Ahmed Mahmoud" userId="a520bb48-7c22-4e5d-98d7-2bd178c8dd0a" providerId="ADAL" clId="{2C865093-BD59-48FA-AD74-A9E2F6307DB0}" dt="2024-09-12T14:14:03.256" v="4937" actId="1037"/>
          <ac:cxnSpMkLst>
            <pc:docMk/>
            <pc:sldMk cId="737641009" sldId="289"/>
            <ac:cxnSpMk id="65" creationId="{47FDC99C-9470-7233-EAEE-A2951608F197}"/>
          </ac:cxnSpMkLst>
        </pc:cxnChg>
        <pc:cxnChg chg="mod">
          <ac:chgData name="Ahmed Mahmoud" userId="a520bb48-7c22-4e5d-98d7-2bd178c8dd0a" providerId="ADAL" clId="{2C865093-BD59-48FA-AD74-A9E2F6307DB0}" dt="2024-09-12T14:14:03.256" v="4937" actId="1037"/>
          <ac:cxnSpMkLst>
            <pc:docMk/>
            <pc:sldMk cId="737641009" sldId="289"/>
            <ac:cxnSpMk id="68" creationId="{3E5F88F5-987C-E2C3-C320-4A661772DE5D}"/>
          </ac:cxnSpMkLst>
        </pc:cxnChg>
      </pc:sldChg>
      <pc:sldChg chg="add del setBg">
        <pc:chgData name="Ahmed Mahmoud" userId="a520bb48-7c22-4e5d-98d7-2bd178c8dd0a" providerId="ADAL" clId="{2C865093-BD59-48FA-AD74-A9E2F6307DB0}" dt="2024-09-12T17:21:21.976" v="5704"/>
        <pc:sldMkLst>
          <pc:docMk/>
          <pc:sldMk cId="745916409" sldId="289"/>
        </pc:sldMkLst>
      </pc:sldChg>
      <pc:sldChg chg="addSp delSp modSp new mod modTransition setBg modAnim">
        <pc:chgData name="Ahmed Mahmoud" userId="a520bb48-7c22-4e5d-98d7-2bd178c8dd0a" providerId="ADAL" clId="{2C865093-BD59-48FA-AD74-A9E2F6307DB0}" dt="2024-09-13T02:24:14.591" v="7084"/>
        <pc:sldMkLst>
          <pc:docMk/>
          <pc:sldMk cId="2528413832" sldId="289"/>
        </pc:sldMkLst>
        <pc:spChg chg="mod">
          <ac:chgData name="Ahmed Mahmoud" userId="a520bb48-7c22-4e5d-98d7-2bd178c8dd0a" providerId="ADAL" clId="{2C865093-BD59-48FA-AD74-A9E2F6307DB0}" dt="2024-09-12T17:23:05.821" v="5731" actId="207"/>
          <ac:spMkLst>
            <pc:docMk/>
            <pc:sldMk cId="2528413832" sldId="289"/>
            <ac:spMk id="2" creationId="{62E63E04-58D6-BD86-30D7-DC500704AA39}"/>
          </ac:spMkLst>
        </pc:spChg>
        <pc:spChg chg="del">
          <ac:chgData name="Ahmed Mahmoud" userId="a520bb48-7c22-4e5d-98d7-2bd178c8dd0a" providerId="ADAL" clId="{2C865093-BD59-48FA-AD74-A9E2F6307DB0}" dt="2024-09-12T17:21:39.676" v="5719" actId="478"/>
          <ac:spMkLst>
            <pc:docMk/>
            <pc:sldMk cId="2528413832" sldId="289"/>
            <ac:spMk id="3" creationId="{D107C80A-F545-2022-5F73-1C2E2A2409BF}"/>
          </ac:spMkLst>
        </pc:spChg>
        <pc:picChg chg="add mod">
          <ac:chgData name="Ahmed Mahmoud" userId="a520bb48-7c22-4e5d-98d7-2bd178c8dd0a" providerId="ADAL" clId="{2C865093-BD59-48FA-AD74-A9E2F6307DB0}" dt="2024-09-13T02:22:14.103" v="7078"/>
          <ac:picMkLst>
            <pc:docMk/>
            <pc:sldMk cId="2528413832" sldId="289"/>
            <ac:picMk id="3" creationId="{1947F2EC-EBF6-5E20-13EA-97282E9BD1FB}"/>
          </ac:picMkLst>
        </pc:picChg>
      </pc:sldChg>
      <pc:sldChg chg="addSp delSp modSp add del mod delAnim">
        <pc:chgData name="Ahmed Mahmoud" userId="a520bb48-7c22-4e5d-98d7-2bd178c8dd0a" providerId="ADAL" clId="{2C865093-BD59-48FA-AD74-A9E2F6307DB0}" dt="2024-09-12T14:03:23.384" v="4856" actId="47"/>
        <pc:sldMkLst>
          <pc:docMk/>
          <pc:sldMk cId="2856049757" sldId="289"/>
        </pc:sldMkLst>
        <pc:spChg chg="del">
          <ac:chgData name="Ahmed Mahmoud" userId="a520bb48-7c22-4e5d-98d7-2bd178c8dd0a" providerId="ADAL" clId="{2C865093-BD59-48FA-AD74-A9E2F6307DB0}" dt="2024-09-12T13:56:30.106" v="4815" actId="478"/>
          <ac:spMkLst>
            <pc:docMk/>
            <pc:sldMk cId="2856049757" sldId="289"/>
            <ac:spMk id="52" creationId="{A6F30F9C-CD75-270A-EBEA-7624E7233228}"/>
          </ac:spMkLst>
        </pc:spChg>
        <pc:spChg chg="del">
          <ac:chgData name="Ahmed Mahmoud" userId="a520bb48-7c22-4e5d-98d7-2bd178c8dd0a" providerId="ADAL" clId="{2C865093-BD59-48FA-AD74-A9E2F6307DB0}" dt="2024-09-12T13:56:30.106" v="4815" actId="478"/>
          <ac:spMkLst>
            <pc:docMk/>
            <pc:sldMk cId="2856049757" sldId="289"/>
            <ac:spMk id="53" creationId="{A7FD4704-7AB0-8CAE-476E-40781D7902C3}"/>
          </ac:spMkLst>
        </pc:spChg>
        <pc:spChg chg="del">
          <ac:chgData name="Ahmed Mahmoud" userId="a520bb48-7c22-4e5d-98d7-2bd178c8dd0a" providerId="ADAL" clId="{2C865093-BD59-48FA-AD74-A9E2F6307DB0}" dt="2024-09-12T13:56:30.106" v="4815" actId="478"/>
          <ac:spMkLst>
            <pc:docMk/>
            <pc:sldMk cId="2856049757" sldId="289"/>
            <ac:spMk id="56" creationId="{E615DF73-1427-9621-FF12-56E8480E41B2}"/>
          </ac:spMkLst>
        </pc:spChg>
        <pc:picChg chg="add mod ord">
          <ac:chgData name="Ahmed Mahmoud" userId="a520bb48-7c22-4e5d-98d7-2bd178c8dd0a" providerId="ADAL" clId="{2C865093-BD59-48FA-AD74-A9E2F6307DB0}" dt="2024-09-12T14:01:38.753" v="4855" actId="1037"/>
          <ac:picMkLst>
            <pc:docMk/>
            <pc:sldMk cId="2856049757" sldId="289"/>
            <ac:picMk id="3" creationId="{393B610D-5E32-6D4D-2382-D91BCA4320E7}"/>
          </ac:picMkLst>
        </pc:picChg>
        <pc:picChg chg="add mod">
          <ac:chgData name="Ahmed Mahmoud" userId="a520bb48-7c22-4e5d-98d7-2bd178c8dd0a" providerId="ADAL" clId="{2C865093-BD59-48FA-AD74-A9E2F6307DB0}" dt="2024-09-12T13:56:55.980" v="4822" actId="1076"/>
          <ac:picMkLst>
            <pc:docMk/>
            <pc:sldMk cId="2856049757" sldId="289"/>
            <ac:picMk id="5" creationId="{E5650BA1-4317-067F-BB01-D74BFD9D0E00}"/>
          </ac:picMkLst>
        </pc:picChg>
        <pc:picChg chg="add mod">
          <ac:chgData name="Ahmed Mahmoud" userId="a520bb48-7c22-4e5d-98d7-2bd178c8dd0a" providerId="ADAL" clId="{2C865093-BD59-48FA-AD74-A9E2F6307DB0}" dt="2024-09-12T13:56:59.045" v="4823" actId="1076"/>
          <ac:picMkLst>
            <pc:docMk/>
            <pc:sldMk cId="2856049757" sldId="289"/>
            <ac:picMk id="7" creationId="{28E1ACC0-C281-CB93-8B9E-6FD0E5E25E9A}"/>
          </ac:picMkLst>
        </pc:picChg>
        <pc:picChg chg="add mod">
          <ac:chgData name="Ahmed Mahmoud" userId="a520bb48-7c22-4e5d-98d7-2bd178c8dd0a" providerId="ADAL" clId="{2C865093-BD59-48FA-AD74-A9E2F6307DB0}" dt="2024-09-12T13:57:51.419" v="4830" actId="207"/>
          <ac:picMkLst>
            <pc:docMk/>
            <pc:sldMk cId="2856049757" sldId="289"/>
            <ac:picMk id="9" creationId="{80399466-0A78-1D31-0289-234A06244FE9}"/>
          </ac:picMkLst>
        </pc:picChg>
        <pc:picChg chg="add del mod">
          <ac:chgData name="Ahmed Mahmoud" userId="a520bb48-7c22-4e5d-98d7-2bd178c8dd0a" providerId="ADAL" clId="{2C865093-BD59-48FA-AD74-A9E2F6307DB0}" dt="2024-09-12T13:58:35.253" v="4842" actId="478"/>
          <ac:picMkLst>
            <pc:docMk/>
            <pc:sldMk cId="2856049757" sldId="289"/>
            <ac:picMk id="11" creationId="{FA8A33A7-9780-5001-CAE0-0CF637361D57}"/>
          </ac:picMkLst>
        </pc:picChg>
        <pc:picChg chg="add mod">
          <ac:chgData name="Ahmed Mahmoud" userId="a520bb48-7c22-4e5d-98d7-2bd178c8dd0a" providerId="ADAL" clId="{2C865093-BD59-48FA-AD74-A9E2F6307DB0}" dt="2024-09-12T14:01:05.701" v="4845" actId="1076"/>
          <ac:picMkLst>
            <pc:docMk/>
            <pc:sldMk cId="2856049757" sldId="289"/>
            <ac:picMk id="13" creationId="{7FC97000-27A4-A13B-D3B4-FA98CB2551E1}"/>
          </ac:picMkLst>
        </pc:picChg>
        <pc:picChg chg="add mod">
          <ac:chgData name="Ahmed Mahmoud" userId="a520bb48-7c22-4e5d-98d7-2bd178c8dd0a" providerId="ADAL" clId="{2C865093-BD59-48FA-AD74-A9E2F6307DB0}" dt="2024-09-12T14:01:02.554" v="4844" actId="1076"/>
          <ac:picMkLst>
            <pc:docMk/>
            <pc:sldMk cId="2856049757" sldId="289"/>
            <ac:picMk id="15" creationId="{C6759DF0-343C-096A-48C9-600DA848B873}"/>
          </ac:picMkLst>
        </pc:picChg>
        <pc:picChg chg="add mod">
          <ac:chgData name="Ahmed Mahmoud" userId="a520bb48-7c22-4e5d-98d7-2bd178c8dd0a" providerId="ADAL" clId="{2C865093-BD59-48FA-AD74-A9E2F6307DB0}" dt="2024-09-12T13:58:24.460" v="4840" actId="1076"/>
          <ac:picMkLst>
            <pc:docMk/>
            <pc:sldMk cId="2856049757" sldId="289"/>
            <ac:picMk id="17" creationId="{0D74C847-BDD1-3E99-257B-D6F4208F46F3}"/>
          </ac:picMkLst>
        </pc:picChg>
        <pc:picChg chg="del">
          <ac:chgData name="Ahmed Mahmoud" userId="a520bb48-7c22-4e5d-98d7-2bd178c8dd0a" providerId="ADAL" clId="{2C865093-BD59-48FA-AD74-A9E2F6307DB0}" dt="2024-09-12T13:56:30.106" v="4815" actId="478"/>
          <ac:picMkLst>
            <pc:docMk/>
            <pc:sldMk cId="2856049757" sldId="289"/>
            <ac:picMk id="41" creationId="{72535CD0-F009-449D-9256-99CD81120AAB}"/>
          </ac:picMkLst>
        </pc:picChg>
        <pc:picChg chg="del">
          <ac:chgData name="Ahmed Mahmoud" userId="a520bb48-7c22-4e5d-98d7-2bd178c8dd0a" providerId="ADAL" clId="{2C865093-BD59-48FA-AD74-A9E2F6307DB0}" dt="2024-09-12T13:56:30.106" v="4815" actId="478"/>
          <ac:picMkLst>
            <pc:docMk/>
            <pc:sldMk cId="2856049757" sldId="289"/>
            <ac:picMk id="43" creationId="{6DAD78BD-FC2E-8AE0-3820-E199E55FB4DC}"/>
          </ac:picMkLst>
        </pc:picChg>
        <pc:picChg chg="del">
          <ac:chgData name="Ahmed Mahmoud" userId="a520bb48-7c22-4e5d-98d7-2bd178c8dd0a" providerId="ADAL" clId="{2C865093-BD59-48FA-AD74-A9E2F6307DB0}" dt="2024-09-12T13:56:30.106" v="4815" actId="478"/>
          <ac:picMkLst>
            <pc:docMk/>
            <pc:sldMk cId="2856049757" sldId="289"/>
            <ac:picMk id="49" creationId="{6DE813CF-9DA4-D918-EE52-3C20DF560448}"/>
          </ac:picMkLst>
        </pc:picChg>
        <pc:picChg chg="del">
          <ac:chgData name="Ahmed Mahmoud" userId="a520bb48-7c22-4e5d-98d7-2bd178c8dd0a" providerId="ADAL" clId="{2C865093-BD59-48FA-AD74-A9E2F6307DB0}" dt="2024-09-12T13:56:30.106" v="4815" actId="478"/>
          <ac:picMkLst>
            <pc:docMk/>
            <pc:sldMk cId="2856049757" sldId="289"/>
            <ac:picMk id="51" creationId="{CB5C87E9-C09F-FA13-00C5-53EBAA6F4B02}"/>
          </ac:picMkLst>
        </pc:picChg>
      </pc:sldChg>
      <pc:sldChg chg="add del">
        <pc:chgData name="Ahmed Mahmoud" userId="a520bb48-7c22-4e5d-98d7-2bd178c8dd0a" providerId="ADAL" clId="{2C865093-BD59-48FA-AD74-A9E2F6307DB0}" dt="2024-09-12T11:28:13.214" v="4678"/>
        <pc:sldMkLst>
          <pc:docMk/>
          <pc:sldMk cId="3033925966" sldId="289"/>
        </pc:sldMkLst>
      </pc:sldChg>
      <pc:sldChg chg="addSp delSp modSp add del mod delAnim">
        <pc:chgData name="Ahmed Mahmoud" userId="a520bb48-7c22-4e5d-98d7-2bd178c8dd0a" providerId="ADAL" clId="{2C865093-BD59-48FA-AD74-A9E2F6307DB0}" dt="2024-09-11T19:57:06.415" v="4479" actId="47"/>
        <pc:sldMkLst>
          <pc:docMk/>
          <pc:sldMk cId="3196649617" sldId="289"/>
        </pc:sldMkLst>
        <pc:spChg chg="del">
          <ac:chgData name="Ahmed Mahmoud" userId="a520bb48-7c22-4e5d-98d7-2bd178c8dd0a" providerId="ADAL" clId="{2C865093-BD59-48FA-AD74-A9E2F6307DB0}" dt="2024-09-11T19:56:22.374" v="4473" actId="478"/>
          <ac:spMkLst>
            <pc:docMk/>
            <pc:sldMk cId="3196649617" sldId="289"/>
            <ac:spMk id="7" creationId="{0C9247D2-1142-0C46-7903-CBCA358B7862}"/>
          </ac:spMkLst>
        </pc:spChg>
        <pc:spChg chg="del">
          <ac:chgData name="Ahmed Mahmoud" userId="a520bb48-7c22-4e5d-98d7-2bd178c8dd0a" providerId="ADAL" clId="{2C865093-BD59-48FA-AD74-A9E2F6307DB0}" dt="2024-09-11T19:56:22.374" v="4473" actId="478"/>
          <ac:spMkLst>
            <pc:docMk/>
            <pc:sldMk cId="3196649617" sldId="289"/>
            <ac:spMk id="9" creationId="{63FE8159-6E58-0FDA-7492-F58EB7A9B334}"/>
          </ac:spMkLst>
        </pc:spChg>
        <pc:picChg chg="del mod">
          <ac:chgData name="Ahmed Mahmoud" userId="a520bb48-7c22-4e5d-98d7-2bd178c8dd0a" providerId="ADAL" clId="{2C865093-BD59-48FA-AD74-A9E2F6307DB0}" dt="2024-09-11T19:56:17.686" v="4471" actId="478"/>
          <ac:picMkLst>
            <pc:docMk/>
            <pc:sldMk cId="3196649617" sldId="289"/>
            <ac:picMk id="2" creationId="{C8DC5B2F-70CB-5769-A398-026C274E4A6D}"/>
          </ac:picMkLst>
        </pc:picChg>
        <pc:picChg chg="del mod">
          <ac:chgData name="Ahmed Mahmoud" userId="a520bb48-7c22-4e5d-98d7-2bd178c8dd0a" providerId="ADAL" clId="{2C865093-BD59-48FA-AD74-A9E2F6307DB0}" dt="2024-09-11T19:56:18.889" v="4472" actId="478"/>
          <ac:picMkLst>
            <pc:docMk/>
            <pc:sldMk cId="3196649617" sldId="289"/>
            <ac:picMk id="3" creationId="{AD871BF7-9ECF-1A0D-452C-2DAA91434C01}"/>
          </ac:picMkLst>
        </pc:picChg>
        <pc:picChg chg="del mod">
          <ac:chgData name="Ahmed Mahmoud" userId="a520bb48-7c22-4e5d-98d7-2bd178c8dd0a" providerId="ADAL" clId="{2C865093-BD59-48FA-AD74-A9E2F6307DB0}" dt="2024-09-11T19:56:16.512" v="4470" actId="478"/>
          <ac:picMkLst>
            <pc:docMk/>
            <pc:sldMk cId="3196649617" sldId="289"/>
            <ac:picMk id="4" creationId="{7F754E7D-A00D-5B42-FB15-5903302154DA}"/>
          </ac:picMkLst>
        </pc:picChg>
        <pc:picChg chg="add mod">
          <ac:chgData name="Ahmed Mahmoud" userId="a520bb48-7c22-4e5d-98d7-2bd178c8dd0a" providerId="ADAL" clId="{2C865093-BD59-48FA-AD74-A9E2F6307DB0}" dt="2024-09-11T19:57:03.430" v="4478" actId="1076"/>
          <ac:picMkLst>
            <pc:docMk/>
            <pc:sldMk cId="3196649617" sldId="289"/>
            <ac:picMk id="5" creationId="{C1F6D613-E947-1CF2-740D-7A059EBD9E51}"/>
          </ac:picMkLst>
        </pc:picChg>
        <pc:picChg chg="add mod ord">
          <ac:chgData name="Ahmed Mahmoud" userId="a520bb48-7c22-4e5d-98d7-2bd178c8dd0a" providerId="ADAL" clId="{2C865093-BD59-48FA-AD74-A9E2F6307DB0}" dt="2024-09-11T19:57:00.977" v="4477"/>
          <ac:picMkLst>
            <pc:docMk/>
            <pc:sldMk cId="3196649617" sldId="289"/>
            <ac:picMk id="6" creationId="{B05B2064-DBF8-0719-5FD7-F4DA0287F438}"/>
          </ac:picMkLst>
        </pc:picChg>
      </pc:sldChg>
      <pc:sldChg chg="addSp delSp modSp new del mod modTransition">
        <pc:chgData name="Ahmed Mahmoud" userId="a520bb48-7c22-4e5d-98d7-2bd178c8dd0a" providerId="ADAL" clId="{2C865093-BD59-48FA-AD74-A9E2F6307DB0}" dt="2024-09-13T02:12:10.906" v="7061" actId="47"/>
        <pc:sldMkLst>
          <pc:docMk/>
          <pc:sldMk cId="1958553784" sldId="290"/>
        </pc:sldMkLst>
        <pc:spChg chg="mod">
          <ac:chgData name="Ahmed Mahmoud" userId="a520bb48-7c22-4e5d-98d7-2bd178c8dd0a" providerId="ADAL" clId="{2C865093-BD59-48FA-AD74-A9E2F6307DB0}" dt="2024-09-12T17:25:05.828" v="5742" actId="207"/>
          <ac:spMkLst>
            <pc:docMk/>
            <pc:sldMk cId="1958553784" sldId="290"/>
            <ac:spMk id="2" creationId="{27AAA05E-E1D0-0FBB-CB61-BB25A04D7FE9}"/>
          </ac:spMkLst>
        </pc:spChg>
        <pc:spChg chg="del">
          <ac:chgData name="Ahmed Mahmoud" userId="a520bb48-7c22-4e5d-98d7-2bd178c8dd0a" providerId="ADAL" clId="{2C865093-BD59-48FA-AD74-A9E2F6307DB0}" dt="2024-09-12T17:24:54.161" v="5734" actId="3680"/>
          <ac:spMkLst>
            <pc:docMk/>
            <pc:sldMk cId="1958553784" sldId="290"/>
            <ac:spMk id="3" creationId="{545A8E7D-A6AD-E7E2-AA74-94D0A85288BB}"/>
          </ac:spMkLst>
        </pc:spChg>
        <pc:graphicFrameChg chg="add mod ord modGraphic">
          <ac:chgData name="Ahmed Mahmoud" userId="a520bb48-7c22-4e5d-98d7-2bd178c8dd0a" providerId="ADAL" clId="{2C865093-BD59-48FA-AD74-A9E2F6307DB0}" dt="2024-09-12T19:38:36.376" v="6300" actId="14734"/>
          <ac:graphicFrameMkLst>
            <pc:docMk/>
            <pc:sldMk cId="1958553784" sldId="290"/>
            <ac:graphicFrameMk id="4" creationId="{2AA74D6D-2B8A-A31E-DD71-0D6DD7E00E2D}"/>
          </ac:graphicFrameMkLst>
        </pc:graphicFrameChg>
      </pc:sldChg>
      <pc:sldChg chg="addSp delSp modSp add del mod modTransition delAnim modAnim">
        <pc:chgData name="Ahmed Mahmoud" userId="a520bb48-7c22-4e5d-98d7-2bd178c8dd0a" providerId="ADAL" clId="{2C865093-BD59-48FA-AD74-A9E2F6307DB0}" dt="2024-09-12T17:14:14.170" v="5701" actId="47"/>
        <pc:sldMkLst>
          <pc:docMk/>
          <pc:sldMk cId="3387886402" sldId="290"/>
        </pc:sldMkLst>
        <pc:spChg chg="add del mod">
          <ac:chgData name="Ahmed Mahmoud" userId="a520bb48-7c22-4e5d-98d7-2bd178c8dd0a" providerId="ADAL" clId="{2C865093-BD59-48FA-AD74-A9E2F6307DB0}" dt="2024-09-12T17:14:01.936" v="5699" actId="478"/>
          <ac:spMkLst>
            <pc:docMk/>
            <pc:sldMk cId="3387886402" sldId="290"/>
            <ac:spMk id="5" creationId="{8C05713A-CBC3-CC30-D153-4240A87B7151}"/>
          </ac:spMkLst>
        </pc:spChg>
        <pc:graphicFrameChg chg="add del mod modGraphic">
          <ac:chgData name="Ahmed Mahmoud" userId="a520bb48-7c22-4e5d-98d7-2bd178c8dd0a" providerId="ADAL" clId="{2C865093-BD59-48FA-AD74-A9E2F6307DB0}" dt="2024-09-12T17:13:57.901" v="5698" actId="478"/>
          <ac:graphicFrameMkLst>
            <pc:docMk/>
            <pc:sldMk cId="3387886402" sldId="290"/>
            <ac:graphicFrameMk id="3" creationId="{FA394DEB-BAF5-9B9C-94D5-E2074D16A896}"/>
          </ac:graphicFrameMkLst>
        </pc:graphicFrameChg>
        <pc:picChg chg="del mod">
          <ac:chgData name="Ahmed Mahmoud" userId="a520bb48-7c22-4e5d-98d7-2bd178c8dd0a" providerId="ADAL" clId="{2C865093-BD59-48FA-AD74-A9E2F6307DB0}" dt="2024-09-12T17:13:57.901" v="5698" actId="478"/>
          <ac:picMkLst>
            <pc:docMk/>
            <pc:sldMk cId="3387886402" sldId="290"/>
            <ac:picMk id="15" creationId="{7294A1B8-5338-4A62-92B7-43D74CAA7973}"/>
          </ac:picMkLst>
        </pc:picChg>
        <pc:picChg chg="del">
          <ac:chgData name="Ahmed Mahmoud" userId="a520bb48-7c22-4e5d-98d7-2bd178c8dd0a" providerId="ADAL" clId="{2C865093-BD59-48FA-AD74-A9E2F6307DB0}" dt="2024-09-12T17:13:57.901" v="5698" actId="478"/>
          <ac:picMkLst>
            <pc:docMk/>
            <pc:sldMk cId="3387886402" sldId="290"/>
            <ac:picMk id="17" creationId="{2ABF4A10-3A2E-16FE-F77B-AE17B57A954D}"/>
          </ac:picMkLst>
        </pc:picChg>
        <pc:picChg chg="del">
          <ac:chgData name="Ahmed Mahmoud" userId="a520bb48-7c22-4e5d-98d7-2bd178c8dd0a" providerId="ADAL" clId="{2C865093-BD59-48FA-AD74-A9E2F6307DB0}" dt="2024-09-12T17:13:57.901" v="5698" actId="478"/>
          <ac:picMkLst>
            <pc:docMk/>
            <pc:sldMk cId="3387886402" sldId="290"/>
            <ac:picMk id="18" creationId="{6FF2A47D-6C0B-BE9D-8B98-1E315677AC9E}"/>
          </ac:picMkLst>
        </pc:picChg>
      </pc:sldChg>
      <pc:sldChg chg="modSp add del mod modTransition">
        <pc:chgData name="Ahmed Mahmoud" userId="a520bb48-7c22-4e5d-98d7-2bd178c8dd0a" providerId="ADAL" clId="{2C865093-BD59-48FA-AD74-A9E2F6307DB0}" dt="2024-09-13T02:12:12.101" v="7062" actId="47"/>
        <pc:sldMkLst>
          <pc:docMk/>
          <pc:sldMk cId="1731183619" sldId="291"/>
        </pc:sldMkLst>
        <pc:spChg chg="mod">
          <ac:chgData name="Ahmed Mahmoud" userId="a520bb48-7c22-4e5d-98d7-2bd178c8dd0a" providerId="ADAL" clId="{2C865093-BD59-48FA-AD74-A9E2F6307DB0}" dt="2024-09-12T17:28:16.520" v="5875" actId="20577"/>
          <ac:spMkLst>
            <pc:docMk/>
            <pc:sldMk cId="1731183619" sldId="291"/>
            <ac:spMk id="2" creationId="{27AAA05E-E1D0-0FBB-CB61-BB25A04D7FE9}"/>
          </ac:spMkLst>
        </pc:spChg>
        <pc:graphicFrameChg chg="mod modGraphic">
          <ac:chgData name="Ahmed Mahmoud" userId="a520bb48-7c22-4e5d-98d7-2bd178c8dd0a" providerId="ADAL" clId="{2C865093-BD59-48FA-AD74-A9E2F6307DB0}" dt="2024-09-12T19:55:08.321" v="6402" actId="13219"/>
          <ac:graphicFrameMkLst>
            <pc:docMk/>
            <pc:sldMk cId="1731183619" sldId="291"/>
            <ac:graphicFrameMk id="4" creationId="{2AA74D6D-2B8A-A31E-DD71-0D6DD7E00E2D}"/>
          </ac:graphicFrameMkLst>
        </pc:graphicFrameChg>
      </pc:sldChg>
      <pc:sldChg chg="addSp modSp add mod modTransition modAnim chgLayout">
        <pc:chgData name="Ahmed Mahmoud" userId="a520bb48-7c22-4e5d-98d7-2bd178c8dd0a" providerId="ADAL" clId="{2C865093-BD59-48FA-AD74-A9E2F6307DB0}" dt="2024-09-13T02:23:18.294" v="7083"/>
        <pc:sldMkLst>
          <pc:docMk/>
          <pc:sldMk cId="1863238316" sldId="292"/>
        </pc:sldMkLst>
        <pc:spChg chg="mod ord">
          <ac:chgData name="Ahmed Mahmoud" userId="a520bb48-7c22-4e5d-98d7-2bd178c8dd0a" providerId="ADAL" clId="{2C865093-BD59-48FA-AD74-A9E2F6307DB0}" dt="2024-09-12T17:30:44.777" v="5981" actId="700"/>
          <ac:spMkLst>
            <pc:docMk/>
            <pc:sldMk cId="1863238316" sldId="292"/>
            <ac:spMk id="2" creationId="{04BBC357-8BA7-AB9B-CE76-4F36D0CD318C}"/>
          </ac:spMkLst>
        </pc:spChg>
        <pc:spChg chg="add mod ord">
          <ac:chgData name="Ahmed Mahmoud" userId="a520bb48-7c22-4e5d-98d7-2bd178c8dd0a" providerId="ADAL" clId="{2C865093-BD59-48FA-AD74-A9E2F6307DB0}" dt="2024-09-12T17:32:17.428" v="6092" actId="20577"/>
          <ac:spMkLst>
            <pc:docMk/>
            <pc:sldMk cId="1863238316" sldId="292"/>
            <ac:spMk id="3" creationId="{BCDFC388-7266-4D32-CA70-FAC92FEE57A5}"/>
          </ac:spMkLst>
        </pc:spChg>
        <pc:picChg chg="add mod">
          <ac:chgData name="Ahmed Mahmoud" userId="a520bb48-7c22-4e5d-98d7-2bd178c8dd0a" providerId="ADAL" clId="{2C865093-BD59-48FA-AD74-A9E2F6307DB0}" dt="2024-09-13T02:20:03.848" v="7071"/>
          <ac:picMkLst>
            <pc:docMk/>
            <pc:sldMk cId="1863238316" sldId="292"/>
            <ac:picMk id="4" creationId="{197D882D-89F8-A71B-2EFB-8B13EB58E293}"/>
          </ac:picMkLst>
        </pc:picChg>
      </pc:sldChg>
      <pc:sldChg chg="add del setBg">
        <pc:chgData name="Ahmed Mahmoud" userId="a520bb48-7c22-4e5d-98d7-2bd178c8dd0a" providerId="ADAL" clId="{2C865093-BD59-48FA-AD74-A9E2F6307DB0}" dt="2024-09-12T17:38:59.363" v="6222"/>
        <pc:sldMkLst>
          <pc:docMk/>
          <pc:sldMk cId="273103049" sldId="293"/>
        </pc:sldMkLst>
      </pc:sldChg>
      <pc:sldChg chg="modSp add del mod">
        <pc:chgData name="Ahmed Mahmoud" userId="a520bb48-7c22-4e5d-98d7-2bd178c8dd0a" providerId="ADAL" clId="{2C865093-BD59-48FA-AD74-A9E2F6307DB0}" dt="2024-09-13T02:12:13.218" v="7063" actId="47"/>
        <pc:sldMkLst>
          <pc:docMk/>
          <pc:sldMk cId="1385516680" sldId="293"/>
        </pc:sldMkLst>
        <pc:graphicFrameChg chg="mod modGraphic">
          <ac:chgData name="Ahmed Mahmoud" userId="a520bb48-7c22-4e5d-98d7-2bd178c8dd0a" providerId="ADAL" clId="{2C865093-BD59-48FA-AD74-A9E2F6307DB0}" dt="2024-09-12T19:55:29.282" v="6404" actId="20577"/>
          <ac:graphicFrameMkLst>
            <pc:docMk/>
            <pc:sldMk cId="1385516680" sldId="293"/>
            <ac:graphicFrameMk id="4" creationId="{2AA74D6D-2B8A-A31E-DD71-0D6DD7E00E2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B1B26-4E8D-4EA0-BFF2-F51A7462C35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83B86-F537-4322-B27F-9B2179C5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83B86-F537-4322-B27F-9B2179C55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D9C2-B6B3-BD16-605F-1CBD92CA1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B465A-524D-6DE9-254E-26DA503E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2873-F873-1E46-C91E-1E4EFB9F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0797-76F6-16E6-382F-A76E8488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0474-8B17-AEA0-1EEE-7FF01C96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6F2F-9928-30EA-2F24-7F5A92B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E78FF-F4A7-001F-D4CA-3F669929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FA54-B9BA-BC0C-A30E-D882E3A4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AE34-9F28-A660-2BAA-C6700C0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0945-D573-CFEF-8517-192E2949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29DE3-C792-7E3A-7CE6-00A4ED5EF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B5074-E0D4-2EB3-D56D-C5CDDB116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C410-6D76-1780-5649-AD645E57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072B-B245-CAAB-24BD-1EB72045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C2E7-41E3-FC5C-306D-46135A84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CB9B-4422-6535-F82B-797E9F0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9F3D-AC00-4A01-0C4F-047EE6D7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B222-29DF-E8E9-A297-EF4086F1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3EB9-52BE-8AB0-F44E-50F3A965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83A4-08E8-F5C2-91CF-BF9BB530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9B26-6D36-BAF4-ADD9-C0E8C3E6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6A41-4674-2333-F4C3-2B06C278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B4CD-CE56-BEAF-CD5F-0A92D10E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DFF5-05E1-021D-C50C-95518CCD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22C6-A5EC-33D4-AD0F-839A62AA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B770-E9DD-F98E-1A51-B4B36932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C74F-6885-7186-0C46-27E76452A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94DB9-EC1B-BD15-F5B2-57D9ACE18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ADB10-AF47-9BA0-0071-2FC8D9EE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599F-5585-F13A-639D-65168D80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6B898-1436-FB8E-69D9-08FEB7AD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4390-5858-F0D5-4FC0-35658227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06209-67B2-5BC2-3607-E8D71D9D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3B2-8FF0-9FD6-5B32-FADD4F9B0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FD774-63A4-D40C-58CD-B438DC1C0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8F272-7504-EC06-68CB-84552F89A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C793D-DAAD-CCB4-1645-93B7AC18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6E886-C4E0-13B6-59C4-D09D108D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C1BAF-3DBE-B3E0-A91E-7E64324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A552-0F3B-32DF-0102-5019E41D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C81FE-BFAC-9997-D89B-8A3F605B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93384-C9C5-4A12-05D5-C19061A1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D4603-2775-869A-C9E8-BE4785E0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DFC1F-7AC0-488D-C5CE-48341E43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49776-9BFF-A9F1-3ED0-3B33EE33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8893B-C4BE-2F76-4E37-2E5B4F59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984F-12B7-9007-C75B-B4344379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4EC9-BF69-0DC6-DA6E-3B4823FE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F6FD-C052-A1DC-898E-BE658E5A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741A-045A-4BEB-D84F-C96E6030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9F760-D88D-33F7-57F5-2856A660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291AF-F1FF-EB27-F475-F1458EF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5473-68E5-C377-AAB1-DBFFC78C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97B22-B2E2-643B-108C-13B53F5C9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B8E0-A25C-8DBB-F37C-6B583D35C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20CFF-FB33-6F0E-BB3B-08F2A1C5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09CE6-FE90-0147-F8FD-33BB9ED9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10F9-9309-F572-073C-2670611F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012BD-4EB9-ED0C-9E46-EE411EC9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6210-632E-AE68-70A9-20DFD2E8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204B-1E37-4555-49C7-6410D8417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0454-3FFF-48AB-B832-F51A620EF6A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54FE-EB09-70A2-4F5C-D9F3B1AA4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93BC-C138-09B4-B737-07B14BDB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42C6A-7177-4957-B4FB-E3A9E2CD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0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OFv_lij0VG9sELH0q6_QnRbGR7eHstvI&amp;si=RrZgSICckMm4s4S_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pdf_doc/images/images_ug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4BD-EA9A-65BF-9D7A-D04BD6EDA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Image Processing with MATLAB®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5A6CB-FAA4-3BDB-FB15-C10A5F8A0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Amr Amin</a:t>
            </a:r>
          </a:p>
          <a:p>
            <a:r>
              <a:rPr lang="en-US" dirty="0"/>
              <a:t>Ahmed Alqassas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D80EF-089C-D4C3-4F50-A43634E16CF3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* Check this link for summarized video on YouTube </a:t>
            </a:r>
            <a:r>
              <a:rPr lang="en-US" sz="1000" b="1" i="1" dirty="0">
                <a:solidFill>
                  <a:srgbClr val="0000FF"/>
                </a:solidFill>
                <a:latin typeface="Consolas" panose="020B0609020204030204" pitchFamily="49" charset="0"/>
                <a:hlinkClick r:id="rId3"/>
              </a:rPr>
              <a:t>https://youtube.com/playlist?list=PLOFv_lij0VG9sELH0q6_QnRbGR7eHstvI&amp;si=RrZgSICckMm4s4S_</a:t>
            </a:r>
            <a:endParaRPr lang="en-US" sz="1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1">
                <a:lumMod val="5000"/>
                <a:lumOff val="95000"/>
                <a:alpha val="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357-8BA7-AB9B-CE76-4F36D0C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MATLAB®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B25A-997E-3C74-E667-B99BC19A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MATLAB stores most images as </a:t>
            </a:r>
            <a:r>
              <a:rPr lang="en-US" dirty="0">
                <a:solidFill>
                  <a:srgbClr val="FF0000"/>
                </a:solidFill>
              </a:rPr>
              <a:t>matrices</a:t>
            </a:r>
            <a:r>
              <a:rPr lang="en-US" dirty="0"/>
              <a:t>, in which each </a:t>
            </a:r>
            <a:r>
              <a:rPr lang="en-US" dirty="0">
                <a:solidFill>
                  <a:srgbClr val="FF0000"/>
                </a:solidFill>
              </a:rPr>
              <a:t>element</a:t>
            </a:r>
            <a:r>
              <a:rPr lang="en-US" dirty="0"/>
              <a:t> of the matrix corresponds to </a:t>
            </a:r>
            <a:r>
              <a:rPr lang="en-US" dirty="0">
                <a:solidFill>
                  <a:srgbClr val="FF0000"/>
                </a:solidFill>
              </a:rPr>
              <a:t>a single pixel </a:t>
            </a:r>
            <a:r>
              <a:rPr lang="en-US" dirty="0"/>
              <a:t>in the displayed image. </a:t>
            </a:r>
          </a:p>
        </p:txBody>
      </p:sp>
    </p:spTree>
    <p:extLst>
      <p:ext uri="{BB962C8B-B14F-4D97-AF65-F5344CB8AC3E}">
        <p14:creationId xmlns:p14="http://schemas.microsoft.com/office/powerpoint/2010/main" val="378144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1">
                <a:lumMod val="5000"/>
                <a:lumOff val="95000"/>
                <a:alpha val="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105403-C94D-7A2A-D145-4E68A34E7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CD051-C9B2-56B4-DF09-464ED4C213AE}"/>
              </a:ext>
            </a:extLst>
          </p:cNvPr>
          <p:cNvSpPr txBox="1"/>
          <p:nvPr/>
        </p:nvSpPr>
        <p:spPr>
          <a:xfrm>
            <a:off x="3657600" y="12308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peppers.png</a:t>
            </a:r>
          </a:p>
        </p:txBody>
      </p:sp>
    </p:spTree>
    <p:extLst>
      <p:ext uri="{BB962C8B-B14F-4D97-AF65-F5344CB8AC3E}">
        <p14:creationId xmlns:p14="http://schemas.microsoft.com/office/powerpoint/2010/main" val="2880443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le of peppers and garlic&#10;&#10;Description automatically generated">
            <a:extLst>
              <a:ext uri="{FF2B5EF4-FFF2-40B4-BE49-F238E27FC236}">
                <a16:creationId xmlns:a16="http://schemas.microsoft.com/office/drawing/2014/main" id="{C8DC5B2F-70CB-5769-A398-026C274E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4" y="1600200"/>
            <a:ext cx="48768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CA88F-4A03-2616-77D2-E0E1F59762AB}"/>
              </a:ext>
            </a:extLst>
          </p:cNvPr>
          <p:cNvSpPr txBox="1"/>
          <p:nvPr/>
        </p:nvSpPr>
        <p:spPr>
          <a:xfrm>
            <a:off x="5728354" y="1600200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imread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'peppers.png'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gray_img</a:t>
            </a:r>
            <a:r>
              <a:rPr lang="en-US" dirty="0">
                <a:latin typeface="Consolas" panose="020B0609020204030204" pitchFamily="49" charset="0"/>
              </a:rPr>
              <a:t> = rgb2gray(</a:t>
            </a:r>
            <a:r>
              <a:rPr lang="en-US" dirty="0" err="1">
                <a:latin typeface="Consolas" panose="020B0609020204030204" pitchFamily="49" charset="0"/>
              </a:rPr>
              <a:t>gray_img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imshow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gray_img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&gt;&gt; size(</a:t>
            </a:r>
            <a:r>
              <a:rPr lang="en-US" dirty="0" err="1">
                <a:latin typeface="Consolas" panose="020B0609020204030204" pitchFamily="49" charset="0"/>
              </a:rPr>
              <a:t>gray_img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384   512</a:t>
            </a:r>
          </a:p>
        </p:txBody>
      </p:sp>
    </p:spTree>
    <p:extLst>
      <p:ext uri="{BB962C8B-B14F-4D97-AF65-F5344CB8AC3E}">
        <p14:creationId xmlns:p14="http://schemas.microsoft.com/office/powerpoint/2010/main" val="3665940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DC5B2F-70CB-5769-A398-026C274E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554" y="1600200"/>
            <a:ext cx="48768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E8159-6E58-0FDA-7492-F58EB7A9B334}"/>
              </a:ext>
            </a:extLst>
          </p:cNvPr>
          <p:cNvSpPr txBox="1"/>
          <p:nvPr/>
        </p:nvSpPr>
        <p:spPr>
          <a:xfrm>
            <a:off x="5728353" y="1600200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imread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'peppers.png'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imshow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&gt;&gt; size(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384   512     3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F016D-6F8B-9364-7C3D-E5A066D1E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4" y="1600200"/>
            <a:ext cx="487680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13A10E-52C8-E323-80CE-25C3D88EA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42" y="1802725"/>
            <a:ext cx="48768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6416FF-E626-DD4B-B569-A2ADD76F9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0" y="2007964"/>
            <a:ext cx="48768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7966F-19AC-04AA-446A-653B8A53EEB0}"/>
              </a:ext>
            </a:extLst>
          </p:cNvPr>
          <p:cNvSpPr txBox="1"/>
          <p:nvPr/>
        </p:nvSpPr>
        <p:spPr>
          <a:xfrm>
            <a:off x="430930" y="5870803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* Check lab 1 manual in video description to learn how to split an image into its channels</a:t>
            </a:r>
          </a:p>
        </p:txBody>
      </p:sp>
    </p:spTree>
    <p:extLst>
      <p:ext uri="{BB962C8B-B14F-4D97-AF65-F5344CB8AC3E}">
        <p14:creationId xmlns:p14="http://schemas.microsoft.com/office/powerpoint/2010/main" val="1275928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DC5B2F-70CB-5769-A398-026C274E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554" y="1600200"/>
            <a:ext cx="48768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E8159-6E58-0FDA-7492-F58EB7A9B334}"/>
              </a:ext>
            </a:extLst>
          </p:cNvPr>
          <p:cNvSpPr txBox="1"/>
          <p:nvPr/>
        </p:nvSpPr>
        <p:spPr>
          <a:xfrm>
            <a:off x="5728353" y="1600200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imread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'peppers.png'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imshow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&gt;&gt; size(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384   512     3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5E6A6-2302-A07A-9F67-ECA9A4C4CD04}"/>
              </a:ext>
            </a:extLst>
          </p:cNvPr>
          <p:cNvSpPr txBox="1"/>
          <p:nvPr/>
        </p:nvSpPr>
        <p:spPr>
          <a:xfrm>
            <a:off x="5728353" y="3844498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whos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rgb_img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Name        Size              Bytes   Class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     384x512x3         589824  uint8 </a:t>
            </a:r>
          </a:p>
        </p:txBody>
      </p:sp>
    </p:spTree>
    <p:extLst>
      <p:ext uri="{BB962C8B-B14F-4D97-AF65-F5344CB8AC3E}">
        <p14:creationId xmlns:p14="http://schemas.microsoft.com/office/powerpoint/2010/main" val="4192349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7C1C0-A05F-6B80-A678-12B477D7DF14}"/>
              </a:ext>
            </a:extLst>
          </p:cNvPr>
          <p:cNvSpPr txBox="1"/>
          <p:nvPr/>
        </p:nvSpPr>
        <p:spPr>
          <a:xfrm>
            <a:off x="2864177" y="3429000"/>
            <a:ext cx="646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Bytes</a:t>
            </a:r>
            <a:r>
              <a:rPr lang="en-US" dirty="0"/>
              <a:t> tells you that the image occupies </a:t>
            </a:r>
            <a:r>
              <a:rPr lang="en-US" b="1" dirty="0"/>
              <a:t>589,824 </a:t>
            </a:r>
            <a:r>
              <a:rPr lang="en-US" dirty="0"/>
              <a:t>bytes (0.59 MB) in the MATLAB workspace.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file size on device storage.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6C183-556F-8D8D-0CF1-707F4E022567}"/>
              </a:ext>
            </a:extLst>
          </p:cNvPr>
          <p:cNvSpPr txBox="1"/>
          <p:nvPr/>
        </p:nvSpPr>
        <p:spPr>
          <a:xfrm>
            <a:off x="2864177" y="4945876"/>
            <a:ext cx="646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dirty="0"/>
              <a:t> tells you how many Bytes per element are used. </a:t>
            </a:r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b="1" dirty="0"/>
              <a:t> </a:t>
            </a:r>
            <a:r>
              <a:rPr lang="en-US" dirty="0"/>
              <a:t>means that 8 bits are used to represent each element.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7B4F7-19D9-A306-DA89-3061306E85DD}"/>
              </a:ext>
            </a:extLst>
          </p:cNvPr>
          <p:cNvSpPr txBox="1"/>
          <p:nvPr/>
        </p:nvSpPr>
        <p:spPr>
          <a:xfrm>
            <a:off x="2864177" y="1456189"/>
            <a:ext cx="6463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whos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rgb_img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Name        Size  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Bytes   Class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rgb_img</a:t>
            </a:r>
            <a:r>
              <a:rPr lang="en-US" dirty="0">
                <a:latin typeface="Consolas" panose="020B0609020204030204" pitchFamily="49" charset="0"/>
              </a:rPr>
              <a:t>     384x512x3         589824  uint8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7DA42-6E59-43DC-EDF7-A29353C9D85E}"/>
              </a:ext>
            </a:extLst>
          </p:cNvPr>
          <p:cNvSpPr txBox="1"/>
          <p:nvPr/>
        </p:nvSpPr>
        <p:spPr>
          <a:xfrm>
            <a:off x="1855439" y="4945876"/>
            <a:ext cx="100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Bit-depth</a:t>
            </a:r>
          </a:p>
        </p:txBody>
      </p:sp>
    </p:spTree>
    <p:extLst>
      <p:ext uri="{BB962C8B-B14F-4D97-AF65-F5344CB8AC3E}">
        <p14:creationId xmlns:p14="http://schemas.microsoft.com/office/powerpoint/2010/main" val="2721269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1ED0-EC75-5EE2-FBAA-E0F9008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F924-1F87-5704-CC74-02146B11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number of bytes necessary to store an </a:t>
            </a:r>
            <a:r>
              <a:rPr lang="en-US" i="1" dirty="0">
                <a:solidFill>
                  <a:srgbClr val="FF0000"/>
                </a:solidFill>
              </a:rPr>
              <a:t>uncompressed</a:t>
            </a:r>
            <a:r>
              <a:rPr lang="en-US" dirty="0"/>
              <a:t> RGB color image of size 384 × 512 pixels using 8, 12,16, and 64 bits per color channel.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CAB155-95EC-43FF-81B7-6BE54C349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31610"/>
              </p:ext>
            </p:extLst>
          </p:nvPr>
        </p:nvGraphicFramePr>
        <p:xfrm>
          <a:off x="831323" y="3190875"/>
          <a:ext cx="10515600" cy="219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806048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47632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589106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24215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594520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05584247"/>
                    </a:ext>
                  </a:extLst>
                </a:gridCol>
              </a:tblGrid>
              <a:tr h="43962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bit-depth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Channels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Bytes/element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Size (in 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22141"/>
                  </a:ext>
                </a:extLst>
              </a:tr>
              <a:tr h="43962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8-bits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8/8 = 1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Helvetica" panose="020B0604020202020204" pitchFamily="34" charset="0"/>
                        </a:rPr>
                        <a:t>589,824</a:t>
                      </a:r>
                    </a:p>
                  </a:txBody>
                  <a:tcPr marL="38100" marR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50566"/>
                  </a:ext>
                </a:extLst>
              </a:tr>
              <a:tr h="43962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12-bits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12/8 = 1.5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Helvetica" panose="020B0604020202020204" pitchFamily="34" charset="0"/>
                        </a:rPr>
                        <a:t>884,736</a:t>
                      </a:r>
                    </a:p>
                  </a:txBody>
                  <a:tcPr marL="38100" marR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16007"/>
                  </a:ext>
                </a:extLst>
              </a:tr>
              <a:tr h="43962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16-bits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16/8 = 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Helvetica" panose="020B0604020202020204" pitchFamily="34" charset="0"/>
                        </a:rPr>
                        <a:t>1,179,648</a:t>
                      </a:r>
                    </a:p>
                  </a:txBody>
                  <a:tcPr marL="38100" marR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88298"/>
                  </a:ext>
                </a:extLst>
              </a:tr>
              <a:tr h="43962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64-bits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64/8 = 8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Helvetica" panose="020B0604020202020204" pitchFamily="34" charset="0"/>
                        </a:rPr>
                        <a:t>4,718,592</a:t>
                      </a:r>
                    </a:p>
                  </a:txBody>
                  <a:tcPr marL="38100" marR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9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12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357-8BA7-AB9B-CE76-4F36D0C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C388-7266-4D32-CA70-FAC92FE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Binary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Grayscale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Indexed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Truecolor</a:t>
            </a:r>
            <a:r>
              <a:rPr lang="en-US" dirty="0">
                <a:solidFill>
                  <a:schemeClr val="bg1"/>
                </a:solidFill>
              </a:rPr>
              <a:t> (or RGB)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Label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more.. </a:t>
            </a:r>
          </a:p>
        </p:txBody>
      </p:sp>
    </p:spTree>
    <p:extLst>
      <p:ext uri="{BB962C8B-B14F-4D97-AF65-F5344CB8AC3E}">
        <p14:creationId xmlns:p14="http://schemas.microsoft.com/office/powerpoint/2010/main" val="186323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 dir="r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3E04-58D6-BD86-30D7-DC500704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8413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30C397-625C-7A10-251A-13D0D402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28" y="1584874"/>
            <a:ext cx="2504352" cy="3321073"/>
          </a:xfrm>
          <a:prstGeom prst="roundRect">
            <a:avLst>
              <a:gd name="adj" fmla="val 5022"/>
            </a:avLst>
          </a:prstGeom>
          <a:ln>
            <a:noFill/>
          </a:ln>
          <a:effectLst>
            <a:outerShdw blurRad="800100" dir="10740000" algn="ctr" rotWithShape="0">
              <a:srgbClr val="000000">
                <a:alpha val="18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E3581-EE4E-54EB-A775-95EDCDCFA685}"/>
              </a:ext>
            </a:extLst>
          </p:cNvPr>
          <p:cNvSpPr txBox="1"/>
          <p:nvPr/>
        </p:nvSpPr>
        <p:spPr>
          <a:xfrm>
            <a:off x="6581323" y="5198179"/>
            <a:ext cx="257445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https://www.mathworks.com/help/pdf_doc/images/images_ug.pdf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FE503-0B3C-4983-68FF-884982CA5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183" r="5841" b="1839"/>
          <a:stretch/>
        </p:blipFill>
        <p:spPr>
          <a:xfrm>
            <a:off x="3177425" y="1591056"/>
            <a:ext cx="2434249" cy="3314891"/>
          </a:xfrm>
          <a:prstGeom prst="roundRect">
            <a:avLst>
              <a:gd name="adj" fmla="val 5022"/>
            </a:avLst>
          </a:prstGeom>
          <a:ln>
            <a:noFill/>
          </a:ln>
          <a:effectLst>
            <a:outerShdw blurRad="800100" dir="10740000" algn="ctr" rotWithShape="0">
              <a:srgbClr val="000000">
                <a:alpha val="1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9101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357-8BA7-AB9B-CE76-4F36D0C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3C0C-2540-E2DC-4744-C7757278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digital image is composed of a finite number of elements, each of which has a particular location and value.</a:t>
            </a:r>
          </a:p>
        </p:txBody>
      </p:sp>
    </p:spTree>
    <p:extLst>
      <p:ext uri="{BB962C8B-B14F-4D97-AF65-F5344CB8AC3E}">
        <p14:creationId xmlns:p14="http://schemas.microsoft.com/office/powerpoint/2010/main" val="200843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357-8BA7-AB9B-CE76-4F36D0C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3C0C-2540-E2DC-4744-C7757278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digital image is composed of a </a:t>
            </a:r>
            <a:r>
              <a:rPr lang="en-US" dirty="0">
                <a:solidFill>
                  <a:srgbClr val="0000FF"/>
                </a:solidFill>
              </a:rPr>
              <a:t>finite number of elements</a:t>
            </a:r>
            <a:r>
              <a:rPr lang="en-US" dirty="0">
                <a:solidFill>
                  <a:schemeClr val="bg1"/>
                </a:solidFill>
              </a:rPr>
              <a:t>, each of which has a particular location and value. </a:t>
            </a:r>
          </a:p>
        </p:txBody>
      </p:sp>
    </p:spTree>
    <p:extLst>
      <p:ext uri="{BB962C8B-B14F-4D97-AF65-F5344CB8AC3E}">
        <p14:creationId xmlns:p14="http://schemas.microsoft.com/office/powerpoint/2010/main" val="183115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357-8BA7-AB9B-CE76-4F36D0C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3C0C-2540-E2DC-4744-C7757278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digital image is composed of a </a:t>
            </a:r>
            <a:r>
              <a:rPr lang="en-US" dirty="0">
                <a:solidFill>
                  <a:srgbClr val="0000FF"/>
                </a:solidFill>
              </a:rPr>
              <a:t>finite number of elements</a:t>
            </a:r>
            <a:r>
              <a:rPr lang="en-US" dirty="0">
                <a:solidFill>
                  <a:schemeClr val="bg1"/>
                </a:solidFill>
              </a:rPr>
              <a:t>, each of which has a particular </a:t>
            </a:r>
            <a:r>
              <a:rPr lang="en-US" dirty="0">
                <a:solidFill>
                  <a:srgbClr val="0000FF"/>
                </a:solidFill>
              </a:rPr>
              <a:t>location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020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357-8BA7-AB9B-CE76-4F36D0C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3C0C-2540-E2DC-4744-C7757278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digital image is composed of a </a:t>
            </a:r>
            <a:r>
              <a:rPr lang="en-US" dirty="0">
                <a:solidFill>
                  <a:srgbClr val="0000FF"/>
                </a:solidFill>
              </a:rPr>
              <a:t>finite number of elements</a:t>
            </a:r>
            <a:r>
              <a:rPr lang="en-US" dirty="0">
                <a:solidFill>
                  <a:schemeClr val="bg1"/>
                </a:solidFill>
              </a:rPr>
              <a:t>, each of which has a particular </a:t>
            </a:r>
            <a:r>
              <a:rPr lang="en-US" dirty="0">
                <a:solidFill>
                  <a:srgbClr val="0000FF"/>
                </a:solidFill>
              </a:rPr>
              <a:t>location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, called Pixels.</a:t>
            </a:r>
          </a:p>
        </p:txBody>
      </p:sp>
    </p:spTree>
    <p:extLst>
      <p:ext uri="{BB962C8B-B14F-4D97-AF65-F5344CB8AC3E}">
        <p14:creationId xmlns:p14="http://schemas.microsoft.com/office/powerpoint/2010/main" val="129440230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>
            <a:extLst>
              <a:ext uri="{FF2B5EF4-FFF2-40B4-BE49-F238E27FC236}">
                <a16:creationId xmlns:a16="http://schemas.microsoft.com/office/drawing/2014/main" id="{72535CD0-F009-449D-9256-99CD8112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7262" y="-901648"/>
            <a:ext cx="6205728" cy="8777120"/>
          </a:xfrm>
          <a:prstGeom prst="rect">
            <a:avLst/>
          </a:prstGeom>
          <a:effectLst>
            <a:outerShdw blurRad="1193800" dist="673100" dir="6720000" sx="90000" sy="90000" algn="ctr" rotWithShape="0">
              <a:srgbClr val="000000">
                <a:alpha val="27000"/>
              </a:srgbClr>
            </a:outerShdw>
          </a:effec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DAD78BD-FC2E-8AE0-3820-E199E55FB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3574" y="701791"/>
            <a:ext cx="6205728" cy="87771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DE813CF-9DA4-D918-EE52-3C20DF560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3028" y="645616"/>
            <a:ext cx="6205728" cy="877712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B5C87E9-C09F-FA13-00C5-53EBAA6F4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9340" y="-877824"/>
            <a:ext cx="6205728" cy="87771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6F30F9C-CD75-270A-EBEA-7624E7233228}"/>
              </a:ext>
            </a:extLst>
          </p:cNvPr>
          <p:cNvSpPr txBox="1"/>
          <p:nvPr/>
        </p:nvSpPr>
        <p:spPr>
          <a:xfrm>
            <a:off x="5648160" y="1063313"/>
            <a:ext cx="134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Incident light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FD4704-7AB0-8CAE-476E-40781D7902C3}"/>
              </a:ext>
            </a:extLst>
          </p:cNvPr>
          <p:cNvSpPr txBox="1"/>
          <p:nvPr/>
        </p:nvSpPr>
        <p:spPr>
          <a:xfrm>
            <a:off x="5748744" y="4757177"/>
            <a:ext cx="20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Image element </a:t>
            </a:r>
            <a:r>
              <a:rPr lang="en-US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I(u, v)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15DF73-1427-9621-FF12-56E8480E41B2}"/>
              </a:ext>
            </a:extLst>
          </p:cNvPr>
          <p:cNvSpPr txBox="1"/>
          <p:nvPr/>
        </p:nvSpPr>
        <p:spPr>
          <a:xfrm>
            <a:off x="7518445" y="3486912"/>
            <a:ext cx="135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Sensor array</a:t>
            </a:r>
          </a:p>
        </p:txBody>
      </p:sp>
    </p:spTree>
    <p:extLst>
      <p:ext uri="{BB962C8B-B14F-4D97-AF65-F5344CB8AC3E}">
        <p14:creationId xmlns:p14="http://schemas.microsoft.com/office/powerpoint/2010/main" val="359248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>
            <a:extLst>
              <a:ext uri="{FF2B5EF4-FFF2-40B4-BE49-F238E27FC236}">
                <a16:creationId xmlns:a16="http://schemas.microsoft.com/office/drawing/2014/main" id="{72535CD0-F009-449D-9256-99CD8112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8170" y="-901648"/>
            <a:ext cx="6205728" cy="8777120"/>
          </a:xfrm>
          <a:prstGeom prst="rect">
            <a:avLst/>
          </a:prstGeom>
          <a:effectLst>
            <a:outerShdw blurRad="1193800" dist="673100" dir="6720000" sx="90000" sy="90000" algn="ctr" rotWithShape="0">
              <a:srgbClr val="000000">
                <a:alpha val="27000"/>
              </a:srgbClr>
            </a:outerShdw>
          </a:effec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DAD78BD-FC2E-8AE0-3820-E199E55FB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41858" y="701791"/>
            <a:ext cx="6205728" cy="87771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DE813CF-9DA4-D918-EE52-3C20DF560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596" y="645616"/>
            <a:ext cx="6205728" cy="877712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B5C87E9-C09F-FA13-00C5-53EBAA6F4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66092" y="-877824"/>
            <a:ext cx="6205728" cy="87771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6F30F9C-CD75-270A-EBEA-7624E7233228}"/>
              </a:ext>
            </a:extLst>
          </p:cNvPr>
          <p:cNvSpPr txBox="1"/>
          <p:nvPr/>
        </p:nvSpPr>
        <p:spPr>
          <a:xfrm>
            <a:off x="2612728" y="1063313"/>
            <a:ext cx="134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Incident light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FD4704-7AB0-8CAE-476E-40781D7902C3}"/>
              </a:ext>
            </a:extLst>
          </p:cNvPr>
          <p:cNvSpPr txBox="1"/>
          <p:nvPr/>
        </p:nvSpPr>
        <p:spPr>
          <a:xfrm>
            <a:off x="2713312" y="4757177"/>
            <a:ext cx="20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Image element </a:t>
            </a:r>
            <a:r>
              <a:rPr lang="en-US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I(u, v)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15DF73-1427-9621-FF12-56E8480E41B2}"/>
              </a:ext>
            </a:extLst>
          </p:cNvPr>
          <p:cNvSpPr txBox="1"/>
          <p:nvPr/>
        </p:nvSpPr>
        <p:spPr>
          <a:xfrm>
            <a:off x="4496493" y="3510736"/>
            <a:ext cx="135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Sensor array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434B3E-1033-000B-FA1C-D2C881FD009A}"/>
              </a:ext>
            </a:extLst>
          </p:cNvPr>
          <p:cNvSpPr txBox="1"/>
          <p:nvPr/>
        </p:nvSpPr>
        <p:spPr>
          <a:xfrm>
            <a:off x="8283211" y="1621753"/>
            <a:ext cx="11176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F8F2E-0AF9-0BE5-8334-C89631EA991B}"/>
              </a:ext>
            </a:extLst>
          </p:cNvPr>
          <p:cNvSpPr txBox="1"/>
          <p:nvPr/>
        </p:nvSpPr>
        <p:spPr>
          <a:xfrm>
            <a:off x="10038479" y="1621753"/>
            <a:ext cx="14654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Quantization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FDC99C-9470-7233-EAEE-A2951608F197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>
            <a:off x="9400825" y="1806419"/>
            <a:ext cx="6376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409E1FA-925A-AAF5-226C-99DCAB2718B3}"/>
              </a:ext>
            </a:extLst>
          </p:cNvPr>
          <p:cNvSpPr txBox="1"/>
          <p:nvPr/>
        </p:nvSpPr>
        <p:spPr>
          <a:xfrm>
            <a:off x="6293905" y="1621753"/>
            <a:ext cx="13516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Acquisition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5F88F5-987C-E2C3-C320-4A661772DE5D}"/>
              </a:ext>
            </a:extLst>
          </p:cNvPr>
          <p:cNvCxnSpPr>
            <a:stCxn id="66" idx="3"/>
            <a:endCxn id="61" idx="1"/>
          </p:cNvCxnSpPr>
          <p:nvPr/>
        </p:nvCxnSpPr>
        <p:spPr>
          <a:xfrm>
            <a:off x="7645557" y="1806419"/>
            <a:ext cx="6376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B460D9-5AA9-A50F-0DEB-D7E37BF5B075}"/>
              </a:ext>
            </a:extLst>
          </p:cNvPr>
          <p:cNvSpPr txBox="1"/>
          <p:nvPr/>
        </p:nvSpPr>
        <p:spPr>
          <a:xfrm>
            <a:off x="6293904" y="2209132"/>
            <a:ext cx="5282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Sampling</a:t>
            </a:r>
            <a:r>
              <a:rPr lang="en-US" dirty="0"/>
              <a:t> captures continues signal at discrete-time points.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F7605-67E6-48E8-79C9-F62ED28B4A47}"/>
              </a:ext>
            </a:extLst>
          </p:cNvPr>
          <p:cNvSpPr txBox="1"/>
          <p:nvPr/>
        </p:nvSpPr>
        <p:spPr>
          <a:xfrm>
            <a:off x="6293905" y="2927024"/>
            <a:ext cx="5282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Quantization</a:t>
            </a:r>
            <a:r>
              <a:rPr lang="en-US" dirty="0"/>
              <a:t> is reducing the number of distinct colors or intensities in an image. </a:t>
            </a:r>
          </a:p>
        </p:txBody>
      </p:sp>
    </p:spTree>
    <p:extLst>
      <p:ext uri="{BB962C8B-B14F-4D97-AF65-F5344CB8AC3E}">
        <p14:creationId xmlns:p14="http://schemas.microsoft.com/office/powerpoint/2010/main" val="406146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357-8BA7-AB9B-CE76-4F36D0C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 in MATLAB®</a:t>
            </a:r>
          </a:p>
        </p:txBody>
      </p:sp>
    </p:spTree>
    <p:extLst>
      <p:ext uri="{BB962C8B-B14F-4D97-AF65-F5344CB8AC3E}">
        <p14:creationId xmlns:p14="http://schemas.microsoft.com/office/powerpoint/2010/main" val="406552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 dir="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552</Words>
  <Application>Microsoft Office PowerPoint</Application>
  <PresentationFormat>Widescreen</PresentationFormat>
  <Paragraphs>103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Helvetica</vt:lpstr>
      <vt:lpstr>Times New Roman</vt:lpstr>
      <vt:lpstr>Office Theme</vt:lpstr>
      <vt:lpstr>Image Processing with MATLAB®</vt:lpstr>
      <vt:lpstr>PowerPoint Presentation</vt:lpstr>
      <vt:lpstr>Digital Images</vt:lpstr>
      <vt:lpstr>Digital Images</vt:lpstr>
      <vt:lpstr>Digital Images</vt:lpstr>
      <vt:lpstr>Digital Images</vt:lpstr>
      <vt:lpstr>PowerPoint Presentation</vt:lpstr>
      <vt:lpstr>PowerPoint Presentation</vt:lpstr>
      <vt:lpstr>Images in MATLAB®</vt:lpstr>
      <vt:lpstr>Images in MATLAB®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</vt:lpstr>
      <vt:lpstr>Types of Images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2</cp:revision>
  <dcterms:created xsi:type="dcterms:W3CDTF">2024-09-09T10:46:04Z</dcterms:created>
  <dcterms:modified xsi:type="dcterms:W3CDTF">2024-09-15T14:39:45Z</dcterms:modified>
</cp:coreProperties>
</file>