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6" r:id="rId16"/>
    <p:sldId id="273" r:id="rId17"/>
    <p:sldId id="274" r:id="rId18"/>
    <p:sldId id="275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80"/>
    <a:srgbClr val="3878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90A2CB-A835-4D01-A5A6-FB0897647B9E}" v="188" dt="2024-11-23T07:57:43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Mahmoud" userId="a520bb48-7c22-4e5d-98d7-2bd178c8dd0a" providerId="ADAL" clId="{C790A2CB-A835-4D01-A5A6-FB0897647B9E}"/>
    <pc:docChg chg="undo custSel addSld delSld modSld sldOrd addMainMaster delMainMaster modMainMaster">
      <pc:chgData name="Ahmed Mahmoud" userId="a520bb48-7c22-4e5d-98d7-2bd178c8dd0a" providerId="ADAL" clId="{C790A2CB-A835-4D01-A5A6-FB0897647B9E}" dt="2024-11-23T07:57:43.401" v="1252" actId="12269"/>
      <pc:docMkLst>
        <pc:docMk/>
      </pc:docMkLst>
      <pc:sldChg chg="addSp delSp modSp new del mod">
        <pc:chgData name="Ahmed Mahmoud" userId="a520bb48-7c22-4e5d-98d7-2bd178c8dd0a" providerId="ADAL" clId="{C790A2CB-A835-4D01-A5A6-FB0897647B9E}" dt="2024-11-22T08:06:40.158" v="170" actId="47"/>
        <pc:sldMkLst>
          <pc:docMk/>
          <pc:sldMk cId="4289286308" sldId="256"/>
        </pc:sldMkLst>
        <pc:spChg chg="mod">
          <ac:chgData name="Ahmed Mahmoud" userId="a520bb48-7c22-4e5d-98d7-2bd178c8dd0a" providerId="ADAL" clId="{C790A2CB-A835-4D01-A5A6-FB0897647B9E}" dt="2024-11-22T08:02:23.706" v="61" actId="14100"/>
          <ac:spMkLst>
            <pc:docMk/>
            <pc:sldMk cId="4289286308" sldId="256"/>
            <ac:spMk id="2" creationId="{9A02E7A0-BC6B-2464-C4E5-DB4246DCC145}"/>
          </ac:spMkLst>
        </pc:spChg>
        <pc:spChg chg="mod">
          <ac:chgData name="Ahmed Mahmoud" userId="a520bb48-7c22-4e5d-98d7-2bd178c8dd0a" providerId="ADAL" clId="{C790A2CB-A835-4D01-A5A6-FB0897647B9E}" dt="2024-11-22T08:02:10.408" v="60" actId="20577"/>
          <ac:spMkLst>
            <pc:docMk/>
            <pc:sldMk cId="4289286308" sldId="256"/>
            <ac:spMk id="3" creationId="{6A7B2C39-8A1C-6836-0BFE-A08C061EF6F4}"/>
          </ac:spMkLst>
        </pc:spChg>
        <pc:spChg chg="add del mod">
          <ac:chgData name="Ahmed Mahmoud" userId="a520bb48-7c22-4e5d-98d7-2bd178c8dd0a" providerId="ADAL" clId="{C790A2CB-A835-4D01-A5A6-FB0897647B9E}" dt="2024-11-22T08:06:35.658" v="168" actId="478"/>
          <ac:spMkLst>
            <pc:docMk/>
            <pc:sldMk cId="4289286308" sldId="256"/>
            <ac:spMk id="4" creationId="{3523A8BB-DB29-423C-7690-76D1F4308330}"/>
          </ac:spMkLst>
        </pc:spChg>
        <pc:picChg chg="add del mod">
          <ac:chgData name="Ahmed Mahmoud" userId="a520bb48-7c22-4e5d-98d7-2bd178c8dd0a" providerId="ADAL" clId="{C790A2CB-A835-4D01-A5A6-FB0897647B9E}" dt="2024-11-22T08:06:33.408" v="167" actId="478"/>
          <ac:picMkLst>
            <pc:docMk/>
            <pc:sldMk cId="4289286308" sldId="256"/>
            <ac:picMk id="1026" creationId="{DD3084A5-E0BE-56A0-0B19-3A8B2F8A8FDC}"/>
          </ac:picMkLst>
        </pc:picChg>
      </pc:sldChg>
      <pc:sldChg chg="addSp modSp new mod">
        <pc:chgData name="Ahmed Mahmoud" userId="a520bb48-7c22-4e5d-98d7-2bd178c8dd0a" providerId="ADAL" clId="{C790A2CB-A835-4D01-A5A6-FB0897647B9E}" dt="2024-11-23T07:54:32.254" v="1250" actId="113"/>
        <pc:sldMkLst>
          <pc:docMk/>
          <pc:sldMk cId="1374042740" sldId="257"/>
        </pc:sldMkLst>
        <pc:spChg chg="mod">
          <ac:chgData name="Ahmed Mahmoud" userId="a520bb48-7c22-4e5d-98d7-2bd178c8dd0a" providerId="ADAL" clId="{C790A2CB-A835-4D01-A5A6-FB0897647B9E}" dt="2024-11-22T08:23:00.517" v="530" actId="2711"/>
          <ac:spMkLst>
            <pc:docMk/>
            <pc:sldMk cId="1374042740" sldId="257"/>
            <ac:spMk id="2" creationId="{2DDD9F43-7FBD-5B02-A505-B04F5A4E78A9}"/>
          </ac:spMkLst>
        </pc:spChg>
        <pc:spChg chg="mod">
          <ac:chgData name="Ahmed Mahmoud" userId="a520bb48-7c22-4e5d-98d7-2bd178c8dd0a" providerId="ADAL" clId="{C790A2CB-A835-4D01-A5A6-FB0897647B9E}" dt="2024-11-23T07:54:32.254" v="1250" actId="113"/>
          <ac:spMkLst>
            <pc:docMk/>
            <pc:sldMk cId="1374042740" sldId="257"/>
            <ac:spMk id="3" creationId="{8AE07047-E794-26B1-8703-842D16166663}"/>
          </ac:spMkLst>
        </pc:spChg>
        <pc:spChg chg="add mod">
          <ac:chgData name="Ahmed Mahmoud" userId="a520bb48-7c22-4e5d-98d7-2bd178c8dd0a" providerId="ADAL" clId="{C790A2CB-A835-4D01-A5A6-FB0897647B9E}" dt="2024-11-22T09:34:51.709" v="1220" actId="1076"/>
          <ac:spMkLst>
            <pc:docMk/>
            <pc:sldMk cId="1374042740" sldId="257"/>
            <ac:spMk id="5" creationId="{773B8935-6058-AC5D-2E3A-449778E5CD67}"/>
          </ac:spMkLst>
        </pc:spChg>
      </pc:sldChg>
      <pc:sldChg chg="add del">
        <pc:chgData name="Ahmed Mahmoud" userId="a520bb48-7c22-4e5d-98d7-2bd178c8dd0a" providerId="ADAL" clId="{C790A2CB-A835-4D01-A5A6-FB0897647B9E}" dt="2024-11-22T08:08:49.362" v="225" actId="47"/>
        <pc:sldMkLst>
          <pc:docMk/>
          <pc:sldMk cId="2033229463" sldId="258"/>
        </pc:sldMkLst>
      </pc:sldChg>
      <pc:sldChg chg="add del ord">
        <pc:chgData name="Ahmed Mahmoud" userId="a520bb48-7c22-4e5d-98d7-2bd178c8dd0a" providerId="ADAL" clId="{C790A2CB-A835-4D01-A5A6-FB0897647B9E}" dt="2024-11-22T08:22:22.751" v="529" actId="47"/>
        <pc:sldMkLst>
          <pc:docMk/>
          <pc:sldMk cId="1527524219" sldId="259"/>
        </pc:sldMkLst>
      </pc:sldChg>
      <pc:sldChg chg="modSp new mod">
        <pc:chgData name="Ahmed Mahmoud" userId="a520bb48-7c22-4e5d-98d7-2bd178c8dd0a" providerId="ADAL" clId="{C790A2CB-A835-4D01-A5A6-FB0897647B9E}" dt="2024-11-22T09:33:08.871" v="1192" actId="207"/>
        <pc:sldMkLst>
          <pc:docMk/>
          <pc:sldMk cId="3746908973" sldId="260"/>
        </pc:sldMkLst>
        <pc:spChg chg="mod">
          <ac:chgData name="Ahmed Mahmoud" userId="a520bb48-7c22-4e5d-98d7-2bd178c8dd0a" providerId="ADAL" clId="{C790A2CB-A835-4D01-A5A6-FB0897647B9E}" dt="2024-11-22T08:23:12.113" v="532" actId="2711"/>
          <ac:spMkLst>
            <pc:docMk/>
            <pc:sldMk cId="3746908973" sldId="260"/>
            <ac:spMk id="2" creationId="{7C5EA2F3-9082-39C0-0E2C-361D7FE2F8EE}"/>
          </ac:spMkLst>
        </pc:spChg>
        <pc:spChg chg="mod">
          <ac:chgData name="Ahmed Mahmoud" userId="a520bb48-7c22-4e5d-98d7-2bd178c8dd0a" providerId="ADAL" clId="{C790A2CB-A835-4D01-A5A6-FB0897647B9E}" dt="2024-11-22T09:33:08.871" v="1192" actId="207"/>
          <ac:spMkLst>
            <pc:docMk/>
            <pc:sldMk cId="3746908973" sldId="260"/>
            <ac:spMk id="3" creationId="{6717B1AC-ED96-4F58-9251-08D6262E54E9}"/>
          </ac:spMkLst>
        </pc:spChg>
      </pc:sldChg>
      <pc:sldChg chg="modSp new mod">
        <pc:chgData name="Ahmed Mahmoud" userId="a520bb48-7c22-4e5d-98d7-2bd178c8dd0a" providerId="ADAL" clId="{C790A2CB-A835-4D01-A5A6-FB0897647B9E}" dt="2024-11-22T08:59:16.431" v="771" actId="2710"/>
        <pc:sldMkLst>
          <pc:docMk/>
          <pc:sldMk cId="1161883113" sldId="261"/>
        </pc:sldMkLst>
        <pc:spChg chg="mod">
          <ac:chgData name="Ahmed Mahmoud" userId="a520bb48-7c22-4e5d-98d7-2bd178c8dd0a" providerId="ADAL" clId="{C790A2CB-A835-4D01-A5A6-FB0897647B9E}" dt="2024-11-22T08:23:40.105" v="535" actId="2711"/>
          <ac:spMkLst>
            <pc:docMk/>
            <pc:sldMk cId="1161883113" sldId="261"/>
            <ac:spMk id="2" creationId="{3DCF2748-4412-E9EC-309B-D507EF6380F8}"/>
          </ac:spMkLst>
        </pc:spChg>
        <pc:spChg chg="mod">
          <ac:chgData name="Ahmed Mahmoud" userId="a520bb48-7c22-4e5d-98d7-2bd178c8dd0a" providerId="ADAL" clId="{C790A2CB-A835-4D01-A5A6-FB0897647B9E}" dt="2024-11-22T08:59:16.431" v="771" actId="2710"/>
          <ac:spMkLst>
            <pc:docMk/>
            <pc:sldMk cId="1161883113" sldId="261"/>
            <ac:spMk id="3" creationId="{E3A0EAC2-896F-7DD7-9032-474B4150B955}"/>
          </ac:spMkLst>
        </pc:spChg>
      </pc:sldChg>
      <pc:sldChg chg="modSp add mod">
        <pc:chgData name="Ahmed Mahmoud" userId="a520bb48-7c22-4e5d-98d7-2bd178c8dd0a" providerId="ADAL" clId="{C790A2CB-A835-4D01-A5A6-FB0897647B9E}" dt="2024-11-22T08:30:38.189" v="620" actId="2710"/>
        <pc:sldMkLst>
          <pc:docMk/>
          <pc:sldMk cId="440269399" sldId="262"/>
        </pc:sldMkLst>
        <pc:spChg chg="mod">
          <ac:chgData name="Ahmed Mahmoud" userId="a520bb48-7c22-4e5d-98d7-2bd178c8dd0a" providerId="ADAL" clId="{C790A2CB-A835-4D01-A5A6-FB0897647B9E}" dt="2024-11-22T08:23:52.141" v="537" actId="2711"/>
          <ac:spMkLst>
            <pc:docMk/>
            <pc:sldMk cId="440269399" sldId="262"/>
            <ac:spMk id="2" creationId="{6141C306-4146-4EF8-7559-B35E696FF8EF}"/>
          </ac:spMkLst>
        </pc:spChg>
        <pc:spChg chg="mod">
          <ac:chgData name="Ahmed Mahmoud" userId="a520bb48-7c22-4e5d-98d7-2bd178c8dd0a" providerId="ADAL" clId="{C790A2CB-A835-4D01-A5A6-FB0897647B9E}" dt="2024-11-22T08:30:38.189" v="620" actId="2710"/>
          <ac:spMkLst>
            <pc:docMk/>
            <pc:sldMk cId="440269399" sldId="262"/>
            <ac:spMk id="3" creationId="{044D18D3-8D18-3304-1103-45F8501386B3}"/>
          </ac:spMkLst>
        </pc:spChg>
      </pc:sldChg>
      <pc:sldChg chg="modSp add mod ord">
        <pc:chgData name="Ahmed Mahmoud" userId="a520bb48-7c22-4e5d-98d7-2bd178c8dd0a" providerId="ADAL" clId="{C790A2CB-A835-4D01-A5A6-FB0897647B9E}" dt="2024-11-22T09:33:17.058" v="1193" actId="207"/>
        <pc:sldMkLst>
          <pc:docMk/>
          <pc:sldMk cId="3084374357" sldId="263"/>
        </pc:sldMkLst>
        <pc:spChg chg="mod">
          <ac:chgData name="Ahmed Mahmoud" userId="a520bb48-7c22-4e5d-98d7-2bd178c8dd0a" providerId="ADAL" clId="{C790A2CB-A835-4D01-A5A6-FB0897647B9E}" dt="2024-11-22T08:24:26.387" v="547" actId="20577"/>
          <ac:spMkLst>
            <pc:docMk/>
            <pc:sldMk cId="3084374357" sldId="263"/>
            <ac:spMk id="2" creationId="{EC3176D0-0265-7AE3-2E3E-309326E118A6}"/>
          </ac:spMkLst>
        </pc:spChg>
        <pc:spChg chg="mod">
          <ac:chgData name="Ahmed Mahmoud" userId="a520bb48-7c22-4e5d-98d7-2bd178c8dd0a" providerId="ADAL" clId="{C790A2CB-A835-4D01-A5A6-FB0897647B9E}" dt="2024-11-22T09:33:17.058" v="1193" actId="207"/>
          <ac:spMkLst>
            <pc:docMk/>
            <pc:sldMk cId="3084374357" sldId="263"/>
            <ac:spMk id="3" creationId="{2B781BAC-2CF0-6E19-7EC9-937C7A7ED0B5}"/>
          </ac:spMkLst>
        </pc:spChg>
      </pc:sldChg>
      <pc:sldChg chg="modSp new mod">
        <pc:chgData name="Ahmed Mahmoud" userId="a520bb48-7c22-4e5d-98d7-2bd178c8dd0a" providerId="ADAL" clId="{C790A2CB-A835-4D01-A5A6-FB0897647B9E}" dt="2024-11-22T08:28:00.743" v="593" actId="208"/>
        <pc:sldMkLst>
          <pc:docMk/>
          <pc:sldMk cId="4106421261" sldId="264"/>
        </pc:sldMkLst>
        <pc:spChg chg="mod">
          <ac:chgData name="Ahmed Mahmoud" userId="a520bb48-7c22-4e5d-98d7-2bd178c8dd0a" providerId="ADAL" clId="{C790A2CB-A835-4D01-A5A6-FB0897647B9E}" dt="2024-11-22T08:27:47.287" v="592" actId="207"/>
          <ac:spMkLst>
            <pc:docMk/>
            <pc:sldMk cId="4106421261" sldId="264"/>
            <ac:spMk id="2" creationId="{9CECCF3B-C20C-3F25-7F69-1917742EDBAE}"/>
          </ac:spMkLst>
        </pc:spChg>
        <pc:spChg chg="mod">
          <ac:chgData name="Ahmed Mahmoud" userId="a520bb48-7c22-4e5d-98d7-2bd178c8dd0a" providerId="ADAL" clId="{C790A2CB-A835-4D01-A5A6-FB0897647B9E}" dt="2024-11-22T08:28:00.743" v="593" actId="208"/>
          <ac:spMkLst>
            <pc:docMk/>
            <pc:sldMk cId="4106421261" sldId="264"/>
            <ac:spMk id="3" creationId="{5335514F-06F8-C49A-CE85-D57ED1703E09}"/>
          </ac:spMkLst>
        </pc:spChg>
      </pc:sldChg>
      <pc:sldChg chg="modSp new mod ord">
        <pc:chgData name="Ahmed Mahmoud" userId="a520bb48-7c22-4e5d-98d7-2bd178c8dd0a" providerId="ADAL" clId="{C790A2CB-A835-4D01-A5A6-FB0897647B9E}" dt="2024-11-23T07:55:50.489" v="1251" actId="20577"/>
        <pc:sldMkLst>
          <pc:docMk/>
          <pc:sldMk cId="2560114739" sldId="265"/>
        </pc:sldMkLst>
        <pc:spChg chg="mod">
          <ac:chgData name="Ahmed Mahmoud" userId="a520bb48-7c22-4e5d-98d7-2bd178c8dd0a" providerId="ADAL" clId="{C790A2CB-A835-4D01-A5A6-FB0897647B9E}" dt="2024-11-22T08:54:19.670" v="698"/>
          <ac:spMkLst>
            <pc:docMk/>
            <pc:sldMk cId="2560114739" sldId="265"/>
            <ac:spMk id="2" creationId="{4F1EBD83-689E-50D6-4B27-CDD06A14F5ED}"/>
          </ac:spMkLst>
        </pc:spChg>
        <pc:spChg chg="mod">
          <ac:chgData name="Ahmed Mahmoud" userId="a520bb48-7c22-4e5d-98d7-2bd178c8dd0a" providerId="ADAL" clId="{C790A2CB-A835-4D01-A5A6-FB0897647B9E}" dt="2024-11-23T07:55:50.489" v="1251" actId="20577"/>
          <ac:spMkLst>
            <pc:docMk/>
            <pc:sldMk cId="2560114739" sldId="265"/>
            <ac:spMk id="3" creationId="{1752D33D-CC26-1126-55B4-BFD4DA147CE5}"/>
          </ac:spMkLst>
        </pc:spChg>
      </pc:sldChg>
      <pc:sldChg chg="modSp add mod">
        <pc:chgData name="Ahmed Mahmoud" userId="a520bb48-7c22-4e5d-98d7-2bd178c8dd0a" providerId="ADAL" clId="{C790A2CB-A835-4D01-A5A6-FB0897647B9E}" dt="2024-11-22T08:44:36.868" v="678" actId="20577"/>
        <pc:sldMkLst>
          <pc:docMk/>
          <pc:sldMk cId="2048415625" sldId="266"/>
        </pc:sldMkLst>
        <pc:spChg chg="mod">
          <ac:chgData name="Ahmed Mahmoud" userId="a520bb48-7c22-4e5d-98d7-2bd178c8dd0a" providerId="ADAL" clId="{C790A2CB-A835-4D01-A5A6-FB0897647B9E}" dt="2024-11-22T08:32:43.078" v="642" actId="2711"/>
          <ac:spMkLst>
            <pc:docMk/>
            <pc:sldMk cId="2048415625" sldId="266"/>
            <ac:spMk id="2" creationId="{4D2986CB-4D62-5F07-76E1-EAD281DB9ED2}"/>
          </ac:spMkLst>
        </pc:spChg>
        <pc:spChg chg="mod">
          <ac:chgData name="Ahmed Mahmoud" userId="a520bb48-7c22-4e5d-98d7-2bd178c8dd0a" providerId="ADAL" clId="{C790A2CB-A835-4D01-A5A6-FB0897647B9E}" dt="2024-11-22T08:44:36.868" v="678" actId="20577"/>
          <ac:spMkLst>
            <pc:docMk/>
            <pc:sldMk cId="2048415625" sldId="266"/>
            <ac:spMk id="3" creationId="{9500BEA6-BC17-023A-0DC4-F105BA03E863}"/>
          </ac:spMkLst>
        </pc:spChg>
      </pc:sldChg>
      <pc:sldChg chg="addSp modSp add mod">
        <pc:chgData name="Ahmed Mahmoud" userId="a520bb48-7c22-4e5d-98d7-2bd178c8dd0a" providerId="ADAL" clId="{C790A2CB-A835-4D01-A5A6-FB0897647B9E}" dt="2024-11-22T09:34:38.999" v="1217" actId="1076"/>
        <pc:sldMkLst>
          <pc:docMk/>
          <pc:sldMk cId="2571386600" sldId="267"/>
        </pc:sldMkLst>
        <pc:spChg chg="mod">
          <ac:chgData name="Ahmed Mahmoud" userId="a520bb48-7c22-4e5d-98d7-2bd178c8dd0a" providerId="ADAL" clId="{C790A2CB-A835-4D01-A5A6-FB0897647B9E}" dt="2024-11-22T08:44:56.063" v="679" actId="313"/>
          <ac:spMkLst>
            <pc:docMk/>
            <pc:sldMk cId="2571386600" sldId="267"/>
            <ac:spMk id="2" creationId="{468B1210-D224-1AF8-713A-427AF8D1B8BA}"/>
          </ac:spMkLst>
        </pc:spChg>
        <pc:spChg chg="mod">
          <ac:chgData name="Ahmed Mahmoud" userId="a520bb48-7c22-4e5d-98d7-2bd178c8dd0a" providerId="ADAL" clId="{C790A2CB-A835-4D01-A5A6-FB0897647B9E}" dt="2024-11-22T08:42:21.262" v="666" actId="2711"/>
          <ac:spMkLst>
            <pc:docMk/>
            <pc:sldMk cId="2571386600" sldId="267"/>
            <ac:spMk id="3" creationId="{C9CAA725-F586-3497-79E6-3A1F80D3446C}"/>
          </ac:spMkLst>
        </pc:spChg>
        <pc:spChg chg="add mod">
          <ac:chgData name="Ahmed Mahmoud" userId="a520bb48-7c22-4e5d-98d7-2bd178c8dd0a" providerId="ADAL" clId="{C790A2CB-A835-4D01-A5A6-FB0897647B9E}" dt="2024-11-22T09:34:38.999" v="1217" actId="1076"/>
          <ac:spMkLst>
            <pc:docMk/>
            <pc:sldMk cId="2571386600" sldId="267"/>
            <ac:spMk id="5" creationId="{A815B7A0-579E-9838-53EE-DECD70F7CA00}"/>
          </ac:spMkLst>
        </pc:spChg>
      </pc:sldChg>
      <pc:sldChg chg="addSp delSp modSp new mod">
        <pc:chgData name="Ahmed Mahmoud" userId="a520bb48-7c22-4e5d-98d7-2bd178c8dd0a" providerId="ADAL" clId="{C790A2CB-A835-4D01-A5A6-FB0897647B9E}" dt="2024-11-22T08:50:49.285" v="682" actId="14100"/>
        <pc:sldMkLst>
          <pc:docMk/>
          <pc:sldMk cId="918907102" sldId="268"/>
        </pc:sldMkLst>
        <pc:spChg chg="del">
          <ac:chgData name="Ahmed Mahmoud" userId="a520bb48-7c22-4e5d-98d7-2bd178c8dd0a" providerId="ADAL" clId="{C790A2CB-A835-4D01-A5A6-FB0897647B9E}" dt="2024-11-22T08:42:40.059" v="669" actId="478"/>
          <ac:spMkLst>
            <pc:docMk/>
            <pc:sldMk cId="918907102" sldId="268"/>
            <ac:spMk id="2" creationId="{ED01473F-107D-6951-8169-30601F409CE8}"/>
          </ac:spMkLst>
        </pc:spChg>
        <pc:spChg chg="del">
          <ac:chgData name="Ahmed Mahmoud" userId="a520bb48-7c22-4e5d-98d7-2bd178c8dd0a" providerId="ADAL" clId="{C790A2CB-A835-4D01-A5A6-FB0897647B9E}" dt="2024-11-22T08:42:37.381" v="668" actId="478"/>
          <ac:spMkLst>
            <pc:docMk/>
            <pc:sldMk cId="918907102" sldId="268"/>
            <ac:spMk id="3" creationId="{73894441-401C-FA86-D381-D23C09A3D018}"/>
          </ac:spMkLst>
        </pc:spChg>
        <pc:picChg chg="add del">
          <ac:chgData name="Ahmed Mahmoud" userId="a520bb48-7c22-4e5d-98d7-2bd178c8dd0a" providerId="ADAL" clId="{C790A2CB-A835-4D01-A5A6-FB0897647B9E}" dt="2024-11-22T08:43:07.690" v="671" actId="478"/>
          <ac:picMkLst>
            <pc:docMk/>
            <pc:sldMk cId="918907102" sldId="268"/>
            <ac:picMk id="5" creationId="{B0D89558-3B10-279E-EDD0-F388B662C8F9}"/>
          </ac:picMkLst>
        </pc:picChg>
        <pc:picChg chg="add del">
          <ac:chgData name="Ahmed Mahmoud" userId="a520bb48-7c22-4e5d-98d7-2bd178c8dd0a" providerId="ADAL" clId="{C790A2CB-A835-4D01-A5A6-FB0897647B9E}" dt="2024-11-22T08:50:42.051" v="680" actId="478"/>
          <ac:picMkLst>
            <pc:docMk/>
            <pc:sldMk cId="918907102" sldId="268"/>
            <ac:picMk id="7" creationId="{DAE144C1-CCBB-0CCF-B39C-821C2013C39F}"/>
          </ac:picMkLst>
        </pc:picChg>
        <pc:picChg chg="add mod">
          <ac:chgData name="Ahmed Mahmoud" userId="a520bb48-7c22-4e5d-98d7-2bd178c8dd0a" providerId="ADAL" clId="{C790A2CB-A835-4D01-A5A6-FB0897647B9E}" dt="2024-11-22T08:50:49.285" v="682" actId="14100"/>
          <ac:picMkLst>
            <pc:docMk/>
            <pc:sldMk cId="918907102" sldId="268"/>
            <ac:picMk id="9" creationId="{5E53801F-8950-E2B5-0FD8-0CFB7CDC94E5}"/>
          </ac:picMkLst>
        </pc:picChg>
      </pc:sldChg>
      <pc:sldChg chg="addSp delSp modSp add mod ord">
        <pc:chgData name="Ahmed Mahmoud" userId="a520bb48-7c22-4e5d-98d7-2bd178c8dd0a" providerId="ADAL" clId="{C790A2CB-A835-4D01-A5A6-FB0897647B9E}" dt="2024-11-22T09:05:29.318" v="864"/>
        <pc:sldMkLst>
          <pc:docMk/>
          <pc:sldMk cId="2285968583" sldId="269"/>
        </pc:sldMkLst>
        <pc:spChg chg="mod">
          <ac:chgData name="Ahmed Mahmoud" userId="a520bb48-7c22-4e5d-98d7-2bd178c8dd0a" providerId="ADAL" clId="{C790A2CB-A835-4D01-A5A6-FB0897647B9E}" dt="2024-11-22T08:58:30.130" v="768" actId="20577"/>
          <ac:spMkLst>
            <pc:docMk/>
            <pc:sldMk cId="2285968583" sldId="269"/>
            <ac:spMk id="2" creationId="{B3B7F0B1-8AD1-1D0E-33C6-C4C0E1C87368}"/>
          </ac:spMkLst>
        </pc:spChg>
        <pc:spChg chg="mod">
          <ac:chgData name="Ahmed Mahmoud" userId="a520bb48-7c22-4e5d-98d7-2bd178c8dd0a" providerId="ADAL" clId="{C790A2CB-A835-4D01-A5A6-FB0897647B9E}" dt="2024-11-22T08:57:07.188" v="736" actId="2711"/>
          <ac:spMkLst>
            <pc:docMk/>
            <pc:sldMk cId="2285968583" sldId="269"/>
            <ac:spMk id="3" creationId="{8C24DA1C-E7BB-4E79-1038-AD894D6A36C2}"/>
          </ac:spMkLst>
        </pc:spChg>
        <pc:picChg chg="add del mod">
          <ac:chgData name="Ahmed Mahmoud" userId="a520bb48-7c22-4e5d-98d7-2bd178c8dd0a" providerId="ADAL" clId="{C790A2CB-A835-4D01-A5A6-FB0897647B9E}" dt="2024-11-22T09:00:39.971" v="775" actId="21"/>
          <ac:picMkLst>
            <pc:docMk/>
            <pc:sldMk cId="2285968583" sldId="269"/>
            <ac:picMk id="5" creationId="{660FAAB9-BBC3-B95E-56A2-C7DDDC10D7FF}"/>
          </ac:picMkLst>
        </pc:picChg>
      </pc:sldChg>
      <pc:sldChg chg="modSp add mod ord">
        <pc:chgData name="Ahmed Mahmoud" userId="a520bb48-7c22-4e5d-98d7-2bd178c8dd0a" providerId="ADAL" clId="{C790A2CB-A835-4D01-A5A6-FB0897647B9E}" dt="2024-11-22T09:33:38.213" v="1195" actId="207"/>
        <pc:sldMkLst>
          <pc:docMk/>
          <pc:sldMk cId="3143675394" sldId="270"/>
        </pc:sldMkLst>
        <pc:spChg chg="mod">
          <ac:chgData name="Ahmed Mahmoud" userId="a520bb48-7c22-4e5d-98d7-2bd178c8dd0a" providerId="ADAL" clId="{C790A2CB-A835-4D01-A5A6-FB0897647B9E}" dt="2024-11-22T09:05:05.219" v="862" actId="20577"/>
          <ac:spMkLst>
            <pc:docMk/>
            <pc:sldMk cId="3143675394" sldId="270"/>
            <ac:spMk id="2" creationId="{3559A703-562F-B5A9-CC6E-87CA6CA479D3}"/>
          </ac:spMkLst>
        </pc:spChg>
        <pc:spChg chg="mod">
          <ac:chgData name="Ahmed Mahmoud" userId="a520bb48-7c22-4e5d-98d7-2bd178c8dd0a" providerId="ADAL" clId="{C790A2CB-A835-4D01-A5A6-FB0897647B9E}" dt="2024-11-22T09:33:38.213" v="1195" actId="207"/>
          <ac:spMkLst>
            <pc:docMk/>
            <pc:sldMk cId="3143675394" sldId="270"/>
            <ac:spMk id="3" creationId="{E2E71385-0610-B0C2-74EB-1FC4C0A6693C}"/>
          </ac:spMkLst>
        </pc:spChg>
      </pc:sldChg>
      <pc:sldChg chg="modSp add mod ord">
        <pc:chgData name="Ahmed Mahmoud" userId="a520bb48-7c22-4e5d-98d7-2bd178c8dd0a" providerId="ADAL" clId="{C790A2CB-A835-4D01-A5A6-FB0897647B9E}" dt="2024-11-22T09:06:02.049" v="888" actId="20577"/>
        <pc:sldMkLst>
          <pc:docMk/>
          <pc:sldMk cId="3483219403" sldId="271"/>
        </pc:sldMkLst>
        <pc:spChg chg="mod">
          <ac:chgData name="Ahmed Mahmoud" userId="a520bb48-7c22-4e5d-98d7-2bd178c8dd0a" providerId="ADAL" clId="{C790A2CB-A835-4D01-A5A6-FB0897647B9E}" dt="2024-11-22T09:06:02.049" v="888" actId="20577"/>
          <ac:spMkLst>
            <pc:docMk/>
            <pc:sldMk cId="3483219403" sldId="271"/>
            <ac:spMk id="2" creationId="{0CCF0861-C169-9452-617B-B53843DE58F5}"/>
          </ac:spMkLst>
        </pc:spChg>
        <pc:spChg chg="mod">
          <ac:chgData name="Ahmed Mahmoud" userId="a520bb48-7c22-4e5d-98d7-2bd178c8dd0a" providerId="ADAL" clId="{C790A2CB-A835-4D01-A5A6-FB0897647B9E}" dt="2024-11-22T09:05:54.533" v="875" actId="255"/>
          <ac:spMkLst>
            <pc:docMk/>
            <pc:sldMk cId="3483219403" sldId="271"/>
            <ac:spMk id="3" creationId="{CA020464-30D0-002D-AEA8-11DD07B4C27D}"/>
          </ac:spMkLst>
        </pc:spChg>
      </pc:sldChg>
      <pc:sldChg chg="modSp add mod">
        <pc:chgData name="Ahmed Mahmoud" userId="a520bb48-7c22-4e5d-98d7-2bd178c8dd0a" providerId="ADAL" clId="{C790A2CB-A835-4D01-A5A6-FB0897647B9E}" dt="2024-11-22T09:06:49.688" v="905" actId="20577"/>
        <pc:sldMkLst>
          <pc:docMk/>
          <pc:sldMk cId="519442639" sldId="272"/>
        </pc:sldMkLst>
        <pc:spChg chg="mod">
          <ac:chgData name="Ahmed Mahmoud" userId="a520bb48-7c22-4e5d-98d7-2bd178c8dd0a" providerId="ADAL" clId="{C790A2CB-A835-4D01-A5A6-FB0897647B9E}" dt="2024-11-22T09:06:49.688" v="905" actId="20577"/>
          <ac:spMkLst>
            <pc:docMk/>
            <pc:sldMk cId="519442639" sldId="272"/>
            <ac:spMk id="2" creationId="{A3C8F876-96CB-1311-4745-6A39EF5A7264}"/>
          </ac:spMkLst>
        </pc:spChg>
        <pc:spChg chg="mod">
          <ac:chgData name="Ahmed Mahmoud" userId="a520bb48-7c22-4e5d-98d7-2bd178c8dd0a" providerId="ADAL" clId="{C790A2CB-A835-4D01-A5A6-FB0897647B9E}" dt="2024-11-22T09:06:45.757" v="897" actId="2710"/>
          <ac:spMkLst>
            <pc:docMk/>
            <pc:sldMk cId="519442639" sldId="272"/>
            <ac:spMk id="3" creationId="{9D9F312A-7CC4-F988-FC34-4DA5B00E3F15}"/>
          </ac:spMkLst>
        </pc:spChg>
      </pc:sldChg>
      <pc:sldChg chg="addSp delSp modSp new mod ord">
        <pc:chgData name="Ahmed Mahmoud" userId="a520bb48-7c22-4e5d-98d7-2bd178c8dd0a" providerId="ADAL" clId="{C790A2CB-A835-4D01-A5A6-FB0897647B9E}" dt="2024-11-23T07:57:43.401" v="1252" actId="12269"/>
        <pc:sldMkLst>
          <pc:docMk/>
          <pc:sldMk cId="3125122101" sldId="273"/>
        </pc:sldMkLst>
        <pc:spChg chg="del">
          <ac:chgData name="Ahmed Mahmoud" userId="a520bb48-7c22-4e5d-98d7-2bd178c8dd0a" providerId="ADAL" clId="{C790A2CB-A835-4D01-A5A6-FB0897647B9E}" dt="2024-11-22T09:12:20.448" v="1062" actId="478"/>
          <ac:spMkLst>
            <pc:docMk/>
            <pc:sldMk cId="3125122101" sldId="273"/>
            <ac:spMk id="2" creationId="{F69A4385-D0AA-C04C-C43D-92E225B4ED75}"/>
          </ac:spMkLst>
        </pc:spChg>
        <pc:spChg chg="del">
          <ac:chgData name="Ahmed Mahmoud" userId="a520bb48-7c22-4e5d-98d7-2bd178c8dd0a" providerId="ADAL" clId="{C790A2CB-A835-4D01-A5A6-FB0897647B9E}" dt="2024-11-22T09:10:58.709" v="942" actId="1032"/>
          <ac:spMkLst>
            <pc:docMk/>
            <pc:sldMk cId="3125122101" sldId="273"/>
            <ac:spMk id="3" creationId="{E1362ADD-7353-E239-B7AC-5C20AF8611E5}"/>
          </ac:spMkLst>
        </pc:spChg>
        <pc:graphicFrameChg chg="add mod modGraphic">
          <ac:chgData name="Ahmed Mahmoud" userId="a520bb48-7c22-4e5d-98d7-2bd178c8dd0a" providerId="ADAL" clId="{C790A2CB-A835-4D01-A5A6-FB0897647B9E}" dt="2024-11-23T07:57:43.401" v="1252" actId="12269"/>
          <ac:graphicFrameMkLst>
            <pc:docMk/>
            <pc:sldMk cId="3125122101" sldId="273"/>
            <ac:graphicFrameMk id="4" creationId="{2FD24A6E-26D9-8BD1-0C13-55D192320D9B}"/>
          </ac:graphicFrameMkLst>
        </pc:graphicFrameChg>
        <pc:picChg chg="add del mod">
          <ac:chgData name="Ahmed Mahmoud" userId="a520bb48-7c22-4e5d-98d7-2bd178c8dd0a" providerId="ADAL" clId="{C790A2CB-A835-4D01-A5A6-FB0897647B9E}" dt="2024-11-22T09:12:15.513" v="1061" actId="478"/>
          <ac:picMkLst>
            <pc:docMk/>
            <pc:sldMk cId="3125122101" sldId="273"/>
            <ac:picMk id="1026" creationId="{0F551FDC-4597-92F6-C10C-7A77165C0A9C}"/>
          </ac:picMkLst>
        </pc:picChg>
      </pc:sldChg>
      <pc:sldChg chg="addSp modSp add mod">
        <pc:chgData name="Ahmed Mahmoud" userId="a520bb48-7c22-4e5d-98d7-2bd178c8dd0a" providerId="ADAL" clId="{C790A2CB-A835-4D01-A5A6-FB0897647B9E}" dt="2024-11-22T09:08:28.518" v="921" actId="1076"/>
        <pc:sldMkLst>
          <pc:docMk/>
          <pc:sldMk cId="2596879662" sldId="274"/>
        </pc:sldMkLst>
        <pc:spChg chg="mod">
          <ac:chgData name="Ahmed Mahmoud" userId="a520bb48-7c22-4e5d-98d7-2bd178c8dd0a" providerId="ADAL" clId="{C790A2CB-A835-4D01-A5A6-FB0897647B9E}" dt="2024-11-22T09:07:45.180" v="912" actId="20577"/>
          <ac:spMkLst>
            <pc:docMk/>
            <pc:sldMk cId="2596879662" sldId="274"/>
            <ac:spMk id="2" creationId="{5A4035A8-B1AC-64D9-72B3-EAD2A1994557}"/>
          </ac:spMkLst>
        </pc:spChg>
        <pc:spChg chg="mod">
          <ac:chgData name="Ahmed Mahmoud" userId="a520bb48-7c22-4e5d-98d7-2bd178c8dd0a" providerId="ADAL" clId="{C790A2CB-A835-4D01-A5A6-FB0897647B9E}" dt="2024-11-22T09:08:21.074" v="919" actId="14100"/>
          <ac:spMkLst>
            <pc:docMk/>
            <pc:sldMk cId="2596879662" sldId="274"/>
            <ac:spMk id="3" creationId="{5CCF7AB2-9CFF-96A1-2E79-21F68C8754B7}"/>
          </ac:spMkLst>
        </pc:spChg>
        <pc:picChg chg="add mod">
          <ac:chgData name="Ahmed Mahmoud" userId="a520bb48-7c22-4e5d-98d7-2bd178c8dd0a" providerId="ADAL" clId="{C790A2CB-A835-4D01-A5A6-FB0897647B9E}" dt="2024-11-22T09:08:28.518" v="921" actId="1076"/>
          <ac:picMkLst>
            <pc:docMk/>
            <pc:sldMk cId="2596879662" sldId="274"/>
            <ac:picMk id="5" creationId="{EC00189E-9868-2C56-E51D-CA36398AB328}"/>
          </ac:picMkLst>
        </pc:picChg>
      </pc:sldChg>
      <pc:sldChg chg="modSp add mod">
        <pc:chgData name="Ahmed Mahmoud" userId="a520bb48-7c22-4e5d-98d7-2bd178c8dd0a" providerId="ADAL" clId="{C790A2CB-A835-4D01-A5A6-FB0897647B9E}" dt="2024-11-22T09:09:39.246" v="940" actId="14100"/>
        <pc:sldMkLst>
          <pc:docMk/>
          <pc:sldMk cId="1614672803" sldId="275"/>
        </pc:sldMkLst>
        <pc:spChg chg="mod">
          <ac:chgData name="Ahmed Mahmoud" userId="a520bb48-7c22-4e5d-98d7-2bd178c8dd0a" providerId="ADAL" clId="{C790A2CB-A835-4D01-A5A6-FB0897647B9E}" dt="2024-11-22T09:08:36.768" v="929" actId="20577"/>
          <ac:spMkLst>
            <pc:docMk/>
            <pc:sldMk cId="1614672803" sldId="275"/>
            <ac:spMk id="2" creationId="{CF5EAAD9-71ED-92F4-59F0-B05F46630282}"/>
          </ac:spMkLst>
        </pc:spChg>
        <pc:spChg chg="mod">
          <ac:chgData name="Ahmed Mahmoud" userId="a520bb48-7c22-4e5d-98d7-2bd178c8dd0a" providerId="ADAL" clId="{C790A2CB-A835-4D01-A5A6-FB0897647B9E}" dt="2024-11-22T09:09:39.246" v="940" actId="14100"/>
          <ac:spMkLst>
            <pc:docMk/>
            <pc:sldMk cId="1614672803" sldId="275"/>
            <ac:spMk id="3" creationId="{DE4E80FE-7EBF-FB36-61BA-19DA4D54D5A0}"/>
          </ac:spMkLst>
        </pc:spChg>
        <pc:picChg chg="mod">
          <ac:chgData name="Ahmed Mahmoud" userId="a520bb48-7c22-4e5d-98d7-2bd178c8dd0a" providerId="ADAL" clId="{C790A2CB-A835-4D01-A5A6-FB0897647B9E}" dt="2024-11-22T09:08:51.349" v="930" actId="14826"/>
          <ac:picMkLst>
            <pc:docMk/>
            <pc:sldMk cId="1614672803" sldId="275"/>
            <ac:picMk id="5" creationId="{42E53133-6A7C-DDCA-D31E-B4DE6341F102}"/>
          </ac:picMkLst>
        </pc:picChg>
      </pc:sldChg>
      <pc:sldChg chg="addSp delSp modSp new mod modAnim">
        <pc:chgData name="Ahmed Mahmoud" userId="a520bb48-7c22-4e5d-98d7-2bd178c8dd0a" providerId="ADAL" clId="{C790A2CB-A835-4D01-A5A6-FB0897647B9E}" dt="2024-11-23T06:33:19.511" v="1244"/>
        <pc:sldMkLst>
          <pc:docMk/>
          <pc:sldMk cId="982164483" sldId="276"/>
        </pc:sldMkLst>
        <pc:spChg chg="del">
          <ac:chgData name="Ahmed Mahmoud" userId="a520bb48-7c22-4e5d-98d7-2bd178c8dd0a" providerId="ADAL" clId="{C790A2CB-A835-4D01-A5A6-FB0897647B9E}" dt="2024-11-22T09:15:39.747" v="1076" actId="478"/>
          <ac:spMkLst>
            <pc:docMk/>
            <pc:sldMk cId="982164483" sldId="276"/>
            <ac:spMk id="2" creationId="{8C31D2D4-24A5-B419-96AC-BD921003AD63}"/>
          </ac:spMkLst>
        </pc:spChg>
        <pc:spChg chg="del">
          <ac:chgData name="Ahmed Mahmoud" userId="a520bb48-7c22-4e5d-98d7-2bd178c8dd0a" providerId="ADAL" clId="{C790A2CB-A835-4D01-A5A6-FB0897647B9E}" dt="2024-11-22T09:15:37.979" v="1075" actId="478"/>
          <ac:spMkLst>
            <pc:docMk/>
            <pc:sldMk cId="982164483" sldId="276"/>
            <ac:spMk id="3" creationId="{F0FEF781-A766-270D-BDEE-FD4E63C3B076}"/>
          </ac:spMkLst>
        </pc:spChg>
        <pc:spChg chg="add mod">
          <ac:chgData name="Ahmed Mahmoud" userId="a520bb48-7c22-4e5d-98d7-2bd178c8dd0a" providerId="ADAL" clId="{C790A2CB-A835-4D01-A5A6-FB0897647B9E}" dt="2024-11-22T09:17:59.239" v="1148" actId="113"/>
          <ac:spMkLst>
            <pc:docMk/>
            <pc:sldMk cId="982164483" sldId="276"/>
            <ac:spMk id="10" creationId="{928FCE81-4228-54F9-B1EE-1F07D98E4AC5}"/>
          </ac:spMkLst>
        </pc:spChg>
        <pc:picChg chg="add mod ord">
          <ac:chgData name="Ahmed Mahmoud" userId="a520bb48-7c22-4e5d-98d7-2bd178c8dd0a" providerId="ADAL" clId="{C790A2CB-A835-4D01-A5A6-FB0897647B9E}" dt="2024-11-22T09:18:10.396" v="1149" actId="1582"/>
          <ac:picMkLst>
            <pc:docMk/>
            <pc:sldMk cId="982164483" sldId="276"/>
            <ac:picMk id="5" creationId="{17E60950-E73F-6206-B842-69A443DF0037}"/>
          </ac:picMkLst>
        </pc:picChg>
        <pc:picChg chg="add mod">
          <ac:chgData name="Ahmed Mahmoud" userId="a520bb48-7c22-4e5d-98d7-2bd178c8dd0a" providerId="ADAL" clId="{C790A2CB-A835-4D01-A5A6-FB0897647B9E}" dt="2024-11-22T09:15:52.958" v="1079" actId="1076"/>
          <ac:picMkLst>
            <pc:docMk/>
            <pc:sldMk cId="982164483" sldId="276"/>
            <ac:picMk id="7" creationId="{00C51563-32FD-CF36-FF2A-B48316E6997D}"/>
          </ac:picMkLst>
        </pc:picChg>
        <pc:picChg chg="add mod">
          <ac:chgData name="Ahmed Mahmoud" userId="a520bb48-7c22-4e5d-98d7-2bd178c8dd0a" providerId="ADAL" clId="{C790A2CB-A835-4D01-A5A6-FB0897647B9E}" dt="2024-11-22T09:16:39.113" v="1081" actId="1076"/>
          <ac:picMkLst>
            <pc:docMk/>
            <pc:sldMk cId="982164483" sldId="276"/>
            <ac:picMk id="9" creationId="{7CAAA99C-6BBE-59B5-2BDD-3636244D79C2}"/>
          </ac:picMkLst>
        </pc:picChg>
      </pc:sldChg>
      <pc:sldChg chg="modSp new mod">
        <pc:chgData name="Ahmed Mahmoud" userId="a520bb48-7c22-4e5d-98d7-2bd178c8dd0a" providerId="ADAL" clId="{C790A2CB-A835-4D01-A5A6-FB0897647B9E}" dt="2024-11-22T09:23:39.466" v="1185" actId="20577"/>
        <pc:sldMkLst>
          <pc:docMk/>
          <pc:sldMk cId="4231414833" sldId="277"/>
        </pc:sldMkLst>
        <pc:spChg chg="mod">
          <ac:chgData name="Ahmed Mahmoud" userId="a520bb48-7c22-4e5d-98d7-2bd178c8dd0a" providerId="ADAL" clId="{C790A2CB-A835-4D01-A5A6-FB0897647B9E}" dt="2024-11-22T09:23:39.466" v="1185" actId="20577"/>
          <ac:spMkLst>
            <pc:docMk/>
            <pc:sldMk cId="4231414833" sldId="277"/>
            <ac:spMk id="2" creationId="{BE7C6D0C-0C33-2832-C4A4-4A4E9AAD8ABD}"/>
          </ac:spMkLst>
        </pc:spChg>
        <pc:spChg chg="mod">
          <ac:chgData name="Ahmed Mahmoud" userId="a520bb48-7c22-4e5d-98d7-2bd178c8dd0a" providerId="ADAL" clId="{C790A2CB-A835-4D01-A5A6-FB0897647B9E}" dt="2024-11-22T09:23:24.986" v="1174" actId="20577"/>
          <ac:spMkLst>
            <pc:docMk/>
            <pc:sldMk cId="4231414833" sldId="277"/>
            <ac:spMk id="3" creationId="{88A98B2D-EA5E-B71D-55A2-6F96AE43D184}"/>
          </ac:spMkLst>
        </pc:spChg>
      </pc:sldChg>
      <pc:sldChg chg="add del">
        <pc:chgData name="Ahmed Mahmoud" userId="a520bb48-7c22-4e5d-98d7-2bd178c8dd0a" providerId="ADAL" clId="{C790A2CB-A835-4D01-A5A6-FB0897647B9E}" dt="2024-11-22T09:23:33.719" v="1176" actId="47"/>
        <pc:sldMkLst>
          <pc:docMk/>
          <pc:sldMk cId="1056267199" sldId="278"/>
        </pc:sldMkLst>
      </pc:sldChg>
      <pc:sldMasterChg chg="add del addSldLayout delSldLayout">
        <pc:chgData name="Ahmed Mahmoud" userId="a520bb48-7c22-4e5d-98d7-2bd178c8dd0a" providerId="ADAL" clId="{C790A2CB-A835-4D01-A5A6-FB0897647B9E}" dt="2024-11-22T08:22:22.751" v="529" actId="47"/>
        <pc:sldMasterMkLst>
          <pc:docMk/>
          <pc:sldMasterMk cId="1491983575" sldId="2147483648"/>
        </pc:sldMasterMkLst>
        <pc:sldLayoutChg chg="add del">
          <pc:chgData name="Ahmed Mahmoud" userId="a520bb48-7c22-4e5d-98d7-2bd178c8dd0a" providerId="ADAL" clId="{C790A2CB-A835-4D01-A5A6-FB0897647B9E}" dt="2024-11-22T08:22:22.751" v="529" actId="47"/>
          <pc:sldLayoutMkLst>
            <pc:docMk/>
            <pc:sldMasterMk cId="1491983575" sldId="2147483648"/>
            <pc:sldLayoutMk cId="4111463827" sldId="2147483649"/>
          </pc:sldLayoutMkLst>
        </pc:sldLayoutChg>
        <pc:sldLayoutChg chg="add del">
          <pc:chgData name="Ahmed Mahmoud" userId="a520bb48-7c22-4e5d-98d7-2bd178c8dd0a" providerId="ADAL" clId="{C790A2CB-A835-4D01-A5A6-FB0897647B9E}" dt="2024-11-22T08:22:22.751" v="529" actId="47"/>
          <pc:sldLayoutMkLst>
            <pc:docMk/>
            <pc:sldMasterMk cId="1491983575" sldId="2147483648"/>
            <pc:sldLayoutMk cId="3969331877" sldId="2147483650"/>
          </pc:sldLayoutMkLst>
        </pc:sldLayoutChg>
      </pc:sldMasterChg>
      <pc:sldMasterChg chg="replId modSldLayout">
        <pc:chgData name="Ahmed Mahmoud" userId="a520bb48-7c22-4e5d-98d7-2bd178c8dd0a" providerId="ADAL" clId="{C790A2CB-A835-4D01-A5A6-FB0897647B9E}" dt="2024-11-22T08:08:05.362" v="220" actId="27028"/>
        <pc:sldMasterMkLst>
          <pc:docMk/>
          <pc:sldMasterMk cId="3037867217" sldId="2147483660"/>
        </pc:sldMasterMkLst>
        <pc:sldLayoutChg chg="replId">
          <pc:chgData name="Ahmed Mahmoud" userId="a520bb48-7c22-4e5d-98d7-2bd178c8dd0a" providerId="ADAL" clId="{C790A2CB-A835-4D01-A5A6-FB0897647B9E}" dt="2024-11-22T08:07:49.236" v="218" actId="27028"/>
          <pc:sldLayoutMkLst>
            <pc:docMk/>
            <pc:sldMasterMk cId="3037867217" sldId="2147483660"/>
            <pc:sldLayoutMk cId="2132357174" sldId="2147483661"/>
          </pc:sldLayoutMkLst>
        </pc:sldLayoutChg>
        <pc:sldLayoutChg chg="replId">
          <pc:chgData name="Ahmed Mahmoud" userId="a520bb48-7c22-4e5d-98d7-2bd178c8dd0a" providerId="ADAL" clId="{C790A2CB-A835-4D01-A5A6-FB0897647B9E}" dt="2024-11-22T08:08:05.362" v="220" actId="27028"/>
          <pc:sldLayoutMkLst>
            <pc:docMk/>
            <pc:sldMasterMk cId="3037867217" sldId="2147483660"/>
            <pc:sldLayoutMk cId="3992412366" sldId="214748366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2273D3-97C7-4CC4-A1C6-8B4656F6C777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ECE41AD-490A-4CBC-B327-A11DC06A4085}">
      <dgm:prSet phldrT="[Text]" custT="1"/>
      <dgm:spPr/>
      <dgm:t>
        <a:bodyPr/>
        <a:lstStyle/>
        <a:p>
          <a:r>
            <a:rPr lang="en-US" sz="1800" dirty="0"/>
            <a:t>Edge detection filters</a:t>
          </a:r>
        </a:p>
      </dgm:t>
    </dgm:pt>
    <dgm:pt modelId="{753B1619-8D5E-4238-B8EB-43CB155B9E6E}" type="parTrans" cxnId="{3BD859BC-2135-407C-B85D-5506606408DD}">
      <dgm:prSet/>
      <dgm:spPr/>
      <dgm:t>
        <a:bodyPr/>
        <a:lstStyle/>
        <a:p>
          <a:endParaRPr lang="en-US" sz="1800"/>
        </a:p>
      </dgm:t>
    </dgm:pt>
    <dgm:pt modelId="{431850BB-7A66-4966-8E6D-4BDC940AF9DF}" type="sibTrans" cxnId="{3BD859BC-2135-407C-B85D-5506606408DD}">
      <dgm:prSet/>
      <dgm:spPr/>
      <dgm:t>
        <a:bodyPr/>
        <a:lstStyle/>
        <a:p>
          <a:endParaRPr lang="en-US" sz="1800"/>
        </a:p>
      </dgm:t>
    </dgm:pt>
    <dgm:pt modelId="{647E1E2F-AA8C-4B0F-8C96-EAF42DE2484C}">
      <dgm:prSet phldrT="[Text]" custT="1"/>
      <dgm:spPr/>
      <dgm:t>
        <a:bodyPr/>
        <a:lstStyle/>
        <a:p>
          <a:r>
            <a:rPr lang="en-US" sz="1800" dirty="0"/>
            <a:t>Gradient based</a:t>
          </a:r>
        </a:p>
      </dgm:t>
    </dgm:pt>
    <dgm:pt modelId="{0F8B874D-D857-4D5F-9ADC-6223D77D8468}" type="parTrans" cxnId="{8E0C31ED-D0BC-4966-883B-177F64FA7CF4}">
      <dgm:prSet/>
      <dgm:spPr/>
      <dgm:t>
        <a:bodyPr/>
        <a:lstStyle/>
        <a:p>
          <a:endParaRPr lang="en-US" sz="1800"/>
        </a:p>
      </dgm:t>
    </dgm:pt>
    <dgm:pt modelId="{85277C35-B2D9-4B15-94BD-47493D36A89C}" type="sibTrans" cxnId="{8E0C31ED-D0BC-4966-883B-177F64FA7CF4}">
      <dgm:prSet/>
      <dgm:spPr/>
      <dgm:t>
        <a:bodyPr/>
        <a:lstStyle/>
        <a:p>
          <a:endParaRPr lang="en-US" sz="1800"/>
        </a:p>
      </dgm:t>
    </dgm:pt>
    <dgm:pt modelId="{B9A78403-8DF4-4704-BAC2-278947B19CC2}">
      <dgm:prSet phldrT="[Text]" custT="1"/>
      <dgm:spPr/>
      <dgm:t>
        <a:bodyPr/>
        <a:lstStyle/>
        <a:p>
          <a:r>
            <a:rPr lang="en-US" sz="1800" dirty="0"/>
            <a:t>Gaussian based</a:t>
          </a:r>
        </a:p>
      </dgm:t>
    </dgm:pt>
    <dgm:pt modelId="{1D7F012D-03D5-43C3-A41C-9EAE57E56480}" type="parTrans" cxnId="{5CA51918-DA40-486D-B75B-AF614FD290AE}">
      <dgm:prSet/>
      <dgm:spPr/>
      <dgm:t>
        <a:bodyPr/>
        <a:lstStyle/>
        <a:p>
          <a:endParaRPr lang="en-US" sz="1800"/>
        </a:p>
      </dgm:t>
    </dgm:pt>
    <dgm:pt modelId="{6606E111-1DF5-4D93-B151-7C487896E110}" type="sibTrans" cxnId="{5CA51918-DA40-486D-B75B-AF614FD290AE}">
      <dgm:prSet/>
      <dgm:spPr/>
      <dgm:t>
        <a:bodyPr/>
        <a:lstStyle/>
        <a:p>
          <a:endParaRPr lang="en-US" sz="1800"/>
        </a:p>
      </dgm:t>
    </dgm:pt>
    <dgm:pt modelId="{ADB375B8-92FF-4EDC-8857-8BD0339C24FD}">
      <dgm:prSet phldrT="[Text]" custT="1"/>
      <dgm:spPr/>
      <dgm:t>
        <a:bodyPr/>
        <a:lstStyle/>
        <a:p>
          <a:r>
            <a:rPr lang="en-US" sz="1800" dirty="0"/>
            <a:t>Sobel</a:t>
          </a:r>
        </a:p>
      </dgm:t>
    </dgm:pt>
    <dgm:pt modelId="{19666917-E2C0-4001-B490-37C065123BD8}" type="parTrans" cxnId="{4FC93819-027B-4E4D-9903-39F7DB435DBB}">
      <dgm:prSet/>
      <dgm:spPr/>
      <dgm:t>
        <a:bodyPr/>
        <a:lstStyle/>
        <a:p>
          <a:endParaRPr lang="en-US" sz="1800"/>
        </a:p>
      </dgm:t>
    </dgm:pt>
    <dgm:pt modelId="{21D8B07B-0409-4C86-B6C1-F799DD538583}" type="sibTrans" cxnId="{4FC93819-027B-4E4D-9903-39F7DB435DBB}">
      <dgm:prSet/>
      <dgm:spPr/>
      <dgm:t>
        <a:bodyPr/>
        <a:lstStyle/>
        <a:p>
          <a:endParaRPr lang="en-US" sz="1800"/>
        </a:p>
      </dgm:t>
    </dgm:pt>
    <dgm:pt modelId="{4167EA00-E653-4F0A-B0E3-E31616F4A69B}">
      <dgm:prSet phldrT="[Text]" custT="1"/>
      <dgm:spPr/>
      <dgm:t>
        <a:bodyPr/>
        <a:lstStyle/>
        <a:p>
          <a:r>
            <a:rPr lang="en-US" sz="1800" dirty="0"/>
            <a:t>Prewitt</a:t>
          </a:r>
        </a:p>
      </dgm:t>
    </dgm:pt>
    <dgm:pt modelId="{B089ABCB-58E6-4882-9C01-063568E2F95A}" type="parTrans" cxnId="{1942604A-9B23-45B0-9D1D-3B63E6D648D6}">
      <dgm:prSet/>
      <dgm:spPr/>
      <dgm:t>
        <a:bodyPr/>
        <a:lstStyle/>
        <a:p>
          <a:endParaRPr lang="en-US" sz="1800"/>
        </a:p>
      </dgm:t>
    </dgm:pt>
    <dgm:pt modelId="{3C88FEFB-70C4-45A8-850F-59B47B3AEDA6}" type="sibTrans" cxnId="{1942604A-9B23-45B0-9D1D-3B63E6D648D6}">
      <dgm:prSet/>
      <dgm:spPr/>
      <dgm:t>
        <a:bodyPr/>
        <a:lstStyle/>
        <a:p>
          <a:endParaRPr lang="en-US" sz="1800"/>
        </a:p>
      </dgm:t>
    </dgm:pt>
    <dgm:pt modelId="{93CCDF38-BAB3-4C75-B367-B66709BB2418}">
      <dgm:prSet phldrT="[Text]" custT="1"/>
      <dgm:spPr/>
      <dgm:t>
        <a:bodyPr/>
        <a:lstStyle/>
        <a:p>
          <a:r>
            <a:rPr lang="en-US" sz="1800" dirty="0"/>
            <a:t>Robert</a:t>
          </a:r>
        </a:p>
      </dgm:t>
    </dgm:pt>
    <dgm:pt modelId="{8BE2DFD6-5A4F-4F47-9D50-BD6B15A63ABD}" type="parTrans" cxnId="{BD912432-EE4F-4A8E-9AFF-9B231956FF95}">
      <dgm:prSet/>
      <dgm:spPr/>
      <dgm:t>
        <a:bodyPr/>
        <a:lstStyle/>
        <a:p>
          <a:endParaRPr lang="en-US" sz="1800"/>
        </a:p>
      </dgm:t>
    </dgm:pt>
    <dgm:pt modelId="{2E85D2A2-E018-4FED-B292-AD3182DF1E68}" type="sibTrans" cxnId="{BD912432-EE4F-4A8E-9AFF-9B231956FF95}">
      <dgm:prSet/>
      <dgm:spPr/>
      <dgm:t>
        <a:bodyPr/>
        <a:lstStyle/>
        <a:p>
          <a:endParaRPr lang="en-US" sz="1800"/>
        </a:p>
      </dgm:t>
    </dgm:pt>
    <dgm:pt modelId="{FDD4F2C4-36ED-4DBD-875F-612D399A9C15}">
      <dgm:prSet phldrT="[Text]" custT="1"/>
      <dgm:spPr/>
      <dgm:t>
        <a:bodyPr/>
        <a:lstStyle/>
        <a:p>
          <a:r>
            <a:rPr lang="en-US" sz="1800" dirty="0"/>
            <a:t>Canny</a:t>
          </a:r>
        </a:p>
      </dgm:t>
    </dgm:pt>
    <dgm:pt modelId="{7EA7375B-5BF9-4829-8AED-F7FBE8F8D51A}" type="parTrans" cxnId="{F63E4A61-DA16-4040-9F94-66098DD7B38E}">
      <dgm:prSet/>
      <dgm:spPr/>
      <dgm:t>
        <a:bodyPr/>
        <a:lstStyle/>
        <a:p>
          <a:endParaRPr lang="en-US" sz="1800"/>
        </a:p>
      </dgm:t>
    </dgm:pt>
    <dgm:pt modelId="{20502514-87A6-409D-A073-891CB8617238}" type="sibTrans" cxnId="{F63E4A61-DA16-4040-9F94-66098DD7B38E}">
      <dgm:prSet/>
      <dgm:spPr/>
      <dgm:t>
        <a:bodyPr/>
        <a:lstStyle/>
        <a:p>
          <a:endParaRPr lang="en-US" sz="1800"/>
        </a:p>
      </dgm:t>
    </dgm:pt>
    <dgm:pt modelId="{A09F7025-D5B2-4A45-A595-C8E9E5C3444E}">
      <dgm:prSet phldrT="[Text]" custT="1"/>
      <dgm:spPr/>
      <dgm:t>
        <a:bodyPr/>
        <a:lstStyle/>
        <a:p>
          <a:r>
            <a:rPr lang="en-US" sz="1800" dirty="0"/>
            <a:t>Laplacian</a:t>
          </a:r>
        </a:p>
      </dgm:t>
    </dgm:pt>
    <dgm:pt modelId="{0873B9F2-A40B-4459-B1F4-B36B593E54D6}" type="parTrans" cxnId="{4F262FAC-2FEE-4D33-9FA4-D0B838E1CB67}">
      <dgm:prSet/>
      <dgm:spPr/>
      <dgm:t>
        <a:bodyPr/>
        <a:lstStyle/>
        <a:p>
          <a:endParaRPr lang="en-US" sz="1800"/>
        </a:p>
      </dgm:t>
    </dgm:pt>
    <dgm:pt modelId="{3E5ABEDA-C115-4C46-B406-F6B7E7F66490}" type="sibTrans" cxnId="{4F262FAC-2FEE-4D33-9FA4-D0B838E1CB67}">
      <dgm:prSet/>
      <dgm:spPr/>
      <dgm:t>
        <a:bodyPr/>
        <a:lstStyle/>
        <a:p>
          <a:endParaRPr lang="en-US" sz="1800"/>
        </a:p>
      </dgm:t>
    </dgm:pt>
    <dgm:pt modelId="{E68D0578-1C7E-4A66-BA28-9774B43D2FB8}" type="pres">
      <dgm:prSet presAssocID="{762273D3-97C7-4CC4-A1C6-8B4656F6C7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F8769B-C1F4-4680-AE0E-16BED65D2553}" type="pres">
      <dgm:prSet presAssocID="{2ECE41AD-490A-4CBC-B327-A11DC06A4085}" presName="hierRoot1" presStyleCnt="0">
        <dgm:presLayoutVars>
          <dgm:hierBranch val="hang"/>
        </dgm:presLayoutVars>
      </dgm:prSet>
      <dgm:spPr/>
    </dgm:pt>
    <dgm:pt modelId="{51A32CC1-A4E3-45D0-8668-08230CAD6ADA}" type="pres">
      <dgm:prSet presAssocID="{2ECE41AD-490A-4CBC-B327-A11DC06A4085}" presName="rootComposite1" presStyleCnt="0"/>
      <dgm:spPr/>
    </dgm:pt>
    <dgm:pt modelId="{066D8032-3670-4D17-94B9-9937ECA242A6}" type="pres">
      <dgm:prSet presAssocID="{2ECE41AD-490A-4CBC-B327-A11DC06A4085}" presName="rootText1" presStyleLbl="node0" presStyleIdx="0" presStyleCnt="1" custScaleX="131616">
        <dgm:presLayoutVars>
          <dgm:chPref val="3"/>
        </dgm:presLayoutVars>
      </dgm:prSet>
      <dgm:spPr/>
    </dgm:pt>
    <dgm:pt modelId="{7AF2ADA4-E79E-4CE2-BF08-A82A7C923129}" type="pres">
      <dgm:prSet presAssocID="{2ECE41AD-490A-4CBC-B327-A11DC06A4085}" presName="rootConnector1" presStyleLbl="node1" presStyleIdx="0" presStyleCnt="0"/>
      <dgm:spPr/>
    </dgm:pt>
    <dgm:pt modelId="{91E6E819-D0E0-49F1-9DC9-81562402D7DB}" type="pres">
      <dgm:prSet presAssocID="{2ECE41AD-490A-4CBC-B327-A11DC06A4085}" presName="hierChild2" presStyleCnt="0"/>
      <dgm:spPr/>
    </dgm:pt>
    <dgm:pt modelId="{DE019CAF-B852-44AA-9CD9-161AA3969AFD}" type="pres">
      <dgm:prSet presAssocID="{0F8B874D-D857-4D5F-9ADC-6223D77D8468}" presName="Name48" presStyleLbl="parChTrans1D2" presStyleIdx="0" presStyleCnt="2"/>
      <dgm:spPr/>
    </dgm:pt>
    <dgm:pt modelId="{04608F08-3C18-4DAC-98A6-6A8A8BD3A5C9}" type="pres">
      <dgm:prSet presAssocID="{647E1E2F-AA8C-4B0F-8C96-EAF42DE2484C}" presName="hierRoot2" presStyleCnt="0">
        <dgm:presLayoutVars>
          <dgm:hierBranch val="init"/>
        </dgm:presLayoutVars>
      </dgm:prSet>
      <dgm:spPr/>
    </dgm:pt>
    <dgm:pt modelId="{E8E69CD1-E86E-49F2-AD96-C2D63F45AB32}" type="pres">
      <dgm:prSet presAssocID="{647E1E2F-AA8C-4B0F-8C96-EAF42DE2484C}" presName="rootComposite" presStyleCnt="0"/>
      <dgm:spPr/>
    </dgm:pt>
    <dgm:pt modelId="{53B4C797-4E5C-43E9-9786-12503D9D4384}" type="pres">
      <dgm:prSet presAssocID="{647E1E2F-AA8C-4B0F-8C96-EAF42DE2484C}" presName="rootText" presStyleLbl="node2" presStyleIdx="0" presStyleCnt="2">
        <dgm:presLayoutVars>
          <dgm:chPref val="3"/>
        </dgm:presLayoutVars>
      </dgm:prSet>
      <dgm:spPr/>
    </dgm:pt>
    <dgm:pt modelId="{33ABE7D5-790D-4C7B-B12C-875C0DE15C4E}" type="pres">
      <dgm:prSet presAssocID="{647E1E2F-AA8C-4B0F-8C96-EAF42DE2484C}" presName="rootConnector" presStyleLbl="node2" presStyleIdx="0" presStyleCnt="2"/>
      <dgm:spPr/>
    </dgm:pt>
    <dgm:pt modelId="{5DA6E485-F657-4C57-BF98-99CFA17DC151}" type="pres">
      <dgm:prSet presAssocID="{647E1E2F-AA8C-4B0F-8C96-EAF42DE2484C}" presName="hierChild4" presStyleCnt="0"/>
      <dgm:spPr/>
    </dgm:pt>
    <dgm:pt modelId="{6B930797-1E05-499D-B7D6-73FDFD0C5DCA}" type="pres">
      <dgm:prSet presAssocID="{19666917-E2C0-4001-B490-37C065123BD8}" presName="Name37" presStyleLbl="parChTrans1D3" presStyleIdx="0" presStyleCnt="5"/>
      <dgm:spPr/>
    </dgm:pt>
    <dgm:pt modelId="{850F9D0D-94F3-474A-BAF1-00D83DEC5DDC}" type="pres">
      <dgm:prSet presAssocID="{ADB375B8-92FF-4EDC-8857-8BD0339C24FD}" presName="hierRoot2" presStyleCnt="0">
        <dgm:presLayoutVars>
          <dgm:hierBranch val="init"/>
        </dgm:presLayoutVars>
      </dgm:prSet>
      <dgm:spPr/>
    </dgm:pt>
    <dgm:pt modelId="{3478752F-C38C-4ACA-88AF-A9F9277294BD}" type="pres">
      <dgm:prSet presAssocID="{ADB375B8-92FF-4EDC-8857-8BD0339C24FD}" presName="rootComposite" presStyleCnt="0"/>
      <dgm:spPr/>
    </dgm:pt>
    <dgm:pt modelId="{51CB9973-51CC-4CA6-9E0A-572094DD0C41}" type="pres">
      <dgm:prSet presAssocID="{ADB375B8-92FF-4EDC-8857-8BD0339C24FD}" presName="rootText" presStyleLbl="node3" presStyleIdx="0" presStyleCnt="5">
        <dgm:presLayoutVars>
          <dgm:chPref val="3"/>
        </dgm:presLayoutVars>
      </dgm:prSet>
      <dgm:spPr/>
    </dgm:pt>
    <dgm:pt modelId="{E418CDDA-70D8-43E3-A2A3-EE8665F55D46}" type="pres">
      <dgm:prSet presAssocID="{ADB375B8-92FF-4EDC-8857-8BD0339C24FD}" presName="rootConnector" presStyleLbl="node3" presStyleIdx="0" presStyleCnt="5"/>
      <dgm:spPr/>
    </dgm:pt>
    <dgm:pt modelId="{9C8C3BA1-5826-4343-A26B-8C89F9D305E2}" type="pres">
      <dgm:prSet presAssocID="{ADB375B8-92FF-4EDC-8857-8BD0339C24FD}" presName="hierChild4" presStyleCnt="0"/>
      <dgm:spPr/>
    </dgm:pt>
    <dgm:pt modelId="{96739D7A-0666-4F43-9E31-234D3CC6E84D}" type="pres">
      <dgm:prSet presAssocID="{ADB375B8-92FF-4EDC-8857-8BD0339C24FD}" presName="hierChild5" presStyleCnt="0"/>
      <dgm:spPr/>
    </dgm:pt>
    <dgm:pt modelId="{F9693E98-6578-47B8-9874-C9B8DAF00ECE}" type="pres">
      <dgm:prSet presAssocID="{B089ABCB-58E6-4882-9C01-063568E2F95A}" presName="Name37" presStyleLbl="parChTrans1D3" presStyleIdx="1" presStyleCnt="5"/>
      <dgm:spPr/>
    </dgm:pt>
    <dgm:pt modelId="{44A290E6-3A5D-4C3B-A682-D0FA851C75B0}" type="pres">
      <dgm:prSet presAssocID="{4167EA00-E653-4F0A-B0E3-E31616F4A69B}" presName="hierRoot2" presStyleCnt="0">
        <dgm:presLayoutVars>
          <dgm:hierBranch val="init"/>
        </dgm:presLayoutVars>
      </dgm:prSet>
      <dgm:spPr/>
    </dgm:pt>
    <dgm:pt modelId="{065B8BEA-5DEA-4186-B145-55F8416EF36A}" type="pres">
      <dgm:prSet presAssocID="{4167EA00-E653-4F0A-B0E3-E31616F4A69B}" presName="rootComposite" presStyleCnt="0"/>
      <dgm:spPr/>
    </dgm:pt>
    <dgm:pt modelId="{BB0B1845-F1B6-40FE-A51F-EA209016CD5B}" type="pres">
      <dgm:prSet presAssocID="{4167EA00-E653-4F0A-B0E3-E31616F4A69B}" presName="rootText" presStyleLbl="node3" presStyleIdx="1" presStyleCnt="5">
        <dgm:presLayoutVars>
          <dgm:chPref val="3"/>
        </dgm:presLayoutVars>
      </dgm:prSet>
      <dgm:spPr/>
    </dgm:pt>
    <dgm:pt modelId="{929ABB35-EEB9-466B-BE5F-8448204CA281}" type="pres">
      <dgm:prSet presAssocID="{4167EA00-E653-4F0A-B0E3-E31616F4A69B}" presName="rootConnector" presStyleLbl="node3" presStyleIdx="1" presStyleCnt="5"/>
      <dgm:spPr/>
    </dgm:pt>
    <dgm:pt modelId="{4926AB8F-B9F1-476C-AAA7-FD2F64F16CF5}" type="pres">
      <dgm:prSet presAssocID="{4167EA00-E653-4F0A-B0E3-E31616F4A69B}" presName="hierChild4" presStyleCnt="0"/>
      <dgm:spPr/>
    </dgm:pt>
    <dgm:pt modelId="{B8CD6361-76E6-4C58-AADE-B5FB1545FDAF}" type="pres">
      <dgm:prSet presAssocID="{4167EA00-E653-4F0A-B0E3-E31616F4A69B}" presName="hierChild5" presStyleCnt="0"/>
      <dgm:spPr/>
    </dgm:pt>
    <dgm:pt modelId="{CDC21646-C9F4-4591-8FB9-2C0ED89B0E63}" type="pres">
      <dgm:prSet presAssocID="{8BE2DFD6-5A4F-4F47-9D50-BD6B15A63ABD}" presName="Name37" presStyleLbl="parChTrans1D3" presStyleIdx="2" presStyleCnt="5"/>
      <dgm:spPr/>
    </dgm:pt>
    <dgm:pt modelId="{F1A8FBF6-CD91-4E80-BBF4-C11F94B3438E}" type="pres">
      <dgm:prSet presAssocID="{93CCDF38-BAB3-4C75-B367-B66709BB2418}" presName="hierRoot2" presStyleCnt="0">
        <dgm:presLayoutVars>
          <dgm:hierBranch val="init"/>
        </dgm:presLayoutVars>
      </dgm:prSet>
      <dgm:spPr/>
    </dgm:pt>
    <dgm:pt modelId="{562D0831-65D9-4C9D-98E2-B13A62B83329}" type="pres">
      <dgm:prSet presAssocID="{93CCDF38-BAB3-4C75-B367-B66709BB2418}" presName="rootComposite" presStyleCnt="0"/>
      <dgm:spPr/>
    </dgm:pt>
    <dgm:pt modelId="{ED5D607A-F062-40AA-8957-D18EDD777F6A}" type="pres">
      <dgm:prSet presAssocID="{93CCDF38-BAB3-4C75-B367-B66709BB2418}" presName="rootText" presStyleLbl="node3" presStyleIdx="2" presStyleCnt="5">
        <dgm:presLayoutVars>
          <dgm:chPref val="3"/>
        </dgm:presLayoutVars>
      </dgm:prSet>
      <dgm:spPr/>
    </dgm:pt>
    <dgm:pt modelId="{B5856BC3-AE82-4F39-BF8B-937ACBD40FF1}" type="pres">
      <dgm:prSet presAssocID="{93CCDF38-BAB3-4C75-B367-B66709BB2418}" presName="rootConnector" presStyleLbl="node3" presStyleIdx="2" presStyleCnt="5"/>
      <dgm:spPr/>
    </dgm:pt>
    <dgm:pt modelId="{369459F7-D7F0-4BD6-949D-0DF11D2D054A}" type="pres">
      <dgm:prSet presAssocID="{93CCDF38-BAB3-4C75-B367-B66709BB2418}" presName="hierChild4" presStyleCnt="0"/>
      <dgm:spPr/>
    </dgm:pt>
    <dgm:pt modelId="{AFA7159F-67DE-4043-B904-9DAEC407597A}" type="pres">
      <dgm:prSet presAssocID="{93CCDF38-BAB3-4C75-B367-B66709BB2418}" presName="hierChild5" presStyleCnt="0"/>
      <dgm:spPr/>
    </dgm:pt>
    <dgm:pt modelId="{B4F80E91-FDA6-42C6-B848-4C988E4AF0DD}" type="pres">
      <dgm:prSet presAssocID="{647E1E2F-AA8C-4B0F-8C96-EAF42DE2484C}" presName="hierChild5" presStyleCnt="0"/>
      <dgm:spPr/>
    </dgm:pt>
    <dgm:pt modelId="{D3E6DBAB-3B1B-44D1-BB92-53DE5C3852C0}" type="pres">
      <dgm:prSet presAssocID="{1D7F012D-03D5-43C3-A41C-9EAE57E56480}" presName="Name48" presStyleLbl="parChTrans1D2" presStyleIdx="1" presStyleCnt="2"/>
      <dgm:spPr/>
    </dgm:pt>
    <dgm:pt modelId="{7D913E83-05B5-4501-A21C-C627772E9732}" type="pres">
      <dgm:prSet presAssocID="{B9A78403-8DF4-4704-BAC2-278947B19CC2}" presName="hierRoot2" presStyleCnt="0">
        <dgm:presLayoutVars>
          <dgm:hierBranch val="init"/>
        </dgm:presLayoutVars>
      </dgm:prSet>
      <dgm:spPr/>
    </dgm:pt>
    <dgm:pt modelId="{A137CEDC-DFEE-4255-B3AF-6838A46FEA07}" type="pres">
      <dgm:prSet presAssocID="{B9A78403-8DF4-4704-BAC2-278947B19CC2}" presName="rootComposite" presStyleCnt="0"/>
      <dgm:spPr/>
    </dgm:pt>
    <dgm:pt modelId="{16FBA773-7C41-48A9-AF7D-BF620B77A994}" type="pres">
      <dgm:prSet presAssocID="{B9A78403-8DF4-4704-BAC2-278947B19CC2}" presName="rootText" presStyleLbl="node2" presStyleIdx="1" presStyleCnt="2">
        <dgm:presLayoutVars>
          <dgm:chPref val="3"/>
        </dgm:presLayoutVars>
      </dgm:prSet>
      <dgm:spPr/>
    </dgm:pt>
    <dgm:pt modelId="{AC1279E5-BF25-475A-B9A4-9433A95D2B6D}" type="pres">
      <dgm:prSet presAssocID="{B9A78403-8DF4-4704-BAC2-278947B19CC2}" presName="rootConnector" presStyleLbl="node2" presStyleIdx="1" presStyleCnt="2"/>
      <dgm:spPr/>
    </dgm:pt>
    <dgm:pt modelId="{B37301BB-C186-44B8-A95A-4A0BC9750228}" type="pres">
      <dgm:prSet presAssocID="{B9A78403-8DF4-4704-BAC2-278947B19CC2}" presName="hierChild4" presStyleCnt="0"/>
      <dgm:spPr/>
    </dgm:pt>
    <dgm:pt modelId="{E6F4BDFC-A0AE-40B7-9F07-51ED05C66323}" type="pres">
      <dgm:prSet presAssocID="{7EA7375B-5BF9-4829-8AED-F7FBE8F8D51A}" presName="Name37" presStyleLbl="parChTrans1D3" presStyleIdx="3" presStyleCnt="5"/>
      <dgm:spPr/>
    </dgm:pt>
    <dgm:pt modelId="{7DEAC416-C93C-4B84-8142-EF88EFE7C7B5}" type="pres">
      <dgm:prSet presAssocID="{FDD4F2C4-36ED-4DBD-875F-612D399A9C15}" presName="hierRoot2" presStyleCnt="0">
        <dgm:presLayoutVars>
          <dgm:hierBranch val="init"/>
        </dgm:presLayoutVars>
      </dgm:prSet>
      <dgm:spPr/>
    </dgm:pt>
    <dgm:pt modelId="{B92DDDB9-BAAF-4BD9-A643-939A493428BA}" type="pres">
      <dgm:prSet presAssocID="{FDD4F2C4-36ED-4DBD-875F-612D399A9C15}" presName="rootComposite" presStyleCnt="0"/>
      <dgm:spPr/>
    </dgm:pt>
    <dgm:pt modelId="{9BFEA5A1-D802-4F86-891C-215729E760F2}" type="pres">
      <dgm:prSet presAssocID="{FDD4F2C4-36ED-4DBD-875F-612D399A9C15}" presName="rootText" presStyleLbl="node3" presStyleIdx="3" presStyleCnt="5">
        <dgm:presLayoutVars>
          <dgm:chPref val="3"/>
        </dgm:presLayoutVars>
      </dgm:prSet>
      <dgm:spPr/>
    </dgm:pt>
    <dgm:pt modelId="{D5C2BB71-3406-4DB4-AA98-BC9B222E9028}" type="pres">
      <dgm:prSet presAssocID="{FDD4F2C4-36ED-4DBD-875F-612D399A9C15}" presName="rootConnector" presStyleLbl="node3" presStyleIdx="3" presStyleCnt="5"/>
      <dgm:spPr/>
    </dgm:pt>
    <dgm:pt modelId="{592B1171-A603-4374-8637-9BA6C1CF5D7F}" type="pres">
      <dgm:prSet presAssocID="{FDD4F2C4-36ED-4DBD-875F-612D399A9C15}" presName="hierChild4" presStyleCnt="0"/>
      <dgm:spPr/>
    </dgm:pt>
    <dgm:pt modelId="{792FC6FF-2A27-4D6D-8DB1-DF5422B1B2A3}" type="pres">
      <dgm:prSet presAssocID="{FDD4F2C4-36ED-4DBD-875F-612D399A9C15}" presName="hierChild5" presStyleCnt="0"/>
      <dgm:spPr/>
    </dgm:pt>
    <dgm:pt modelId="{259DDC46-147B-4E9D-8214-B3B6C442D410}" type="pres">
      <dgm:prSet presAssocID="{0873B9F2-A40B-4459-B1F4-B36B593E54D6}" presName="Name37" presStyleLbl="parChTrans1D3" presStyleIdx="4" presStyleCnt="5"/>
      <dgm:spPr/>
    </dgm:pt>
    <dgm:pt modelId="{5F2057FD-A81D-43AF-85DC-71F329843086}" type="pres">
      <dgm:prSet presAssocID="{A09F7025-D5B2-4A45-A595-C8E9E5C3444E}" presName="hierRoot2" presStyleCnt="0">
        <dgm:presLayoutVars>
          <dgm:hierBranch val="init"/>
        </dgm:presLayoutVars>
      </dgm:prSet>
      <dgm:spPr/>
    </dgm:pt>
    <dgm:pt modelId="{8FFC931F-AC6A-4A6D-9BA2-12EB9C1F7BA6}" type="pres">
      <dgm:prSet presAssocID="{A09F7025-D5B2-4A45-A595-C8E9E5C3444E}" presName="rootComposite" presStyleCnt="0"/>
      <dgm:spPr/>
    </dgm:pt>
    <dgm:pt modelId="{8EB47C83-9790-4853-B8AF-647F338A20C3}" type="pres">
      <dgm:prSet presAssocID="{A09F7025-D5B2-4A45-A595-C8E9E5C3444E}" presName="rootText" presStyleLbl="node3" presStyleIdx="4" presStyleCnt="5">
        <dgm:presLayoutVars>
          <dgm:chPref val="3"/>
        </dgm:presLayoutVars>
      </dgm:prSet>
      <dgm:spPr/>
    </dgm:pt>
    <dgm:pt modelId="{4D241378-F144-45C2-AE64-D690B9416E93}" type="pres">
      <dgm:prSet presAssocID="{A09F7025-D5B2-4A45-A595-C8E9E5C3444E}" presName="rootConnector" presStyleLbl="node3" presStyleIdx="4" presStyleCnt="5"/>
      <dgm:spPr/>
    </dgm:pt>
    <dgm:pt modelId="{A9FAE025-91D9-4DD7-A715-F91E3514546A}" type="pres">
      <dgm:prSet presAssocID="{A09F7025-D5B2-4A45-A595-C8E9E5C3444E}" presName="hierChild4" presStyleCnt="0"/>
      <dgm:spPr/>
    </dgm:pt>
    <dgm:pt modelId="{1C0DFA79-8533-4738-B4FB-6905E0E7B7AD}" type="pres">
      <dgm:prSet presAssocID="{A09F7025-D5B2-4A45-A595-C8E9E5C3444E}" presName="hierChild5" presStyleCnt="0"/>
      <dgm:spPr/>
    </dgm:pt>
    <dgm:pt modelId="{ECF425F9-4322-4251-B72C-A4E0100B2570}" type="pres">
      <dgm:prSet presAssocID="{B9A78403-8DF4-4704-BAC2-278947B19CC2}" presName="hierChild5" presStyleCnt="0"/>
      <dgm:spPr/>
    </dgm:pt>
    <dgm:pt modelId="{43762EAF-8E2D-4D6B-A122-10491EC364B6}" type="pres">
      <dgm:prSet presAssocID="{2ECE41AD-490A-4CBC-B327-A11DC06A4085}" presName="hierChild3" presStyleCnt="0"/>
      <dgm:spPr/>
    </dgm:pt>
  </dgm:ptLst>
  <dgm:cxnLst>
    <dgm:cxn modelId="{5CA51918-DA40-486D-B75B-AF614FD290AE}" srcId="{2ECE41AD-490A-4CBC-B327-A11DC06A4085}" destId="{B9A78403-8DF4-4704-BAC2-278947B19CC2}" srcOrd="1" destOrd="0" parTransId="{1D7F012D-03D5-43C3-A41C-9EAE57E56480}" sibTransId="{6606E111-1DF5-4D93-B151-7C487896E110}"/>
    <dgm:cxn modelId="{4FC93819-027B-4E4D-9903-39F7DB435DBB}" srcId="{647E1E2F-AA8C-4B0F-8C96-EAF42DE2484C}" destId="{ADB375B8-92FF-4EDC-8857-8BD0339C24FD}" srcOrd="0" destOrd="0" parTransId="{19666917-E2C0-4001-B490-37C065123BD8}" sibTransId="{21D8B07B-0409-4C86-B6C1-F799DD538583}"/>
    <dgm:cxn modelId="{962C9119-F7B0-4875-990C-7B70A92E32D1}" type="presOf" srcId="{4167EA00-E653-4F0A-B0E3-E31616F4A69B}" destId="{BB0B1845-F1B6-40FE-A51F-EA209016CD5B}" srcOrd="0" destOrd="0" presId="urn:microsoft.com/office/officeart/2005/8/layout/orgChart1"/>
    <dgm:cxn modelId="{4D1EE11A-C029-4867-8210-183D5D84D8FE}" type="presOf" srcId="{647E1E2F-AA8C-4B0F-8C96-EAF42DE2484C}" destId="{33ABE7D5-790D-4C7B-B12C-875C0DE15C4E}" srcOrd="1" destOrd="0" presId="urn:microsoft.com/office/officeart/2005/8/layout/orgChart1"/>
    <dgm:cxn modelId="{BA15121B-186A-4C83-BF5A-CDAFF8BC2308}" type="presOf" srcId="{A09F7025-D5B2-4A45-A595-C8E9E5C3444E}" destId="{8EB47C83-9790-4853-B8AF-647F338A20C3}" srcOrd="0" destOrd="0" presId="urn:microsoft.com/office/officeart/2005/8/layout/orgChart1"/>
    <dgm:cxn modelId="{A01FC11E-DD8C-48F0-987B-57B95708EBB4}" type="presOf" srcId="{0F8B874D-D857-4D5F-9ADC-6223D77D8468}" destId="{DE019CAF-B852-44AA-9CD9-161AA3969AFD}" srcOrd="0" destOrd="0" presId="urn:microsoft.com/office/officeart/2005/8/layout/orgChart1"/>
    <dgm:cxn modelId="{BD912432-EE4F-4A8E-9AFF-9B231956FF95}" srcId="{647E1E2F-AA8C-4B0F-8C96-EAF42DE2484C}" destId="{93CCDF38-BAB3-4C75-B367-B66709BB2418}" srcOrd="2" destOrd="0" parTransId="{8BE2DFD6-5A4F-4F47-9D50-BD6B15A63ABD}" sibTransId="{2E85D2A2-E018-4FED-B292-AD3182DF1E68}"/>
    <dgm:cxn modelId="{6F1F7835-136E-4FF6-81C8-6059724D7445}" type="presOf" srcId="{2ECE41AD-490A-4CBC-B327-A11DC06A4085}" destId="{7AF2ADA4-E79E-4CE2-BF08-A82A7C923129}" srcOrd="1" destOrd="0" presId="urn:microsoft.com/office/officeart/2005/8/layout/orgChart1"/>
    <dgm:cxn modelId="{F63E4A61-DA16-4040-9F94-66098DD7B38E}" srcId="{B9A78403-8DF4-4704-BAC2-278947B19CC2}" destId="{FDD4F2C4-36ED-4DBD-875F-612D399A9C15}" srcOrd="0" destOrd="0" parTransId="{7EA7375B-5BF9-4829-8AED-F7FBE8F8D51A}" sibTransId="{20502514-87A6-409D-A073-891CB8617238}"/>
    <dgm:cxn modelId="{1E27FD47-951C-4AA1-9383-E6660239C376}" type="presOf" srcId="{1D7F012D-03D5-43C3-A41C-9EAE57E56480}" destId="{D3E6DBAB-3B1B-44D1-BB92-53DE5C3852C0}" srcOrd="0" destOrd="0" presId="urn:microsoft.com/office/officeart/2005/8/layout/orgChart1"/>
    <dgm:cxn modelId="{AFFF8949-3328-417C-B6B8-3F042DBD512F}" type="presOf" srcId="{B089ABCB-58E6-4882-9C01-063568E2F95A}" destId="{F9693E98-6578-47B8-9874-C9B8DAF00ECE}" srcOrd="0" destOrd="0" presId="urn:microsoft.com/office/officeart/2005/8/layout/orgChart1"/>
    <dgm:cxn modelId="{1942604A-9B23-45B0-9D1D-3B63E6D648D6}" srcId="{647E1E2F-AA8C-4B0F-8C96-EAF42DE2484C}" destId="{4167EA00-E653-4F0A-B0E3-E31616F4A69B}" srcOrd="1" destOrd="0" parTransId="{B089ABCB-58E6-4882-9C01-063568E2F95A}" sibTransId="{3C88FEFB-70C4-45A8-850F-59B47B3AEDA6}"/>
    <dgm:cxn modelId="{FA219E4B-4DA4-40A0-9C76-0F9B1A385F63}" type="presOf" srcId="{93CCDF38-BAB3-4C75-B367-B66709BB2418}" destId="{B5856BC3-AE82-4F39-BF8B-937ACBD40FF1}" srcOrd="1" destOrd="0" presId="urn:microsoft.com/office/officeart/2005/8/layout/orgChart1"/>
    <dgm:cxn modelId="{1B5C9474-B3A5-4B14-90A0-88C5C0694F35}" type="presOf" srcId="{B9A78403-8DF4-4704-BAC2-278947B19CC2}" destId="{16FBA773-7C41-48A9-AF7D-BF620B77A994}" srcOrd="0" destOrd="0" presId="urn:microsoft.com/office/officeart/2005/8/layout/orgChart1"/>
    <dgm:cxn modelId="{14B6BB54-8A6B-4216-B182-4BDBCCE82447}" type="presOf" srcId="{ADB375B8-92FF-4EDC-8857-8BD0339C24FD}" destId="{51CB9973-51CC-4CA6-9E0A-572094DD0C41}" srcOrd="0" destOrd="0" presId="urn:microsoft.com/office/officeart/2005/8/layout/orgChart1"/>
    <dgm:cxn modelId="{E5F98E76-F660-4768-8A38-C69F4DF9DEF6}" type="presOf" srcId="{A09F7025-D5B2-4A45-A595-C8E9E5C3444E}" destId="{4D241378-F144-45C2-AE64-D690B9416E93}" srcOrd="1" destOrd="0" presId="urn:microsoft.com/office/officeart/2005/8/layout/orgChart1"/>
    <dgm:cxn modelId="{699C627C-E912-4226-9378-F7DB74755522}" type="presOf" srcId="{FDD4F2C4-36ED-4DBD-875F-612D399A9C15}" destId="{9BFEA5A1-D802-4F86-891C-215729E760F2}" srcOrd="0" destOrd="0" presId="urn:microsoft.com/office/officeart/2005/8/layout/orgChart1"/>
    <dgm:cxn modelId="{052F9D87-297F-4268-95FE-DDAF4113C259}" type="presOf" srcId="{762273D3-97C7-4CC4-A1C6-8B4656F6C777}" destId="{E68D0578-1C7E-4A66-BA28-9774B43D2FB8}" srcOrd="0" destOrd="0" presId="urn:microsoft.com/office/officeart/2005/8/layout/orgChart1"/>
    <dgm:cxn modelId="{CB64158A-F0C1-46E1-BC78-8B0BAF7376A3}" type="presOf" srcId="{FDD4F2C4-36ED-4DBD-875F-612D399A9C15}" destId="{D5C2BB71-3406-4DB4-AA98-BC9B222E9028}" srcOrd="1" destOrd="0" presId="urn:microsoft.com/office/officeart/2005/8/layout/orgChart1"/>
    <dgm:cxn modelId="{FE8770A4-65BF-4F07-8916-A092E47F4401}" type="presOf" srcId="{93CCDF38-BAB3-4C75-B367-B66709BB2418}" destId="{ED5D607A-F062-40AA-8957-D18EDD777F6A}" srcOrd="0" destOrd="0" presId="urn:microsoft.com/office/officeart/2005/8/layout/orgChart1"/>
    <dgm:cxn modelId="{4F262FAC-2FEE-4D33-9FA4-D0B838E1CB67}" srcId="{B9A78403-8DF4-4704-BAC2-278947B19CC2}" destId="{A09F7025-D5B2-4A45-A595-C8E9E5C3444E}" srcOrd="1" destOrd="0" parTransId="{0873B9F2-A40B-4459-B1F4-B36B593E54D6}" sibTransId="{3E5ABEDA-C115-4C46-B406-F6B7E7F66490}"/>
    <dgm:cxn modelId="{D68D4FB8-5438-4AAA-B868-DAA6CD0E07C6}" type="presOf" srcId="{647E1E2F-AA8C-4B0F-8C96-EAF42DE2484C}" destId="{53B4C797-4E5C-43E9-9786-12503D9D4384}" srcOrd="0" destOrd="0" presId="urn:microsoft.com/office/officeart/2005/8/layout/orgChart1"/>
    <dgm:cxn modelId="{F4DAB3BB-8A1D-4E8F-BA50-5ADC9187F0A2}" type="presOf" srcId="{7EA7375B-5BF9-4829-8AED-F7FBE8F8D51A}" destId="{E6F4BDFC-A0AE-40B7-9F07-51ED05C66323}" srcOrd="0" destOrd="0" presId="urn:microsoft.com/office/officeart/2005/8/layout/orgChart1"/>
    <dgm:cxn modelId="{3BD859BC-2135-407C-B85D-5506606408DD}" srcId="{762273D3-97C7-4CC4-A1C6-8B4656F6C777}" destId="{2ECE41AD-490A-4CBC-B327-A11DC06A4085}" srcOrd="0" destOrd="0" parTransId="{753B1619-8D5E-4238-B8EB-43CB155B9E6E}" sibTransId="{431850BB-7A66-4966-8E6D-4BDC940AF9DF}"/>
    <dgm:cxn modelId="{80A720C3-1CCE-4380-8933-EAB9C8077ECC}" type="presOf" srcId="{0873B9F2-A40B-4459-B1F4-B36B593E54D6}" destId="{259DDC46-147B-4E9D-8214-B3B6C442D410}" srcOrd="0" destOrd="0" presId="urn:microsoft.com/office/officeart/2005/8/layout/orgChart1"/>
    <dgm:cxn modelId="{52EC9EC4-ECFF-4EC1-9056-A1BC47F1CDB0}" type="presOf" srcId="{2ECE41AD-490A-4CBC-B327-A11DC06A4085}" destId="{066D8032-3670-4D17-94B9-9937ECA242A6}" srcOrd="0" destOrd="0" presId="urn:microsoft.com/office/officeart/2005/8/layout/orgChart1"/>
    <dgm:cxn modelId="{09FACFC6-073C-4A5C-8070-FBB947B0CAC3}" type="presOf" srcId="{B9A78403-8DF4-4704-BAC2-278947B19CC2}" destId="{AC1279E5-BF25-475A-B9A4-9433A95D2B6D}" srcOrd="1" destOrd="0" presId="urn:microsoft.com/office/officeart/2005/8/layout/orgChart1"/>
    <dgm:cxn modelId="{83B820CC-9560-49E9-90E7-392EBFD40348}" type="presOf" srcId="{ADB375B8-92FF-4EDC-8857-8BD0339C24FD}" destId="{E418CDDA-70D8-43E3-A2A3-EE8665F55D46}" srcOrd="1" destOrd="0" presId="urn:microsoft.com/office/officeart/2005/8/layout/orgChart1"/>
    <dgm:cxn modelId="{CC2EC6E0-5FCC-40F0-B906-ED351243FDA9}" type="presOf" srcId="{19666917-E2C0-4001-B490-37C065123BD8}" destId="{6B930797-1E05-499D-B7D6-73FDFD0C5DCA}" srcOrd="0" destOrd="0" presId="urn:microsoft.com/office/officeart/2005/8/layout/orgChart1"/>
    <dgm:cxn modelId="{8E0C31ED-D0BC-4966-883B-177F64FA7CF4}" srcId="{2ECE41AD-490A-4CBC-B327-A11DC06A4085}" destId="{647E1E2F-AA8C-4B0F-8C96-EAF42DE2484C}" srcOrd="0" destOrd="0" parTransId="{0F8B874D-D857-4D5F-9ADC-6223D77D8468}" sibTransId="{85277C35-B2D9-4B15-94BD-47493D36A89C}"/>
    <dgm:cxn modelId="{790590F1-B5D3-4A10-B6DA-07BCE1C69BF7}" type="presOf" srcId="{8BE2DFD6-5A4F-4F47-9D50-BD6B15A63ABD}" destId="{CDC21646-C9F4-4591-8FB9-2C0ED89B0E63}" srcOrd="0" destOrd="0" presId="urn:microsoft.com/office/officeart/2005/8/layout/orgChart1"/>
    <dgm:cxn modelId="{45089AF7-41CE-402E-A579-7AA54E103AD3}" type="presOf" srcId="{4167EA00-E653-4F0A-B0E3-E31616F4A69B}" destId="{929ABB35-EEB9-466B-BE5F-8448204CA281}" srcOrd="1" destOrd="0" presId="urn:microsoft.com/office/officeart/2005/8/layout/orgChart1"/>
    <dgm:cxn modelId="{FF0D1F72-5DFA-4FDA-AD2A-01E3B4E10A8B}" type="presParOf" srcId="{E68D0578-1C7E-4A66-BA28-9774B43D2FB8}" destId="{2DF8769B-C1F4-4680-AE0E-16BED65D2553}" srcOrd="0" destOrd="0" presId="urn:microsoft.com/office/officeart/2005/8/layout/orgChart1"/>
    <dgm:cxn modelId="{5A19062B-F019-440B-AC7B-4BED346F6969}" type="presParOf" srcId="{2DF8769B-C1F4-4680-AE0E-16BED65D2553}" destId="{51A32CC1-A4E3-45D0-8668-08230CAD6ADA}" srcOrd="0" destOrd="0" presId="urn:microsoft.com/office/officeart/2005/8/layout/orgChart1"/>
    <dgm:cxn modelId="{D2C40A3B-8998-4781-8A9F-7A4E08CCBC65}" type="presParOf" srcId="{51A32CC1-A4E3-45D0-8668-08230CAD6ADA}" destId="{066D8032-3670-4D17-94B9-9937ECA242A6}" srcOrd="0" destOrd="0" presId="urn:microsoft.com/office/officeart/2005/8/layout/orgChart1"/>
    <dgm:cxn modelId="{32C1EE2B-4E4B-4968-A8E3-3CEB55B535A4}" type="presParOf" srcId="{51A32CC1-A4E3-45D0-8668-08230CAD6ADA}" destId="{7AF2ADA4-E79E-4CE2-BF08-A82A7C923129}" srcOrd="1" destOrd="0" presId="urn:microsoft.com/office/officeart/2005/8/layout/orgChart1"/>
    <dgm:cxn modelId="{72A51AA4-4D9F-49AE-BC94-40FA42768887}" type="presParOf" srcId="{2DF8769B-C1F4-4680-AE0E-16BED65D2553}" destId="{91E6E819-D0E0-49F1-9DC9-81562402D7DB}" srcOrd="1" destOrd="0" presId="urn:microsoft.com/office/officeart/2005/8/layout/orgChart1"/>
    <dgm:cxn modelId="{973BA2FA-42ED-4323-95D8-D965B3969819}" type="presParOf" srcId="{91E6E819-D0E0-49F1-9DC9-81562402D7DB}" destId="{DE019CAF-B852-44AA-9CD9-161AA3969AFD}" srcOrd="0" destOrd="0" presId="urn:microsoft.com/office/officeart/2005/8/layout/orgChart1"/>
    <dgm:cxn modelId="{1909A3F5-4A3D-4CD7-8E44-3B593F1679BB}" type="presParOf" srcId="{91E6E819-D0E0-49F1-9DC9-81562402D7DB}" destId="{04608F08-3C18-4DAC-98A6-6A8A8BD3A5C9}" srcOrd="1" destOrd="0" presId="urn:microsoft.com/office/officeart/2005/8/layout/orgChart1"/>
    <dgm:cxn modelId="{92B899B5-F685-470C-8384-7766F00191BF}" type="presParOf" srcId="{04608F08-3C18-4DAC-98A6-6A8A8BD3A5C9}" destId="{E8E69CD1-E86E-49F2-AD96-C2D63F45AB32}" srcOrd="0" destOrd="0" presId="urn:microsoft.com/office/officeart/2005/8/layout/orgChart1"/>
    <dgm:cxn modelId="{A896C76A-CDA2-4726-9C53-576C5AED81BA}" type="presParOf" srcId="{E8E69CD1-E86E-49F2-AD96-C2D63F45AB32}" destId="{53B4C797-4E5C-43E9-9786-12503D9D4384}" srcOrd="0" destOrd="0" presId="urn:microsoft.com/office/officeart/2005/8/layout/orgChart1"/>
    <dgm:cxn modelId="{2DEB4578-DDE0-427E-9132-BA62ED9444E2}" type="presParOf" srcId="{E8E69CD1-E86E-49F2-AD96-C2D63F45AB32}" destId="{33ABE7D5-790D-4C7B-B12C-875C0DE15C4E}" srcOrd="1" destOrd="0" presId="urn:microsoft.com/office/officeart/2005/8/layout/orgChart1"/>
    <dgm:cxn modelId="{1725D9DB-C401-4DFC-9D9F-8C1C4E63B26A}" type="presParOf" srcId="{04608F08-3C18-4DAC-98A6-6A8A8BD3A5C9}" destId="{5DA6E485-F657-4C57-BF98-99CFA17DC151}" srcOrd="1" destOrd="0" presId="urn:microsoft.com/office/officeart/2005/8/layout/orgChart1"/>
    <dgm:cxn modelId="{D94BD007-3F9D-4AB2-8268-4E4784AFA22A}" type="presParOf" srcId="{5DA6E485-F657-4C57-BF98-99CFA17DC151}" destId="{6B930797-1E05-499D-B7D6-73FDFD0C5DCA}" srcOrd="0" destOrd="0" presId="urn:microsoft.com/office/officeart/2005/8/layout/orgChart1"/>
    <dgm:cxn modelId="{389B613A-B273-4AC7-9292-597583B4F057}" type="presParOf" srcId="{5DA6E485-F657-4C57-BF98-99CFA17DC151}" destId="{850F9D0D-94F3-474A-BAF1-00D83DEC5DDC}" srcOrd="1" destOrd="0" presId="urn:microsoft.com/office/officeart/2005/8/layout/orgChart1"/>
    <dgm:cxn modelId="{5C52D794-EBF1-4593-BBA6-A4BE5FE93253}" type="presParOf" srcId="{850F9D0D-94F3-474A-BAF1-00D83DEC5DDC}" destId="{3478752F-C38C-4ACA-88AF-A9F9277294BD}" srcOrd="0" destOrd="0" presId="urn:microsoft.com/office/officeart/2005/8/layout/orgChart1"/>
    <dgm:cxn modelId="{7E5ECA25-E477-4E23-8632-3925E37CA3F8}" type="presParOf" srcId="{3478752F-C38C-4ACA-88AF-A9F9277294BD}" destId="{51CB9973-51CC-4CA6-9E0A-572094DD0C41}" srcOrd="0" destOrd="0" presId="urn:microsoft.com/office/officeart/2005/8/layout/orgChart1"/>
    <dgm:cxn modelId="{6BDC0D81-758F-4FAA-89EB-57EA79A239D9}" type="presParOf" srcId="{3478752F-C38C-4ACA-88AF-A9F9277294BD}" destId="{E418CDDA-70D8-43E3-A2A3-EE8665F55D46}" srcOrd="1" destOrd="0" presId="urn:microsoft.com/office/officeart/2005/8/layout/orgChart1"/>
    <dgm:cxn modelId="{43A38B73-AD7E-4710-BBD5-2624458F6F07}" type="presParOf" srcId="{850F9D0D-94F3-474A-BAF1-00D83DEC5DDC}" destId="{9C8C3BA1-5826-4343-A26B-8C89F9D305E2}" srcOrd="1" destOrd="0" presId="urn:microsoft.com/office/officeart/2005/8/layout/orgChart1"/>
    <dgm:cxn modelId="{2F010F86-BB7A-4888-BB9C-77FEC16186C9}" type="presParOf" srcId="{850F9D0D-94F3-474A-BAF1-00D83DEC5DDC}" destId="{96739D7A-0666-4F43-9E31-234D3CC6E84D}" srcOrd="2" destOrd="0" presId="urn:microsoft.com/office/officeart/2005/8/layout/orgChart1"/>
    <dgm:cxn modelId="{4491D543-3CAA-49F7-A73B-6A30CC76CCC8}" type="presParOf" srcId="{5DA6E485-F657-4C57-BF98-99CFA17DC151}" destId="{F9693E98-6578-47B8-9874-C9B8DAF00ECE}" srcOrd="2" destOrd="0" presId="urn:microsoft.com/office/officeart/2005/8/layout/orgChart1"/>
    <dgm:cxn modelId="{428ABE9F-8D97-44C0-B721-BEA86434A0DA}" type="presParOf" srcId="{5DA6E485-F657-4C57-BF98-99CFA17DC151}" destId="{44A290E6-3A5D-4C3B-A682-D0FA851C75B0}" srcOrd="3" destOrd="0" presId="urn:microsoft.com/office/officeart/2005/8/layout/orgChart1"/>
    <dgm:cxn modelId="{92069CDE-D1BE-4492-8731-D9ED329C1FA2}" type="presParOf" srcId="{44A290E6-3A5D-4C3B-A682-D0FA851C75B0}" destId="{065B8BEA-5DEA-4186-B145-55F8416EF36A}" srcOrd="0" destOrd="0" presId="urn:microsoft.com/office/officeart/2005/8/layout/orgChart1"/>
    <dgm:cxn modelId="{39F1017A-A0BC-431F-B437-1FC8DE1F18A1}" type="presParOf" srcId="{065B8BEA-5DEA-4186-B145-55F8416EF36A}" destId="{BB0B1845-F1B6-40FE-A51F-EA209016CD5B}" srcOrd="0" destOrd="0" presId="urn:microsoft.com/office/officeart/2005/8/layout/orgChart1"/>
    <dgm:cxn modelId="{A5AA8825-F95D-4397-B0A6-EBA531F659EA}" type="presParOf" srcId="{065B8BEA-5DEA-4186-B145-55F8416EF36A}" destId="{929ABB35-EEB9-466B-BE5F-8448204CA281}" srcOrd="1" destOrd="0" presId="urn:microsoft.com/office/officeart/2005/8/layout/orgChart1"/>
    <dgm:cxn modelId="{F3B27514-3DC7-42A9-B5D2-1EA7AAD1B2C9}" type="presParOf" srcId="{44A290E6-3A5D-4C3B-A682-D0FA851C75B0}" destId="{4926AB8F-B9F1-476C-AAA7-FD2F64F16CF5}" srcOrd="1" destOrd="0" presId="urn:microsoft.com/office/officeart/2005/8/layout/orgChart1"/>
    <dgm:cxn modelId="{20EE5FFA-250D-4B88-A82F-76359F0526BD}" type="presParOf" srcId="{44A290E6-3A5D-4C3B-A682-D0FA851C75B0}" destId="{B8CD6361-76E6-4C58-AADE-B5FB1545FDAF}" srcOrd="2" destOrd="0" presId="urn:microsoft.com/office/officeart/2005/8/layout/orgChart1"/>
    <dgm:cxn modelId="{435B4825-8288-4B08-BD52-16EAC75B511E}" type="presParOf" srcId="{5DA6E485-F657-4C57-BF98-99CFA17DC151}" destId="{CDC21646-C9F4-4591-8FB9-2C0ED89B0E63}" srcOrd="4" destOrd="0" presId="urn:microsoft.com/office/officeart/2005/8/layout/orgChart1"/>
    <dgm:cxn modelId="{FD004A94-BD05-4E1E-A556-62DD62EF1C4B}" type="presParOf" srcId="{5DA6E485-F657-4C57-BF98-99CFA17DC151}" destId="{F1A8FBF6-CD91-4E80-BBF4-C11F94B3438E}" srcOrd="5" destOrd="0" presId="urn:microsoft.com/office/officeart/2005/8/layout/orgChart1"/>
    <dgm:cxn modelId="{127D90EE-03E3-4903-9B9B-1098D9AC1226}" type="presParOf" srcId="{F1A8FBF6-CD91-4E80-BBF4-C11F94B3438E}" destId="{562D0831-65D9-4C9D-98E2-B13A62B83329}" srcOrd="0" destOrd="0" presId="urn:microsoft.com/office/officeart/2005/8/layout/orgChart1"/>
    <dgm:cxn modelId="{E5E4585D-207F-4D73-8722-751E636DBB09}" type="presParOf" srcId="{562D0831-65D9-4C9D-98E2-B13A62B83329}" destId="{ED5D607A-F062-40AA-8957-D18EDD777F6A}" srcOrd="0" destOrd="0" presId="urn:microsoft.com/office/officeart/2005/8/layout/orgChart1"/>
    <dgm:cxn modelId="{DD7ACCC5-6C35-4819-9657-BD598484F3A4}" type="presParOf" srcId="{562D0831-65D9-4C9D-98E2-B13A62B83329}" destId="{B5856BC3-AE82-4F39-BF8B-937ACBD40FF1}" srcOrd="1" destOrd="0" presId="urn:microsoft.com/office/officeart/2005/8/layout/orgChart1"/>
    <dgm:cxn modelId="{E72A554C-1042-4AA0-BBB0-5D2E92EC8BDA}" type="presParOf" srcId="{F1A8FBF6-CD91-4E80-BBF4-C11F94B3438E}" destId="{369459F7-D7F0-4BD6-949D-0DF11D2D054A}" srcOrd="1" destOrd="0" presId="urn:microsoft.com/office/officeart/2005/8/layout/orgChart1"/>
    <dgm:cxn modelId="{AF0F66C4-DB28-4D12-9A1B-95A4269A8EDF}" type="presParOf" srcId="{F1A8FBF6-CD91-4E80-BBF4-C11F94B3438E}" destId="{AFA7159F-67DE-4043-B904-9DAEC407597A}" srcOrd="2" destOrd="0" presId="urn:microsoft.com/office/officeart/2005/8/layout/orgChart1"/>
    <dgm:cxn modelId="{48D88C5E-C2BF-48CC-B64E-6E21D631625E}" type="presParOf" srcId="{04608F08-3C18-4DAC-98A6-6A8A8BD3A5C9}" destId="{B4F80E91-FDA6-42C6-B848-4C988E4AF0DD}" srcOrd="2" destOrd="0" presId="urn:microsoft.com/office/officeart/2005/8/layout/orgChart1"/>
    <dgm:cxn modelId="{41AC1769-7492-417B-8723-168E573158B7}" type="presParOf" srcId="{91E6E819-D0E0-49F1-9DC9-81562402D7DB}" destId="{D3E6DBAB-3B1B-44D1-BB92-53DE5C3852C0}" srcOrd="2" destOrd="0" presId="urn:microsoft.com/office/officeart/2005/8/layout/orgChart1"/>
    <dgm:cxn modelId="{2949EAFD-AFB3-46C6-A450-6A51ACB5B68C}" type="presParOf" srcId="{91E6E819-D0E0-49F1-9DC9-81562402D7DB}" destId="{7D913E83-05B5-4501-A21C-C627772E9732}" srcOrd="3" destOrd="0" presId="urn:microsoft.com/office/officeart/2005/8/layout/orgChart1"/>
    <dgm:cxn modelId="{4B43DE63-E59C-4B85-9FA2-C4D6236DC8B8}" type="presParOf" srcId="{7D913E83-05B5-4501-A21C-C627772E9732}" destId="{A137CEDC-DFEE-4255-B3AF-6838A46FEA07}" srcOrd="0" destOrd="0" presId="urn:microsoft.com/office/officeart/2005/8/layout/orgChart1"/>
    <dgm:cxn modelId="{490F1BC7-F785-41A5-AFC0-FA4E18E18E58}" type="presParOf" srcId="{A137CEDC-DFEE-4255-B3AF-6838A46FEA07}" destId="{16FBA773-7C41-48A9-AF7D-BF620B77A994}" srcOrd="0" destOrd="0" presId="urn:microsoft.com/office/officeart/2005/8/layout/orgChart1"/>
    <dgm:cxn modelId="{632CC229-0376-429C-AB28-21D9BA07F0DB}" type="presParOf" srcId="{A137CEDC-DFEE-4255-B3AF-6838A46FEA07}" destId="{AC1279E5-BF25-475A-B9A4-9433A95D2B6D}" srcOrd="1" destOrd="0" presId="urn:microsoft.com/office/officeart/2005/8/layout/orgChart1"/>
    <dgm:cxn modelId="{75F72752-7B34-4D69-81CC-AF7B0FC31521}" type="presParOf" srcId="{7D913E83-05B5-4501-A21C-C627772E9732}" destId="{B37301BB-C186-44B8-A95A-4A0BC9750228}" srcOrd="1" destOrd="0" presId="urn:microsoft.com/office/officeart/2005/8/layout/orgChart1"/>
    <dgm:cxn modelId="{320DCAB9-C614-40A2-93C9-7CCFFFEBE854}" type="presParOf" srcId="{B37301BB-C186-44B8-A95A-4A0BC9750228}" destId="{E6F4BDFC-A0AE-40B7-9F07-51ED05C66323}" srcOrd="0" destOrd="0" presId="urn:microsoft.com/office/officeart/2005/8/layout/orgChart1"/>
    <dgm:cxn modelId="{8F631B52-E7B1-4C97-BA6A-9299231114F1}" type="presParOf" srcId="{B37301BB-C186-44B8-A95A-4A0BC9750228}" destId="{7DEAC416-C93C-4B84-8142-EF88EFE7C7B5}" srcOrd="1" destOrd="0" presId="urn:microsoft.com/office/officeart/2005/8/layout/orgChart1"/>
    <dgm:cxn modelId="{B6F3470E-09B1-4350-9D88-004284064DAA}" type="presParOf" srcId="{7DEAC416-C93C-4B84-8142-EF88EFE7C7B5}" destId="{B92DDDB9-BAAF-4BD9-A643-939A493428BA}" srcOrd="0" destOrd="0" presId="urn:microsoft.com/office/officeart/2005/8/layout/orgChart1"/>
    <dgm:cxn modelId="{FF008012-C798-4EB5-93A1-FF88E68B8D33}" type="presParOf" srcId="{B92DDDB9-BAAF-4BD9-A643-939A493428BA}" destId="{9BFEA5A1-D802-4F86-891C-215729E760F2}" srcOrd="0" destOrd="0" presId="urn:microsoft.com/office/officeart/2005/8/layout/orgChart1"/>
    <dgm:cxn modelId="{89E8E275-5123-44D1-9AFF-F4BBAEC90D90}" type="presParOf" srcId="{B92DDDB9-BAAF-4BD9-A643-939A493428BA}" destId="{D5C2BB71-3406-4DB4-AA98-BC9B222E9028}" srcOrd="1" destOrd="0" presId="urn:microsoft.com/office/officeart/2005/8/layout/orgChart1"/>
    <dgm:cxn modelId="{5D69A612-0338-48C2-B001-512AA6E1490E}" type="presParOf" srcId="{7DEAC416-C93C-4B84-8142-EF88EFE7C7B5}" destId="{592B1171-A603-4374-8637-9BA6C1CF5D7F}" srcOrd="1" destOrd="0" presId="urn:microsoft.com/office/officeart/2005/8/layout/orgChart1"/>
    <dgm:cxn modelId="{93830740-9DE5-4E50-906C-F410FE738743}" type="presParOf" srcId="{7DEAC416-C93C-4B84-8142-EF88EFE7C7B5}" destId="{792FC6FF-2A27-4D6D-8DB1-DF5422B1B2A3}" srcOrd="2" destOrd="0" presId="urn:microsoft.com/office/officeart/2005/8/layout/orgChart1"/>
    <dgm:cxn modelId="{A604F08A-8FEF-4289-8D00-D5752C1A34FC}" type="presParOf" srcId="{B37301BB-C186-44B8-A95A-4A0BC9750228}" destId="{259DDC46-147B-4E9D-8214-B3B6C442D410}" srcOrd="2" destOrd="0" presId="urn:microsoft.com/office/officeart/2005/8/layout/orgChart1"/>
    <dgm:cxn modelId="{6E56035B-0140-419F-87BF-1DC4CC81B955}" type="presParOf" srcId="{B37301BB-C186-44B8-A95A-4A0BC9750228}" destId="{5F2057FD-A81D-43AF-85DC-71F329843086}" srcOrd="3" destOrd="0" presId="urn:microsoft.com/office/officeart/2005/8/layout/orgChart1"/>
    <dgm:cxn modelId="{F52777B6-962C-4C42-9B01-73F7B5C773EE}" type="presParOf" srcId="{5F2057FD-A81D-43AF-85DC-71F329843086}" destId="{8FFC931F-AC6A-4A6D-9BA2-12EB9C1F7BA6}" srcOrd="0" destOrd="0" presId="urn:microsoft.com/office/officeart/2005/8/layout/orgChart1"/>
    <dgm:cxn modelId="{3CD4B2D0-4B2D-4290-A568-DE87C46A3ADB}" type="presParOf" srcId="{8FFC931F-AC6A-4A6D-9BA2-12EB9C1F7BA6}" destId="{8EB47C83-9790-4853-B8AF-647F338A20C3}" srcOrd="0" destOrd="0" presId="urn:microsoft.com/office/officeart/2005/8/layout/orgChart1"/>
    <dgm:cxn modelId="{FADFD96C-EA01-4A32-82AE-7ADB5955EBBE}" type="presParOf" srcId="{8FFC931F-AC6A-4A6D-9BA2-12EB9C1F7BA6}" destId="{4D241378-F144-45C2-AE64-D690B9416E93}" srcOrd="1" destOrd="0" presId="urn:microsoft.com/office/officeart/2005/8/layout/orgChart1"/>
    <dgm:cxn modelId="{C5B506D4-F6E1-47E2-BE26-F4C2C49843B0}" type="presParOf" srcId="{5F2057FD-A81D-43AF-85DC-71F329843086}" destId="{A9FAE025-91D9-4DD7-A715-F91E3514546A}" srcOrd="1" destOrd="0" presId="urn:microsoft.com/office/officeart/2005/8/layout/orgChart1"/>
    <dgm:cxn modelId="{7C8EE4B0-15FE-4AFD-95A9-31489A5F8DB6}" type="presParOf" srcId="{5F2057FD-A81D-43AF-85DC-71F329843086}" destId="{1C0DFA79-8533-4738-B4FB-6905E0E7B7AD}" srcOrd="2" destOrd="0" presId="urn:microsoft.com/office/officeart/2005/8/layout/orgChart1"/>
    <dgm:cxn modelId="{F3D657CB-C056-40A4-BFB9-85339E9E163C}" type="presParOf" srcId="{7D913E83-05B5-4501-A21C-C627772E9732}" destId="{ECF425F9-4322-4251-B72C-A4E0100B2570}" srcOrd="2" destOrd="0" presId="urn:microsoft.com/office/officeart/2005/8/layout/orgChart1"/>
    <dgm:cxn modelId="{B61716C3-4CAE-4C5C-BF04-865421E002CA}" type="presParOf" srcId="{2DF8769B-C1F4-4680-AE0E-16BED65D2553}" destId="{43762EAF-8E2D-4D6B-A122-10491EC364B6}" srcOrd="2" destOrd="0" presId="urn:microsoft.com/office/officeart/2005/8/layout/orgChar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9DDC46-147B-4E9D-8214-B3B6C442D410}">
      <dsp:nvSpPr>
        <dsp:cNvPr id="0" name=""/>
        <dsp:cNvSpPr/>
      </dsp:nvSpPr>
      <dsp:spPr>
        <a:xfrm>
          <a:off x="5789932" y="1769839"/>
          <a:ext cx="219399" cy="1711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1312"/>
              </a:lnTo>
              <a:lnTo>
                <a:pt x="219399" y="1711312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F4BDFC-A0AE-40B7-9F07-51ED05C66323}">
      <dsp:nvSpPr>
        <dsp:cNvPr id="0" name=""/>
        <dsp:cNvSpPr/>
      </dsp:nvSpPr>
      <dsp:spPr>
        <a:xfrm>
          <a:off x="5789932" y="1769839"/>
          <a:ext cx="219399" cy="672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2823"/>
              </a:lnTo>
              <a:lnTo>
                <a:pt x="219399" y="672823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E6DBAB-3B1B-44D1-BB92-53DE5C3852C0}">
      <dsp:nvSpPr>
        <dsp:cNvPr id="0" name=""/>
        <dsp:cNvSpPr/>
      </dsp:nvSpPr>
      <dsp:spPr>
        <a:xfrm>
          <a:off x="5490086" y="731350"/>
          <a:ext cx="153579" cy="672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2823"/>
              </a:lnTo>
              <a:lnTo>
                <a:pt x="153579" y="672823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C21646-C9F4-4591-8FB9-2C0ED89B0E63}">
      <dsp:nvSpPr>
        <dsp:cNvPr id="0" name=""/>
        <dsp:cNvSpPr/>
      </dsp:nvSpPr>
      <dsp:spPr>
        <a:xfrm>
          <a:off x="3654448" y="1769839"/>
          <a:ext cx="219399" cy="2749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9801"/>
              </a:lnTo>
              <a:lnTo>
                <a:pt x="219399" y="2749801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693E98-6578-47B8-9874-C9B8DAF00ECE}">
      <dsp:nvSpPr>
        <dsp:cNvPr id="0" name=""/>
        <dsp:cNvSpPr/>
      </dsp:nvSpPr>
      <dsp:spPr>
        <a:xfrm>
          <a:off x="3654448" y="1769839"/>
          <a:ext cx="219399" cy="1711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1312"/>
              </a:lnTo>
              <a:lnTo>
                <a:pt x="219399" y="1711312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930797-1E05-499D-B7D6-73FDFD0C5DCA}">
      <dsp:nvSpPr>
        <dsp:cNvPr id="0" name=""/>
        <dsp:cNvSpPr/>
      </dsp:nvSpPr>
      <dsp:spPr>
        <a:xfrm>
          <a:off x="3654448" y="1769839"/>
          <a:ext cx="219399" cy="672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2823"/>
              </a:lnTo>
              <a:lnTo>
                <a:pt x="219399" y="672823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19CAF-B852-44AA-9CD9-161AA3969AFD}">
      <dsp:nvSpPr>
        <dsp:cNvPr id="0" name=""/>
        <dsp:cNvSpPr/>
      </dsp:nvSpPr>
      <dsp:spPr>
        <a:xfrm>
          <a:off x="4970842" y="731350"/>
          <a:ext cx="519244" cy="672823"/>
        </a:xfrm>
        <a:custGeom>
          <a:avLst/>
          <a:gdLst/>
          <a:ahLst/>
          <a:cxnLst/>
          <a:rect l="0" t="0" r="0" b="0"/>
          <a:pathLst>
            <a:path>
              <a:moveTo>
                <a:pt x="519244" y="0"/>
              </a:moveTo>
              <a:lnTo>
                <a:pt x="519244" y="672823"/>
              </a:lnTo>
              <a:lnTo>
                <a:pt x="0" y="672823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D8032-3670-4D17-94B9-9937ECA242A6}">
      <dsp:nvSpPr>
        <dsp:cNvPr id="0" name=""/>
        <dsp:cNvSpPr/>
      </dsp:nvSpPr>
      <dsp:spPr>
        <a:xfrm>
          <a:off x="4527539" y="19"/>
          <a:ext cx="1925095" cy="7313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Edge detection filters</a:t>
          </a:r>
        </a:p>
      </dsp:txBody>
      <dsp:txXfrm>
        <a:off x="4527539" y="19"/>
        <a:ext cx="1925095" cy="731330"/>
      </dsp:txXfrm>
    </dsp:sp>
    <dsp:sp modelId="{53B4C797-4E5C-43E9-9786-12503D9D4384}">
      <dsp:nvSpPr>
        <dsp:cNvPr id="0" name=""/>
        <dsp:cNvSpPr/>
      </dsp:nvSpPr>
      <dsp:spPr>
        <a:xfrm>
          <a:off x="3508182" y="1038508"/>
          <a:ext cx="1462660" cy="7313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Gradient based</a:t>
          </a:r>
        </a:p>
      </dsp:txBody>
      <dsp:txXfrm>
        <a:off x="3508182" y="1038508"/>
        <a:ext cx="1462660" cy="731330"/>
      </dsp:txXfrm>
    </dsp:sp>
    <dsp:sp modelId="{51CB9973-51CC-4CA6-9E0A-572094DD0C41}">
      <dsp:nvSpPr>
        <dsp:cNvPr id="0" name=""/>
        <dsp:cNvSpPr/>
      </dsp:nvSpPr>
      <dsp:spPr>
        <a:xfrm>
          <a:off x="3873847" y="2076997"/>
          <a:ext cx="1462660" cy="7313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Sobel</a:t>
          </a:r>
        </a:p>
      </dsp:txBody>
      <dsp:txXfrm>
        <a:off x="3873847" y="2076997"/>
        <a:ext cx="1462660" cy="731330"/>
      </dsp:txXfrm>
    </dsp:sp>
    <dsp:sp modelId="{BB0B1845-F1B6-40FE-A51F-EA209016CD5B}">
      <dsp:nvSpPr>
        <dsp:cNvPr id="0" name=""/>
        <dsp:cNvSpPr/>
      </dsp:nvSpPr>
      <dsp:spPr>
        <a:xfrm>
          <a:off x="3873847" y="3115486"/>
          <a:ext cx="1462660" cy="7313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Prewitt</a:t>
          </a:r>
        </a:p>
      </dsp:txBody>
      <dsp:txXfrm>
        <a:off x="3873847" y="3115486"/>
        <a:ext cx="1462660" cy="731330"/>
      </dsp:txXfrm>
    </dsp:sp>
    <dsp:sp modelId="{ED5D607A-F062-40AA-8957-D18EDD777F6A}">
      <dsp:nvSpPr>
        <dsp:cNvPr id="0" name=""/>
        <dsp:cNvSpPr/>
      </dsp:nvSpPr>
      <dsp:spPr>
        <a:xfrm>
          <a:off x="3873847" y="4153975"/>
          <a:ext cx="1462660" cy="7313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Robert</a:t>
          </a:r>
        </a:p>
      </dsp:txBody>
      <dsp:txXfrm>
        <a:off x="3873847" y="4153975"/>
        <a:ext cx="1462660" cy="731330"/>
      </dsp:txXfrm>
    </dsp:sp>
    <dsp:sp modelId="{16FBA773-7C41-48A9-AF7D-BF620B77A994}">
      <dsp:nvSpPr>
        <dsp:cNvPr id="0" name=""/>
        <dsp:cNvSpPr/>
      </dsp:nvSpPr>
      <dsp:spPr>
        <a:xfrm>
          <a:off x="5643666" y="1038508"/>
          <a:ext cx="1462660" cy="7313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Gaussian based</a:t>
          </a:r>
        </a:p>
      </dsp:txBody>
      <dsp:txXfrm>
        <a:off x="5643666" y="1038508"/>
        <a:ext cx="1462660" cy="731330"/>
      </dsp:txXfrm>
    </dsp:sp>
    <dsp:sp modelId="{9BFEA5A1-D802-4F86-891C-215729E760F2}">
      <dsp:nvSpPr>
        <dsp:cNvPr id="0" name=""/>
        <dsp:cNvSpPr/>
      </dsp:nvSpPr>
      <dsp:spPr>
        <a:xfrm>
          <a:off x="6009331" y="2076997"/>
          <a:ext cx="1462660" cy="7313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Canny</a:t>
          </a:r>
        </a:p>
      </dsp:txBody>
      <dsp:txXfrm>
        <a:off x="6009331" y="2076997"/>
        <a:ext cx="1462660" cy="731330"/>
      </dsp:txXfrm>
    </dsp:sp>
    <dsp:sp modelId="{8EB47C83-9790-4853-B8AF-647F338A20C3}">
      <dsp:nvSpPr>
        <dsp:cNvPr id="0" name=""/>
        <dsp:cNvSpPr/>
      </dsp:nvSpPr>
      <dsp:spPr>
        <a:xfrm>
          <a:off x="6009331" y="3115486"/>
          <a:ext cx="1462660" cy="7313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Laplacian</a:t>
          </a:r>
        </a:p>
      </dsp:txBody>
      <dsp:txXfrm>
        <a:off x="6009331" y="3115486"/>
        <a:ext cx="1462660" cy="731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79C2-6026-4010-2FDA-15BE98EAC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E49C8-84D9-0D93-5EC6-FD68664DD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49A1B-6381-1561-118C-3CAED16FA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2647-8840-42CF-B2FC-2D5F17C08570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454B8-70B3-C6EA-5F06-9BAD7F69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43FE9-6999-652C-1DD8-A51FE708F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138-3B2E-43DB-9557-C435B2F8C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5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29B8D-8C05-2ABF-934E-0EAFE80F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47772-7ECC-9992-7F3B-E652208A9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D5C10-D3AC-14A9-4A00-2D73E898F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2647-8840-42CF-B2FC-2D5F17C08570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117DB-07BC-494F-9CA1-C3F78BE2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44034-A92E-4626-4313-6248AE8C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138-3B2E-43DB-9557-C435B2F8C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6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DBFA3-6F01-F6FC-124C-7185DA844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55912-7F9A-101D-76FA-465603A7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20C42-AB6C-D677-51BA-159ADE13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2647-8840-42CF-B2FC-2D5F17C08570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86990-F5C5-6CD7-DE49-8485D51C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EA4D7-8867-6F1A-E723-45A3F515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138-3B2E-43DB-9557-C435B2F8C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0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BE1F-E286-6616-EA82-039968BE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DDAB9-2B17-F67A-BF4B-D208FE725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30542-D0BF-47D7-882C-DE647B65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2647-8840-42CF-B2FC-2D5F17C08570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74A8B-B531-7999-817E-8F2BB655F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6F455-5524-3AEF-E12E-0970958E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138-3B2E-43DB-9557-C435B2F8C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1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6181-8104-9422-AB75-BE085E3E7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0229F-8CD3-3206-EAFB-5C62E115A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E4D81-DEDC-D3BB-F467-5BBEF73A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2647-8840-42CF-B2FC-2D5F17C08570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0C53C-6734-C195-4521-F38B25E7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83B71-F37A-4FDE-8A7D-127F942F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138-3B2E-43DB-9557-C435B2F8C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4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2552-E7A4-E115-52B6-908323A3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046C2-55B5-2CB7-DD9C-310CBCD0C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7276A-C5AB-A5F0-8C51-D338740BF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51D05-52CE-D339-EA84-C883298E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2647-8840-42CF-B2FC-2D5F17C08570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C8AF9-52E1-CA9C-996D-3E9D7AAC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1DEE1-6315-E2A7-1416-294AEC62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138-3B2E-43DB-9557-C435B2F8C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6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A48E-7F92-6015-703D-AEE425DD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63A2D-74D3-199C-0D19-BA1AFDC09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BA8B3-317C-AAEB-BF06-C05E55C27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3697EF-9DA1-8DBD-FB8D-5587E862A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E2937-23B8-3918-4EFB-AF4902CEB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A6844E-2D95-BAD6-0948-C0BF1B24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2647-8840-42CF-B2FC-2D5F17C08570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5CE7A-3220-8E15-D1CF-207FAE3B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017A6-CDF6-6444-1E08-2C46C329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138-3B2E-43DB-9557-C435B2F8C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1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CB86-7737-43FF-53D2-48CA2EE7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E0F19-46E5-1273-E04A-6187B671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2647-8840-42CF-B2FC-2D5F17C08570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F1C35-598B-F17F-35D4-E18C7732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42889-6D6D-04AA-6039-376C7209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138-3B2E-43DB-9557-C435B2F8C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4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6638D-5667-29D5-93C7-91008A60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2647-8840-42CF-B2FC-2D5F17C08570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8F0C9-245F-0480-551E-2C25C664D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DCFF6-9423-5437-EA35-97ECD4FC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138-3B2E-43DB-9557-C435B2F8C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9A9F-557E-BF57-A050-E45CBDD7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D09C2-811C-C204-55A8-83B8C8B25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3C458-2875-C3BB-AD32-204F79E44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4D364-68A3-4CB8-1222-0B9F3B55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2647-8840-42CF-B2FC-2D5F17C08570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6298A-75D3-8C7D-8688-FB14AB8C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DCA3F-9B7A-19D4-BB33-A799EE93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138-3B2E-43DB-9557-C435B2F8C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8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3A29-7E02-90FE-D519-EED7A2F4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6207F-2A07-278B-5AD4-0E3D25208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65BD9-8BD0-6D37-1AD4-0DD6C0200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CD3CC-CAE2-C35B-4922-6562337C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2647-8840-42CF-B2FC-2D5F17C08570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E252D-557C-8922-5E36-0018E02D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EF60F-1483-F6C4-E781-5797F0EF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138-3B2E-43DB-9557-C435B2F8C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45778D-1EFD-72B2-8F88-86559519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1B6C4-48E6-0A3F-1850-A9A115DB8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D03AB-4174-1702-573E-D62C947A4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5C2647-8840-42CF-B2FC-2D5F17C08570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FCD2-2128-3EA4-D371-74C140CED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9F639-1769-AD01-CB77-6B8015827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06C138-3B2E-43DB-9557-C435B2F8C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6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assasahmed/ip/tree/main/LABS2425/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assasahmed/ip/tree/main/LABS2425/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assasahmed/ip/tree/main/LABS2425/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assasahmed/ip/tree/main/LABS2425/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assasahmed/ip/tree/main/LABS2425/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assasahmed/ip/blob/main/LABS2425/5/Lab_5_Summary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9F43-7FBD-5B02-A505-B04F5A4E7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ptos Mono" panose="020B0009020202020204" pitchFamily="49" charset="0"/>
              </a:rPr>
              <a:t>Image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07047-E794-26B1-8703-842D161666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  <a:latin typeface="Aptos Mono" panose="020B0009020202020204" pitchFamily="49" charset="0"/>
              </a:rPr>
              <a:t>Lab 5</a:t>
            </a:r>
          </a:p>
          <a:p>
            <a:r>
              <a:rPr lang="en-US" dirty="0">
                <a:solidFill>
                  <a:srgbClr val="0066FF"/>
                </a:solidFill>
                <a:latin typeface="Aptos Mono" panose="020B0009020202020204" pitchFamily="49" charset="0"/>
              </a:rPr>
              <a:t>Autumn 2024-25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B8935-6058-AC5D-2E3A-449778E5CD67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sng" dirty="0">
                <a:effectLst/>
                <a:latin typeface="Aptos Mono" panose="020B0009020202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https://github.com/qassasahmed/ip/tree/main/LABS2425/</a:t>
            </a:r>
            <a:r>
              <a:rPr lang="en-US" sz="1200" u="sng" dirty="0">
                <a:effectLst/>
                <a:latin typeface="Aptos Mono" panose="020B0009020202020204" pitchFamily="49" charset="0"/>
              </a:rPr>
              <a:t>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74042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53801F-8950-E2B5-0FD8-0CFB7CDC9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749" y="741679"/>
            <a:ext cx="9998502" cy="537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07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84C43-75DE-6ED5-C0EC-A59742715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F0B1-8AD1-1D0E-33C6-C4C0E1C87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80"/>
                </a:solidFill>
                <a:latin typeface="Aptos Mono" panose="020B0009020202020204" pitchFamily="49" charset="0"/>
              </a:rPr>
              <a:t>Rescaling and Resizing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4DA1C-E7BB-4E79-1038-AD894D6A36C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from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skimage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transform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import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rescale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resize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Aptos Mono" panose="020B0009020202020204" pitchFamily="49" charset="0"/>
              </a:rPr>
              <a:t># Rescale (scale down by 50%)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rescaled_image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rescale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Aptos Mono" panose="020B0009020202020204" pitchFamily="49" charset="0"/>
              </a:rPr>
              <a:t>0.5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anti_aliasing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Aptos Mono" panose="020B0009020202020204" pitchFamily="49" charset="0"/>
              </a:rPr>
              <a:t>True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Aptos Mono" panose="020B0009020202020204" pitchFamily="49" charset="0"/>
              </a:rPr>
              <a:t># Resize (to 128x128 pixels)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resized_image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resize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(</a:t>
            </a:r>
            <a:r>
              <a:rPr lang="en-US" sz="1800" b="0" dirty="0">
                <a:solidFill>
                  <a:srgbClr val="098658"/>
                </a:solidFill>
                <a:effectLst/>
                <a:latin typeface="Aptos Mono" panose="020B0009020202020204" pitchFamily="49" charset="0"/>
              </a:rPr>
              <a:t>128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Aptos Mono" panose="020B0009020202020204" pitchFamily="49" charset="0"/>
              </a:rPr>
              <a:t>128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),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anti_aliasing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Aptos Mono" panose="020B0009020202020204" pitchFamily="49" charset="0"/>
              </a:rPr>
              <a:t>True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</a:b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imshow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resized_image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axis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'off'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show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85968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F018A-C30C-5B05-D81F-6A2B0F552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9A703-562F-B5A9-CC6E-87CA6CA4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00080"/>
                </a:solidFill>
                <a:effectLst/>
                <a:latin typeface="Aptos Mono" panose="020B0009020202020204" pitchFamily="49" charset="0"/>
              </a:rPr>
              <a:t>Filters</a:t>
            </a:r>
            <a:endParaRPr lang="en-US" dirty="0">
              <a:latin typeface="Aptos Mono" panose="020B0009020202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71385-0610-B0C2-74EB-1FC4C0A66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Aptos Mono" panose="020B0009020202020204" pitchFamily="49" charset="0"/>
              </a:rPr>
              <a:t>GitHub Link: </a:t>
            </a:r>
            <a:r>
              <a:rPr lang="en-US" sz="1800" b="0" u="sng" dirty="0">
                <a:effectLst/>
                <a:latin typeface="Aptos Mono" panose="020B0009020202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https://github.com/qassasahmed/ip/tree/main/LABS2425/4</a:t>
            </a:r>
            <a:endParaRPr lang="en-US" sz="1800" u="sng" dirty="0"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Aptos Mono" panose="020B0009020202020204" pitchFamily="49" charset="0"/>
              </a:rPr>
              <a:t>Key Concepts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Smoothing filters: Median, Mean, Gaussian, Bilateral, Non-Local Means.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Edge detection filters: Sobel, 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Scharr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Prewitt, Roberts, and Canny.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Tasks: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Reducing noise with smoothing filters.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Highlighting edges using gradient-based filters.</a:t>
            </a:r>
          </a:p>
        </p:txBody>
      </p:sp>
    </p:spTree>
    <p:extLst>
      <p:ext uri="{BB962C8B-B14F-4D97-AF65-F5344CB8AC3E}">
        <p14:creationId xmlns:p14="http://schemas.microsoft.com/office/powerpoint/2010/main" val="3143675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27A70-503A-CC0D-29B0-4A21489C5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0861-C169-9452-617B-B53843DE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80"/>
                </a:solidFill>
                <a:latin typeface="Aptos Mono" panose="020B0009020202020204" pitchFamily="49" charset="0"/>
              </a:rPr>
              <a:t>Median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20464-30D0-002D-AEA8-11DD07B4C27D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from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skimage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filters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import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median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from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skimage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import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io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Aptos Mono" panose="020B0009020202020204" pitchFamily="49" charset="0"/>
              </a:rPr>
              <a:t># Load a noisy image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noisy_image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io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imread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'Noise_salt_and_pepper.png'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as_gray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Aptos Mono" panose="020B0009020202020204" pitchFamily="49" charset="0"/>
              </a:rPr>
              <a:t>True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smoothed_image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median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noisy_image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</a:b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imshow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smoothed_image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cmap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'gray'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title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"Median Filtered Image"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axis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'off'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show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83219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9AFB3-9151-00F7-7CEB-41DFAEC3E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F876-96CB-1311-4745-6A39EF5A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80"/>
                </a:solidFill>
                <a:latin typeface="Aptos Mono" panose="020B0009020202020204" pitchFamily="49" charset="0"/>
              </a:rPr>
              <a:t>Gaussian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F312A-7CC4-F988-FC34-4DA5B00E3F1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from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skimage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filters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import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gaussian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Aptos Mono" panose="020B0009020202020204" pitchFamily="49" charset="0"/>
              </a:rPr>
              <a:t># Apply Gaussian filter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smoothed_gaussian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gaussian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noisy_image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sigma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098658"/>
                </a:solidFill>
                <a:effectLst/>
                <a:latin typeface="Aptos Mono" panose="020B0009020202020204" pitchFamily="49" charset="0"/>
              </a:rPr>
              <a:t>2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imshow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smoothed_gaussian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cmap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'gray'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title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"Gaussian Smoothed Image"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axis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'off'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show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19442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C51563-32FD-CF36-FF2A-B48316E69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0" y="1471612"/>
            <a:ext cx="2819400" cy="3914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AAA99C-6BBE-59B5-2BDD-3636244D7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1471612"/>
            <a:ext cx="2819400" cy="3914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E60950-E73F-6206-B842-69A443DF0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00" y="1471612"/>
            <a:ext cx="2819400" cy="3914775"/>
          </a:xfrm>
          <a:prstGeom prst="rect">
            <a:avLst/>
          </a:prstGeom>
          <a:ln w="19050">
            <a:solidFill>
              <a:srgbClr val="0066FF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8FCE81-4228-54F9-B1EE-1F07D98E4AC5}"/>
              </a:ext>
            </a:extLst>
          </p:cNvPr>
          <p:cNvSpPr txBox="1"/>
          <p:nvPr/>
        </p:nvSpPr>
        <p:spPr>
          <a:xfrm>
            <a:off x="4609055" y="5415883"/>
            <a:ext cx="297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66FF"/>
                </a:solidFill>
                <a:latin typeface="Aptos Mono" panose="020B0009020202020204" pitchFamily="49" charset="0"/>
              </a:rPr>
              <a:t>Best for salt-and-pepper noise</a:t>
            </a:r>
          </a:p>
        </p:txBody>
      </p:sp>
    </p:spTree>
    <p:extLst>
      <p:ext uri="{BB962C8B-B14F-4D97-AF65-F5344CB8AC3E}">
        <p14:creationId xmlns:p14="http://schemas.microsoft.com/office/powerpoint/2010/main" val="98216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D24A6E-26D9-8BD1-0C13-55D192320D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399529"/>
              </p:ext>
            </p:extLst>
          </p:nvPr>
        </p:nvGraphicFramePr>
        <p:xfrm>
          <a:off x="605913" y="986337"/>
          <a:ext cx="10980174" cy="4885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5122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06284-D722-98F2-99B8-C010EEE84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35A8-B1AC-64D9-72B3-EAD2A199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80"/>
                </a:solidFill>
                <a:latin typeface="Aptos Mono" panose="020B0009020202020204" pitchFamily="49" charset="0"/>
              </a:rPr>
              <a:t>Sobel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7AB2-9CFF-96A1-2E79-21F68C875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from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skimage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filters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import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sobel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Aptos Mono" panose="020B0009020202020204" pitchFamily="49" charset="0"/>
              </a:rPr>
              <a:t># Sobel edge detection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edges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sobel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gray_image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imshow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edges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cmap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'gray'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title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"Sobel Edge Detection"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axis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'off'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show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00189E-9868-2C56-E51D-CA36398AB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554" y="2043906"/>
            <a:ext cx="37052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79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D3A66-122B-8117-41CD-F0E8ABB01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AAD9-71ED-92F4-59F0-B05F4663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80"/>
                </a:solidFill>
                <a:latin typeface="Aptos Mono" panose="020B0009020202020204" pitchFamily="49" charset="0"/>
              </a:rPr>
              <a:t>Canny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E80FE-7EBF-FB36-61BA-19DA4D54D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759244" cy="435133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from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skimage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feature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import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canny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Aptos Mono" panose="020B0009020202020204" pitchFamily="49" charset="0"/>
              </a:rPr>
              <a:t># Canny edge detection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canny_edges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canny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gray_image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sigma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098658"/>
                </a:solidFill>
                <a:effectLst/>
                <a:latin typeface="Aptos Mono" panose="020B0009020202020204" pitchFamily="49" charset="0"/>
              </a:rPr>
              <a:t>1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imshow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canny_edges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cmap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'gray'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title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"Canny Edge Detection"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axis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'off'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show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53133-6A7C-DDCA-D31E-B4DE6341F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1554" y="2043906"/>
            <a:ext cx="3705225" cy="391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72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C6D0C-0C33-2832-C4A4-4A4E9AAD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0080"/>
                </a:solidFill>
                <a:effectLst/>
                <a:latin typeface="Aptos Mono" panose="020B0009020202020204" pitchFamily="49" charset="0"/>
              </a:rPr>
              <a:t>Thank You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98B2D-EA5E-B71D-55A2-6F96AE43D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This lab has reviewed: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0451A5"/>
                </a:solidFill>
                <a:effectLst/>
                <a:latin typeface="Aptos Mono" panose="020B0009020202020204" pitchFamily="49" charset="0"/>
              </a:rPr>
              <a:t>1.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Basics of digital images.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0451A5"/>
                </a:solidFill>
                <a:effectLst/>
                <a:latin typeface="Aptos Mono" panose="020B0009020202020204" pitchFamily="49" charset="0"/>
              </a:rPr>
              <a:t>2.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Spatial domain processing and histograms.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0451A5"/>
                </a:solidFill>
                <a:effectLst/>
                <a:latin typeface="Aptos Mono" panose="020B0009020202020204" pitchFamily="49" charset="0"/>
              </a:rPr>
              <a:t>3.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Image transformations.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0451A5"/>
                </a:solidFill>
                <a:effectLst/>
                <a:latin typeface="Aptos Mono" panose="020B0009020202020204" pitchFamily="49" charset="0"/>
              </a:rPr>
              <a:t>4.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Noise reduction, smoothing techniques, and Edge detection methods.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41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A2F3-9082-39C0-0E2C-361D7FE2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80"/>
                </a:solidFill>
                <a:effectLst/>
                <a:latin typeface="Aptos Mono" panose="020B0009020202020204" pitchFamily="49" charset="0"/>
              </a:rPr>
              <a:t>Digital Image Basics</a:t>
            </a:r>
            <a:endParaRPr lang="en-US" dirty="0">
              <a:latin typeface="Aptos Mono" panose="020B0009020202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7B1AC-ED96-4F58-9251-08D6262E5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Aptos Mono" panose="020B0009020202020204" pitchFamily="49" charset="0"/>
              </a:rPr>
              <a:t>GitHub Link: </a:t>
            </a:r>
            <a:r>
              <a:rPr lang="en-US" sz="1800" b="0" u="sng" dirty="0">
                <a:effectLst/>
                <a:latin typeface="Aptos Mono" panose="020B0009020202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https://github.com/qassasahmed/ip/tree/main/LABS2425/1</a:t>
            </a:r>
            <a:endParaRPr lang="en-US" sz="1800" b="0" u="sng" dirty="0"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Aptos Mono" panose="020B0009020202020204" pitchFamily="49" charset="0"/>
              </a:rPr>
              <a:t>Key Concepts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Digital image structure: pixels, acquisition, sampling, and quantization.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Image manipulation using Python libraries such as </a:t>
            </a:r>
            <a:r>
              <a:rPr lang="en-US" sz="1800" b="1" dirty="0">
                <a:solidFill>
                  <a:srgbClr val="800000"/>
                </a:solidFill>
                <a:effectLst/>
                <a:latin typeface="Aptos Mono" panose="020B0009020202020204" pitchFamily="49" charset="0"/>
              </a:rPr>
              <a:t>`</a:t>
            </a:r>
            <a:r>
              <a:rPr lang="en-US" sz="1800" b="1" dirty="0" err="1">
                <a:solidFill>
                  <a:srgbClr val="800000"/>
                </a:solidFill>
                <a:effectLst/>
                <a:latin typeface="Aptos Mono" panose="020B0009020202020204" pitchFamily="49" charset="0"/>
              </a:rPr>
              <a:t>skimage</a:t>
            </a:r>
            <a:r>
              <a:rPr lang="en-US" sz="1800" b="1" dirty="0">
                <a:solidFill>
                  <a:srgbClr val="800000"/>
                </a:solidFill>
                <a:effectLst/>
                <a:latin typeface="Aptos Mono" panose="020B0009020202020204" pitchFamily="49" charset="0"/>
              </a:rPr>
              <a:t>`</a:t>
            </a:r>
            <a:r>
              <a:rPr lang="en-US" sz="1800" b="1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and </a:t>
            </a:r>
            <a:r>
              <a:rPr lang="en-US" sz="1800" b="1" dirty="0">
                <a:solidFill>
                  <a:srgbClr val="800000"/>
                </a:solidFill>
                <a:effectLst/>
                <a:latin typeface="Aptos Mono" panose="020B0009020202020204" pitchFamily="49" charset="0"/>
              </a:rPr>
              <a:t>`matplotlib`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Tasks: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Displaying an image.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Converting RGB to grayscale.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Exploring image properties like shape and data type.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Splitting RGB into individual color channels.</a:t>
            </a:r>
          </a:p>
        </p:txBody>
      </p:sp>
    </p:spTree>
    <p:extLst>
      <p:ext uri="{BB962C8B-B14F-4D97-AF65-F5344CB8AC3E}">
        <p14:creationId xmlns:p14="http://schemas.microsoft.com/office/powerpoint/2010/main" val="374690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2748-4412-E9EC-309B-D507EF638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80"/>
                </a:solidFill>
                <a:latin typeface="Aptos Mono" panose="020B0009020202020204" pitchFamily="49" charset="0"/>
              </a:rPr>
              <a:t>Displaying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0EAC2-896F-7DD7-9032-474B4150B95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from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skimage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import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data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import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matplotlib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pyplot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as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endParaRPr lang="en-US" sz="1800" dirty="0">
              <a:solidFill>
                <a:srgbClr val="3B3B3B"/>
              </a:solidFill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Aptos Mono" panose="020B0009020202020204" pitchFamily="49" charset="0"/>
              </a:rPr>
              <a:t># Load and display an image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data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astronaut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()  </a:t>
            </a:r>
            <a:r>
              <a:rPr lang="en-US" sz="1800" b="0" dirty="0">
                <a:solidFill>
                  <a:srgbClr val="008000"/>
                </a:solidFill>
                <a:effectLst/>
                <a:latin typeface="Aptos Mono" panose="020B0009020202020204" pitchFamily="49" charset="0"/>
              </a:rPr>
              <a:t># Built-in example image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imshow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title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"Astronaut Image"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axis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'off'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show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6188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6F338-CD17-CFBB-D656-1F16B0BEF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C306-4146-4EF8-7559-B35E696F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80"/>
                </a:solidFill>
                <a:latin typeface="Aptos Mono" panose="020B0009020202020204" pitchFamily="49" charset="0"/>
              </a:rPr>
              <a:t>Converting RGB to Grayscale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18D3-8D18-3304-1103-45F8501386B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from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skimage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color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import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rgb2gray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Aptos Mono" panose="020B0009020202020204" pitchFamily="49" charset="0"/>
              </a:rPr>
              <a:t># Convert to grayscale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gray_image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rgb2gray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imshow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gray_image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cmap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'gray'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title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"Grayscale Image"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axis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'off'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show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4026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3B4D5-4D25-7470-601E-B2A079D41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76D0-0265-7AE3-2E3E-309326E1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000080"/>
                </a:solidFill>
                <a:effectLst/>
                <a:latin typeface="Aptos Mono" panose="020B0009020202020204" pitchFamily="49" charset="0"/>
              </a:rPr>
              <a:t>Spatial Image Processing</a:t>
            </a:r>
            <a:endParaRPr lang="en-US" sz="44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1BAC-2CF0-6E19-7EC9-937C7A7ED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Aptos Mono" panose="020B0009020202020204" pitchFamily="49" charset="0"/>
              </a:rPr>
              <a:t>GitHub Link: </a:t>
            </a:r>
            <a:r>
              <a:rPr lang="en-US" sz="1800" b="0" u="sng" dirty="0">
                <a:effectLst/>
                <a:latin typeface="Aptos Mono" panose="020B0009020202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https://github.com/qassasahmed/ip/tree/main/LABS2425/2</a:t>
            </a:r>
            <a:endParaRPr lang="en-US" sz="1800" u="sng" dirty="0"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Aptos Mono" panose="020B0009020202020204" pitchFamily="49" charset="0"/>
              </a:rPr>
              <a:t>Key Concepts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Sampling, quantization, and aliasing.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Histogram analysis and its interpretation.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Techniques: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Contrast stretching.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Histogram equalization.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RMS contrast calculation.</a:t>
            </a:r>
          </a:p>
        </p:txBody>
      </p:sp>
    </p:spTree>
    <p:extLst>
      <p:ext uri="{BB962C8B-B14F-4D97-AF65-F5344CB8AC3E}">
        <p14:creationId xmlns:p14="http://schemas.microsoft.com/office/powerpoint/2010/main" val="308437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CCF3B-C20C-3F25-7F69-1917742E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80"/>
                </a:solidFill>
                <a:latin typeface="Aptos Mono" panose="020B0009020202020204" pitchFamily="49" charset="0"/>
              </a:rPr>
              <a:t>Contrast Stretching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514F-06F8-C49A-CE85-D57ED1703E0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from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3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skimage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3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import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3800" b="0" dirty="0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exposure</a:t>
            </a:r>
            <a:endParaRPr lang="en-US" sz="3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import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3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numpy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3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as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3800" b="0" dirty="0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np</a:t>
            </a:r>
            <a:endParaRPr lang="en-US" sz="3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b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</a:br>
            <a:r>
              <a:rPr lang="en-US" sz="3800" b="0" dirty="0">
                <a:solidFill>
                  <a:srgbClr val="008000"/>
                </a:solidFill>
                <a:effectLst/>
                <a:latin typeface="Aptos Mono" panose="020B0009020202020204" pitchFamily="49" charset="0"/>
              </a:rPr>
              <a:t># Apply contrast stretching</a:t>
            </a:r>
            <a:endParaRPr lang="en-US" sz="3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p2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3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p98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3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3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np</a:t>
            </a:r>
            <a:r>
              <a:rPr lang="en-US" sz="3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3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percentile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3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image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(</a:t>
            </a:r>
            <a:r>
              <a:rPr lang="en-US" sz="3800" b="0" dirty="0">
                <a:solidFill>
                  <a:srgbClr val="098658"/>
                </a:solidFill>
                <a:effectLst/>
                <a:latin typeface="Aptos Mono" panose="020B0009020202020204" pitchFamily="49" charset="0"/>
              </a:rPr>
              <a:t>2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3800" b="0" dirty="0">
                <a:solidFill>
                  <a:srgbClr val="098658"/>
                </a:solidFill>
                <a:effectLst/>
                <a:latin typeface="Aptos Mono" panose="020B0009020202020204" pitchFamily="49" charset="0"/>
              </a:rPr>
              <a:t>98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stretched_image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3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3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exposure</a:t>
            </a:r>
            <a:r>
              <a:rPr lang="en-US" sz="3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3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rescale_intensity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3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image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3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in_range</a:t>
            </a:r>
            <a:r>
              <a:rPr lang="en-US" sz="3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3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p2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3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p98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))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</a:br>
            <a:r>
              <a:rPr lang="en-US" sz="3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3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3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imshow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3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stretched_image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3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3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title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3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"Contrast-Stretched Image"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3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3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axis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3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'off'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3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3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show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0642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E1B72-6E4B-D5C5-F7B8-1B5EAB54C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86CB-4D62-5F07-76E1-EAD281DB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80"/>
                </a:solidFill>
                <a:latin typeface="Aptos Mono" panose="020B0009020202020204" pitchFamily="49" charset="0"/>
              </a:rPr>
              <a:t>H</a:t>
            </a:r>
            <a:r>
              <a:rPr lang="en-US" sz="4400" b="1" dirty="0">
                <a:solidFill>
                  <a:srgbClr val="000080"/>
                </a:solidFill>
                <a:effectLst/>
                <a:latin typeface="Aptos Mono" panose="020B0009020202020204" pitchFamily="49" charset="0"/>
              </a:rPr>
              <a:t>istogram </a:t>
            </a:r>
            <a:r>
              <a:rPr lang="en-US" b="1" dirty="0">
                <a:solidFill>
                  <a:srgbClr val="000080"/>
                </a:solidFill>
                <a:latin typeface="Aptos Mono" panose="020B0009020202020204" pitchFamily="49" charset="0"/>
              </a:rPr>
              <a:t>E</a:t>
            </a:r>
            <a:r>
              <a:rPr lang="en-US" sz="4400" b="1" dirty="0">
                <a:solidFill>
                  <a:srgbClr val="000080"/>
                </a:solidFill>
                <a:effectLst/>
                <a:latin typeface="Aptos Mono" panose="020B0009020202020204" pitchFamily="49" charset="0"/>
              </a:rPr>
              <a:t>qualization</a:t>
            </a:r>
            <a:endParaRPr lang="en-US" b="1" dirty="0">
              <a:solidFill>
                <a:srgbClr val="000080"/>
              </a:solidFill>
              <a:latin typeface="Aptos Mono" panose="020B0009020202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0BEA6-BC17-023A-0DC4-F105BA03E86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from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skimage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exposure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import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equalize_hist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from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skimage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import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img_as_ubyte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Aptos Mono" panose="020B0009020202020204" pitchFamily="49" charset="0"/>
              </a:rPr>
              <a:t># Apply histogram equalization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equalized_image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img_as_ubyte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equalize_hist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gray_image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imshow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equalized_image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cmap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'gray'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title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"Histogram Equalized Image"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axis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'off'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show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48415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EBD83-689E-50D6-4B27-CDD06A14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Transformations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2D33D-CC26-1126-55B4-BFD4DA147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GitHub Link: </a:t>
            </a:r>
            <a:r>
              <a:rPr lang="en-US" sz="1800" b="0" u="sng" dirty="0">
                <a:effectLst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https://github.com/qassasahmed/ip/tree/main/LABS2425/3</a:t>
            </a:r>
            <a:endParaRPr lang="en-US" sz="1800" b="0" u="sng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Key Concepts</a:t>
            </a:r>
            <a:endParaRPr lang="en-US" sz="1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Histogram specification for customizing image intensity distributions.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Image transformations: rescaling, resizing, and interpolation.</a:t>
            </a:r>
          </a:p>
        </p:txBody>
      </p:sp>
    </p:spTree>
    <p:extLst>
      <p:ext uri="{BB962C8B-B14F-4D97-AF65-F5344CB8AC3E}">
        <p14:creationId xmlns:p14="http://schemas.microsoft.com/office/powerpoint/2010/main" val="256011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D16DD-F7FD-590C-BC67-309914B25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1210-D224-1AF8-713A-427AF8D1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80"/>
                </a:solidFill>
                <a:latin typeface="Aptos Mono" panose="020B0009020202020204" pitchFamily="49" charset="0"/>
              </a:rPr>
              <a:t>H</a:t>
            </a:r>
            <a:r>
              <a:rPr lang="en-US" sz="4400" b="1" dirty="0">
                <a:solidFill>
                  <a:srgbClr val="000080"/>
                </a:solidFill>
                <a:effectLst/>
                <a:latin typeface="Aptos Mono" panose="020B0009020202020204" pitchFamily="49" charset="0"/>
              </a:rPr>
              <a:t>istogram </a:t>
            </a:r>
            <a:r>
              <a:rPr lang="en-US" b="1" dirty="0">
                <a:solidFill>
                  <a:srgbClr val="000080"/>
                </a:solidFill>
                <a:latin typeface="Aptos Mono" panose="020B0009020202020204" pitchFamily="49" charset="0"/>
              </a:rPr>
              <a:t>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A725-F586-3497-79E6-3A1F80D3446C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data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moon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reference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data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text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matched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exposure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match_histograms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reference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hist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hist_bins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exposure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histogram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matched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h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b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exposure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histogram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</a:b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plot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hist_bins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hist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color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'b'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label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'Matched'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plot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b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h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color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'r'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label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'Original'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title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"Histogram"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legend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show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15B7A0-579E-9838-53EE-DECD70F7CA00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Aptos Mono" panose="020B0009020202020204" pitchFamily="49" charset="0"/>
              </a:rPr>
              <a:t>Full code: </a:t>
            </a:r>
            <a:r>
              <a:rPr lang="en-US" sz="1200" dirty="0">
                <a:latin typeface="Aptos Mono" panose="020B0009020202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https://github.com/qassasahmed/ip/blob/main/LABS2425/5/Lab_5_Summary.ipynb</a:t>
            </a:r>
            <a:r>
              <a:rPr lang="en-US" sz="1200" dirty="0">
                <a:latin typeface="Aptos Mono" panose="020B0009020202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1386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1009</Words>
  <Application>Microsoft Office PowerPoint</Application>
  <PresentationFormat>Widescreen</PresentationFormat>
  <Paragraphs>143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Aptos Mono</vt:lpstr>
      <vt:lpstr>Arial</vt:lpstr>
      <vt:lpstr>Consolas</vt:lpstr>
      <vt:lpstr>Office Theme</vt:lpstr>
      <vt:lpstr>Image Processing</vt:lpstr>
      <vt:lpstr>Digital Image Basics</vt:lpstr>
      <vt:lpstr>Displaying an Image</vt:lpstr>
      <vt:lpstr>Converting RGB to Grayscale</vt:lpstr>
      <vt:lpstr>Spatial Image Processing</vt:lpstr>
      <vt:lpstr>Contrast Stretching</vt:lpstr>
      <vt:lpstr>Histogram Equalization</vt:lpstr>
      <vt:lpstr>Transformations</vt:lpstr>
      <vt:lpstr>Histogram Specification</vt:lpstr>
      <vt:lpstr>PowerPoint Presentation</vt:lpstr>
      <vt:lpstr>Rescaling and Resizing </vt:lpstr>
      <vt:lpstr>Filters</vt:lpstr>
      <vt:lpstr>Median Filter</vt:lpstr>
      <vt:lpstr>Gaussian Filter</vt:lpstr>
      <vt:lpstr>PowerPoint Presentation</vt:lpstr>
      <vt:lpstr>PowerPoint Presentation</vt:lpstr>
      <vt:lpstr>Sobel Filter</vt:lpstr>
      <vt:lpstr>Canny Filter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Mahmoud</dc:creator>
  <cp:lastModifiedBy>Ahmed Mahmoud</cp:lastModifiedBy>
  <cp:revision>1</cp:revision>
  <dcterms:created xsi:type="dcterms:W3CDTF">2024-11-22T08:01:37Z</dcterms:created>
  <dcterms:modified xsi:type="dcterms:W3CDTF">2024-11-23T07:57:54Z</dcterms:modified>
</cp:coreProperties>
</file>