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62" r:id="rId5"/>
    <p:sldId id="263" r:id="rId6"/>
    <p:sldId id="271" r:id="rId7"/>
    <p:sldId id="265" r:id="rId8"/>
    <p:sldId id="264" r:id="rId9"/>
    <p:sldId id="272" r:id="rId10"/>
    <p:sldId id="266" r:id="rId11"/>
    <p:sldId id="267" r:id="rId12"/>
    <p:sldId id="273" r:id="rId13"/>
    <p:sldId id="257" r:id="rId14"/>
    <p:sldId id="259" r:id="rId15"/>
    <p:sldId id="261" r:id="rId16"/>
    <p:sldId id="274" r:id="rId17"/>
    <p:sldId id="275" r:id="rId18"/>
    <p:sldId id="276" r:id="rId19"/>
    <p:sldId id="277" r:id="rId20"/>
    <p:sldId id="278" r:id="rId21"/>
    <p:sldId id="279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FE924-C679-4611-81F6-483CAE3FC606}" v="2" dt="2024-11-23T20:20:17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Mahmoud" userId="a520bb48-7c22-4e5d-98d7-2bd178c8dd0a" providerId="ADAL" clId="{130FE924-C679-4611-81F6-483CAE3FC606}"/>
    <pc:docChg chg="undo custSel addSld modSld sldOrd">
      <pc:chgData name="Ahmed Mahmoud" userId="a520bb48-7c22-4e5d-98d7-2bd178c8dd0a" providerId="ADAL" clId="{130FE924-C679-4611-81F6-483CAE3FC606}" dt="2024-11-23T20:26:27.521" v="146" actId="20577"/>
      <pc:docMkLst>
        <pc:docMk/>
      </pc:docMkLst>
      <pc:sldChg chg="addSp delSp modSp mod modMedia setBg delAnim">
        <pc:chgData name="Ahmed Mahmoud" userId="a520bb48-7c22-4e5d-98d7-2bd178c8dd0a" providerId="ADAL" clId="{130FE924-C679-4611-81F6-483CAE3FC606}" dt="2024-11-23T20:15:23.630" v="15" actId="26606"/>
        <pc:sldMkLst>
          <pc:docMk/>
          <pc:sldMk cId="4155427555" sldId="256"/>
        </pc:sldMkLst>
        <pc:spChg chg="mod">
          <ac:chgData name="Ahmed Mahmoud" userId="a520bb48-7c22-4e5d-98d7-2bd178c8dd0a" providerId="ADAL" clId="{130FE924-C679-4611-81F6-483CAE3FC606}" dt="2024-11-23T20:15:23.630" v="15" actId="26606"/>
          <ac:spMkLst>
            <pc:docMk/>
            <pc:sldMk cId="4155427555" sldId="256"/>
            <ac:spMk id="2" creationId="{0800B60D-4D98-A8B6-4963-24A3FDC9D3DB}"/>
          </ac:spMkLst>
        </pc:spChg>
        <pc:spChg chg="mod">
          <ac:chgData name="Ahmed Mahmoud" userId="a520bb48-7c22-4e5d-98d7-2bd178c8dd0a" providerId="ADAL" clId="{130FE924-C679-4611-81F6-483CAE3FC606}" dt="2024-11-23T20:15:23.630" v="15" actId="26606"/>
          <ac:spMkLst>
            <pc:docMk/>
            <pc:sldMk cId="4155427555" sldId="256"/>
            <ac:spMk id="3" creationId="{7529FFB4-7E37-CD17-E6C2-A3E480D2C96E}"/>
          </ac:spMkLst>
        </pc:spChg>
        <pc:spChg chg="add del">
          <ac:chgData name="Ahmed Mahmoud" userId="a520bb48-7c22-4e5d-98d7-2bd178c8dd0a" providerId="ADAL" clId="{130FE924-C679-4611-81F6-483CAE3FC606}" dt="2024-11-23T20:15:23.630" v="15" actId="26606"/>
          <ac:spMkLst>
            <pc:docMk/>
            <pc:sldMk cId="4155427555" sldId="256"/>
            <ac:spMk id="6" creationId="{6F828D28-8E09-41CC-8229-3070B5467A96}"/>
          </ac:spMkLst>
        </pc:spChg>
        <pc:spChg chg="add del">
          <ac:chgData name="Ahmed Mahmoud" userId="a520bb48-7c22-4e5d-98d7-2bd178c8dd0a" providerId="ADAL" clId="{130FE924-C679-4611-81F6-483CAE3FC606}" dt="2024-11-23T20:15:23.630" v="15" actId="26606"/>
          <ac:spMkLst>
            <pc:docMk/>
            <pc:sldMk cId="4155427555" sldId="256"/>
            <ac:spMk id="8" creationId="{D5B012D8-7F27-4758-9AC6-C889B154BD73}"/>
          </ac:spMkLst>
        </pc:spChg>
        <pc:spChg chg="add del">
          <ac:chgData name="Ahmed Mahmoud" userId="a520bb48-7c22-4e5d-98d7-2bd178c8dd0a" providerId="ADAL" clId="{130FE924-C679-4611-81F6-483CAE3FC606}" dt="2024-11-23T20:15:07.182" v="13" actId="26606"/>
          <ac:spMkLst>
            <pc:docMk/>
            <pc:sldMk cId="4155427555" sldId="256"/>
            <ac:spMk id="9" creationId="{C1DD1A8A-57D5-4A81-AD04-532B043C5611}"/>
          </ac:spMkLst>
        </pc:spChg>
        <pc:spChg chg="add del">
          <ac:chgData name="Ahmed Mahmoud" userId="a520bb48-7c22-4e5d-98d7-2bd178c8dd0a" providerId="ADAL" clId="{130FE924-C679-4611-81F6-483CAE3FC606}" dt="2024-11-23T20:15:07.182" v="13" actId="26606"/>
          <ac:spMkLst>
            <pc:docMk/>
            <pc:sldMk cId="4155427555" sldId="256"/>
            <ac:spMk id="11" creationId="{007891EC-4501-44ED-A8C8-B11B6DB767AB}"/>
          </ac:spMkLst>
        </pc:spChg>
        <pc:spChg chg="add del">
          <ac:chgData name="Ahmed Mahmoud" userId="a520bb48-7c22-4e5d-98d7-2bd178c8dd0a" providerId="ADAL" clId="{130FE924-C679-4611-81F6-483CAE3FC606}" dt="2024-11-23T20:15:23.630" v="15" actId="26606"/>
          <ac:spMkLst>
            <pc:docMk/>
            <pc:sldMk cId="4155427555" sldId="256"/>
            <ac:spMk id="13" creationId="{4063B759-00FC-46D1-9898-8E8625268FAF}"/>
          </ac:spMkLst>
        </pc:spChg>
        <pc:picChg chg="add del mod">
          <ac:chgData name="Ahmed Mahmoud" userId="a520bb48-7c22-4e5d-98d7-2bd178c8dd0a" providerId="ADAL" clId="{130FE924-C679-4611-81F6-483CAE3FC606}" dt="2024-11-23T20:15:07.182" v="13" actId="26606"/>
          <ac:picMkLst>
            <pc:docMk/>
            <pc:sldMk cId="4155427555" sldId="256"/>
            <ac:picMk id="5" creationId="{AE226286-ED03-687B-5D5C-0110A94CD9F8}"/>
          </ac:picMkLst>
        </pc:picChg>
        <pc:picChg chg="add del">
          <ac:chgData name="Ahmed Mahmoud" userId="a520bb48-7c22-4e5d-98d7-2bd178c8dd0a" providerId="ADAL" clId="{130FE924-C679-4611-81F6-483CAE3FC606}" dt="2024-11-23T20:15:23.630" v="15" actId="26606"/>
          <ac:picMkLst>
            <pc:docMk/>
            <pc:sldMk cId="4155427555" sldId="256"/>
            <ac:picMk id="7" creationId="{BEB4B926-E065-D5D1-B50A-2044C55B70E1}"/>
          </ac:picMkLst>
        </pc:picChg>
      </pc:sldChg>
      <pc:sldChg chg="ord">
        <pc:chgData name="Ahmed Mahmoud" userId="a520bb48-7c22-4e5d-98d7-2bd178c8dd0a" providerId="ADAL" clId="{130FE924-C679-4611-81F6-483CAE3FC606}" dt="2024-11-23T20:23:14.755" v="134"/>
        <pc:sldMkLst>
          <pc:docMk/>
          <pc:sldMk cId="4285215335" sldId="268"/>
        </pc:sldMkLst>
      </pc:sldChg>
      <pc:sldChg chg="addSp delSp modSp mod setBg">
        <pc:chgData name="Ahmed Mahmoud" userId="a520bb48-7c22-4e5d-98d7-2bd178c8dd0a" providerId="ADAL" clId="{130FE924-C679-4611-81F6-483CAE3FC606}" dt="2024-11-23T20:15:06.801" v="12" actId="26606"/>
        <pc:sldMkLst>
          <pc:docMk/>
          <pc:sldMk cId="395289356" sldId="269"/>
        </pc:sldMkLst>
        <pc:spChg chg="mod">
          <ac:chgData name="Ahmed Mahmoud" userId="a520bb48-7c22-4e5d-98d7-2bd178c8dd0a" providerId="ADAL" clId="{130FE924-C679-4611-81F6-483CAE3FC606}" dt="2024-11-23T20:15:00.631" v="6" actId="26606"/>
          <ac:spMkLst>
            <pc:docMk/>
            <pc:sldMk cId="395289356" sldId="269"/>
            <ac:spMk id="2" creationId="{2261AC77-BB1E-A8E8-050F-393D0DDC1C30}"/>
          </ac:spMkLst>
        </pc:spChg>
        <pc:spChg chg="add del">
          <ac:chgData name="Ahmed Mahmoud" userId="a520bb48-7c22-4e5d-98d7-2bd178c8dd0a" providerId="ADAL" clId="{130FE924-C679-4611-81F6-483CAE3FC606}" dt="2024-11-23T20:15:06.801" v="12" actId="26606"/>
          <ac:spMkLst>
            <pc:docMk/>
            <pc:sldMk cId="395289356" sldId="269"/>
            <ac:spMk id="3" creationId="{E901A986-4695-49A1-14D2-951C34C96E00}"/>
          </ac:spMkLst>
        </pc:spChg>
        <pc:spChg chg="add del">
          <ac:chgData name="Ahmed Mahmoud" userId="a520bb48-7c22-4e5d-98d7-2bd178c8dd0a" providerId="ADAL" clId="{130FE924-C679-4611-81F6-483CAE3FC606}" dt="2024-11-23T20:14:57.474" v="4" actId="26606"/>
          <ac:spMkLst>
            <pc:docMk/>
            <pc:sldMk cId="395289356" sldId="269"/>
            <ac:spMk id="9" creationId="{CB49665F-0298-4449-8D2D-209989CB9EE3}"/>
          </ac:spMkLst>
        </pc:spChg>
        <pc:spChg chg="add del">
          <ac:chgData name="Ahmed Mahmoud" userId="a520bb48-7c22-4e5d-98d7-2bd178c8dd0a" providerId="ADAL" clId="{130FE924-C679-4611-81F6-483CAE3FC606}" dt="2024-11-23T20:14:57.474" v="4" actId="26606"/>
          <ac:spMkLst>
            <pc:docMk/>
            <pc:sldMk cId="395289356" sldId="269"/>
            <ac:spMk id="11" creationId="{A71EEC14-174A-46FA-B046-474750457130}"/>
          </ac:spMkLst>
        </pc:spChg>
        <pc:spChg chg="add del">
          <ac:chgData name="Ahmed Mahmoud" userId="a520bb48-7c22-4e5d-98d7-2bd178c8dd0a" providerId="ADAL" clId="{130FE924-C679-4611-81F6-483CAE3FC606}" dt="2024-11-23T20:15:00.631" v="6" actId="26606"/>
          <ac:spMkLst>
            <pc:docMk/>
            <pc:sldMk cId="395289356" sldId="269"/>
            <ac:spMk id="26" creationId="{5C8908E2-EE49-44D2-9428-A28D2312A8D5}"/>
          </ac:spMkLst>
        </pc:spChg>
        <pc:spChg chg="add del">
          <ac:chgData name="Ahmed Mahmoud" userId="a520bb48-7c22-4e5d-98d7-2bd178c8dd0a" providerId="ADAL" clId="{130FE924-C679-4611-81F6-483CAE3FC606}" dt="2024-11-23T20:15:00.631" v="6" actId="26606"/>
          <ac:spMkLst>
            <pc:docMk/>
            <pc:sldMk cId="395289356" sldId="269"/>
            <ac:spMk id="29" creationId="{7449A6C7-D15F-4AA5-BFA5-71A404B47016}"/>
          </ac:spMkLst>
        </pc:spChg>
        <pc:spChg chg="add del">
          <ac:chgData name="Ahmed Mahmoud" userId="a520bb48-7c22-4e5d-98d7-2bd178c8dd0a" providerId="ADAL" clId="{130FE924-C679-4611-81F6-483CAE3FC606}" dt="2024-11-23T20:15:00.631" v="6" actId="26606"/>
          <ac:spMkLst>
            <pc:docMk/>
            <pc:sldMk cId="395289356" sldId="269"/>
            <ac:spMk id="30" creationId="{ED888B23-07FA-482A-96DF-47E31AF1A603}"/>
          </ac:spMkLst>
        </pc:spChg>
        <pc:grpChg chg="add del">
          <ac:chgData name="Ahmed Mahmoud" userId="a520bb48-7c22-4e5d-98d7-2bd178c8dd0a" providerId="ADAL" clId="{130FE924-C679-4611-81F6-483CAE3FC606}" dt="2024-11-23T20:14:57.474" v="4" actId="26606"/>
          <ac:grpSpMkLst>
            <pc:docMk/>
            <pc:sldMk cId="395289356" sldId="269"/>
            <ac:grpSpMk id="13" creationId="{EEB6CB95-E653-4C6C-AE51-62FD848E8D5B}"/>
          </ac:grpSpMkLst>
        </pc:grpChg>
        <pc:grpChg chg="add del">
          <ac:chgData name="Ahmed Mahmoud" userId="a520bb48-7c22-4e5d-98d7-2bd178c8dd0a" providerId="ADAL" clId="{130FE924-C679-4611-81F6-483CAE3FC606}" dt="2024-11-23T20:14:57.474" v="4" actId="26606"/>
          <ac:grpSpMkLst>
            <pc:docMk/>
            <pc:sldMk cId="395289356" sldId="269"/>
            <ac:grpSpMk id="17" creationId="{43F5E015-E085-4624-B431-B42414448684}"/>
          </ac:grpSpMkLst>
        </pc:grpChg>
        <pc:grpChg chg="add del">
          <ac:chgData name="Ahmed Mahmoud" userId="a520bb48-7c22-4e5d-98d7-2bd178c8dd0a" providerId="ADAL" clId="{130FE924-C679-4611-81F6-483CAE3FC606}" dt="2024-11-23T20:15:00.631" v="6" actId="26606"/>
          <ac:grpSpMkLst>
            <pc:docMk/>
            <pc:sldMk cId="395289356" sldId="269"/>
            <ac:grpSpMk id="27" creationId="{05314994-6337-4875-8CF5-652CAFE8342C}"/>
          </ac:grpSpMkLst>
        </pc:grpChg>
        <pc:graphicFrameChg chg="add del">
          <ac:chgData name="Ahmed Mahmoud" userId="a520bb48-7c22-4e5d-98d7-2bd178c8dd0a" providerId="ADAL" clId="{130FE924-C679-4611-81F6-483CAE3FC606}" dt="2024-11-23T20:14:57.474" v="4" actId="26606"/>
          <ac:graphicFrameMkLst>
            <pc:docMk/>
            <pc:sldMk cId="395289356" sldId="269"/>
            <ac:graphicFrameMk id="5" creationId="{80AA212D-FCCA-4778-B907-1FC152CD6F23}"/>
          </ac:graphicFrameMkLst>
        </pc:graphicFrameChg>
        <pc:graphicFrameChg chg="add del">
          <ac:chgData name="Ahmed Mahmoud" userId="a520bb48-7c22-4e5d-98d7-2bd178c8dd0a" providerId="ADAL" clId="{130FE924-C679-4611-81F6-483CAE3FC606}" dt="2024-11-23T20:15:00.631" v="6" actId="26606"/>
          <ac:graphicFrameMkLst>
            <pc:docMk/>
            <pc:sldMk cId="395289356" sldId="269"/>
            <ac:graphicFrameMk id="31" creationId="{755558C5-A359-DEEC-5496-ED6EFA439695}"/>
          </ac:graphicFrameMkLst>
        </pc:graphicFrameChg>
        <pc:graphicFrameChg chg="add del">
          <ac:chgData name="Ahmed Mahmoud" userId="a520bb48-7c22-4e5d-98d7-2bd178c8dd0a" providerId="ADAL" clId="{130FE924-C679-4611-81F6-483CAE3FC606}" dt="2024-11-23T20:15:02.067" v="8" actId="26606"/>
          <ac:graphicFrameMkLst>
            <pc:docMk/>
            <pc:sldMk cId="395289356" sldId="269"/>
            <ac:graphicFrameMk id="33" creationId="{15DBD8CD-4725-B805-FD4E-E7BA050D1E44}"/>
          </ac:graphicFrameMkLst>
        </pc:graphicFrameChg>
        <pc:graphicFrameChg chg="add del">
          <ac:chgData name="Ahmed Mahmoud" userId="a520bb48-7c22-4e5d-98d7-2bd178c8dd0a" providerId="ADAL" clId="{130FE924-C679-4611-81F6-483CAE3FC606}" dt="2024-11-23T20:15:04.890" v="10" actId="26606"/>
          <ac:graphicFrameMkLst>
            <pc:docMk/>
            <pc:sldMk cId="395289356" sldId="269"/>
            <ac:graphicFrameMk id="35" creationId="{3AEC492B-D9CA-7330-D1D6-F529BF4EFE24}"/>
          </ac:graphicFrameMkLst>
        </pc:graphicFrameChg>
        <pc:graphicFrameChg chg="add del">
          <ac:chgData name="Ahmed Mahmoud" userId="a520bb48-7c22-4e5d-98d7-2bd178c8dd0a" providerId="ADAL" clId="{130FE924-C679-4611-81F6-483CAE3FC606}" dt="2024-11-23T20:15:06.801" v="12" actId="26606"/>
          <ac:graphicFrameMkLst>
            <pc:docMk/>
            <pc:sldMk cId="395289356" sldId="269"/>
            <ac:graphicFrameMk id="37" creationId="{15DBD8CD-4725-B805-FD4E-E7BA050D1E44}"/>
          </ac:graphicFrameMkLst>
        </pc:graphicFrameChg>
      </pc:sldChg>
      <pc:sldChg chg="modSp mod">
        <pc:chgData name="Ahmed Mahmoud" userId="a520bb48-7c22-4e5d-98d7-2bd178c8dd0a" providerId="ADAL" clId="{130FE924-C679-4611-81F6-483CAE3FC606}" dt="2024-11-23T20:26:27.521" v="146" actId="20577"/>
        <pc:sldMkLst>
          <pc:docMk/>
          <pc:sldMk cId="3195670563" sldId="270"/>
        </pc:sldMkLst>
        <pc:spChg chg="mod">
          <ac:chgData name="Ahmed Mahmoud" userId="a520bb48-7c22-4e5d-98d7-2bd178c8dd0a" providerId="ADAL" clId="{130FE924-C679-4611-81F6-483CAE3FC606}" dt="2024-11-23T20:26:27.521" v="146" actId="20577"/>
          <ac:spMkLst>
            <pc:docMk/>
            <pc:sldMk cId="3195670563" sldId="270"/>
            <ac:spMk id="3" creationId="{A95CFA28-334C-08A0-664F-DCA5D15DF390}"/>
          </ac:spMkLst>
        </pc:spChg>
      </pc:sldChg>
      <pc:sldChg chg="modSp add mod ord">
        <pc:chgData name="Ahmed Mahmoud" userId="a520bb48-7c22-4e5d-98d7-2bd178c8dd0a" providerId="ADAL" clId="{130FE924-C679-4611-81F6-483CAE3FC606}" dt="2024-11-23T20:16:59.115" v="47" actId="20577"/>
        <pc:sldMkLst>
          <pc:docMk/>
          <pc:sldMk cId="3040570347" sldId="274"/>
        </pc:sldMkLst>
        <pc:spChg chg="mod">
          <ac:chgData name="Ahmed Mahmoud" userId="a520bb48-7c22-4e5d-98d7-2bd178c8dd0a" providerId="ADAL" clId="{130FE924-C679-4611-81F6-483CAE3FC606}" dt="2024-11-23T20:16:59.115" v="47" actId="20577"/>
          <ac:spMkLst>
            <pc:docMk/>
            <pc:sldMk cId="3040570347" sldId="274"/>
            <ac:spMk id="2" creationId="{40D1017B-A801-E5E9-9B85-5F2220D8EB3F}"/>
          </ac:spMkLst>
        </pc:spChg>
        <pc:spChg chg="mod">
          <ac:chgData name="Ahmed Mahmoud" userId="a520bb48-7c22-4e5d-98d7-2bd178c8dd0a" providerId="ADAL" clId="{130FE924-C679-4611-81F6-483CAE3FC606}" dt="2024-11-23T20:16:52.943" v="34" actId="12"/>
          <ac:spMkLst>
            <pc:docMk/>
            <pc:sldMk cId="3040570347" sldId="274"/>
            <ac:spMk id="3" creationId="{2524DFFD-1E30-2B3A-C6C5-D35FB949FA61}"/>
          </ac:spMkLst>
        </pc:spChg>
      </pc:sldChg>
      <pc:sldChg chg="modSp add mod">
        <pc:chgData name="Ahmed Mahmoud" userId="a520bb48-7c22-4e5d-98d7-2bd178c8dd0a" providerId="ADAL" clId="{130FE924-C679-4611-81F6-483CAE3FC606}" dt="2024-11-23T20:18:05.599" v="76" actId="20577"/>
        <pc:sldMkLst>
          <pc:docMk/>
          <pc:sldMk cId="2784356521" sldId="275"/>
        </pc:sldMkLst>
        <pc:spChg chg="mod">
          <ac:chgData name="Ahmed Mahmoud" userId="a520bb48-7c22-4e5d-98d7-2bd178c8dd0a" providerId="ADAL" clId="{130FE924-C679-4611-81F6-483CAE3FC606}" dt="2024-11-23T20:18:05.599" v="76" actId="20577"/>
          <ac:spMkLst>
            <pc:docMk/>
            <pc:sldMk cId="2784356521" sldId="275"/>
            <ac:spMk id="2" creationId="{BEDBF46A-1F5D-0038-17C1-E59AEC4EB642}"/>
          </ac:spMkLst>
        </pc:spChg>
        <pc:spChg chg="mod">
          <ac:chgData name="Ahmed Mahmoud" userId="a520bb48-7c22-4e5d-98d7-2bd178c8dd0a" providerId="ADAL" clId="{130FE924-C679-4611-81F6-483CAE3FC606}" dt="2024-11-23T20:17:52.662" v="68" actId="20577"/>
          <ac:spMkLst>
            <pc:docMk/>
            <pc:sldMk cId="2784356521" sldId="275"/>
            <ac:spMk id="3" creationId="{47EB56E5-9108-889E-4FAB-AD69FC383CC0}"/>
          </ac:spMkLst>
        </pc:spChg>
      </pc:sldChg>
      <pc:sldChg chg="modSp add mod ord">
        <pc:chgData name="Ahmed Mahmoud" userId="a520bb48-7c22-4e5d-98d7-2bd178c8dd0a" providerId="ADAL" clId="{130FE924-C679-4611-81F6-483CAE3FC606}" dt="2024-11-23T20:24:00.271" v="139" actId="207"/>
        <pc:sldMkLst>
          <pc:docMk/>
          <pc:sldMk cId="171757271" sldId="276"/>
        </pc:sldMkLst>
        <pc:spChg chg="mod">
          <ac:chgData name="Ahmed Mahmoud" userId="a520bb48-7c22-4e5d-98d7-2bd178c8dd0a" providerId="ADAL" clId="{130FE924-C679-4611-81F6-483CAE3FC606}" dt="2024-11-23T20:24:00.271" v="139" actId="207"/>
          <ac:spMkLst>
            <pc:docMk/>
            <pc:sldMk cId="171757271" sldId="276"/>
            <ac:spMk id="6" creationId="{952CC1FF-6126-AFD8-FE5F-6F3D8DE7E049}"/>
          </ac:spMkLst>
        </pc:spChg>
      </pc:sldChg>
      <pc:sldChg chg="addSp modSp add mod">
        <pc:chgData name="Ahmed Mahmoud" userId="a520bb48-7c22-4e5d-98d7-2bd178c8dd0a" providerId="ADAL" clId="{130FE924-C679-4611-81F6-483CAE3FC606}" dt="2024-11-23T20:21:43.754" v="124" actId="207"/>
        <pc:sldMkLst>
          <pc:docMk/>
          <pc:sldMk cId="3863460898" sldId="277"/>
        </pc:sldMkLst>
        <pc:spChg chg="add mod">
          <ac:chgData name="Ahmed Mahmoud" userId="a520bb48-7c22-4e5d-98d7-2bd178c8dd0a" providerId="ADAL" clId="{130FE924-C679-4611-81F6-483CAE3FC606}" dt="2024-11-23T20:20:17.193" v="107"/>
          <ac:spMkLst>
            <pc:docMk/>
            <pc:sldMk cId="3863460898" sldId="277"/>
            <ac:spMk id="2" creationId="{879E86F6-0A16-79FF-0BD6-0EEDAABA4FF2}"/>
          </ac:spMkLst>
        </pc:spChg>
        <pc:spChg chg="mod">
          <ac:chgData name="Ahmed Mahmoud" userId="a520bb48-7c22-4e5d-98d7-2bd178c8dd0a" providerId="ADAL" clId="{130FE924-C679-4611-81F6-483CAE3FC606}" dt="2024-11-23T20:21:43.754" v="124" actId="207"/>
          <ac:spMkLst>
            <pc:docMk/>
            <pc:sldMk cId="3863460898" sldId="277"/>
            <ac:spMk id="6" creationId="{F089AAFB-3867-9324-AA5F-7F40A3682E8F}"/>
          </ac:spMkLst>
        </pc:spChg>
      </pc:sldChg>
      <pc:sldChg chg="modSp add mod">
        <pc:chgData name="Ahmed Mahmoud" userId="a520bb48-7c22-4e5d-98d7-2bd178c8dd0a" providerId="ADAL" clId="{130FE924-C679-4611-81F6-483CAE3FC606}" dt="2024-11-23T20:22:51.946" v="132" actId="11"/>
        <pc:sldMkLst>
          <pc:docMk/>
          <pc:sldMk cId="197441843" sldId="278"/>
        </pc:sldMkLst>
        <pc:spChg chg="mod">
          <ac:chgData name="Ahmed Mahmoud" userId="a520bb48-7c22-4e5d-98d7-2bd178c8dd0a" providerId="ADAL" clId="{130FE924-C679-4611-81F6-483CAE3FC606}" dt="2024-11-23T20:22:51.946" v="132" actId="11"/>
          <ac:spMkLst>
            <pc:docMk/>
            <pc:sldMk cId="197441843" sldId="278"/>
            <ac:spMk id="6" creationId="{69E3082A-CFC4-BA8E-D2D0-C41182C4D50A}"/>
          </ac:spMkLst>
        </pc:spChg>
      </pc:sldChg>
      <pc:sldChg chg="addSp delSp modSp new mod">
        <pc:chgData name="Ahmed Mahmoud" userId="a520bb48-7c22-4e5d-98d7-2bd178c8dd0a" providerId="ADAL" clId="{130FE924-C679-4611-81F6-483CAE3FC606}" dt="2024-11-23T20:25:17.505" v="144" actId="208"/>
        <pc:sldMkLst>
          <pc:docMk/>
          <pc:sldMk cId="4103425045" sldId="279"/>
        </pc:sldMkLst>
        <pc:spChg chg="del">
          <ac:chgData name="Ahmed Mahmoud" userId="a520bb48-7c22-4e5d-98d7-2bd178c8dd0a" providerId="ADAL" clId="{130FE924-C679-4611-81F6-483CAE3FC606}" dt="2024-11-23T20:25:05.192" v="142" actId="478"/>
          <ac:spMkLst>
            <pc:docMk/>
            <pc:sldMk cId="4103425045" sldId="279"/>
            <ac:spMk id="2" creationId="{80A7FEC6-8E06-F6AA-5A3F-194E5B8BFDD5}"/>
          </ac:spMkLst>
        </pc:spChg>
        <pc:spChg chg="del">
          <ac:chgData name="Ahmed Mahmoud" userId="a520bb48-7c22-4e5d-98d7-2bd178c8dd0a" providerId="ADAL" clId="{130FE924-C679-4611-81F6-483CAE3FC606}" dt="2024-11-23T20:25:03.428" v="141" actId="478"/>
          <ac:spMkLst>
            <pc:docMk/>
            <pc:sldMk cId="4103425045" sldId="279"/>
            <ac:spMk id="3" creationId="{5F10F411-AA3B-6E9A-BA3B-F4501F16F1A1}"/>
          </ac:spMkLst>
        </pc:spChg>
        <pc:picChg chg="add mod">
          <ac:chgData name="Ahmed Mahmoud" userId="a520bb48-7c22-4e5d-98d7-2bd178c8dd0a" providerId="ADAL" clId="{130FE924-C679-4611-81F6-483CAE3FC606}" dt="2024-11-23T20:25:17.505" v="144" actId="208"/>
          <ac:picMkLst>
            <pc:docMk/>
            <pc:sldMk cId="4103425045" sldId="279"/>
            <ac:picMk id="5" creationId="{C54368D0-44F4-B03B-B4AB-83444AFAF9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7EFA-F371-0C63-1D65-5BB015067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6CCD6-BCD2-4574-9F83-2476AC30C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85D3F-8A0B-72EE-2F83-77C9F95E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8C7FB-4CDE-CB01-9A5C-5EA17EFB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DD8D9-66AB-2B74-4EDB-D60D50A8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6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05CE-B32C-CF62-6A1D-387D2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A5B28-BEF8-3C39-93CB-2297731C7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1BDFB-1F32-180A-47BF-3C57DAAF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3DCA2-8F9C-48FF-BC88-27378167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EAB4-C61B-CA6F-B75B-CE34ABFD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05C2C-E832-E736-9A89-19095FFC5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F0DF5-2987-E90C-8862-CEE2D7450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35E64-D920-D8FD-CA31-B06514B2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08AA-E703-43F1-8582-0D2D7E55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70BA-498E-C601-E8E4-4139F4B2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3602-1BAC-B7AC-4541-C497C424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F639-AEB4-41B5-0CF0-4F943145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6233-DFEC-F0DA-796B-0B409587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7174-24FB-F46F-6703-F139E37B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FE1C6-BB5A-0820-33EA-AE5C5509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7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641D-8806-AC15-972A-63850E23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686A-A527-452B-D9C8-95810E120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71BA-E274-E528-70CE-3413853F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C4FDE-E9B5-D3FB-EDB1-21195784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4BF7-3555-5ECE-6968-6648A42F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6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AB72-1873-DA40-A62A-AFA411BA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4509-0B68-B8A1-5AC5-529327248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55353-8D27-2F1A-A7E1-0B8BAE362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6AC98-0BE3-F259-B2B5-E46EC62D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F938F-02F9-EE83-0F7F-43CFDD70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A5296-AD0E-5C2C-A85E-EC7FE4B1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B5BF-13FA-5C85-C73E-B0005A0C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86D44-8D4D-D870-BDF6-0E830FC0A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158C9-9731-3D09-EB25-FDF764961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AED79-81D6-62AE-F3D4-22A253F2E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3FF09-DCEF-D0A3-10A5-B0F5EBA5A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5F412-EF80-2EB5-5318-1D13D636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9BD8B-2D4A-66CC-CB2E-F5575426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9A997-E20D-9A3E-40AC-A5C311D1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1C5E-4CA9-E7D0-5A0F-3A74D8D7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385B8-DB31-6410-6BEF-3868BB5C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AB50C-698E-C1FA-B076-F3E41DC5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81188-86EB-57EE-255A-BFA8762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0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8B8C4-FE0A-5D75-E3B9-5BE7C96A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B7C49-C168-CE4D-10CB-3DB4AD68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2779C-DF28-CB60-16B6-8F4BB7E6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7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63BD-8EC4-119F-EF94-CFEA09EE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EB774-D031-36A6-DDD4-DA83FE6A8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70E81-ACC9-200E-F5D1-7B5554028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5EF2C-51D1-602C-8575-AEC7A68D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BB107-87B9-0E95-86F7-472B4CCE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CC3FD-F30B-CE34-02C7-8ADC991F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0DC1-68CA-2641-F450-DE421B37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FAB15-AF47-FCCE-7D8A-86CFAF902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A97B6-E2BD-8BA6-F45B-41C8BF90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26CEE-2E79-9543-E450-E34425D8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4D7AD-1925-46E2-EF35-24B02C3A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1916A-9053-9605-C5E3-BDC776BB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7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103AA-B367-6969-4F91-9BB94215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2F52E-2F53-4C28-8AEE-AF4B4BE23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9809-9172-B851-2456-EC8C420F8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2A89-0CBD-7A4C-DDE8-3AC50EA14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2099-B44B-1D23-57B9-BF7D88B43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2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B60D-4D98-A8B6-4963-24A3FDC9D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ptos Mono" panose="020B0009020202020204" pitchFamily="49" charset="0"/>
              </a:rPr>
              <a:t>Parallel Computing</a:t>
            </a:r>
            <a:endParaRPr lang="en-US" dirty="0">
              <a:latin typeface="Aptos Mono" panose="020B000902020202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9FFB4-7E37-CD17-E6C2-A3E480D2C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ptos Mono" panose="020B0009020202020204" pitchFamily="49" charset="0"/>
              </a:rPr>
              <a:t>Lab 5 Notes</a:t>
            </a:r>
          </a:p>
          <a:p>
            <a:r>
              <a:rPr lang="en-US">
                <a:latin typeface="Aptos Mono" panose="020B0009020202020204" pitchFamily="49" charset="0"/>
              </a:rPr>
              <a:t>Autumn 2024-25</a:t>
            </a:r>
            <a:endParaRPr lang="en-US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2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1BA05-5AC1-5C40-809F-54A502902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7F29B3-91CB-2676-6DC8-D71293E60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getMoney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chan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int)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var trials int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fmt.Println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("Number of trials: 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if _, err :=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fmt.Scan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(&amp;trials); err != nil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fmt.Println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("Please Provide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Intege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number")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return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rand.Seed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time.Now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().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UnixNano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()) //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Pseudu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Random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for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:= 1;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&lt;= trials;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++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amount :=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rand.Intn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(500)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&lt;- amount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 // End sending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close(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07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BDA8C-7B73-988D-332A-17EFEC61B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445DB8-B316-88EA-73DA-ECCA3B74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channel := make(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chan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int)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go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getMoney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(channel)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for msg := range channel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fmt.Printf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("You've won: %d$\n", msg)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991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DF667-9192-ADAC-ECEF-DE7C07E3E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A175-5E43-A788-5195-AE29241C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 Mono" panose="020B0009020202020204" pitchFamily="49" charset="0"/>
              </a:rPr>
              <a:t>Lab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98880-D4D6-8121-8577-49FB620E3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Aptos Mono" panose="020B0009020202020204" pitchFamily="49" charset="0"/>
              </a:rPr>
              <a:t>Waitgroups</a:t>
            </a:r>
            <a:endParaRPr lang="en-US" sz="2000" dirty="0">
              <a:latin typeface="Aptos Mono" panose="020B0009020202020204" pitchFamily="49" charset="0"/>
            </a:endParaRPr>
          </a:p>
          <a:p>
            <a:r>
              <a:rPr lang="en-US" sz="2000" dirty="0">
                <a:latin typeface="Aptos Mono" panose="020B0009020202020204" pitchFamily="49" charset="0"/>
              </a:rPr>
              <a:t>Channel vs </a:t>
            </a:r>
            <a:r>
              <a:rPr lang="en-US" sz="2000" dirty="0" err="1">
                <a:latin typeface="Aptos Mono" panose="020B0009020202020204" pitchFamily="49" charset="0"/>
              </a:rPr>
              <a:t>Waitgroups</a:t>
            </a:r>
            <a:endParaRPr lang="en-US" sz="2000" dirty="0">
              <a:latin typeface="Aptos Mono" panose="020B0009020202020204" pitchFamily="49" charset="0"/>
            </a:endParaRPr>
          </a:p>
          <a:p>
            <a:r>
              <a:rPr lang="en-US" sz="2000" dirty="0">
                <a:latin typeface="Aptos Mono" panose="020B0009020202020204" pitchFamily="49" charset="0"/>
              </a:rPr>
              <a:t>Bonus: Slices and Structs</a:t>
            </a:r>
          </a:p>
          <a:p>
            <a:pPr marL="0" indent="0">
              <a:buNone/>
            </a:pPr>
            <a:r>
              <a:rPr lang="en-US" sz="2000" b="1" dirty="0">
                <a:latin typeface="Aptos Mono" panose="020B0009020202020204" pitchFamily="49" charset="0"/>
              </a:rPr>
              <a:t>Examples</a:t>
            </a:r>
          </a:p>
          <a:p>
            <a:r>
              <a:rPr lang="en-US" sz="2000" dirty="0">
                <a:latin typeface="Aptos Mono" panose="020B0009020202020204" pitchFamily="49" charset="0"/>
              </a:rPr>
              <a:t>Initiate goroutines within a loop. Use </a:t>
            </a:r>
            <a:r>
              <a:rPr lang="en-US" sz="2000" b="1" dirty="0" err="1">
                <a:latin typeface="Aptos Mono" panose="020B0009020202020204" pitchFamily="49" charset="0"/>
              </a:rPr>
              <a:t>sync.WaitGroup</a:t>
            </a:r>
            <a:r>
              <a:rPr lang="en-US" sz="2000" b="1" dirty="0">
                <a:latin typeface="Aptos Mono" panose="020B0009020202020204" pitchFamily="49" charset="0"/>
              </a:rPr>
              <a:t> </a:t>
            </a:r>
            <a:r>
              <a:rPr lang="en-US" sz="2000" dirty="0">
                <a:latin typeface="Aptos Mono" panose="020B0009020202020204" pitchFamily="49" charset="0"/>
              </a:rPr>
              <a:t>for synchronization.</a:t>
            </a:r>
          </a:p>
          <a:p>
            <a:endParaRPr lang="en-US" sz="200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810393-437A-503C-2813-0B950DE3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printNumber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(num int,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wg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*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sync.WaitGroup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defer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wg.Done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fmt.Println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(num)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var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wg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sync.WaitGroup</a:t>
            </a:r>
            <a:endParaRPr lang="en-US" sz="1800" b="0" dirty="0"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for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:= 1;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&lt;= 5;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++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wg.Add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(1)             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go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printNumber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, &amp;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wg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wg.Wait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6535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3041EB-F02B-F54A-4071-4C28C7ABC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main(){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number := [5]int{1, 2, 3, 4, 5}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fmt.Println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(number)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0" dirty="0">
                <a:solidFill>
                  <a:srgbClr val="00B050"/>
                </a:solidFill>
                <a:effectLst/>
                <a:latin typeface="Aptos Mono" panose="020B0009020202020204" pitchFamily="49" charset="0"/>
              </a:rPr>
              <a:t>    //[1, 2, 3, 4, 5]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slice := number[2:4]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rgbClr val="00B050"/>
                </a:solidFill>
                <a:latin typeface="Aptos Mono" panose="020B0009020202020204" pitchFamily="49" charset="0"/>
              </a:rPr>
              <a:t>    </a:t>
            </a:r>
            <a:r>
              <a:rPr lang="en-US" sz="1800" b="0" dirty="0">
                <a:solidFill>
                  <a:srgbClr val="00B050"/>
                </a:solidFill>
                <a:effectLst/>
                <a:latin typeface="Aptos Mono" panose="020B0009020202020204" pitchFamily="49" charset="0"/>
              </a:rPr>
              <a:t>//</a:t>
            </a:r>
            <a:r>
              <a:rPr lang="en-US" sz="1800" b="0" dirty="0" err="1">
                <a:solidFill>
                  <a:srgbClr val="00B050"/>
                </a:solidFill>
                <a:effectLst/>
                <a:latin typeface="Aptos Mono" panose="020B0009020202020204" pitchFamily="49" charset="0"/>
              </a:rPr>
              <a:t>len</a:t>
            </a:r>
            <a:r>
              <a:rPr lang="en-US" sz="1800" b="0" dirty="0">
                <a:solidFill>
                  <a:srgbClr val="00B050"/>
                </a:solidFill>
                <a:effectLst/>
                <a:latin typeface="Aptos Mono" panose="020B0009020202020204" pitchFamily="49" charset="0"/>
              </a:rPr>
              <a:t> = 2, cap = 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("Cap: ", cap(slice))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slice[0] = -10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fmt.Println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("new Slice", slice)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rgbClr val="00B050"/>
                </a:solidFill>
                <a:latin typeface="Aptos Mono" panose="020B0009020202020204" pitchFamily="49" charset="0"/>
              </a:rPr>
              <a:t>    </a:t>
            </a:r>
            <a:r>
              <a:rPr lang="en-US" sz="1800" b="0" dirty="0">
                <a:solidFill>
                  <a:srgbClr val="00B050"/>
                </a:solidFill>
                <a:effectLst/>
                <a:latin typeface="Aptos Mono" panose="020B0009020202020204" pitchFamily="49" charset="0"/>
              </a:rPr>
              <a:t>//[-10, 4]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fmt.Println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("new Array", number)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0" dirty="0">
                <a:solidFill>
                  <a:srgbClr val="00B050"/>
                </a:solidFill>
                <a:effectLst/>
                <a:latin typeface="Aptos Mono" panose="020B0009020202020204" pitchFamily="49" charset="0"/>
              </a:rPr>
              <a:t>    //[1, 2, -10, 4, 5]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589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3FB41-E0AD-1C98-7B77-CCB15B0F1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5699A-DE44-73F5-0545-1B1F97F1D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main(){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type Student struct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courses [5]string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grades [5]float64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qassas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:= Student{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courses:[5]string{"DB", "IT", "AI", "ML", "CN"},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grades:[5]float64{85.0, 90.0, 92.0, 95.5, 100.0},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fmt.Println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("course: ",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qassas.courses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247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E8632-FBFC-F24C-A9B1-44DDAD145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017B-A801-E5E9-9B85-5F2220D8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 Mono" panose="020B0009020202020204" pitchFamily="49" charset="0"/>
              </a:rPr>
              <a:t>Lab 5: Worker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DFFD-1E30-2B3A-C6C5-D35FB949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A </a:t>
            </a:r>
            <a:r>
              <a:rPr lang="en-US" sz="18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worker pool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is a concurrency pattern used to manage and distribute tasks among multiple worker goroutines efficiently. </a:t>
            </a:r>
          </a:p>
          <a:p>
            <a:pPr>
              <a:lnSpc>
                <a:spcPct val="15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It helps optimize resource usage by limiting the number of active workers while processing a potentially large number of tasks.  </a:t>
            </a:r>
          </a:p>
        </p:txBody>
      </p:sp>
    </p:spTree>
    <p:extLst>
      <p:ext uri="{BB962C8B-B14F-4D97-AF65-F5344CB8AC3E}">
        <p14:creationId xmlns:p14="http://schemas.microsoft.com/office/powerpoint/2010/main" val="304057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562EC-4996-E852-CDA7-B0184D03A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F46A-1F5D-0038-17C1-E59AEC4E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 Mono" panose="020B0009020202020204" pitchFamily="49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56E5-9108-889E-4FAB-AD69FC383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800000"/>
                </a:solidFill>
                <a:effectLst/>
                <a:latin typeface="Aptos Mono" panose="020B0009020202020204" pitchFamily="49" charset="0"/>
              </a:rPr>
              <a:t>Example: Basic Worker Pool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Imagine you have </a:t>
            </a:r>
            <a:r>
              <a:rPr lang="en-US" sz="18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10 boxes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to pack. If only one person (your main program) is working, it will take forever. But if you </a:t>
            </a:r>
            <a:r>
              <a:rPr lang="en-US" sz="18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hire 3 workers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(goroutines), they can share the workload, and </a:t>
            </a:r>
            <a:r>
              <a:rPr lang="en-US" sz="18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the job gets done much faster. At the same time, you don’t hire too many workers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so you don’t run out of resources (like memory or processing power).</a:t>
            </a:r>
          </a:p>
        </p:txBody>
      </p:sp>
    </p:spTree>
    <p:extLst>
      <p:ext uri="{BB962C8B-B14F-4D97-AF65-F5344CB8AC3E}">
        <p14:creationId xmlns:p14="http://schemas.microsoft.com/office/powerpoint/2010/main" val="278435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B10C2-8A73-7244-D475-7B418F9DA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2CC1FF-6126-AFD8-FE5F-6F3D8DE7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800" b="0" dirty="0" err="1"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main() {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800" b="0" dirty="0">
                <a:effectLst/>
                <a:latin typeface="Consolas" panose="020B0609020204030204" pitchFamily="49" charset="0"/>
              </a:rPr>
              <a:t>    const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numWorkers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 3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800" b="0" dirty="0">
                <a:effectLst/>
                <a:latin typeface="Consolas" panose="020B0609020204030204" pitchFamily="49" charset="0"/>
              </a:rPr>
              <a:t>    const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numReq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 10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br>
              <a:rPr lang="en-US" sz="1800" b="0" dirty="0"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</a:rPr>
              <a:t>    tasks := make(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chan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int,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numReq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Buffered Channel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800" b="0" dirty="0">
                <a:effectLst/>
                <a:latin typeface="Consolas" panose="020B0609020204030204" pitchFamily="49" charset="0"/>
              </a:rPr>
              <a:t>    var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wg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sync.WaitGroup</a:t>
            </a:r>
            <a:endParaRPr lang="en-US" sz="18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endParaRPr lang="en-US" sz="18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workers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800" b="0" dirty="0">
                <a:effectLst/>
                <a:latin typeface="Consolas" panose="020B0609020204030204" pitchFamily="49" charset="0"/>
              </a:rPr>
              <a:t>    for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:= 1;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&lt;=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numWorkers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++ {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wg.Add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(1)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800" b="0" dirty="0">
                <a:effectLst/>
                <a:latin typeface="Consolas" panose="020B0609020204030204" pitchFamily="49" charset="0"/>
              </a:rPr>
              <a:t>        go worker(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, tasks, &amp;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wg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800" b="0" dirty="0">
                <a:effectLst/>
                <a:latin typeface="Consolas" panose="020B0609020204030204" pitchFamily="49" charset="0"/>
              </a:rPr>
              <a:t>    }</a:t>
            </a:r>
            <a:br>
              <a:rPr lang="en-US" sz="1800" b="0" dirty="0">
                <a:effectLst/>
                <a:latin typeface="Consolas" panose="020B0609020204030204" pitchFamily="49" charset="0"/>
              </a:rPr>
            </a:br>
            <a:endParaRPr lang="en-US" sz="1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7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874B2-35FD-FF34-9973-B39214311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89AAFB-3867-9324-AA5F-7F40A3682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   </a:t>
            </a: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// Send tasks to the task queue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for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:= 1;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&lt;=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numReq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++ {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tasks &lt;-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endParaRPr lang="en-US" sz="1800" b="0" dirty="0">
              <a:effectLst/>
              <a:latin typeface="Aptos Mono" panose="020B0009020202020204" pitchFamily="49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close(tasks) </a:t>
            </a: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// Close the task channel to signal no more tasks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// Wait for all workers to finish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wg.Wait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r>
              <a:rPr lang="en-US" sz="1800" dirty="0">
                <a:latin typeface="Aptos Mono" panose="020B0009020202020204" pitchFamily="49" charset="0"/>
              </a:rPr>
              <a:t>   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fmt.Println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("All tasks processed.")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1"/>
            </a:pPr>
            <a:r>
              <a:rPr lang="en-US" sz="1800" dirty="0">
                <a:solidFill>
                  <a:srgbClr val="000000"/>
                </a:solidFill>
                <a:latin typeface="Aptos Mono" panose="020B0009020202020204" pitchFamily="49" charset="0"/>
              </a:rPr>
              <a:t>}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46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AC77-BB1E-A8E8-050F-393D0DDC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ptos Mono" panose="020B0009020202020204" pitchFamily="49" charset="0"/>
              </a:rPr>
              <a:t>Review on Previous Labs</a:t>
            </a:r>
            <a:endParaRPr lang="en-US" b="1" dirty="0">
              <a:latin typeface="Aptos Mono" panose="020B0009020202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A986-4695-49A1-14D2-951C34C96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ptos Mono" panose="020B0009020202020204" pitchFamily="49" charset="0"/>
              </a:rPr>
              <a:t>Introduction to goroutines</a:t>
            </a:r>
          </a:p>
          <a:p>
            <a:r>
              <a:rPr lang="en-US" dirty="0">
                <a:latin typeface="Aptos Mono" panose="020B0009020202020204" pitchFamily="49" charset="0"/>
              </a:rPr>
              <a:t>Channels and buffered channels</a:t>
            </a:r>
          </a:p>
          <a:p>
            <a:r>
              <a:rPr lang="en-US" dirty="0">
                <a:latin typeface="Aptos Mono" panose="020B0009020202020204" pitchFamily="49" charset="0"/>
              </a:rPr>
              <a:t>Sending data and closing channels</a:t>
            </a:r>
          </a:p>
          <a:p>
            <a:r>
              <a:rPr lang="en-US" dirty="0" err="1">
                <a:latin typeface="Aptos Mono" panose="020B0009020202020204" pitchFamily="49" charset="0"/>
              </a:rPr>
              <a:t>Waitgroups</a:t>
            </a:r>
            <a:r>
              <a:rPr lang="en-US" dirty="0">
                <a:latin typeface="Aptos Mono" panose="020B0009020202020204" pitchFamily="49" charset="0"/>
              </a:rPr>
              <a:t> (+Slices and Structs)</a:t>
            </a:r>
          </a:p>
        </p:txBody>
      </p:sp>
    </p:spTree>
    <p:extLst>
      <p:ext uri="{BB962C8B-B14F-4D97-AF65-F5344CB8AC3E}">
        <p14:creationId xmlns:p14="http://schemas.microsoft.com/office/powerpoint/2010/main" val="395289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4A26-8760-F30E-B769-F38F8B825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E3082A-CFC4-BA8E-D2D0-C41182C4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20"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worker(id int, tasks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chan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int,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wg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*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sync.WaitGroup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 {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20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defer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wg.Done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20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for task := range tasks {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20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fmt.Printf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("Worker %d processing task %d\n", id, task)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20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time.Sleep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time.Second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 // Simulate task processing time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20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20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44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4368D0-44F4-B03B-B4AB-83444AFA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972" y="1882006"/>
            <a:ext cx="3414056" cy="3093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342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7D79-7854-FD48-2214-0290C6E3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 Mono" panose="020B00090202020202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521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31B3-1779-1517-C462-AFB7D2C6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 Mono" panose="020B0009020202020204" pitchFamily="49" charset="0"/>
              </a:rPr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FA28-334C-08A0-664F-DCA5D15DF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ptos Mono" panose="020B0009020202020204" pitchFamily="49" charset="0"/>
              </a:rPr>
              <a:t>Basics of Golang</a:t>
            </a:r>
          </a:p>
          <a:p>
            <a:r>
              <a:rPr lang="en-US" sz="2000" dirty="0">
                <a:latin typeface="Aptos Mono" panose="020B0009020202020204" pitchFamily="49" charset="0"/>
              </a:rPr>
              <a:t>Introduction to concurrency using go routines</a:t>
            </a:r>
          </a:p>
          <a:p>
            <a:pPr marL="0" indent="0">
              <a:buNone/>
            </a:pPr>
            <a:r>
              <a:rPr lang="en-US" sz="2000" b="1" dirty="0">
                <a:latin typeface="Aptos Mono" panose="020B0009020202020204" pitchFamily="49" charset="0"/>
              </a:rPr>
              <a:t>Example </a:t>
            </a:r>
          </a:p>
          <a:p>
            <a:r>
              <a:rPr lang="en-US" sz="2000" dirty="0">
                <a:latin typeface="Aptos Mono" panose="020B0009020202020204" pitchFamily="49" charset="0"/>
              </a:rPr>
              <a:t>Running two functions sequentially and concurrently and calculating the execution time for both.</a:t>
            </a:r>
          </a:p>
        </p:txBody>
      </p:sp>
    </p:spTree>
    <p:extLst>
      <p:ext uri="{BB962C8B-B14F-4D97-AF65-F5344CB8AC3E}">
        <p14:creationId xmlns:p14="http://schemas.microsoft.com/office/powerpoint/2010/main" val="319567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0F6E5-D8D0-8134-E26D-0871B9C44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EF7204-C894-7B2D-DEDB-B00E7C948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printNumbers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(num int){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for i:=1;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&lt;=num;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++{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fmt.Printf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("%d,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")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time.Sleep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(1000 *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time.Millisecond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}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printLetters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(char rune){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for i:='A';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&lt;=char;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++ {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fmt.Printf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("%c ",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Aptos Mono" panose="020B0009020202020204" pitchFamily="49" charset="0"/>
              </a:rPr>
              <a:t>  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     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time.Sleep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(500 *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time.Millisecond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Aptos Mono" panose="020B000902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537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0F6E5-D8D0-8134-E26D-0871B9C44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EF7204-C894-7B2D-DEDB-B00E7C948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endParaRPr lang="en-US" sz="1800" b="0" dirty="0">
              <a:effectLst/>
              <a:latin typeface="Aptos Mono" panose="020B0009020202020204" pitchFamily="49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main(){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now :=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time.Now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defer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(){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fmt.Println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("Execution time = ",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time.Since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(now))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}()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endParaRPr lang="en-US" sz="1800" b="0" dirty="0">
              <a:effectLst/>
              <a:latin typeface="Aptos Mono" panose="020B0009020202020204" pitchFamily="49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   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printNumbers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(5)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   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printLetters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('E')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}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endParaRPr lang="en-US" sz="1800" b="0" dirty="0">
              <a:effectLst/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5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A12AD-5A34-6D19-FFF9-1D9526D5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EAA7-1EB3-5EA0-5FFF-8948A875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 Mono" panose="020B0009020202020204" pitchFamily="49" charset="0"/>
              </a:rPr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3105-B8EC-D19E-7288-BBAD69ED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ptos Mono" panose="020B0009020202020204" pitchFamily="49" charset="0"/>
              </a:rPr>
              <a:t>Using channels to prevent application from closing before other goroutines are done.</a:t>
            </a:r>
          </a:p>
          <a:p>
            <a:r>
              <a:rPr lang="en-US" sz="2000" dirty="0">
                <a:latin typeface="Aptos Mono" panose="020B0009020202020204" pitchFamily="49" charset="0"/>
              </a:rPr>
              <a:t>Using buffered channels to prevent a deadlock.</a:t>
            </a:r>
          </a:p>
          <a:p>
            <a:pPr marL="0" indent="0">
              <a:buNone/>
            </a:pPr>
            <a:r>
              <a:rPr lang="en-US" sz="2000" b="1" dirty="0">
                <a:latin typeface="Aptos Mono" panose="020B0009020202020204" pitchFamily="49" charset="0"/>
              </a:rPr>
              <a:t>Example </a:t>
            </a:r>
          </a:p>
          <a:p>
            <a:r>
              <a:rPr lang="en-US" sz="2000" dirty="0">
                <a:latin typeface="Aptos Mono" panose="020B0009020202020204" pitchFamily="49" charset="0"/>
              </a:rPr>
              <a:t>Calculating the factorial based on a user input meanwhile a copy simulation process is running</a:t>
            </a:r>
          </a:p>
        </p:txBody>
      </p:sp>
    </p:spTree>
    <p:extLst>
      <p:ext uri="{BB962C8B-B14F-4D97-AF65-F5344CB8AC3E}">
        <p14:creationId xmlns:p14="http://schemas.microsoft.com/office/powerpoint/2010/main" val="82596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65532-2762-CA36-DC87-7CF8223F5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B142F5-C49F-1162-7B1F-482A73A83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main(){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ch_signal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:= make(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chan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bool)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go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copy_simulation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(20,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ch_signal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var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input_num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int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fmt.Printf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("Enter Number: 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fmt.Scan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(&amp;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input_num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 </a:t>
            </a:r>
            <a:r>
              <a:rPr lang="en-US" sz="1800" b="1" dirty="0">
                <a:solidFill>
                  <a:srgbClr val="FF0000"/>
                </a:solidFill>
                <a:effectLst/>
                <a:latin typeface="Aptos Mono" panose="020B0009020202020204" pitchFamily="49" charset="0"/>
              </a:rPr>
              <a:t>//Use error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Aptos Mono" panose="020B0009020202020204" pitchFamily="49" charset="0"/>
              </a:rPr>
              <a:t>hanlding</a:t>
            </a:r>
            <a:endParaRPr lang="en-US" sz="1800" b="1" dirty="0">
              <a:solidFill>
                <a:srgbClr val="FF0000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answer := factorial(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input_num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fmt.Printf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("%d! = %d\n",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input_num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, answer)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&lt;-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ch_signal</a:t>
            </a:r>
            <a:endParaRPr lang="en-US" sz="1800" b="0" dirty="0"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41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071B5-09EE-D260-618C-149D85986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4F8664-BDA8-C8E8-C6F4-4A4E654F6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copy_simulation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(num int, done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chan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bool){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for i:=1;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&lt;=num;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++{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fmt.Printf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("-")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time.Sleep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(1000 *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time.Millisecond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done&lt;-true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factorial(num int)int{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fact :=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for i:=2;i&lt;=num;i++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fact *=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endParaRPr lang="en-US" sz="1800" b="0" dirty="0"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return fact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8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CFFB3-2F12-5066-87B6-803EAFFFC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97AC-15A8-E69C-1BDD-0E517F2F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 Mono" panose="020B0009020202020204" pitchFamily="49" charset="0"/>
              </a:rPr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CC5C-A0B2-ADF7-E135-1FB7B7C6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ptos Mono" panose="020B0009020202020204" pitchFamily="49" charset="0"/>
              </a:rPr>
              <a:t>Sending data between goroutines</a:t>
            </a:r>
          </a:p>
          <a:p>
            <a:r>
              <a:rPr lang="en-US" sz="2000" dirty="0">
                <a:latin typeface="Aptos Mono" panose="020B0009020202020204" pitchFamily="49" charset="0"/>
              </a:rPr>
              <a:t>Running Concurrent loops</a:t>
            </a:r>
          </a:p>
          <a:p>
            <a:r>
              <a:rPr lang="en-US" sz="2000" dirty="0">
                <a:latin typeface="Aptos Mono" panose="020B0009020202020204" pitchFamily="49" charset="0"/>
              </a:rPr>
              <a:t>Closing channels </a:t>
            </a:r>
          </a:p>
          <a:p>
            <a:r>
              <a:rPr lang="en-US" sz="2000" dirty="0">
                <a:latin typeface="Aptos Mono" panose="020B0009020202020204" pitchFamily="49" charset="0"/>
              </a:rPr>
              <a:t>Bonus: Pseudo Random Generation</a:t>
            </a:r>
          </a:p>
          <a:p>
            <a:pPr marL="0" indent="0">
              <a:buNone/>
            </a:pPr>
            <a:r>
              <a:rPr lang="en-US" sz="2000" b="1" dirty="0">
                <a:latin typeface="Aptos Mono" panose="020B0009020202020204" pitchFamily="49" charset="0"/>
              </a:rPr>
              <a:t>Example </a:t>
            </a:r>
          </a:p>
          <a:p>
            <a:r>
              <a:rPr lang="en-US" sz="2000" dirty="0">
                <a:latin typeface="Aptos Mono" panose="020B0009020202020204" pitchFamily="49" charset="0"/>
              </a:rPr>
              <a:t>Two loops running concurrently (withing different goroutines) based on an input from the user. The loop in </a:t>
            </a:r>
            <a:r>
              <a:rPr lang="en-US" sz="2000" b="1" dirty="0">
                <a:latin typeface="Aptos Mono" panose="020B0009020202020204" pitchFamily="49" charset="0"/>
              </a:rPr>
              <a:t>main </a:t>
            </a:r>
            <a:r>
              <a:rPr lang="en-US" sz="2000" dirty="0">
                <a:latin typeface="Aptos Mono" panose="020B0009020202020204" pitchFamily="49" charset="0"/>
              </a:rPr>
              <a:t>has </a:t>
            </a:r>
            <a:r>
              <a:rPr lang="en-US" sz="2000" b="1" dirty="0">
                <a:solidFill>
                  <a:srgbClr val="FF0000"/>
                </a:solidFill>
                <a:latin typeface="Aptos Mono" panose="020B0009020202020204" pitchFamily="49" charset="0"/>
              </a:rPr>
              <a:t>no access to the number of iterations</a:t>
            </a:r>
            <a:r>
              <a:rPr lang="en-US" sz="2000" dirty="0">
                <a:latin typeface="Aptos Mono" panose="020B0009020202020204" pitchFamily="49" charset="0"/>
              </a:rPr>
              <a:t>. Use </a:t>
            </a:r>
            <a:r>
              <a:rPr lang="en-US" sz="2000" b="1" dirty="0">
                <a:latin typeface="Aptos Mono" panose="020B0009020202020204" pitchFamily="49" charset="0"/>
              </a:rPr>
              <a:t>range</a:t>
            </a:r>
            <a:r>
              <a:rPr lang="en-US" sz="2000" dirty="0">
                <a:latin typeface="Aptos Mono" panose="020B0009020202020204" pitchFamily="49" charset="0"/>
              </a:rPr>
              <a:t> and </a:t>
            </a:r>
            <a:r>
              <a:rPr lang="en-US" sz="2000" b="1" dirty="0">
                <a:latin typeface="Aptos Mono" panose="020B0009020202020204" pitchFamily="49" charset="0"/>
              </a:rPr>
              <a:t>close() </a:t>
            </a:r>
            <a:r>
              <a:rPr lang="en-US" sz="2000" dirty="0">
                <a:latin typeface="Aptos Mono" panose="020B0009020202020204" pitchFamily="49" charset="0"/>
              </a:rPr>
              <a:t>so that the program run properly.</a:t>
            </a:r>
            <a:endParaRPr lang="en-US" sz="2000" b="1" dirty="0">
              <a:latin typeface="Aptos Mono" panose="020B0009020202020204" pitchFamily="49" charset="0"/>
            </a:endParaRPr>
          </a:p>
          <a:p>
            <a:endParaRPr lang="en-US" sz="2000" b="1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9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1229</Words>
  <Application>Microsoft Office PowerPoint</Application>
  <PresentationFormat>Widescreen</PresentationFormat>
  <Paragraphs>166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Aptos Mono</vt:lpstr>
      <vt:lpstr>Arial</vt:lpstr>
      <vt:lpstr>Consolas</vt:lpstr>
      <vt:lpstr>Office Theme</vt:lpstr>
      <vt:lpstr>Parallel Computing</vt:lpstr>
      <vt:lpstr>Review on Previous Labs</vt:lpstr>
      <vt:lpstr>Lab 1</vt:lpstr>
      <vt:lpstr>PowerPoint Presentation</vt:lpstr>
      <vt:lpstr>PowerPoint Presentation</vt:lpstr>
      <vt:lpstr>Lab 2</vt:lpstr>
      <vt:lpstr>PowerPoint Presentation</vt:lpstr>
      <vt:lpstr>PowerPoint Presentation</vt:lpstr>
      <vt:lpstr>Lab 3</vt:lpstr>
      <vt:lpstr>PowerPoint Presentation</vt:lpstr>
      <vt:lpstr>PowerPoint Presentation</vt:lpstr>
      <vt:lpstr>Lab 4</vt:lpstr>
      <vt:lpstr>PowerPoint Presentation</vt:lpstr>
      <vt:lpstr>PowerPoint Presentation</vt:lpstr>
      <vt:lpstr>PowerPoint Presentation</vt:lpstr>
      <vt:lpstr>Lab 5: Worker Pool</vt:lpstr>
      <vt:lpstr>Example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Mahmoud</dc:creator>
  <cp:lastModifiedBy>Ahmed Mahmoud</cp:lastModifiedBy>
  <cp:revision>1</cp:revision>
  <dcterms:created xsi:type="dcterms:W3CDTF">2024-11-23T16:55:31Z</dcterms:created>
  <dcterms:modified xsi:type="dcterms:W3CDTF">2024-11-23T20:26:33Z</dcterms:modified>
</cp:coreProperties>
</file>