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258" r:id="rId3"/>
    <p:sldId id="259" r:id="rId4"/>
    <p:sldId id="262" r:id="rId5"/>
    <p:sldId id="263" r:id="rId6"/>
    <p:sldId id="275" r:id="rId7"/>
    <p:sldId id="276" r:id="rId8"/>
    <p:sldId id="277" r:id="rId9"/>
    <p:sldId id="264" r:id="rId10"/>
    <p:sldId id="265" r:id="rId11"/>
    <p:sldId id="266" r:id="rId12"/>
    <p:sldId id="267" r:id="rId13"/>
    <p:sldId id="268" r:id="rId14"/>
    <p:sldId id="269" r:id="rId15"/>
    <p:sldId id="270" r:id="rId16"/>
    <p:sldId id="272" r:id="rId17"/>
    <p:sldId id="271" r:id="rId18"/>
    <p:sldId id="273" r:id="rId19"/>
    <p:sldId id="274"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FF"/>
    <a:srgbClr val="0000FF"/>
    <a:srgbClr val="FAFAFA"/>
    <a:srgbClr val="272D2F"/>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E30A5BE-E206-494A-8200-C7BEF68BA5B3}" v="399" dt="2024-10-13T05:32:51.76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620" autoAdjust="0"/>
    <p:restoredTop sz="94660"/>
  </p:normalViewPr>
  <p:slideViewPr>
    <p:cSldViewPr snapToGrid="0">
      <p:cViewPr varScale="1">
        <p:scale>
          <a:sx n="47" d="100"/>
          <a:sy n="47" d="100"/>
        </p:scale>
        <p:origin x="715" y="4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hmed Mahmoud" userId="a520bb48-7c22-4e5d-98d7-2bd178c8dd0a" providerId="ADAL" clId="{FE30A5BE-E206-494A-8200-C7BEF68BA5B3}"/>
    <pc:docChg chg="undo redo custSel addSld delSld modSld sldOrd">
      <pc:chgData name="Ahmed Mahmoud" userId="a520bb48-7c22-4e5d-98d7-2bd178c8dd0a" providerId="ADAL" clId="{FE30A5BE-E206-494A-8200-C7BEF68BA5B3}" dt="2024-10-13T06:02:15.966" v="3548" actId="729"/>
      <pc:docMkLst>
        <pc:docMk/>
      </pc:docMkLst>
      <pc:sldChg chg="addSp delSp modSp mod modTransition addAnim delAnim modAnim">
        <pc:chgData name="Ahmed Mahmoud" userId="a520bb48-7c22-4e5d-98d7-2bd178c8dd0a" providerId="ADAL" clId="{FE30A5BE-E206-494A-8200-C7BEF68BA5B3}" dt="2024-10-13T05:31:30.534" v="3539" actId="207"/>
        <pc:sldMkLst>
          <pc:docMk/>
          <pc:sldMk cId="368402233" sldId="256"/>
        </pc:sldMkLst>
        <pc:spChg chg="mod">
          <ac:chgData name="Ahmed Mahmoud" userId="a520bb48-7c22-4e5d-98d7-2bd178c8dd0a" providerId="ADAL" clId="{FE30A5BE-E206-494A-8200-C7BEF68BA5B3}" dt="2024-10-08T23:59:08.355" v="2874" actId="122"/>
          <ac:spMkLst>
            <pc:docMk/>
            <pc:sldMk cId="368402233" sldId="256"/>
            <ac:spMk id="2" creationId="{03AC00F3-8F28-708B-AA65-703591EAD236}"/>
          </ac:spMkLst>
        </pc:spChg>
        <pc:spChg chg="mod">
          <ac:chgData name="Ahmed Mahmoud" userId="a520bb48-7c22-4e5d-98d7-2bd178c8dd0a" providerId="ADAL" clId="{FE30A5BE-E206-494A-8200-C7BEF68BA5B3}" dt="2024-10-13T05:31:30.534" v="3539" actId="207"/>
          <ac:spMkLst>
            <pc:docMk/>
            <pc:sldMk cId="368402233" sldId="256"/>
            <ac:spMk id="3" creationId="{97DF706E-C910-E07B-7E50-DB9E2B0816B1}"/>
          </ac:spMkLst>
        </pc:spChg>
        <pc:picChg chg="add del mod">
          <ac:chgData name="Ahmed Mahmoud" userId="a520bb48-7c22-4e5d-98d7-2bd178c8dd0a" providerId="ADAL" clId="{FE30A5BE-E206-494A-8200-C7BEF68BA5B3}" dt="2024-10-03T19:52:12.923" v="2796" actId="34818"/>
          <ac:picMkLst>
            <pc:docMk/>
            <pc:sldMk cId="368402233" sldId="256"/>
            <ac:picMk id="4" creationId="{BE96CE79-D769-0F1F-7AC2-A9768127AD1C}"/>
          </ac:picMkLst>
        </pc:picChg>
        <pc:picChg chg="add del mod">
          <ac:chgData name="Ahmed Mahmoud" userId="a520bb48-7c22-4e5d-98d7-2bd178c8dd0a" providerId="ADAL" clId="{FE30A5BE-E206-494A-8200-C7BEF68BA5B3}" dt="2024-10-03T19:53:17.339" v="2798" actId="34818"/>
          <ac:picMkLst>
            <pc:docMk/>
            <pc:sldMk cId="368402233" sldId="256"/>
            <ac:picMk id="9" creationId="{7E211BEE-1A01-7216-B748-FA6EE2EBB523}"/>
          </ac:picMkLst>
        </pc:picChg>
        <pc:picChg chg="add del mod">
          <ac:chgData name="Ahmed Mahmoud" userId="a520bb48-7c22-4e5d-98d7-2bd178c8dd0a" providerId="ADAL" clId="{FE30A5BE-E206-494A-8200-C7BEF68BA5B3}" dt="2024-10-03T19:54:36.543" v="2816" actId="34818"/>
          <ac:picMkLst>
            <pc:docMk/>
            <pc:sldMk cId="368402233" sldId="256"/>
            <ac:picMk id="10" creationId="{D9E40801-E85F-65FE-3415-711028ADB75A}"/>
          </ac:picMkLst>
        </pc:picChg>
        <pc:picChg chg="add del mod">
          <ac:chgData name="Ahmed Mahmoud" userId="a520bb48-7c22-4e5d-98d7-2bd178c8dd0a" providerId="ADAL" clId="{FE30A5BE-E206-494A-8200-C7BEF68BA5B3}" dt="2024-10-03T19:58:07.089" v="2826" actId="478"/>
          <ac:picMkLst>
            <pc:docMk/>
            <pc:sldMk cId="368402233" sldId="256"/>
            <ac:picMk id="11" creationId="{5BE61901-820F-59C0-AE93-3897F4C5659C}"/>
          </ac:picMkLst>
        </pc:picChg>
        <pc:picChg chg="add del mod">
          <ac:chgData name="Ahmed Mahmoud" userId="a520bb48-7c22-4e5d-98d7-2bd178c8dd0a" providerId="ADAL" clId="{FE30A5BE-E206-494A-8200-C7BEF68BA5B3}" dt="2024-10-03T19:58:05.233" v="2824" actId="34818"/>
          <ac:picMkLst>
            <pc:docMk/>
            <pc:sldMk cId="368402233" sldId="256"/>
            <ac:picMk id="12" creationId="{F102D0DD-D292-11A8-0FB8-809235D3E2A7}"/>
          </ac:picMkLst>
        </pc:picChg>
        <pc:picChg chg="add del mod">
          <ac:chgData name="Ahmed Mahmoud" userId="a520bb48-7c22-4e5d-98d7-2bd178c8dd0a" providerId="ADAL" clId="{FE30A5BE-E206-494A-8200-C7BEF68BA5B3}" dt="2024-10-03T20:24:19.913" v="2834" actId="478"/>
          <ac:picMkLst>
            <pc:docMk/>
            <pc:sldMk cId="368402233" sldId="256"/>
            <ac:picMk id="14" creationId="{BF703CDE-6D2F-C871-4D9E-DCA99159DD1A}"/>
          </ac:picMkLst>
        </pc:picChg>
        <pc:picChg chg="add del mod">
          <ac:chgData name="Ahmed Mahmoud" userId="a520bb48-7c22-4e5d-98d7-2bd178c8dd0a" providerId="ADAL" clId="{FE30A5BE-E206-494A-8200-C7BEF68BA5B3}" dt="2024-10-03T20:27:08.323" v="2836" actId="478"/>
          <ac:picMkLst>
            <pc:docMk/>
            <pc:sldMk cId="368402233" sldId="256"/>
            <ac:picMk id="15" creationId="{8E5335DE-C881-8733-6948-AE5620E61345}"/>
          </ac:picMkLst>
        </pc:picChg>
      </pc:sldChg>
      <pc:sldChg chg="addSp delSp modSp new add del mod">
        <pc:chgData name="Ahmed Mahmoud" userId="a520bb48-7c22-4e5d-98d7-2bd178c8dd0a" providerId="ADAL" clId="{FE30A5BE-E206-494A-8200-C7BEF68BA5B3}" dt="2024-10-01T07:26:37.551" v="1302" actId="47"/>
        <pc:sldMkLst>
          <pc:docMk/>
          <pc:sldMk cId="2238930071" sldId="257"/>
        </pc:sldMkLst>
        <pc:spChg chg="mod">
          <ac:chgData name="Ahmed Mahmoud" userId="a520bb48-7c22-4e5d-98d7-2bd178c8dd0a" providerId="ADAL" clId="{FE30A5BE-E206-494A-8200-C7BEF68BA5B3}" dt="2024-10-01T06:05:21.195" v="324" actId="313"/>
          <ac:spMkLst>
            <pc:docMk/>
            <pc:sldMk cId="2238930071" sldId="257"/>
            <ac:spMk id="2" creationId="{C81DE566-674C-324D-FB0A-7E8ADA3E58E0}"/>
          </ac:spMkLst>
        </pc:spChg>
        <pc:spChg chg="mod">
          <ac:chgData name="Ahmed Mahmoud" userId="a520bb48-7c22-4e5d-98d7-2bd178c8dd0a" providerId="ADAL" clId="{FE30A5BE-E206-494A-8200-C7BEF68BA5B3}" dt="2024-10-01T07:25:20.447" v="1287" actId="6549"/>
          <ac:spMkLst>
            <pc:docMk/>
            <pc:sldMk cId="2238930071" sldId="257"/>
            <ac:spMk id="3" creationId="{19ABB1CD-F25C-8782-9C4F-BA61F858A04F}"/>
          </ac:spMkLst>
        </pc:spChg>
        <pc:spChg chg="add del mod">
          <ac:chgData name="Ahmed Mahmoud" userId="a520bb48-7c22-4e5d-98d7-2bd178c8dd0a" providerId="ADAL" clId="{FE30A5BE-E206-494A-8200-C7BEF68BA5B3}" dt="2024-10-01T07:25:29.446" v="1290" actId="21"/>
          <ac:spMkLst>
            <pc:docMk/>
            <pc:sldMk cId="2238930071" sldId="257"/>
            <ac:spMk id="5" creationId="{EE9F8C09-852E-4469-FA6D-F63F0916D27F}"/>
          </ac:spMkLst>
        </pc:spChg>
      </pc:sldChg>
      <pc:sldChg chg="addSp delSp modSp new mod ord modTransition">
        <pc:chgData name="Ahmed Mahmoud" userId="a520bb48-7c22-4e5d-98d7-2bd178c8dd0a" providerId="ADAL" clId="{FE30A5BE-E206-494A-8200-C7BEF68BA5B3}" dt="2024-10-13T05:31:40.458" v="3540" actId="207"/>
        <pc:sldMkLst>
          <pc:docMk/>
          <pc:sldMk cId="2299540542" sldId="258"/>
        </pc:sldMkLst>
        <pc:spChg chg="del">
          <ac:chgData name="Ahmed Mahmoud" userId="a520bb48-7c22-4e5d-98d7-2bd178c8dd0a" providerId="ADAL" clId="{FE30A5BE-E206-494A-8200-C7BEF68BA5B3}" dt="2024-10-01T05:57:29.672" v="179" actId="478"/>
          <ac:spMkLst>
            <pc:docMk/>
            <pc:sldMk cId="2299540542" sldId="258"/>
            <ac:spMk id="2" creationId="{E2AD2CAA-4EC6-44FD-CB7E-37B55D49319C}"/>
          </ac:spMkLst>
        </pc:spChg>
        <pc:spChg chg="del">
          <ac:chgData name="Ahmed Mahmoud" userId="a520bb48-7c22-4e5d-98d7-2bd178c8dd0a" providerId="ADAL" clId="{FE30A5BE-E206-494A-8200-C7BEF68BA5B3}" dt="2024-10-01T05:57:27.671" v="178" actId="478"/>
          <ac:spMkLst>
            <pc:docMk/>
            <pc:sldMk cId="2299540542" sldId="258"/>
            <ac:spMk id="3" creationId="{6BCEF7BA-7D75-3041-0F37-3493C10CBDFB}"/>
          </ac:spMkLst>
        </pc:spChg>
        <pc:spChg chg="add mod topLvl">
          <ac:chgData name="Ahmed Mahmoud" userId="a520bb48-7c22-4e5d-98d7-2bd178c8dd0a" providerId="ADAL" clId="{FE30A5BE-E206-494A-8200-C7BEF68BA5B3}" dt="2024-10-13T05:31:40.458" v="3540" actId="207"/>
          <ac:spMkLst>
            <pc:docMk/>
            <pc:sldMk cId="2299540542" sldId="258"/>
            <ac:spMk id="4" creationId="{C8047560-4ED2-6DC0-5E3E-8220A464C2BB}"/>
          </ac:spMkLst>
        </pc:spChg>
        <pc:spChg chg="add mod topLvl">
          <ac:chgData name="Ahmed Mahmoud" userId="a520bb48-7c22-4e5d-98d7-2bd178c8dd0a" providerId="ADAL" clId="{FE30A5BE-E206-494A-8200-C7BEF68BA5B3}" dt="2024-10-13T05:31:40.458" v="3540" actId="207"/>
          <ac:spMkLst>
            <pc:docMk/>
            <pc:sldMk cId="2299540542" sldId="258"/>
            <ac:spMk id="5" creationId="{69A6E236-2FFD-4CDC-7F2B-D9AE18F3E645}"/>
          </ac:spMkLst>
        </pc:spChg>
        <pc:spChg chg="add del mod">
          <ac:chgData name="Ahmed Mahmoud" userId="a520bb48-7c22-4e5d-98d7-2bd178c8dd0a" providerId="ADAL" clId="{FE30A5BE-E206-494A-8200-C7BEF68BA5B3}" dt="2024-10-01T06:11:37.207" v="348" actId="21"/>
          <ac:spMkLst>
            <pc:docMk/>
            <pc:sldMk cId="2299540542" sldId="258"/>
            <ac:spMk id="6" creationId="{E70BCB09-C098-3E57-C4E7-6DF5734E5E0E}"/>
          </ac:spMkLst>
        </pc:spChg>
        <pc:spChg chg="add del mod">
          <ac:chgData name="Ahmed Mahmoud" userId="a520bb48-7c22-4e5d-98d7-2bd178c8dd0a" providerId="ADAL" clId="{FE30A5BE-E206-494A-8200-C7BEF68BA5B3}" dt="2024-10-01T06:11:37.207" v="348" actId="21"/>
          <ac:spMkLst>
            <pc:docMk/>
            <pc:sldMk cId="2299540542" sldId="258"/>
            <ac:spMk id="7" creationId="{12A917A4-0B70-61FD-5C0A-82096EB74215}"/>
          </ac:spMkLst>
        </pc:spChg>
        <pc:spChg chg="add mod topLvl">
          <ac:chgData name="Ahmed Mahmoud" userId="a520bb48-7c22-4e5d-98d7-2bd178c8dd0a" providerId="ADAL" clId="{FE30A5BE-E206-494A-8200-C7BEF68BA5B3}" dt="2024-10-13T05:31:40.458" v="3540" actId="207"/>
          <ac:spMkLst>
            <pc:docMk/>
            <pc:sldMk cId="2299540542" sldId="258"/>
            <ac:spMk id="10" creationId="{D93EC45E-996A-D108-CBB4-5264FB96B109}"/>
          </ac:spMkLst>
        </pc:spChg>
        <pc:spChg chg="add del mod">
          <ac:chgData name="Ahmed Mahmoud" userId="a520bb48-7c22-4e5d-98d7-2bd178c8dd0a" providerId="ADAL" clId="{FE30A5BE-E206-494A-8200-C7BEF68BA5B3}" dt="2024-10-01T06:11:37.207" v="348" actId="21"/>
          <ac:spMkLst>
            <pc:docMk/>
            <pc:sldMk cId="2299540542" sldId="258"/>
            <ac:spMk id="12" creationId="{9C8BDC44-FB63-7C0E-22D6-1CD2BBB695C7}"/>
          </ac:spMkLst>
        </pc:spChg>
        <pc:spChg chg="add del mod">
          <ac:chgData name="Ahmed Mahmoud" userId="a520bb48-7c22-4e5d-98d7-2bd178c8dd0a" providerId="ADAL" clId="{FE30A5BE-E206-494A-8200-C7BEF68BA5B3}" dt="2024-10-01T06:11:37.207" v="348" actId="21"/>
          <ac:spMkLst>
            <pc:docMk/>
            <pc:sldMk cId="2299540542" sldId="258"/>
            <ac:spMk id="14" creationId="{BECC4F3A-ABEE-BC3A-2405-35BAC51ECDDA}"/>
          </ac:spMkLst>
        </pc:spChg>
        <pc:spChg chg="add mod topLvl">
          <ac:chgData name="Ahmed Mahmoud" userId="a520bb48-7c22-4e5d-98d7-2bd178c8dd0a" providerId="ADAL" clId="{FE30A5BE-E206-494A-8200-C7BEF68BA5B3}" dt="2024-10-13T05:31:40.458" v="3540" actId="207"/>
          <ac:spMkLst>
            <pc:docMk/>
            <pc:sldMk cId="2299540542" sldId="258"/>
            <ac:spMk id="19" creationId="{8645BE2E-3B30-4688-CBCC-494F4C5DBCEC}"/>
          </ac:spMkLst>
        </pc:spChg>
        <pc:spChg chg="add del mod">
          <ac:chgData name="Ahmed Mahmoud" userId="a520bb48-7c22-4e5d-98d7-2bd178c8dd0a" providerId="ADAL" clId="{FE30A5BE-E206-494A-8200-C7BEF68BA5B3}" dt="2024-10-01T06:11:37.207" v="348" actId="21"/>
          <ac:spMkLst>
            <pc:docMk/>
            <pc:sldMk cId="2299540542" sldId="258"/>
            <ac:spMk id="22" creationId="{1BC49017-749A-EDB3-186A-A6C6EBAF3A68}"/>
          </ac:spMkLst>
        </pc:spChg>
        <pc:spChg chg="add mod">
          <ac:chgData name="Ahmed Mahmoud" userId="a520bb48-7c22-4e5d-98d7-2bd178c8dd0a" providerId="ADAL" clId="{FE30A5BE-E206-494A-8200-C7BEF68BA5B3}" dt="2024-10-02T19:00:47.909" v="1436" actId="207"/>
          <ac:spMkLst>
            <pc:docMk/>
            <pc:sldMk cId="2299540542" sldId="258"/>
            <ac:spMk id="23" creationId="{935A8E3D-95E7-5901-7B90-B9FD2476D271}"/>
          </ac:spMkLst>
        </pc:spChg>
        <pc:spChg chg="add mod">
          <ac:chgData name="Ahmed Mahmoud" userId="a520bb48-7c22-4e5d-98d7-2bd178c8dd0a" providerId="ADAL" clId="{FE30A5BE-E206-494A-8200-C7BEF68BA5B3}" dt="2024-10-02T19:00:47.909" v="1436" actId="207"/>
          <ac:spMkLst>
            <pc:docMk/>
            <pc:sldMk cId="2299540542" sldId="258"/>
            <ac:spMk id="28" creationId="{3C589074-837E-A587-33B7-2DFA74A40D76}"/>
          </ac:spMkLst>
        </pc:spChg>
        <pc:grpChg chg="add del mod">
          <ac:chgData name="Ahmed Mahmoud" userId="a520bb48-7c22-4e5d-98d7-2bd178c8dd0a" providerId="ADAL" clId="{FE30A5BE-E206-494A-8200-C7BEF68BA5B3}" dt="2024-10-03T21:52:53.986" v="2857" actId="165"/>
          <ac:grpSpMkLst>
            <pc:docMk/>
            <pc:sldMk cId="2299540542" sldId="258"/>
            <ac:grpSpMk id="24" creationId="{DEB623EA-CC28-4EA5-73A9-778279F45E70}"/>
          </ac:grpSpMkLst>
        </pc:grpChg>
        <pc:picChg chg="add del mod">
          <ac:chgData name="Ahmed Mahmoud" userId="a520bb48-7c22-4e5d-98d7-2bd178c8dd0a" providerId="ADAL" clId="{FE30A5BE-E206-494A-8200-C7BEF68BA5B3}" dt="2024-10-03T19:52:12.923" v="2796" actId="34818"/>
          <ac:picMkLst>
            <pc:docMk/>
            <pc:sldMk cId="2299540542" sldId="258"/>
            <ac:picMk id="2" creationId="{60543ADF-3B17-E2E7-851D-157E5C03EBA3}"/>
          </ac:picMkLst>
        </pc:picChg>
        <pc:picChg chg="add del mod">
          <ac:chgData name="Ahmed Mahmoud" userId="a520bb48-7c22-4e5d-98d7-2bd178c8dd0a" providerId="ADAL" clId="{FE30A5BE-E206-494A-8200-C7BEF68BA5B3}" dt="2024-10-03T19:53:17.339" v="2798" actId="34818"/>
          <ac:picMkLst>
            <pc:docMk/>
            <pc:sldMk cId="2299540542" sldId="258"/>
            <ac:picMk id="3" creationId="{73E24452-EF52-8E59-CFBE-2C6FF607A65E}"/>
          </ac:picMkLst>
        </pc:picChg>
        <pc:picChg chg="add del mod">
          <ac:chgData name="Ahmed Mahmoud" userId="a520bb48-7c22-4e5d-98d7-2bd178c8dd0a" providerId="ADAL" clId="{FE30A5BE-E206-494A-8200-C7BEF68BA5B3}" dt="2024-10-03T19:54:36.543" v="2816" actId="34818"/>
          <ac:picMkLst>
            <pc:docMk/>
            <pc:sldMk cId="2299540542" sldId="258"/>
            <ac:picMk id="6" creationId="{9A3CFD12-166D-89D0-FB2B-E952569A622E}"/>
          </ac:picMkLst>
        </pc:picChg>
        <pc:picChg chg="add del mod">
          <ac:chgData name="Ahmed Mahmoud" userId="a520bb48-7c22-4e5d-98d7-2bd178c8dd0a" providerId="ADAL" clId="{FE30A5BE-E206-494A-8200-C7BEF68BA5B3}" dt="2024-10-03T19:58:05.233" v="2824" actId="34818"/>
          <ac:picMkLst>
            <pc:docMk/>
            <pc:sldMk cId="2299540542" sldId="258"/>
            <ac:picMk id="7" creationId="{E1FF1417-BCC6-B0C9-F55C-0C1F88D908D1}"/>
          </ac:picMkLst>
        </pc:picChg>
        <pc:picChg chg="add mod topLvl">
          <ac:chgData name="Ahmed Mahmoud" userId="a520bb48-7c22-4e5d-98d7-2bd178c8dd0a" providerId="ADAL" clId="{FE30A5BE-E206-494A-8200-C7BEF68BA5B3}" dt="2024-10-03T21:52:53.986" v="2857" actId="165"/>
          <ac:picMkLst>
            <pc:docMk/>
            <pc:sldMk cId="2299540542" sldId="258"/>
            <ac:picMk id="9" creationId="{A14984EE-FC31-E295-0FB9-4BDADAF283C0}"/>
          </ac:picMkLst>
        </pc:picChg>
        <pc:picChg chg="add del mod">
          <ac:chgData name="Ahmed Mahmoud" userId="a520bb48-7c22-4e5d-98d7-2bd178c8dd0a" providerId="ADAL" clId="{FE30A5BE-E206-494A-8200-C7BEF68BA5B3}" dt="2024-10-01T06:11:37.207" v="348" actId="21"/>
          <ac:picMkLst>
            <pc:docMk/>
            <pc:sldMk cId="2299540542" sldId="258"/>
            <ac:picMk id="11" creationId="{41D55AB6-4C35-8022-D674-5E2694EA842A}"/>
          </ac:picMkLst>
        </pc:picChg>
        <pc:picChg chg="add del mod">
          <ac:chgData name="Ahmed Mahmoud" userId="a520bb48-7c22-4e5d-98d7-2bd178c8dd0a" providerId="ADAL" clId="{FE30A5BE-E206-494A-8200-C7BEF68BA5B3}" dt="2024-10-01T06:11:37.207" v="348" actId="21"/>
          <ac:picMkLst>
            <pc:docMk/>
            <pc:sldMk cId="2299540542" sldId="258"/>
            <ac:picMk id="13" creationId="{ACF6A056-4E00-F658-DF0B-D7CC636ADFA8}"/>
          </ac:picMkLst>
        </pc:picChg>
        <pc:cxnChg chg="add mod topLvl">
          <ac:chgData name="Ahmed Mahmoud" userId="a520bb48-7c22-4e5d-98d7-2bd178c8dd0a" providerId="ADAL" clId="{FE30A5BE-E206-494A-8200-C7BEF68BA5B3}" dt="2024-10-03T21:52:53.986" v="2857" actId="165"/>
          <ac:cxnSpMkLst>
            <pc:docMk/>
            <pc:sldMk cId="2299540542" sldId="258"/>
            <ac:cxnSpMk id="16" creationId="{8C886A8E-88F5-C8BC-4C1A-04850930A3C2}"/>
          </ac:cxnSpMkLst>
        </pc:cxnChg>
        <pc:cxnChg chg="add del mod">
          <ac:chgData name="Ahmed Mahmoud" userId="a520bb48-7c22-4e5d-98d7-2bd178c8dd0a" providerId="ADAL" clId="{FE30A5BE-E206-494A-8200-C7BEF68BA5B3}" dt="2024-10-01T06:11:37.207" v="348" actId="21"/>
          <ac:cxnSpMkLst>
            <pc:docMk/>
            <pc:sldMk cId="2299540542" sldId="258"/>
            <ac:cxnSpMk id="21" creationId="{D54B21DE-BD63-9786-4F59-586EAF0F79A8}"/>
          </ac:cxnSpMkLst>
        </pc:cxnChg>
        <pc:cxnChg chg="add mod ord">
          <ac:chgData name="Ahmed Mahmoud" userId="a520bb48-7c22-4e5d-98d7-2bd178c8dd0a" providerId="ADAL" clId="{FE30A5BE-E206-494A-8200-C7BEF68BA5B3}" dt="2024-10-01T06:47:54.392" v="635" actId="1037"/>
          <ac:cxnSpMkLst>
            <pc:docMk/>
            <pc:sldMk cId="2299540542" sldId="258"/>
            <ac:cxnSpMk id="26" creationId="{177723FC-4385-4473-777F-F1D29EE3EB22}"/>
          </ac:cxnSpMkLst>
        </pc:cxnChg>
      </pc:sldChg>
      <pc:sldChg chg="addSp delSp modSp add mod modTransition">
        <pc:chgData name="Ahmed Mahmoud" userId="a520bb48-7c22-4e5d-98d7-2bd178c8dd0a" providerId="ADAL" clId="{FE30A5BE-E206-494A-8200-C7BEF68BA5B3}" dt="2024-10-13T05:33:38.199" v="3547" actId="207"/>
        <pc:sldMkLst>
          <pc:docMk/>
          <pc:sldMk cId="1968706950" sldId="259"/>
        </pc:sldMkLst>
        <pc:spChg chg="add mod">
          <ac:chgData name="Ahmed Mahmoud" userId="a520bb48-7c22-4e5d-98d7-2bd178c8dd0a" providerId="ADAL" clId="{FE30A5BE-E206-494A-8200-C7BEF68BA5B3}" dt="2024-10-02T19:01:01.011" v="1438" actId="207"/>
          <ac:spMkLst>
            <pc:docMk/>
            <pc:sldMk cId="1968706950" sldId="259"/>
            <ac:spMk id="2" creationId="{22529EBE-522C-4BEA-6BD0-1CD040EF2488}"/>
          </ac:spMkLst>
        </pc:spChg>
        <pc:spChg chg="del">
          <ac:chgData name="Ahmed Mahmoud" userId="a520bb48-7c22-4e5d-98d7-2bd178c8dd0a" providerId="ADAL" clId="{FE30A5BE-E206-494A-8200-C7BEF68BA5B3}" dt="2024-10-01T06:11:44.976" v="349" actId="478"/>
          <ac:spMkLst>
            <pc:docMk/>
            <pc:sldMk cId="1968706950" sldId="259"/>
            <ac:spMk id="4" creationId="{C8047560-4ED2-6DC0-5E3E-8220A464C2BB}"/>
          </ac:spMkLst>
        </pc:spChg>
        <pc:spChg chg="del">
          <ac:chgData name="Ahmed Mahmoud" userId="a520bb48-7c22-4e5d-98d7-2bd178c8dd0a" providerId="ADAL" clId="{FE30A5BE-E206-494A-8200-C7BEF68BA5B3}" dt="2024-10-01T06:11:44.976" v="349" actId="478"/>
          <ac:spMkLst>
            <pc:docMk/>
            <pc:sldMk cId="1968706950" sldId="259"/>
            <ac:spMk id="5" creationId="{69A6E236-2FFD-4CDC-7F2B-D9AE18F3E645}"/>
          </ac:spMkLst>
        </pc:spChg>
        <pc:spChg chg="add mod">
          <ac:chgData name="Ahmed Mahmoud" userId="a520bb48-7c22-4e5d-98d7-2bd178c8dd0a" providerId="ADAL" clId="{FE30A5BE-E206-494A-8200-C7BEF68BA5B3}" dt="2024-10-02T19:01:01.011" v="1438" actId="207"/>
          <ac:spMkLst>
            <pc:docMk/>
            <pc:sldMk cId="1968706950" sldId="259"/>
            <ac:spMk id="5" creationId="{97BA2E18-317D-28E8-41D2-760973595F57}"/>
          </ac:spMkLst>
        </pc:spChg>
        <pc:spChg chg="mod">
          <ac:chgData name="Ahmed Mahmoud" userId="a520bb48-7c22-4e5d-98d7-2bd178c8dd0a" providerId="ADAL" clId="{FE30A5BE-E206-494A-8200-C7BEF68BA5B3}" dt="2024-10-13T05:33:38.199" v="3547" actId="207"/>
          <ac:spMkLst>
            <pc:docMk/>
            <pc:sldMk cId="1968706950" sldId="259"/>
            <ac:spMk id="6" creationId="{E70BCB09-C098-3E57-C4E7-6DF5734E5E0E}"/>
          </ac:spMkLst>
        </pc:spChg>
        <pc:spChg chg="mod">
          <ac:chgData name="Ahmed Mahmoud" userId="a520bb48-7c22-4e5d-98d7-2bd178c8dd0a" providerId="ADAL" clId="{FE30A5BE-E206-494A-8200-C7BEF68BA5B3}" dt="2024-10-13T05:33:38.199" v="3547" actId="207"/>
          <ac:spMkLst>
            <pc:docMk/>
            <pc:sldMk cId="1968706950" sldId="259"/>
            <ac:spMk id="7" creationId="{12A917A4-0B70-61FD-5C0A-82096EB74215}"/>
          </ac:spMkLst>
        </pc:spChg>
        <pc:spChg chg="del">
          <ac:chgData name="Ahmed Mahmoud" userId="a520bb48-7c22-4e5d-98d7-2bd178c8dd0a" providerId="ADAL" clId="{FE30A5BE-E206-494A-8200-C7BEF68BA5B3}" dt="2024-10-01T06:11:44.976" v="349" actId="478"/>
          <ac:spMkLst>
            <pc:docMk/>
            <pc:sldMk cId="1968706950" sldId="259"/>
            <ac:spMk id="10" creationId="{D93EC45E-996A-D108-CBB4-5264FB96B109}"/>
          </ac:spMkLst>
        </pc:spChg>
        <pc:spChg chg="mod">
          <ac:chgData name="Ahmed Mahmoud" userId="a520bb48-7c22-4e5d-98d7-2bd178c8dd0a" providerId="ADAL" clId="{FE30A5BE-E206-494A-8200-C7BEF68BA5B3}" dt="2024-10-13T05:33:38.199" v="3547" actId="207"/>
          <ac:spMkLst>
            <pc:docMk/>
            <pc:sldMk cId="1968706950" sldId="259"/>
            <ac:spMk id="12" creationId="{9C8BDC44-FB63-7C0E-22D6-1CD2BBB695C7}"/>
          </ac:spMkLst>
        </pc:spChg>
        <pc:spChg chg="mod">
          <ac:chgData name="Ahmed Mahmoud" userId="a520bb48-7c22-4e5d-98d7-2bd178c8dd0a" providerId="ADAL" clId="{FE30A5BE-E206-494A-8200-C7BEF68BA5B3}" dt="2024-10-13T05:33:38.199" v="3547" actId="207"/>
          <ac:spMkLst>
            <pc:docMk/>
            <pc:sldMk cId="1968706950" sldId="259"/>
            <ac:spMk id="14" creationId="{BECC4F3A-ABEE-BC3A-2405-35BAC51ECDDA}"/>
          </ac:spMkLst>
        </pc:spChg>
        <pc:spChg chg="del">
          <ac:chgData name="Ahmed Mahmoud" userId="a520bb48-7c22-4e5d-98d7-2bd178c8dd0a" providerId="ADAL" clId="{FE30A5BE-E206-494A-8200-C7BEF68BA5B3}" dt="2024-10-01T06:11:44.976" v="349" actId="478"/>
          <ac:spMkLst>
            <pc:docMk/>
            <pc:sldMk cId="1968706950" sldId="259"/>
            <ac:spMk id="19" creationId="{8645BE2E-3B30-4688-CBCC-494F4C5DBCEC}"/>
          </ac:spMkLst>
        </pc:spChg>
        <pc:spChg chg="mod">
          <ac:chgData name="Ahmed Mahmoud" userId="a520bb48-7c22-4e5d-98d7-2bd178c8dd0a" providerId="ADAL" clId="{FE30A5BE-E206-494A-8200-C7BEF68BA5B3}" dt="2024-10-13T05:33:38.199" v="3547" actId="207"/>
          <ac:spMkLst>
            <pc:docMk/>
            <pc:sldMk cId="1968706950" sldId="259"/>
            <ac:spMk id="22" creationId="{1BC49017-749A-EDB3-186A-A6C6EBAF3A68}"/>
          </ac:spMkLst>
        </pc:spChg>
        <pc:picChg chg="add del mod">
          <ac:chgData name="Ahmed Mahmoud" userId="a520bb48-7c22-4e5d-98d7-2bd178c8dd0a" providerId="ADAL" clId="{FE30A5BE-E206-494A-8200-C7BEF68BA5B3}" dt="2024-10-03T19:52:12.923" v="2796" actId="34818"/>
          <ac:picMkLst>
            <pc:docMk/>
            <pc:sldMk cId="1968706950" sldId="259"/>
            <ac:picMk id="8" creationId="{D5E98106-104D-BEC3-FB6C-D02D0452A8C4}"/>
          </ac:picMkLst>
        </pc:picChg>
        <pc:picChg chg="add del mod">
          <ac:chgData name="Ahmed Mahmoud" userId="a520bb48-7c22-4e5d-98d7-2bd178c8dd0a" providerId="ADAL" clId="{FE30A5BE-E206-494A-8200-C7BEF68BA5B3}" dt="2024-10-03T19:53:17.339" v="2798" actId="34818"/>
          <ac:picMkLst>
            <pc:docMk/>
            <pc:sldMk cId="1968706950" sldId="259"/>
            <ac:picMk id="9" creationId="{6259F6A1-FBB1-ADD3-A64A-E10EBFC3C73C}"/>
          </ac:picMkLst>
        </pc:picChg>
        <pc:picChg chg="del">
          <ac:chgData name="Ahmed Mahmoud" userId="a520bb48-7c22-4e5d-98d7-2bd178c8dd0a" providerId="ADAL" clId="{FE30A5BE-E206-494A-8200-C7BEF68BA5B3}" dt="2024-10-01T06:11:44.976" v="349" actId="478"/>
          <ac:picMkLst>
            <pc:docMk/>
            <pc:sldMk cId="1968706950" sldId="259"/>
            <ac:picMk id="9" creationId="{A14984EE-FC31-E295-0FB9-4BDADAF283C0}"/>
          </ac:picMkLst>
        </pc:picChg>
        <pc:picChg chg="add del mod">
          <ac:chgData name="Ahmed Mahmoud" userId="a520bb48-7c22-4e5d-98d7-2bd178c8dd0a" providerId="ADAL" clId="{FE30A5BE-E206-494A-8200-C7BEF68BA5B3}" dt="2024-10-03T19:54:36.543" v="2816" actId="34818"/>
          <ac:picMkLst>
            <pc:docMk/>
            <pc:sldMk cId="1968706950" sldId="259"/>
            <ac:picMk id="10" creationId="{B4937D7B-6452-F262-A7AC-6D66940ED14B}"/>
          </ac:picMkLst>
        </pc:picChg>
        <pc:picChg chg="mod">
          <ac:chgData name="Ahmed Mahmoud" userId="a520bb48-7c22-4e5d-98d7-2bd178c8dd0a" providerId="ADAL" clId="{FE30A5BE-E206-494A-8200-C7BEF68BA5B3}" dt="2024-10-02T19:02:37.141" v="1443" actId="207"/>
          <ac:picMkLst>
            <pc:docMk/>
            <pc:sldMk cId="1968706950" sldId="259"/>
            <ac:picMk id="11" creationId="{41D55AB6-4C35-8022-D674-5E2694EA842A}"/>
          </ac:picMkLst>
        </pc:picChg>
        <pc:picChg chg="mod">
          <ac:chgData name="Ahmed Mahmoud" userId="a520bb48-7c22-4e5d-98d7-2bd178c8dd0a" providerId="ADAL" clId="{FE30A5BE-E206-494A-8200-C7BEF68BA5B3}" dt="2024-10-02T19:02:40.278" v="1444" actId="207"/>
          <ac:picMkLst>
            <pc:docMk/>
            <pc:sldMk cId="1968706950" sldId="259"/>
            <ac:picMk id="13" creationId="{ACF6A056-4E00-F658-DF0B-D7CC636ADFA8}"/>
          </ac:picMkLst>
        </pc:picChg>
        <pc:picChg chg="add del mod">
          <ac:chgData name="Ahmed Mahmoud" userId="a520bb48-7c22-4e5d-98d7-2bd178c8dd0a" providerId="ADAL" clId="{FE30A5BE-E206-494A-8200-C7BEF68BA5B3}" dt="2024-10-03T19:58:05.233" v="2824" actId="34818"/>
          <ac:picMkLst>
            <pc:docMk/>
            <pc:sldMk cId="1968706950" sldId="259"/>
            <ac:picMk id="15" creationId="{7FF31457-5A1E-00F6-155C-61269353C889}"/>
          </ac:picMkLst>
        </pc:picChg>
        <pc:cxnChg chg="add mod ord">
          <ac:chgData name="Ahmed Mahmoud" userId="a520bb48-7c22-4e5d-98d7-2bd178c8dd0a" providerId="ADAL" clId="{FE30A5BE-E206-494A-8200-C7BEF68BA5B3}" dt="2024-10-01T06:47:59.971" v="644" actId="1037"/>
          <ac:cxnSpMkLst>
            <pc:docMk/>
            <pc:sldMk cId="1968706950" sldId="259"/>
            <ac:cxnSpMk id="3" creationId="{447EF386-8011-7FD8-FF53-0097ED2C4CA7}"/>
          </ac:cxnSpMkLst>
        </pc:cxnChg>
        <pc:cxnChg chg="add mod ord">
          <ac:chgData name="Ahmed Mahmoud" userId="a520bb48-7c22-4e5d-98d7-2bd178c8dd0a" providerId="ADAL" clId="{FE30A5BE-E206-494A-8200-C7BEF68BA5B3}" dt="2024-10-01T06:48:03.738" v="659" actId="1037"/>
          <ac:cxnSpMkLst>
            <pc:docMk/>
            <pc:sldMk cId="1968706950" sldId="259"/>
            <ac:cxnSpMk id="4" creationId="{96F239BB-6534-24CC-3F6C-9D0F35D0F482}"/>
          </ac:cxnSpMkLst>
        </pc:cxnChg>
        <pc:cxnChg chg="del">
          <ac:chgData name="Ahmed Mahmoud" userId="a520bb48-7c22-4e5d-98d7-2bd178c8dd0a" providerId="ADAL" clId="{FE30A5BE-E206-494A-8200-C7BEF68BA5B3}" dt="2024-10-01T06:11:44.976" v="349" actId="478"/>
          <ac:cxnSpMkLst>
            <pc:docMk/>
            <pc:sldMk cId="1968706950" sldId="259"/>
            <ac:cxnSpMk id="16" creationId="{8C886A8E-88F5-C8BC-4C1A-04850930A3C2}"/>
          </ac:cxnSpMkLst>
        </pc:cxnChg>
        <pc:cxnChg chg="mod">
          <ac:chgData name="Ahmed Mahmoud" userId="a520bb48-7c22-4e5d-98d7-2bd178c8dd0a" providerId="ADAL" clId="{FE30A5BE-E206-494A-8200-C7BEF68BA5B3}" dt="2024-10-01T06:22:15.423" v="424" actId="1076"/>
          <ac:cxnSpMkLst>
            <pc:docMk/>
            <pc:sldMk cId="1968706950" sldId="259"/>
            <ac:cxnSpMk id="21" creationId="{D54B21DE-BD63-9786-4F59-586EAF0F79A8}"/>
          </ac:cxnSpMkLst>
        </pc:cxnChg>
      </pc:sldChg>
      <pc:sldChg chg="new del">
        <pc:chgData name="Ahmed Mahmoud" userId="a520bb48-7c22-4e5d-98d7-2bd178c8dd0a" providerId="ADAL" clId="{FE30A5BE-E206-494A-8200-C7BEF68BA5B3}" dt="2024-10-01T06:24:32.878" v="433" actId="47"/>
        <pc:sldMkLst>
          <pc:docMk/>
          <pc:sldMk cId="86293760" sldId="260"/>
        </pc:sldMkLst>
      </pc:sldChg>
      <pc:sldChg chg="delSp new del mod">
        <pc:chgData name="Ahmed Mahmoud" userId="a520bb48-7c22-4e5d-98d7-2bd178c8dd0a" providerId="ADAL" clId="{FE30A5BE-E206-494A-8200-C7BEF68BA5B3}" dt="2024-10-01T06:16:51.640" v="393" actId="47"/>
        <pc:sldMkLst>
          <pc:docMk/>
          <pc:sldMk cId="581442935" sldId="260"/>
        </pc:sldMkLst>
        <pc:spChg chg="del">
          <ac:chgData name="Ahmed Mahmoud" userId="a520bb48-7c22-4e5d-98d7-2bd178c8dd0a" providerId="ADAL" clId="{FE30A5BE-E206-494A-8200-C7BEF68BA5B3}" dt="2024-10-01T06:16:17.203" v="389" actId="478"/>
          <ac:spMkLst>
            <pc:docMk/>
            <pc:sldMk cId="581442935" sldId="260"/>
            <ac:spMk id="2" creationId="{39F52EB6-C273-7A40-2DA8-0B2CB85D714E}"/>
          </ac:spMkLst>
        </pc:spChg>
        <pc:spChg chg="del">
          <ac:chgData name="Ahmed Mahmoud" userId="a520bb48-7c22-4e5d-98d7-2bd178c8dd0a" providerId="ADAL" clId="{FE30A5BE-E206-494A-8200-C7BEF68BA5B3}" dt="2024-10-01T06:16:18.922" v="390" actId="478"/>
          <ac:spMkLst>
            <pc:docMk/>
            <pc:sldMk cId="581442935" sldId="260"/>
            <ac:spMk id="3" creationId="{5856CC12-82A7-EC81-F18D-CE31587FD2C2}"/>
          </ac:spMkLst>
        </pc:spChg>
      </pc:sldChg>
      <pc:sldChg chg="addSp delSp modSp add del mod">
        <pc:chgData name="Ahmed Mahmoud" userId="a520bb48-7c22-4e5d-98d7-2bd178c8dd0a" providerId="ADAL" clId="{FE30A5BE-E206-494A-8200-C7BEF68BA5B3}" dt="2024-10-01T06:22:35.276" v="425" actId="47"/>
        <pc:sldMkLst>
          <pc:docMk/>
          <pc:sldMk cId="1298113011" sldId="261"/>
        </pc:sldMkLst>
        <pc:spChg chg="mod">
          <ac:chgData name="Ahmed Mahmoud" userId="a520bb48-7c22-4e5d-98d7-2bd178c8dd0a" providerId="ADAL" clId="{FE30A5BE-E206-494A-8200-C7BEF68BA5B3}" dt="2024-10-01T06:19:01.418" v="414" actId="20577"/>
          <ac:spMkLst>
            <pc:docMk/>
            <pc:sldMk cId="1298113011" sldId="261"/>
            <ac:spMk id="2" creationId="{22529EBE-522C-4BEA-6BD0-1CD040EF2488}"/>
          </ac:spMkLst>
        </pc:spChg>
        <pc:spChg chg="add mod">
          <ac:chgData name="Ahmed Mahmoud" userId="a520bb48-7c22-4e5d-98d7-2bd178c8dd0a" providerId="ADAL" clId="{FE30A5BE-E206-494A-8200-C7BEF68BA5B3}" dt="2024-10-01T06:17:21.243" v="399" actId="1076"/>
          <ac:spMkLst>
            <pc:docMk/>
            <pc:sldMk cId="1298113011" sldId="261"/>
            <ac:spMk id="3" creationId="{81EFAD99-CDE2-2F44-B555-1CD92926BC21}"/>
          </ac:spMkLst>
        </pc:spChg>
        <pc:spChg chg="add mod">
          <ac:chgData name="Ahmed Mahmoud" userId="a520bb48-7c22-4e5d-98d7-2bd178c8dd0a" providerId="ADAL" clId="{FE30A5BE-E206-494A-8200-C7BEF68BA5B3}" dt="2024-10-01T06:17:36.666" v="401" actId="1076"/>
          <ac:spMkLst>
            <pc:docMk/>
            <pc:sldMk cId="1298113011" sldId="261"/>
            <ac:spMk id="4" creationId="{167B37C9-3002-B676-B4D6-B8B934A1B90F}"/>
          </ac:spMkLst>
        </pc:spChg>
        <pc:spChg chg="mod">
          <ac:chgData name="Ahmed Mahmoud" userId="a520bb48-7c22-4e5d-98d7-2bd178c8dd0a" providerId="ADAL" clId="{FE30A5BE-E206-494A-8200-C7BEF68BA5B3}" dt="2024-10-01T06:16:58.642" v="394" actId="14100"/>
          <ac:spMkLst>
            <pc:docMk/>
            <pc:sldMk cId="1298113011" sldId="261"/>
            <ac:spMk id="6" creationId="{E70BCB09-C098-3E57-C4E7-6DF5734E5E0E}"/>
          </ac:spMkLst>
        </pc:spChg>
        <pc:spChg chg="mod">
          <ac:chgData name="Ahmed Mahmoud" userId="a520bb48-7c22-4e5d-98d7-2bd178c8dd0a" providerId="ADAL" clId="{FE30A5BE-E206-494A-8200-C7BEF68BA5B3}" dt="2024-10-01T06:17:16.508" v="398" actId="1076"/>
          <ac:spMkLst>
            <pc:docMk/>
            <pc:sldMk cId="1298113011" sldId="261"/>
            <ac:spMk id="7" creationId="{12A917A4-0B70-61FD-5C0A-82096EB74215}"/>
          </ac:spMkLst>
        </pc:spChg>
        <pc:spChg chg="del">
          <ac:chgData name="Ahmed Mahmoud" userId="a520bb48-7c22-4e5d-98d7-2bd178c8dd0a" providerId="ADAL" clId="{FE30A5BE-E206-494A-8200-C7BEF68BA5B3}" dt="2024-10-01T06:17:43.797" v="402" actId="478"/>
          <ac:spMkLst>
            <pc:docMk/>
            <pc:sldMk cId="1298113011" sldId="261"/>
            <ac:spMk id="14" creationId="{BECC4F3A-ABEE-BC3A-2405-35BAC51ECDDA}"/>
          </ac:spMkLst>
        </pc:spChg>
        <pc:spChg chg="mod">
          <ac:chgData name="Ahmed Mahmoud" userId="a520bb48-7c22-4e5d-98d7-2bd178c8dd0a" providerId="ADAL" clId="{FE30A5BE-E206-494A-8200-C7BEF68BA5B3}" dt="2024-10-01T06:18:08.435" v="404" actId="1076"/>
          <ac:spMkLst>
            <pc:docMk/>
            <pc:sldMk cId="1298113011" sldId="261"/>
            <ac:spMk id="22" creationId="{1BC49017-749A-EDB3-186A-A6C6EBAF3A68}"/>
          </ac:spMkLst>
        </pc:spChg>
        <pc:picChg chg="del">
          <ac:chgData name="Ahmed Mahmoud" userId="a520bb48-7c22-4e5d-98d7-2bd178c8dd0a" providerId="ADAL" clId="{FE30A5BE-E206-494A-8200-C7BEF68BA5B3}" dt="2024-10-01T06:17:43.797" v="402" actId="478"/>
          <ac:picMkLst>
            <pc:docMk/>
            <pc:sldMk cId="1298113011" sldId="261"/>
            <ac:picMk id="13" creationId="{ACF6A056-4E00-F658-DF0B-D7CC636ADFA8}"/>
          </ac:picMkLst>
        </pc:picChg>
        <pc:cxnChg chg="mod">
          <ac:chgData name="Ahmed Mahmoud" userId="a520bb48-7c22-4e5d-98d7-2bd178c8dd0a" providerId="ADAL" clId="{FE30A5BE-E206-494A-8200-C7BEF68BA5B3}" dt="2024-10-01T06:18:08.435" v="404" actId="1076"/>
          <ac:cxnSpMkLst>
            <pc:docMk/>
            <pc:sldMk cId="1298113011" sldId="261"/>
            <ac:cxnSpMk id="21" creationId="{D54B21DE-BD63-9786-4F59-586EAF0F79A8}"/>
          </ac:cxnSpMkLst>
        </pc:cxnChg>
      </pc:sldChg>
      <pc:sldChg chg="add del">
        <pc:chgData name="Ahmed Mahmoud" userId="a520bb48-7c22-4e5d-98d7-2bd178c8dd0a" providerId="ADAL" clId="{FE30A5BE-E206-494A-8200-C7BEF68BA5B3}" dt="2024-10-01T06:26:28.839" v="436" actId="47"/>
        <pc:sldMkLst>
          <pc:docMk/>
          <pc:sldMk cId="2685494124" sldId="261"/>
        </pc:sldMkLst>
      </pc:sldChg>
      <pc:sldChg chg="addSp delSp modSp add mod modTransition modAnim">
        <pc:chgData name="Ahmed Mahmoud" userId="a520bb48-7c22-4e5d-98d7-2bd178c8dd0a" providerId="ADAL" clId="{FE30A5BE-E206-494A-8200-C7BEF68BA5B3}" dt="2024-10-13T05:31:51.851" v="3541" actId="207"/>
        <pc:sldMkLst>
          <pc:docMk/>
          <pc:sldMk cId="3305366637" sldId="262"/>
        </pc:sldMkLst>
        <pc:spChg chg="mod">
          <ac:chgData name="Ahmed Mahmoud" userId="a520bb48-7c22-4e5d-98d7-2bd178c8dd0a" providerId="ADAL" clId="{FE30A5BE-E206-494A-8200-C7BEF68BA5B3}" dt="2024-10-02T19:01:12.327" v="1440" actId="207"/>
          <ac:spMkLst>
            <pc:docMk/>
            <pc:sldMk cId="3305366637" sldId="262"/>
            <ac:spMk id="2" creationId="{22529EBE-522C-4BEA-6BD0-1CD040EF2488}"/>
          </ac:spMkLst>
        </pc:spChg>
        <pc:spChg chg="add del mod">
          <ac:chgData name="Ahmed Mahmoud" userId="a520bb48-7c22-4e5d-98d7-2bd178c8dd0a" providerId="ADAL" clId="{FE30A5BE-E206-494A-8200-C7BEF68BA5B3}" dt="2024-10-01T06:34:24.212" v="473" actId="478"/>
          <ac:spMkLst>
            <pc:docMk/>
            <pc:sldMk cId="3305366637" sldId="262"/>
            <ac:spMk id="3" creationId="{CCABFF8C-B4C2-84C2-F50B-8A127036F3C8}"/>
          </ac:spMkLst>
        </pc:spChg>
        <pc:spChg chg="add del mod">
          <ac:chgData name="Ahmed Mahmoud" userId="a520bb48-7c22-4e5d-98d7-2bd178c8dd0a" providerId="ADAL" clId="{FE30A5BE-E206-494A-8200-C7BEF68BA5B3}" dt="2024-10-01T06:34:24.212" v="473" actId="478"/>
          <ac:spMkLst>
            <pc:docMk/>
            <pc:sldMk cId="3305366637" sldId="262"/>
            <ac:spMk id="4" creationId="{1FFE8325-D94D-8EF7-48CC-16A7C7B1B241}"/>
          </ac:spMkLst>
        </pc:spChg>
        <pc:spChg chg="add del mod">
          <ac:chgData name="Ahmed Mahmoud" userId="a520bb48-7c22-4e5d-98d7-2bd178c8dd0a" providerId="ADAL" clId="{FE30A5BE-E206-494A-8200-C7BEF68BA5B3}" dt="2024-10-01T06:34:24.212" v="473" actId="478"/>
          <ac:spMkLst>
            <pc:docMk/>
            <pc:sldMk cId="3305366637" sldId="262"/>
            <ac:spMk id="5" creationId="{8C424DD0-410E-3388-EFC0-8A1522FD4BF2}"/>
          </ac:spMkLst>
        </pc:spChg>
        <pc:spChg chg="mod topLvl">
          <ac:chgData name="Ahmed Mahmoud" userId="a520bb48-7c22-4e5d-98d7-2bd178c8dd0a" providerId="ADAL" clId="{FE30A5BE-E206-494A-8200-C7BEF68BA5B3}" dt="2024-10-13T05:31:51.851" v="3541" actId="207"/>
          <ac:spMkLst>
            <pc:docMk/>
            <pc:sldMk cId="3305366637" sldId="262"/>
            <ac:spMk id="6" creationId="{E70BCB09-C098-3E57-C4E7-6DF5734E5E0E}"/>
          </ac:spMkLst>
        </pc:spChg>
        <pc:spChg chg="mod topLvl">
          <ac:chgData name="Ahmed Mahmoud" userId="a520bb48-7c22-4e5d-98d7-2bd178c8dd0a" providerId="ADAL" clId="{FE30A5BE-E206-494A-8200-C7BEF68BA5B3}" dt="2024-10-13T05:31:51.851" v="3541" actId="207"/>
          <ac:spMkLst>
            <pc:docMk/>
            <pc:sldMk cId="3305366637" sldId="262"/>
            <ac:spMk id="7" creationId="{12A917A4-0B70-61FD-5C0A-82096EB74215}"/>
          </ac:spMkLst>
        </pc:spChg>
        <pc:spChg chg="add del mod">
          <ac:chgData name="Ahmed Mahmoud" userId="a520bb48-7c22-4e5d-98d7-2bd178c8dd0a" providerId="ADAL" clId="{FE30A5BE-E206-494A-8200-C7BEF68BA5B3}" dt="2024-10-01T06:36:52.939" v="507" actId="478"/>
          <ac:spMkLst>
            <pc:docMk/>
            <pc:sldMk cId="3305366637" sldId="262"/>
            <ac:spMk id="8" creationId="{9E3C0138-C232-0521-0E0F-3B8D725E287D}"/>
          </ac:spMkLst>
        </pc:spChg>
        <pc:spChg chg="add mod topLvl">
          <ac:chgData name="Ahmed Mahmoud" userId="a520bb48-7c22-4e5d-98d7-2bd178c8dd0a" providerId="ADAL" clId="{FE30A5BE-E206-494A-8200-C7BEF68BA5B3}" dt="2024-10-13T05:31:51.851" v="3541" actId="207"/>
          <ac:spMkLst>
            <pc:docMk/>
            <pc:sldMk cId="3305366637" sldId="262"/>
            <ac:spMk id="9" creationId="{F8A99F38-1AD0-E725-EF9B-60FA0A6FDA06}"/>
          </ac:spMkLst>
        </pc:spChg>
        <pc:spChg chg="add mod topLvl">
          <ac:chgData name="Ahmed Mahmoud" userId="a520bb48-7c22-4e5d-98d7-2bd178c8dd0a" providerId="ADAL" clId="{FE30A5BE-E206-494A-8200-C7BEF68BA5B3}" dt="2024-10-13T05:31:51.851" v="3541" actId="207"/>
          <ac:spMkLst>
            <pc:docMk/>
            <pc:sldMk cId="3305366637" sldId="262"/>
            <ac:spMk id="10" creationId="{096D9F42-0E16-285E-02F5-ABE5E676A5DA}"/>
          </ac:spMkLst>
        </pc:spChg>
        <pc:spChg chg="mod topLvl">
          <ac:chgData name="Ahmed Mahmoud" userId="a520bb48-7c22-4e5d-98d7-2bd178c8dd0a" providerId="ADAL" clId="{FE30A5BE-E206-494A-8200-C7BEF68BA5B3}" dt="2024-10-13T05:31:51.851" v="3541" actId="207"/>
          <ac:spMkLst>
            <pc:docMk/>
            <pc:sldMk cId="3305366637" sldId="262"/>
            <ac:spMk id="12" creationId="{9C8BDC44-FB63-7C0E-22D6-1CD2BBB695C7}"/>
          </ac:spMkLst>
        </pc:spChg>
        <pc:spChg chg="del">
          <ac:chgData name="Ahmed Mahmoud" userId="a520bb48-7c22-4e5d-98d7-2bd178c8dd0a" providerId="ADAL" clId="{FE30A5BE-E206-494A-8200-C7BEF68BA5B3}" dt="2024-10-01T06:35:22.229" v="504" actId="478"/>
          <ac:spMkLst>
            <pc:docMk/>
            <pc:sldMk cId="3305366637" sldId="262"/>
            <ac:spMk id="14" creationId="{BECC4F3A-ABEE-BC3A-2405-35BAC51ECDDA}"/>
          </ac:spMkLst>
        </pc:spChg>
        <pc:spChg chg="add mod">
          <ac:chgData name="Ahmed Mahmoud" userId="a520bb48-7c22-4e5d-98d7-2bd178c8dd0a" providerId="ADAL" clId="{FE30A5BE-E206-494A-8200-C7BEF68BA5B3}" dt="2024-10-01T06:40:33.463" v="556"/>
          <ac:spMkLst>
            <pc:docMk/>
            <pc:sldMk cId="3305366637" sldId="262"/>
            <ac:spMk id="15" creationId="{D8610A18-4BD0-DD2D-F690-7B617414ED6D}"/>
          </ac:spMkLst>
        </pc:spChg>
        <pc:spChg chg="add mod">
          <ac:chgData name="Ahmed Mahmoud" userId="a520bb48-7c22-4e5d-98d7-2bd178c8dd0a" providerId="ADAL" clId="{FE30A5BE-E206-494A-8200-C7BEF68BA5B3}" dt="2024-10-01T06:40:33.463" v="556"/>
          <ac:spMkLst>
            <pc:docMk/>
            <pc:sldMk cId="3305366637" sldId="262"/>
            <ac:spMk id="16" creationId="{DB6DEEA3-C163-EAEB-5ACF-3A1DB12F09B0}"/>
          </ac:spMkLst>
        </pc:spChg>
        <pc:spChg chg="add mod">
          <ac:chgData name="Ahmed Mahmoud" userId="a520bb48-7c22-4e5d-98d7-2bd178c8dd0a" providerId="ADAL" clId="{FE30A5BE-E206-494A-8200-C7BEF68BA5B3}" dt="2024-10-01T06:40:33.463" v="556"/>
          <ac:spMkLst>
            <pc:docMk/>
            <pc:sldMk cId="3305366637" sldId="262"/>
            <ac:spMk id="18" creationId="{C77B1044-8360-032C-D687-782FC1AA5CA1}"/>
          </ac:spMkLst>
        </pc:spChg>
        <pc:spChg chg="add mod">
          <ac:chgData name="Ahmed Mahmoud" userId="a520bb48-7c22-4e5d-98d7-2bd178c8dd0a" providerId="ADAL" clId="{FE30A5BE-E206-494A-8200-C7BEF68BA5B3}" dt="2024-10-01T06:40:33.463" v="556"/>
          <ac:spMkLst>
            <pc:docMk/>
            <pc:sldMk cId="3305366637" sldId="262"/>
            <ac:spMk id="20" creationId="{E86A07D2-1787-D11A-8454-92EA1F77A282}"/>
          </ac:spMkLst>
        </pc:spChg>
        <pc:spChg chg="mod topLvl">
          <ac:chgData name="Ahmed Mahmoud" userId="a520bb48-7c22-4e5d-98d7-2bd178c8dd0a" providerId="ADAL" clId="{FE30A5BE-E206-494A-8200-C7BEF68BA5B3}" dt="2024-10-13T05:31:51.851" v="3541" actId="207"/>
          <ac:spMkLst>
            <pc:docMk/>
            <pc:sldMk cId="3305366637" sldId="262"/>
            <ac:spMk id="22" creationId="{1BC49017-749A-EDB3-186A-A6C6EBAF3A68}"/>
          </ac:spMkLst>
        </pc:spChg>
        <pc:spChg chg="add mod">
          <ac:chgData name="Ahmed Mahmoud" userId="a520bb48-7c22-4e5d-98d7-2bd178c8dd0a" providerId="ADAL" clId="{FE30A5BE-E206-494A-8200-C7BEF68BA5B3}" dt="2024-10-01T06:40:33.463" v="556"/>
          <ac:spMkLst>
            <pc:docMk/>
            <pc:sldMk cId="3305366637" sldId="262"/>
            <ac:spMk id="23" creationId="{3F62CE0B-E170-37C8-D626-74910D4F25DF}"/>
          </ac:spMkLst>
        </pc:spChg>
        <pc:spChg chg="add mod">
          <ac:chgData name="Ahmed Mahmoud" userId="a520bb48-7c22-4e5d-98d7-2bd178c8dd0a" providerId="ADAL" clId="{FE30A5BE-E206-494A-8200-C7BEF68BA5B3}" dt="2024-10-01T06:40:33.463" v="556"/>
          <ac:spMkLst>
            <pc:docMk/>
            <pc:sldMk cId="3305366637" sldId="262"/>
            <ac:spMk id="24" creationId="{8501D071-A2D3-B925-D537-CB291B85777D}"/>
          </ac:spMkLst>
        </pc:spChg>
        <pc:spChg chg="add mod">
          <ac:chgData name="Ahmed Mahmoud" userId="a520bb48-7c22-4e5d-98d7-2bd178c8dd0a" providerId="ADAL" clId="{FE30A5BE-E206-494A-8200-C7BEF68BA5B3}" dt="2024-10-02T19:01:12.327" v="1440" actId="207"/>
          <ac:spMkLst>
            <pc:docMk/>
            <pc:sldMk cId="3305366637" sldId="262"/>
            <ac:spMk id="28" creationId="{C0E7F103-AE96-4BFC-D329-A763EB6B4D90}"/>
          </ac:spMkLst>
        </pc:spChg>
        <pc:spChg chg="add mod">
          <ac:chgData name="Ahmed Mahmoud" userId="a520bb48-7c22-4e5d-98d7-2bd178c8dd0a" providerId="ADAL" clId="{FE30A5BE-E206-494A-8200-C7BEF68BA5B3}" dt="2024-10-13T05:31:51.851" v="3541" actId="207"/>
          <ac:spMkLst>
            <pc:docMk/>
            <pc:sldMk cId="3305366637" sldId="262"/>
            <ac:spMk id="29" creationId="{3D3C248F-B576-177A-4CB2-AB2C99A3AB5A}"/>
          </ac:spMkLst>
        </pc:spChg>
        <pc:grpChg chg="add del mod">
          <ac:chgData name="Ahmed Mahmoud" userId="a520bb48-7c22-4e5d-98d7-2bd178c8dd0a" providerId="ADAL" clId="{FE30A5BE-E206-494A-8200-C7BEF68BA5B3}" dt="2024-10-01T06:47:01.950" v="611" actId="165"/>
          <ac:grpSpMkLst>
            <pc:docMk/>
            <pc:sldMk cId="3305366637" sldId="262"/>
            <ac:grpSpMk id="25" creationId="{3A5D4E6F-39FB-1316-02B7-1739A6FB6834}"/>
          </ac:grpSpMkLst>
        </pc:grpChg>
        <pc:picChg chg="add del mod">
          <ac:chgData name="Ahmed Mahmoud" userId="a520bb48-7c22-4e5d-98d7-2bd178c8dd0a" providerId="ADAL" clId="{FE30A5BE-E206-494A-8200-C7BEF68BA5B3}" dt="2024-10-03T19:52:12.923" v="2796" actId="34818"/>
          <ac:picMkLst>
            <pc:docMk/>
            <pc:sldMk cId="3305366637" sldId="262"/>
            <ac:picMk id="3" creationId="{2204F290-36C2-D2E2-F957-D4D0E218E8F5}"/>
          </ac:picMkLst>
        </pc:picChg>
        <pc:picChg chg="add del mod">
          <ac:chgData name="Ahmed Mahmoud" userId="a520bb48-7c22-4e5d-98d7-2bd178c8dd0a" providerId="ADAL" clId="{FE30A5BE-E206-494A-8200-C7BEF68BA5B3}" dt="2024-10-03T19:53:17.339" v="2798" actId="34818"/>
          <ac:picMkLst>
            <pc:docMk/>
            <pc:sldMk cId="3305366637" sldId="262"/>
            <ac:picMk id="4" creationId="{2A19C5F0-4D4E-B51C-E219-7A8A20BB790B}"/>
          </ac:picMkLst>
        </pc:picChg>
        <pc:picChg chg="add del mod">
          <ac:chgData name="Ahmed Mahmoud" userId="a520bb48-7c22-4e5d-98d7-2bd178c8dd0a" providerId="ADAL" clId="{FE30A5BE-E206-494A-8200-C7BEF68BA5B3}" dt="2024-10-03T19:54:36.543" v="2816" actId="34818"/>
          <ac:picMkLst>
            <pc:docMk/>
            <pc:sldMk cId="3305366637" sldId="262"/>
            <ac:picMk id="5" creationId="{A15DE01B-1C5A-CB32-3331-6BB7BCB35586}"/>
          </ac:picMkLst>
        </pc:picChg>
        <pc:picChg chg="add del mod">
          <ac:chgData name="Ahmed Mahmoud" userId="a520bb48-7c22-4e5d-98d7-2bd178c8dd0a" providerId="ADAL" clId="{FE30A5BE-E206-494A-8200-C7BEF68BA5B3}" dt="2024-10-03T19:58:05.233" v="2824" actId="34818"/>
          <ac:picMkLst>
            <pc:docMk/>
            <pc:sldMk cId="3305366637" sldId="262"/>
            <ac:picMk id="8" creationId="{6779B755-29D0-2845-7EA1-586829D052A8}"/>
          </ac:picMkLst>
        </pc:picChg>
        <pc:picChg chg="mod topLvl">
          <ac:chgData name="Ahmed Mahmoud" userId="a520bb48-7c22-4e5d-98d7-2bd178c8dd0a" providerId="ADAL" clId="{FE30A5BE-E206-494A-8200-C7BEF68BA5B3}" dt="2024-10-02T19:02:53.986" v="1445" actId="207"/>
          <ac:picMkLst>
            <pc:docMk/>
            <pc:sldMk cId="3305366637" sldId="262"/>
            <ac:picMk id="11" creationId="{41D55AB6-4C35-8022-D674-5E2694EA842A}"/>
          </ac:picMkLst>
        </pc:picChg>
        <pc:picChg chg="del">
          <ac:chgData name="Ahmed Mahmoud" userId="a520bb48-7c22-4e5d-98d7-2bd178c8dd0a" providerId="ADAL" clId="{FE30A5BE-E206-494A-8200-C7BEF68BA5B3}" dt="2024-10-01T06:35:22.229" v="504" actId="478"/>
          <ac:picMkLst>
            <pc:docMk/>
            <pc:sldMk cId="3305366637" sldId="262"/>
            <ac:picMk id="13" creationId="{ACF6A056-4E00-F658-DF0B-D7CC636ADFA8}"/>
          </ac:picMkLst>
        </pc:picChg>
        <pc:picChg chg="add mod">
          <ac:chgData name="Ahmed Mahmoud" userId="a520bb48-7c22-4e5d-98d7-2bd178c8dd0a" providerId="ADAL" clId="{FE30A5BE-E206-494A-8200-C7BEF68BA5B3}" dt="2024-10-01T06:40:33.463" v="556"/>
          <ac:picMkLst>
            <pc:docMk/>
            <pc:sldMk cId="3305366637" sldId="262"/>
            <ac:picMk id="17" creationId="{68CB90B1-D276-98A0-CD9B-74EC7D56DD68}"/>
          </ac:picMkLst>
        </pc:picChg>
        <pc:cxnChg chg="add mod">
          <ac:chgData name="Ahmed Mahmoud" userId="a520bb48-7c22-4e5d-98d7-2bd178c8dd0a" providerId="ADAL" clId="{FE30A5BE-E206-494A-8200-C7BEF68BA5B3}" dt="2024-10-01T06:40:33.463" v="556"/>
          <ac:cxnSpMkLst>
            <pc:docMk/>
            <pc:sldMk cId="3305366637" sldId="262"/>
            <ac:cxnSpMk id="19" creationId="{6ED39529-E44D-FD1C-6F77-3508C09DE587}"/>
          </ac:cxnSpMkLst>
        </pc:cxnChg>
        <pc:cxnChg chg="mod topLvl">
          <ac:chgData name="Ahmed Mahmoud" userId="a520bb48-7c22-4e5d-98d7-2bd178c8dd0a" providerId="ADAL" clId="{FE30A5BE-E206-494A-8200-C7BEF68BA5B3}" dt="2024-10-01T06:47:01.950" v="611" actId="165"/>
          <ac:cxnSpMkLst>
            <pc:docMk/>
            <pc:sldMk cId="3305366637" sldId="262"/>
            <ac:cxnSpMk id="21" creationId="{D54B21DE-BD63-9786-4F59-586EAF0F79A8}"/>
          </ac:cxnSpMkLst>
        </pc:cxnChg>
        <pc:cxnChg chg="add mod ord">
          <ac:chgData name="Ahmed Mahmoud" userId="a520bb48-7c22-4e5d-98d7-2bd178c8dd0a" providerId="ADAL" clId="{FE30A5BE-E206-494A-8200-C7BEF68BA5B3}" dt="2024-10-01T06:47:17.267" v="613" actId="1036"/>
          <ac:cxnSpMkLst>
            <pc:docMk/>
            <pc:sldMk cId="3305366637" sldId="262"/>
            <ac:cxnSpMk id="26" creationId="{BEC78970-81C2-3E54-D332-490CE2D3B76C}"/>
          </ac:cxnSpMkLst>
        </pc:cxnChg>
        <pc:cxnChg chg="add mod ord">
          <ac:chgData name="Ahmed Mahmoud" userId="a520bb48-7c22-4e5d-98d7-2bd178c8dd0a" providerId="ADAL" clId="{FE30A5BE-E206-494A-8200-C7BEF68BA5B3}" dt="2024-10-01T06:46:26.907" v="608" actId="167"/>
          <ac:cxnSpMkLst>
            <pc:docMk/>
            <pc:sldMk cId="3305366637" sldId="262"/>
            <ac:cxnSpMk id="27" creationId="{B5C3A16A-83EB-8541-62C1-2A98838CECF1}"/>
          </ac:cxnSpMkLst>
        </pc:cxnChg>
        <pc:cxnChg chg="add mod">
          <ac:chgData name="Ahmed Mahmoud" userId="a520bb48-7c22-4e5d-98d7-2bd178c8dd0a" providerId="ADAL" clId="{FE30A5BE-E206-494A-8200-C7BEF68BA5B3}" dt="2024-10-02T21:18:11.517" v="2773" actId="208"/>
          <ac:cxnSpMkLst>
            <pc:docMk/>
            <pc:sldMk cId="3305366637" sldId="262"/>
            <ac:cxnSpMk id="31" creationId="{996F6354-7F8B-37C1-100D-6278BA59CABA}"/>
          </ac:cxnSpMkLst>
        </pc:cxnChg>
      </pc:sldChg>
      <pc:sldChg chg="addSp delSp modSp add mod modTransition">
        <pc:chgData name="Ahmed Mahmoud" userId="a520bb48-7c22-4e5d-98d7-2bd178c8dd0a" providerId="ADAL" clId="{FE30A5BE-E206-494A-8200-C7BEF68BA5B3}" dt="2024-10-13T05:32:25.558" v="3542" actId="207"/>
        <pc:sldMkLst>
          <pc:docMk/>
          <pc:sldMk cId="2543330256" sldId="263"/>
        </pc:sldMkLst>
        <pc:spChg chg="mod">
          <ac:chgData name="Ahmed Mahmoud" userId="a520bb48-7c22-4e5d-98d7-2bd178c8dd0a" providerId="ADAL" clId="{FE30A5BE-E206-494A-8200-C7BEF68BA5B3}" dt="2024-10-02T19:26:33.301" v="2124" actId="113"/>
          <ac:spMkLst>
            <pc:docMk/>
            <pc:sldMk cId="2543330256" sldId="263"/>
            <ac:spMk id="2" creationId="{22529EBE-522C-4BEA-6BD0-1CD040EF2488}"/>
          </ac:spMkLst>
        </pc:spChg>
        <pc:spChg chg="add mod">
          <ac:chgData name="Ahmed Mahmoud" userId="a520bb48-7c22-4e5d-98d7-2bd178c8dd0a" providerId="ADAL" clId="{FE30A5BE-E206-494A-8200-C7BEF68BA5B3}" dt="2024-10-13T05:32:25.558" v="3542" actId="207"/>
          <ac:spMkLst>
            <pc:docMk/>
            <pc:sldMk cId="2543330256" sldId="263"/>
            <ac:spMk id="3" creationId="{6AA683DF-3A08-495C-4779-7CE0ED23F30F}"/>
          </ac:spMkLst>
        </pc:spChg>
        <pc:spChg chg="add mod">
          <ac:chgData name="Ahmed Mahmoud" userId="a520bb48-7c22-4e5d-98d7-2bd178c8dd0a" providerId="ADAL" clId="{FE30A5BE-E206-494A-8200-C7BEF68BA5B3}" dt="2024-10-13T05:32:25.558" v="3542" actId="207"/>
          <ac:spMkLst>
            <pc:docMk/>
            <pc:sldMk cId="2543330256" sldId="263"/>
            <ac:spMk id="4" creationId="{52D7A3F8-B267-2085-2ADE-0EE4855B44A1}"/>
          </ac:spMkLst>
        </pc:spChg>
        <pc:spChg chg="mod">
          <ac:chgData name="Ahmed Mahmoud" userId="a520bb48-7c22-4e5d-98d7-2bd178c8dd0a" providerId="ADAL" clId="{FE30A5BE-E206-494A-8200-C7BEF68BA5B3}" dt="2024-10-13T05:32:25.558" v="3542" actId="207"/>
          <ac:spMkLst>
            <pc:docMk/>
            <pc:sldMk cId="2543330256" sldId="263"/>
            <ac:spMk id="6" creationId="{E70BCB09-C098-3E57-C4E7-6DF5734E5E0E}"/>
          </ac:spMkLst>
        </pc:spChg>
        <pc:spChg chg="mod">
          <ac:chgData name="Ahmed Mahmoud" userId="a520bb48-7c22-4e5d-98d7-2bd178c8dd0a" providerId="ADAL" clId="{FE30A5BE-E206-494A-8200-C7BEF68BA5B3}" dt="2024-10-13T05:32:25.558" v="3542" actId="207"/>
          <ac:spMkLst>
            <pc:docMk/>
            <pc:sldMk cId="2543330256" sldId="263"/>
            <ac:spMk id="7" creationId="{12A917A4-0B70-61FD-5C0A-82096EB74215}"/>
          </ac:spMkLst>
        </pc:spChg>
        <pc:spChg chg="mod">
          <ac:chgData name="Ahmed Mahmoud" userId="a520bb48-7c22-4e5d-98d7-2bd178c8dd0a" providerId="ADAL" clId="{FE30A5BE-E206-494A-8200-C7BEF68BA5B3}" dt="2024-10-13T05:32:25.558" v="3542" actId="207"/>
          <ac:spMkLst>
            <pc:docMk/>
            <pc:sldMk cId="2543330256" sldId="263"/>
            <ac:spMk id="9" creationId="{F8A99F38-1AD0-E725-EF9B-60FA0A6FDA06}"/>
          </ac:spMkLst>
        </pc:spChg>
        <pc:spChg chg="mod">
          <ac:chgData name="Ahmed Mahmoud" userId="a520bb48-7c22-4e5d-98d7-2bd178c8dd0a" providerId="ADAL" clId="{FE30A5BE-E206-494A-8200-C7BEF68BA5B3}" dt="2024-10-13T05:32:25.558" v="3542" actId="207"/>
          <ac:spMkLst>
            <pc:docMk/>
            <pc:sldMk cId="2543330256" sldId="263"/>
            <ac:spMk id="10" creationId="{096D9F42-0E16-285E-02F5-ABE5E676A5DA}"/>
          </ac:spMkLst>
        </pc:spChg>
        <pc:spChg chg="mod">
          <ac:chgData name="Ahmed Mahmoud" userId="a520bb48-7c22-4e5d-98d7-2bd178c8dd0a" providerId="ADAL" clId="{FE30A5BE-E206-494A-8200-C7BEF68BA5B3}" dt="2024-10-13T05:32:25.558" v="3542" actId="207"/>
          <ac:spMkLst>
            <pc:docMk/>
            <pc:sldMk cId="2543330256" sldId="263"/>
            <ac:spMk id="12" creationId="{9C8BDC44-FB63-7C0E-22D6-1CD2BBB695C7}"/>
          </ac:spMkLst>
        </pc:spChg>
        <pc:spChg chg="add mod">
          <ac:chgData name="Ahmed Mahmoud" userId="a520bb48-7c22-4e5d-98d7-2bd178c8dd0a" providerId="ADAL" clId="{FE30A5BE-E206-494A-8200-C7BEF68BA5B3}" dt="2024-10-13T05:32:25.558" v="3542" actId="207"/>
          <ac:spMkLst>
            <pc:docMk/>
            <pc:sldMk cId="2543330256" sldId="263"/>
            <ac:spMk id="13" creationId="{3E95DE21-B23B-DB52-36A4-E8F590801299}"/>
          </ac:spMkLst>
        </pc:spChg>
        <pc:spChg chg="add mod">
          <ac:chgData name="Ahmed Mahmoud" userId="a520bb48-7c22-4e5d-98d7-2bd178c8dd0a" providerId="ADAL" clId="{FE30A5BE-E206-494A-8200-C7BEF68BA5B3}" dt="2024-10-13T05:32:25.558" v="3542" actId="207"/>
          <ac:spMkLst>
            <pc:docMk/>
            <pc:sldMk cId="2543330256" sldId="263"/>
            <ac:spMk id="14" creationId="{0E32FD05-9BE6-544C-4F40-FAF8A5E008B0}"/>
          </ac:spMkLst>
        </pc:spChg>
        <pc:spChg chg="add mod">
          <ac:chgData name="Ahmed Mahmoud" userId="a520bb48-7c22-4e5d-98d7-2bd178c8dd0a" providerId="ADAL" clId="{FE30A5BE-E206-494A-8200-C7BEF68BA5B3}" dt="2024-10-13T05:32:25.558" v="3542" actId="207"/>
          <ac:spMkLst>
            <pc:docMk/>
            <pc:sldMk cId="2543330256" sldId="263"/>
            <ac:spMk id="16" creationId="{6D80E5E7-CFE7-3F20-7F86-0AF4E5E557A3}"/>
          </ac:spMkLst>
        </pc:spChg>
        <pc:spChg chg="add mod">
          <ac:chgData name="Ahmed Mahmoud" userId="a520bb48-7c22-4e5d-98d7-2bd178c8dd0a" providerId="ADAL" clId="{FE30A5BE-E206-494A-8200-C7BEF68BA5B3}" dt="2024-10-13T05:32:25.558" v="3542" actId="207"/>
          <ac:spMkLst>
            <pc:docMk/>
            <pc:sldMk cId="2543330256" sldId="263"/>
            <ac:spMk id="17" creationId="{481BC2EF-72BC-522B-4D05-B3AFAB4DCC44}"/>
          </ac:spMkLst>
        </pc:spChg>
        <pc:spChg chg="add mod">
          <ac:chgData name="Ahmed Mahmoud" userId="a520bb48-7c22-4e5d-98d7-2bd178c8dd0a" providerId="ADAL" clId="{FE30A5BE-E206-494A-8200-C7BEF68BA5B3}" dt="2024-10-13T05:32:25.558" v="3542" actId="207"/>
          <ac:spMkLst>
            <pc:docMk/>
            <pc:sldMk cId="2543330256" sldId="263"/>
            <ac:spMk id="18" creationId="{8A36FA29-83BE-93EC-787E-30CA5228030F}"/>
          </ac:spMkLst>
        </pc:spChg>
        <pc:spChg chg="add mod">
          <ac:chgData name="Ahmed Mahmoud" userId="a520bb48-7c22-4e5d-98d7-2bd178c8dd0a" providerId="ADAL" clId="{FE30A5BE-E206-494A-8200-C7BEF68BA5B3}" dt="2024-10-13T05:32:25.558" v="3542" actId="207"/>
          <ac:spMkLst>
            <pc:docMk/>
            <pc:sldMk cId="2543330256" sldId="263"/>
            <ac:spMk id="19" creationId="{71BC85F4-1EBF-7084-611F-557E89600FD2}"/>
          </ac:spMkLst>
        </pc:spChg>
        <pc:spChg chg="add mod">
          <ac:chgData name="Ahmed Mahmoud" userId="a520bb48-7c22-4e5d-98d7-2bd178c8dd0a" providerId="ADAL" clId="{FE30A5BE-E206-494A-8200-C7BEF68BA5B3}" dt="2024-10-13T05:32:25.558" v="3542" actId="207"/>
          <ac:spMkLst>
            <pc:docMk/>
            <pc:sldMk cId="2543330256" sldId="263"/>
            <ac:spMk id="20" creationId="{DE2FA877-6625-B2F4-5F0D-F298550AE3B5}"/>
          </ac:spMkLst>
        </pc:spChg>
        <pc:spChg chg="mod">
          <ac:chgData name="Ahmed Mahmoud" userId="a520bb48-7c22-4e5d-98d7-2bd178c8dd0a" providerId="ADAL" clId="{FE30A5BE-E206-494A-8200-C7BEF68BA5B3}" dt="2024-10-13T05:32:25.558" v="3542" actId="207"/>
          <ac:spMkLst>
            <pc:docMk/>
            <pc:sldMk cId="2543330256" sldId="263"/>
            <ac:spMk id="22" creationId="{1BC49017-749A-EDB3-186A-A6C6EBAF3A68}"/>
          </ac:spMkLst>
        </pc:spChg>
        <pc:spChg chg="mod">
          <ac:chgData name="Ahmed Mahmoud" userId="a520bb48-7c22-4e5d-98d7-2bd178c8dd0a" providerId="ADAL" clId="{FE30A5BE-E206-494A-8200-C7BEF68BA5B3}" dt="2024-10-02T19:26:33.301" v="2124" actId="113"/>
          <ac:spMkLst>
            <pc:docMk/>
            <pc:sldMk cId="2543330256" sldId="263"/>
            <ac:spMk id="28" creationId="{C0E7F103-AE96-4BFC-D329-A763EB6B4D90}"/>
          </ac:spMkLst>
        </pc:spChg>
        <pc:picChg chg="mod">
          <ac:chgData name="Ahmed Mahmoud" userId="a520bb48-7c22-4e5d-98d7-2bd178c8dd0a" providerId="ADAL" clId="{FE30A5BE-E206-494A-8200-C7BEF68BA5B3}" dt="2024-10-02T19:02:59.325" v="1446" actId="207"/>
          <ac:picMkLst>
            <pc:docMk/>
            <pc:sldMk cId="2543330256" sldId="263"/>
            <ac:picMk id="11" creationId="{41D55AB6-4C35-8022-D674-5E2694EA842A}"/>
          </ac:picMkLst>
        </pc:picChg>
        <pc:picChg chg="add mod">
          <ac:chgData name="Ahmed Mahmoud" userId="a520bb48-7c22-4e5d-98d7-2bd178c8dd0a" providerId="ADAL" clId="{FE30A5BE-E206-494A-8200-C7BEF68BA5B3}" dt="2024-10-02T19:03:02.194" v="1447" actId="207"/>
          <ac:picMkLst>
            <pc:docMk/>
            <pc:sldMk cId="2543330256" sldId="263"/>
            <ac:picMk id="15" creationId="{B54B62D9-1C3E-B5BA-8E05-4EB49EDD3694}"/>
          </ac:picMkLst>
        </pc:picChg>
        <pc:picChg chg="add del mod">
          <ac:chgData name="Ahmed Mahmoud" userId="a520bb48-7c22-4e5d-98d7-2bd178c8dd0a" providerId="ADAL" clId="{FE30A5BE-E206-494A-8200-C7BEF68BA5B3}" dt="2024-10-03T19:52:12.923" v="2796" actId="34818"/>
          <ac:picMkLst>
            <pc:docMk/>
            <pc:sldMk cId="2543330256" sldId="263"/>
            <ac:picMk id="23" creationId="{86352359-EE7A-61B5-DFC5-D1B73CD1F3C9}"/>
          </ac:picMkLst>
        </pc:picChg>
        <pc:picChg chg="add del mod">
          <ac:chgData name="Ahmed Mahmoud" userId="a520bb48-7c22-4e5d-98d7-2bd178c8dd0a" providerId="ADAL" clId="{FE30A5BE-E206-494A-8200-C7BEF68BA5B3}" dt="2024-10-03T19:53:17.339" v="2798" actId="34818"/>
          <ac:picMkLst>
            <pc:docMk/>
            <pc:sldMk cId="2543330256" sldId="263"/>
            <ac:picMk id="24" creationId="{F42EB60B-036E-8CD1-B23C-E63803501122}"/>
          </ac:picMkLst>
        </pc:picChg>
        <pc:picChg chg="add del mod">
          <ac:chgData name="Ahmed Mahmoud" userId="a520bb48-7c22-4e5d-98d7-2bd178c8dd0a" providerId="ADAL" clId="{FE30A5BE-E206-494A-8200-C7BEF68BA5B3}" dt="2024-10-03T19:54:36.543" v="2816" actId="34818"/>
          <ac:picMkLst>
            <pc:docMk/>
            <pc:sldMk cId="2543330256" sldId="263"/>
            <ac:picMk id="25" creationId="{F138662B-2BA8-5BCB-C938-CF14CC1EDB63}"/>
          </ac:picMkLst>
        </pc:picChg>
        <pc:picChg chg="add del mod">
          <ac:chgData name="Ahmed Mahmoud" userId="a520bb48-7c22-4e5d-98d7-2bd178c8dd0a" providerId="ADAL" clId="{FE30A5BE-E206-494A-8200-C7BEF68BA5B3}" dt="2024-10-03T19:58:05.233" v="2824" actId="34818"/>
          <ac:picMkLst>
            <pc:docMk/>
            <pc:sldMk cId="2543330256" sldId="263"/>
            <ac:picMk id="29" creationId="{857AA59D-7644-D9CD-B7BB-060953DD66BA}"/>
          </ac:picMkLst>
        </pc:picChg>
        <pc:cxnChg chg="add mod">
          <ac:chgData name="Ahmed Mahmoud" userId="a520bb48-7c22-4e5d-98d7-2bd178c8dd0a" providerId="ADAL" clId="{FE30A5BE-E206-494A-8200-C7BEF68BA5B3}" dt="2024-10-01T07:17:47.325" v="1164" actId="1035"/>
          <ac:cxnSpMkLst>
            <pc:docMk/>
            <pc:sldMk cId="2543330256" sldId="263"/>
            <ac:cxnSpMk id="5" creationId="{9F26E073-2461-BEB5-C91A-23CBF15BEBF0}"/>
          </ac:cxnSpMkLst>
        </pc:cxnChg>
        <pc:cxnChg chg="add mod">
          <ac:chgData name="Ahmed Mahmoud" userId="a520bb48-7c22-4e5d-98d7-2bd178c8dd0a" providerId="ADAL" clId="{FE30A5BE-E206-494A-8200-C7BEF68BA5B3}" dt="2024-10-01T07:17:47.325" v="1164" actId="1035"/>
          <ac:cxnSpMkLst>
            <pc:docMk/>
            <pc:sldMk cId="2543330256" sldId="263"/>
            <ac:cxnSpMk id="8" creationId="{67409BA1-36B4-F8BB-8738-6C69E3CD2008}"/>
          </ac:cxnSpMkLst>
        </pc:cxnChg>
        <pc:cxnChg chg="mod">
          <ac:chgData name="Ahmed Mahmoud" userId="a520bb48-7c22-4e5d-98d7-2bd178c8dd0a" providerId="ADAL" clId="{FE30A5BE-E206-494A-8200-C7BEF68BA5B3}" dt="2024-10-01T06:53:48.986" v="992" actId="1076"/>
          <ac:cxnSpMkLst>
            <pc:docMk/>
            <pc:sldMk cId="2543330256" sldId="263"/>
            <ac:cxnSpMk id="21" creationId="{D54B21DE-BD63-9786-4F59-586EAF0F79A8}"/>
          </ac:cxnSpMkLst>
        </pc:cxnChg>
        <pc:cxnChg chg="mod">
          <ac:chgData name="Ahmed Mahmoud" userId="a520bb48-7c22-4e5d-98d7-2bd178c8dd0a" providerId="ADAL" clId="{FE30A5BE-E206-494A-8200-C7BEF68BA5B3}" dt="2024-10-01T07:17:53" v="1165" actId="1035"/>
          <ac:cxnSpMkLst>
            <pc:docMk/>
            <pc:sldMk cId="2543330256" sldId="263"/>
            <ac:cxnSpMk id="26" creationId="{BEC78970-81C2-3E54-D332-490CE2D3B76C}"/>
          </ac:cxnSpMkLst>
        </pc:cxnChg>
        <pc:cxnChg chg="mod">
          <ac:chgData name="Ahmed Mahmoud" userId="a520bb48-7c22-4e5d-98d7-2bd178c8dd0a" providerId="ADAL" clId="{FE30A5BE-E206-494A-8200-C7BEF68BA5B3}" dt="2024-10-01T07:17:53" v="1165" actId="1035"/>
          <ac:cxnSpMkLst>
            <pc:docMk/>
            <pc:sldMk cId="2543330256" sldId="263"/>
            <ac:cxnSpMk id="27" creationId="{B5C3A16A-83EB-8541-62C1-2A98838CECF1}"/>
          </ac:cxnSpMkLst>
        </pc:cxnChg>
      </pc:sldChg>
      <pc:sldChg chg="addSp delSp modSp new mod ord modTransition">
        <pc:chgData name="Ahmed Mahmoud" userId="a520bb48-7c22-4e5d-98d7-2bd178c8dd0a" providerId="ADAL" clId="{FE30A5BE-E206-494A-8200-C7BEF68BA5B3}" dt="2024-10-03T19:59:03.950" v="2827"/>
        <pc:sldMkLst>
          <pc:docMk/>
          <pc:sldMk cId="1237321687" sldId="264"/>
        </pc:sldMkLst>
        <pc:spChg chg="mod">
          <ac:chgData name="Ahmed Mahmoud" userId="a520bb48-7c22-4e5d-98d7-2bd178c8dd0a" providerId="ADAL" clId="{FE30A5BE-E206-494A-8200-C7BEF68BA5B3}" dt="2024-10-01T07:26:30.767" v="1297" actId="113"/>
          <ac:spMkLst>
            <pc:docMk/>
            <pc:sldMk cId="1237321687" sldId="264"/>
            <ac:spMk id="2" creationId="{77537C93-8D81-7293-F7ED-BC83028F9BFA}"/>
          </ac:spMkLst>
        </pc:spChg>
        <pc:spChg chg="mod">
          <ac:chgData name="Ahmed Mahmoud" userId="a520bb48-7c22-4e5d-98d7-2bd178c8dd0a" providerId="ADAL" clId="{FE30A5BE-E206-494A-8200-C7BEF68BA5B3}" dt="2024-10-02T19:18:53.894" v="1933" actId="115"/>
          <ac:spMkLst>
            <pc:docMk/>
            <pc:sldMk cId="1237321687" sldId="264"/>
            <ac:spMk id="3" creationId="{78DAE6B4-5DDA-613C-404B-E0A8960B269B}"/>
          </ac:spMkLst>
        </pc:spChg>
        <pc:spChg chg="add mod">
          <ac:chgData name="Ahmed Mahmoud" userId="a520bb48-7c22-4e5d-98d7-2bd178c8dd0a" providerId="ADAL" clId="{FE30A5BE-E206-494A-8200-C7BEF68BA5B3}" dt="2024-10-02T19:03:42.139" v="1449" actId="207"/>
          <ac:spMkLst>
            <pc:docMk/>
            <pc:sldMk cId="1237321687" sldId="264"/>
            <ac:spMk id="5" creationId="{EE9F8C09-852E-4469-FA6D-F63F0916D27F}"/>
          </ac:spMkLst>
        </pc:spChg>
        <pc:picChg chg="add del mod">
          <ac:chgData name="Ahmed Mahmoud" userId="a520bb48-7c22-4e5d-98d7-2bd178c8dd0a" providerId="ADAL" clId="{FE30A5BE-E206-494A-8200-C7BEF68BA5B3}" dt="2024-10-03T19:52:12.923" v="2796" actId="34818"/>
          <ac:picMkLst>
            <pc:docMk/>
            <pc:sldMk cId="1237321687" sldId="264"/>
            <ac:picMk id="4" creationId="{59D123C8-97FF-7307-D5DC-F6B3956698E2}"/>
          </ac:picMkLst>
        </pc:picChg>
        <pc:picChg chg="add del mod">
          <ac:chgData name="Ahmed Mahmoud" userId="a520bb48-7c22-4e5d-98d7-2bd178c8dd0a" providerId="ADAL" clId="{FE30A5BE-E206-494A-8200-C7BEF68BA5B3}" dt="2024-10-03T19:53:17.339" v="2798" actId="34818"/>
          <ac:picMkLst>
            <pc:docMk/>
            <pc:sldMk cId="1237321687" sldId="264"/>
            <ac:picMk id="6" creationId="{09AA91DE-DACD-430A-3708-094D0F9D3324}"/>
          </ac:picMkLst>
        </pc:picChg>
        <pc:picChg chg="add del mod">
          <ac:chgData name="Ahmed Mahmoud" userId="a520bb48-7c22-4e5d-98d7-2bd178c8dd0a" providerId="ADAL" clId="{FE30A5BE-E206-494A-8200-C7BEF68BA5B3}" dt="2024-10-03T19:54:36.543" v="2816" actId="34818"/>
          <ac:picMkLst>
            <pc:docMk/>
            <pc:sldMk cId="1237321687" sldId="264"/>
            <ac:picMk id="7" creationId="{F83D1D7D-B201-A094-B00B-DF6882477911}"/>
          </ac:picMkLst>
        </pc:picChg>
        <pc:picChg chg="add del mod">
          <ac:chgData name="Ahmed Mahmoud" userId="a520bb48-7c22-4e5d-98d7-2bd178c8dd0a" providerId="ADAL" clId="{FE30A5BE-E206-494A-8200-C7BEF68BA5B3}" dt="2024-10-03T19:58:05.233" v="2824" actId="34818"/>
          <ac:picMkLst>
            <pc:docMk/>
            <pc:sldMk cId="1237321687" sldId="264"/>
            <ac:picMk id="8" creationId="{4F75D29C-FDE6-7CF8-DB3A-B3BB3D3B894D}"/>
          </ac:picMkLst>
        </pc:picChg>
      </pc:sldChg>
      <pc:sldChg chg="addSp delSp modSp new mod modTransition setBg chgLayout">
        <pc:chgData name="Ahmed Mahmoud" userId="a520bb48-7c22-4e5d-98d7-2bd178c8dd0a" providerId="ADAL" clId="{FE30A5BE-E206-494A-8200-C7BEF68BA5B3}" dt="2024-10-03T19:59:03.950" v="2827"/>
        <pc:sldMkLst>
          <pc:docMk/>
          <pc:sldMk cId="2212275798" sldId="265"/>
        </pc:sldMkLst>
        <pc:spChg chg="add mod">
          <ac:chgData name="Ahmed Mahmoud" userId="a520bb48-7c22-4e5d-98d7-2bd178c8dd0a" providerId="ADAL" clId="{FE30A5BE-E206-494A-8200-C7BEF68BA5B3}" dt="2024-10-02T18:55:53.964" v="1382" actId="20577"/>
          <ac:spMkLst>
            <pc:docMk/>
            <pc:sldMk cId="2212275798" sldId="265"/>
            <ac:spMk id="2" creationId="{6B0ED57A-29A3-120C-0489-21F3F72C44AB}"/>
          </ac:spMkLst>
        </pc:spChg>
        <pc:spChg chg="del">
          <ac:chgData name="Ahmed Mahmoud" userId="a520bb48-7c22-4e5d-98d7-2bd178c8dd0a" providerId="ADAL" clId="{FE30A5BE-E206-494A-8200-C7BEF68BA5B3}" dt="2024-10-02T02:32:53.656" v="1336" actId="478"/>
          <ac:spMkLst>
            <pc:docMk/>
            <pc:sldMk cId="2212275798" sldId="265"/>
            <ac:spMk id="2" creationId="{F465D5B0-3F6C-3780-AA20-432440B59FB3}"/>
          </ac:spMkLst>
        </pc:spChg>
        <pc:spChg chg="add mod">
          <ac:chgData name="Ahmed Mahmoud" userId="a520bb48-7c22-4e5d-98d7-2bd178c8dd0a" providerId="ADAL" clId="{FE30A5BE-E206-494A-8200-C7BEF68BA5B3}" dt="2024-10-02T20:47:21.013" v="2522" actId="12"/>
          <ac:spMkLst>
            <pc:docMk/>
            <pc:sldMk cId="2212275798" sldId="265"/>
            <ac:spMk id="3" creationId="{B4220E7B-65E6-0654-A7DF-BFEC3DE5560D}"/>
          </ac:spMkLst>
        </pc:spChg>
        <pc:spChg chg="del">
          <ac:chgData name="Ahmed Mahmoud" userId="a520bb48-7c22-4e5d-98d7-2bd178c8dd0a" providerId="ADAL" clId="{FE30A5BE-E206-494A-8200-C7BEF68BA5B3}" dt="2024-10-02T02:32:52.116" v="1335" actId="478"/>
          <ac:spMkLst>
            <pc:docMk/>
            <pc:sldMk cId="2212275798" sldId="265"/>
            <ac:spMk id="3" creationId="{BDF75F07-CE17-92F9-A3BD-8DB16445FAA4}"/>
          </ac:spMkLst>
        </pc:spChg>
        <pc:picChg chg="add del mod">
          <ac:chgData name="Ahmed Mahmoud" userId="a520bb48-7c22-4e5d-98d7-2bd178c8dd0a" providerId="ADAL" clId="{FE30A5BE-E206-494A-8200-C7BEF68BA5B3}" dt="2024-10-03T19:52:12.923" v="2796" actId="34818"/>
          <ac:picMkLst>
            <pc:docMk/>
            <pc:sldMk cId="2212275798" sldId="265"/>
            <ac:picMk id="4" creationId="{ABEFC283-F80C-9E96-0CA2-4491C539EB23}"/>
          </ac:picMkLst>
        </pc:picChg>
        <pc:picChg chg="add del mod">
          <ac:chgData name="Ahmed Mahmoud" userId="a520bb48-7c22-4e5d-98d7-2bd178c8dd0a" providerId="ADAL" clId="{FE30A5BE-E206-494A-8200-C7BEF68BA5B3}" dt="2024-10-03T19:53:17.339" v="2798" actId="34818"/>
          <ac:picMkLst>
            <pc:docMk/>
            <pc:sldMk cId="2212275798" sldId="265"/>
            <ac:picMk id="5" creationId="{6F91FBE7-A5D1-AD6E-D636-1E1D55C88BAF}"/>
          </ac:picMkLst>
        </pc:picChg>
        <pc:picChg chg="add del mod">
          <ac:chgData name="Ahmed Mahmoud" userId="a520bb48-7c22-4e5d-98d7-2bd178c8dd0a" providerId="ADAL" clId="{FE30A5BE-E206-494A-8200-C7BEF68BA5B3}" dt="2024-10-02T02:41:00.625" v="1367" actId="478"/>
          <ac:picMkLst>
            <pc:docMk/>
            <pc:sldMk cId="2212275798" sldId="265"/>
            <ac:picMk id="5" creationId="{C77233E7-AA08-B2AF-15FA-98368F1B9F33}"/>
          </ac:picMkLst>
        </pc:picChg>
        <pc:picChg chg="add del mod">
          <ac:chgData name="Ahmed Mahmoud" userId="a520bb48-7c22-4e5d-98d7-2bd178c8dd0a" providerId="ADAL" clId="{FE30A5BE-E206-494A-8200-C7BEF68BA5B3}" dt="2024-10-03T19:54:36.543" v="2816" actId="34818"/>
          <ac:picMkLst>
            <pc:docMk/>
            <pc:sldMk cId="2212275798" sldId="265"/>
            <ac:picMk id="6" creationId="{8D563C67-F983-310B-8C4C-38B147F4AF65}"/>
          </ac:picMkLst>
        </pc:picChg>
        <pc:picChg chg="add del mod">
          <ac:chgData name="Ahmed Mahmoud" userId="a520bb48-7c22-4e5d-98d7-2bd178c8dd0a" providerId="ADAL" clId="{FE30A5BE-E206-494A-8200-C7BEF68BA5B3}" dt="2024-10-03T19:58:05.233" v="2824" actId="34818"/>
          <ac:picMkLst>
            <pc:docMk/>
            <pc:sldMk cId="2212275798" sldId="265"/>
            <ac:picMk id="7" creationId="{463BB4EE-BA1B-101A-3A0B-5B538F4BF943}"/>
          </ac:picMkLst>
        </pc:picChg>
        <pc:picChg chg="add del mod">
          <ac:chgData name="Ahmed Mahmoud" userId="a520bb48-7c22-4e5d-98d7-2bd178c8dd0a" providerId="ADAL" clId="{FE30A5BE-E206-494A-8200-C7BEF68BA5B3}" dt="2024-10-02T02:37:56.115" v="1349" actId="478"/>
          <ac:picMkLst>
            <pc:docMk/>
            <pc:sldMk cId="2212275798" sldId="265"/>
            <ac:picMk id="7" creationId="{6E79F77B-F60A-A316-DB1E-5EBB5F20FDDC}"/>
          </ac:picMkLst>
        </pc:picChg>
        <pc:picChg chg="add del mod">
          <ac:chgData name="Ahmed Mahmoud" userId="a520bb48-7c22-4e5d-98d7-2bd178c8dd0a" providerId="ADAL" clId="{FE30A5BE-E206-494A-8200-C7BEF68BA5B3}" dt="2024-10-02T02:41:00.625" v="1367" actId="478"/>
          <ac:picMkLst>
            <pc:docMk/>
            <pc:sldMk cId="2212275798" sldId="265"/>
            <ac:picMk id="8" creationId="{C9C21388-6324-5863-9D54-39BF77173850}"/>
          </ac:picMkLst>
        </pc:picChg>
      </pc:sldChg>
      <pc:sldChg chg="addSp delSp modSp new mod modTransition delAnim modAnim">
        <pc:chgData name="Ahmed Mahmoud" userId="a520bb48-7c22-4e5d-98d7-2bd178c8dd0a" providerId="ADAL" clId="{FE30A5BE-E206-494A-8200-C7BEF68BA5B3}" dt="2024-10-13T05:32:51.761" v="3543" actId="207"/>
        <pc:sldMkLst>
          <pc:docMk/>
          <pc:sldMk cId="917189823" sldId="266"/>
        </pc:sldMkLst>
        <pc:spChg chg="del">
          <ac:chgData name="Ahmed Mahmoud" userId="a520bb48-7c22-4e5d-98d7-2bd178c8dd0a" providerId="ADAL" clId="{FE30A5BE-E206-494A-8200-C7BEF68BA5B3}" dt="2024-10-02T18:57:58.650" v="1392" actId="478"/>
          <ac:spMkLst>
            <pc:docMk/>
            <pc:sldMk cId="917189823" sldId="266"/>
            <ac:spMk id="2" creationId="{5C6052E1-AC3E-4747-D058-1BB5E9CA9162}"/>
          </ac:spMkLst>
        </pc:spChg>
        <pc:spChg chg="del">
          <ac:chgData name="Ahmed Mahmoud" userId="a520bb48-7c22-4e5d-98d7-2bd178c8dd0a" providerId="ADAL" clId="{FE30A5BE-E206-494A-8200-C7BEF68BA5B3}" dt="2024-10-02T18:57:56.639" v="1391" actId="478"/>
          <ac:spMkLst>
            <pc:docMk/>
            <pc:sldMk cId="917189823" sldId="266"/>
            <ac:spMk id="3" creationId="{14A67742-CEAD-0F94-A1FC-D39F4FBA0CBA}"/>
          </ac:spMkLst>
        </pc:spChg>
        <pc:spChg chg="add mod">
          <ac:chgData name="Ahmed Mahmoud" userId="a520bb48-7c22-4e5d-98d7-2bd178c8dd0a" providerId="ADAL" clId="{FE30A5BE-E206-494A-8200-C7BEF68BA5B3}" dt="2024-10-13T05:32:51.761" v="3543" actId="207"/>
          <ac:spMkLst>
            <pc:docMk/>
            <pc:sldMk cId="917189823" sldId="266"/>
            <ac:spMk id="7" creationId="{DBE64864-851F-5EFB-8CA7-174DB9726B7C}"/>
          </ac:spMkLst>
        </pc:spChg>
        <pc:spChg chg="add mod">
          <ac:chgData name="Ahmed Mahmoud" userId="a520bb48-7c22-4e5d-98d7-2bd178c8dd0a" providerId="ADAL" clId="{FE30A5BE-E206-494A-8200-C7BEF68BA5B3}" dt="2024-10-13T05:32:51.761" v="3543" actId="207"/>
          <ac:spMkLst>
            <pc:docMk/>
            <pc:sldMk cId="917189823" sldId="266"/>
            <ac:spMk id="11" creationId="{06E5A9C8-E649-2CBE-E1B1-4C520FAA989D}"/>
          </ac:spMkLst>
        </pc:spChg>
        <pc:spChg chg="add mod">
          <ac:chgData name="Ahmed Mahmoud" userId="a520bb48-7c22-4e5d-98d7-2bd178c8dd0a" providerId="ADAL" clId="{FE30A5BE-E206-494A-8200-C7BEF68BA5B3}" dt="2024-10-13T05:32:51.761" v="3543" actId="207"/>
          <ac:spMkLst>
            <pc:docMk/>
            <pc:sldMk cId="917189823" sldId="266"/>
            <ac:spMk id="13" creationId="{9C3F9009-18CB-BACE-C4ED-B82BC7FBCACA}"/>
          </ac:spMkLst>
        </pc:spChg>
        <pc:spChg chg="add mod">
          <ac:chgData name="Ahmed Mahmoud" userId="a520bb48-7c22-4e5d-98d7-2bd178c8dd0a" providerId="ADAL" clId="{FE30A5BE-E206-494A-8200-C7BEF68BA5B3}" dt="2024-10-13T05:32:51.761" v="3543" actId="207"/>
          <ac:spMkLst>
            <pc:docMk/>
            <pc:sldMk cId="917189823" sldId="266"/>
            <ac:spMk id="22" creationId="{445DEFE4-BD10-419E-995E-42DD2A04D910}"/>
          </ac:spMkLst>
        </pc:spChg>
        <pc:spChg chg="add mod">
          <ac:chgData name="Ahmed Mahmoud" userId="a520bb48-7c22-4e5d-98d7-2bd178c8dd0a" providerId="ADAL" clId="{FE30A5BE-E206-494A-8200-C7BEF68BA5B3}" dt="2024-10-13T05:32:51.761" v="3543" actId="207"/>
          <ac:spMkLst>
            <pc:docMk/>
            <pc:sldMk cId="917189823" sldId="266"/>
            <ac:spMk id="23" creationId="{2B06BFC5-76C5-83ED-1947-7DA9CAF7253F}"/>
          </ac:spMkLst>
        </pc:spChg>
        <pc:spChg chg="add del mod">
          <ac:chgData name="Ahmed Mahmoud" userId="a520bb48-7c22-4e5d-98d7-2bd178c8dd0a" providerId="ADAL" clId="{FE30A5BE-E206-494A-8200-C7BEF68BA5B3}" dt="2024-10-02T19:25:32.898" v="2115" actId="478"/>
          <ac:spMkLst>
            <pc:docMk/>
            <pc:sldMk cId="917189823" sldId="266"/>
            <ac:spMk id="31" creationId="{9A1FBE2E-DE8D-60AB-7F71-6BA7BD66F68D}"/>
          </ac:spMkLst>
        </pc:spChg>
        <pc:spChg chg="add del mod">
          <ac:chgData name="Ahmed Mahmoud" userId="a520bb48-7c22-4e5d-98d7-2bd178c8dd0a" providerId="ADAL" clId="{FE30A5BE-E206-494A-8200-C7BEF68BA5B3}" dt="2024-10-02T19:25:32.898" v="2115" actId="478"/>
          <ac:spMkLst>
            <pc:docMk/>
            <pc:sldMk cId="917189823" sldId="266"/>
            <ac:spMk id="32" creationId="{7FB2E8C1-3BCD-1271-3AD9-0E75B6EF9E5A}"/>
          </ac:spMkLst>
        </pc:spChg>
        <pc:picChg chg="add del mod">
          <ac:chgData name="Ahmed Mahmoud" userId="a520bb48-7c22-4e5d-98d7-2bd178c8dd0a" providerId="ADAL" clId="{FE30A5BE-E206-494A-8200-C7BEF68BA5B3}" dt="2024-10-03T19:52:12.923" v="2796" actId="34818"/>
          <ac:picMkLst>
            <pc:docMk/>
            <pc:sldMk cId="917189823" sldId="266"/>
            <ac:picMk id="2" creationId="{7DA46EE8-B973-708D-C634-CD7337A34F90}"/>
          </ac:picMkLst>
        </pc:picChg>
        <pc:picChg chg="add del mod">
          <ac:chgData name="Ahmed Mahmoud" userId="a520bb48-7c22-4e5d-98d7-2bd178c8dd0a" providerId="ADAL" clId="{FE30A5BE-E206-494A-8200-C7BEF68BA5B3}" dt="2024-10-03T19:53:17.339" v="2798" actId="34818"/>
          <ac:picMkLst>
            <pc:docMk/>
            <pc:sldMk cId="917189823" sldId="266"/>
            <ac:picMk id="3" creationId="{F13E5CC0-AEA6-F1E5-9B7A-6CEB032F3304}"/>
          </ac:picMkLst>
        </pc:picChg>
        <pc:picChg chg="add del mod">
          <ac:chgData name="Ahmed Mahmoud" userId="a520bb48-7c22-4e5d-98d7-2bd178c8dd0a" providerId="ADAL" clId="{FE30A5BE-E206-494A-8200-C7BEF68BA5B3}" dt="2024-10-03T19:54:36.543" v="2816" actId="34818"/>
          <ac:picMkLst>
            <pc:docMk/>
            <pc:sldMk cId="917189823" sldId="266"/>
            <ac:picMk id="4" creationId="{B47D236E-0CDB-7D46-3F2D-CEE7D8B4B2AC}"/>
          </ac:picMkLst>
        </pc:picChg>
        <pc:picChg chg="add del mod">
          <ac:chgData name="Ahmed Mahmoud" userId="a520bb48-7c22-4e5d-98d7-2bd178c8dd0a" providerId="ADAL" clId="{FE30A5BE-E206-494A-8200-C7BEF68BA5B3}" dt="2024-10-03T19:58:05.233" v="2824" actId="34818"/>
          <ac:picMkLst>
            <pc:docMk/>
            <pc:sldMk cId="917189823" sldId="266"/>
            <ac:picMk id="9" creationId="{2F28C8A3-E0F6-8837-3266-6D8E58A57ABD}"/>
          </ac:picMkLst>
        </pc:picChg>
        <pc:cxnChg chg="add mod">
          <ac:chgData name="Ahmed Mahmoud" userId="a520bb48-7c22-4e5d-98d7-2bd178c8dd0a" providerId="ADAL" clId="{FE30A5BE-E206-494A-8200-C7BEF68BA5B3}" dt="2024-10-02T19:15:19.172" v="1863" actId="208"/>
          <ac:cxnSpMkLst>
            <pc:docMk/>
            <pc:sldMk cId="917189823" sldId="266"/>
            <ac:cxnSpMk id="5" creationId="{70A27581-4425-6BEC-37B9-7357723A5CFA}"/>
          </ac:cxnSpMkLst>
        </pc:cxnChg>
        <pc:cxnChg chg="add mod">
          <ac:chgData name="Ahmed Mahmoud" userId="a520bb48-7c22-4e5d-98d7-2bd178c8dd0a" providerId="ADAL" clId="{FE30A5BE-E206-494A-8200-C7BEF68BA5B3}" dt="2024-10-02T19:08:12.039" v="1671" actId="208"/>
          <ac:cxnSpMkLst>
            <pc:docMk/>
            <pc:sldMk cId="917189823" sldId="266"/>
            <ac:cxnSpMk id="6" creationId="{E83CC412-98D5-3FFA-B875-DB22AE858815}"/>
          </ac:cxnSpMkLst>
        </pc:cxnChg>
        <pc:cxnChg chg="add mod">
          <ac:chgData name="Ahmed Mahmoud" userId="a520bb48-7c22-4e5d-98d7-2bd178c8dd0a" providerId="ADAL" clId="{FE30A5BE-E206-494A-8200-C7BEF68BA5B3}" dt="2024-10-02T21:18:18.863" v="2774" actId="208"/>
          <ac:cxnSpMkLst>
            <pc:docMk/>
            <pc:sldMk cId="917189823" sldId="266"/>
            <ac:cxnSpMk id="8" creationId="{70B4A9A5-20D5-28E2-5CA7-DA7352E3289D}"/>
          </ac:cxnSpMkLst>
        </pc:cxnChg>
        <pc:cxnChg chg="add mod">
          <ac:chgData name="Ahmed Mahmoud" userId="a520bb48-7c22-4e5d-98d7-2bd178c8dd0a" providerId="ADAL" clId="{FE30A5BE-E206-494A-8200-C7BEF68BA5B3}" dt="2024-10-02T19:10:00.279" v="1767" actId="208"/>
          <ac:cxnSpMkLst>
            <pc:docMk/>
            <pc:sldMk cId="917189823" sldId="266"/>
            <ac:cxnSpMk id="10" creationId="{D05DA056-99E8-A78F-0F54-2CBD7F2345AB}"/>
          </ac:cxnSpMkLst>
        </pc:cxnChg>
        <pc:cxnChg chg="add mod">
          <ac:chgData name="Ahmed Mahmoud" userId="a520bb48-7c22-4e5d-98d7-2bd178c8dd0a" providerId="ADAL" clId="{FE30A5BE-E206-494A-8200-C7BEF68BA5B3}" dt="2024-10-02T21:18:18.863" v="2774" actId="208"/>
          <ac:cxnSpMkLst>
            <pc:docMk/>
            <pc:sldMk cId="917189823" sldId="266"/>
            <ac:cxnSpMk id="12" creationId="{F1569BCD-2639-9E31-088C-CD6715727C08}"/>
          </ac:cxnSpMkLst>
        </pc:cxnChg>
        <pc:cxnChg chg="add mod">
          <ac:chgData name="Ahmed Mahmoud" userId="a520bb48-7c22-4e5d-98d7-2bd178c8dd0a" providerId="ADAL" clId="{FE30A5BE-E206-494A-8200-C7BEF68BA5B3}" dt="2024-10-02T21:18:18.863" v="2774" actId="208"/>
          <ac:cxnSpMkLst>
            <pc:docMk/>
            <pc:sldMk cId="917189823" sldId="266"/>
            <ac:cxnSpMk id="14" creationId="{EB8E2558-F3DA-2261-8F43-322E3EC1FE9A}"/>
          </ac:cxnSpMkLst>
        </pc:cxnChg>
        <pc:cxnChg chg="add mod">
          <ac:chgData name="Ahmed Mahmoud" userId="a520bb48-7c22-4e5d-98d7-2bd178c8dd0a" providerId="ADAL" clId="{FE30A5BE-E206-494A-8200-C7BEF68BA5B3}" dt="2024-10-02T19:28:07.761" v="2189" actId="1035"/>
          <ac:cxnSpMkLst>
            <pc:docMk/>
            <pc:sldMk cId="917189823" sldId="266"/>
            <ac:cxnSpMk id="17" creationId="{91151D4D-2C67-AA57-7F28-BFED3CD6F5B6}"/>
          </ac:cxnSpMkLst>
        </pc:cxnChg>
        <pc:cxnChg chg="add del mod">
          <ac:chgData name="Ahmed Mahmoud" userId="a520bb48-7c22-4e5d-98d7-2bd178c8dd0a" providerId="ADAL" clId="{FE30A5BE-E206-494A-8200-C7BEF68BA5B3}" dt="2024-10-02T19:06:43.301" v="1622" actId="478"/>
          <ac:cxnSpMkLst>
            <pc:docMk/>
            <pc:sldMk cId="917189823" sldId="266"/>
            <ac:cxnSpMk id="18" creationId="{8D6C2983-CFAF-3905-E6BC-EB5BD9680060}"/>
          </ac:cxnSpMkLst>
        </pc:cxnChg>
        <pc:cxnChg chg="add mod">
          <ac:chgData name="Ahmed Mahmoud" userId="a520bb48-7c22-4e5d-98d7-2bd178c8dd0a" providerId="ADAL" clId="{FE30A5BE-E206-494A-8200-C7BEF68BA5B3}" dt="2024-10-02T19:12:01.683" v="1790" actId="1076"/>
          <ac:cxnSpMkLst>
            <pc:docMk/>
            <pc:sldMk cId="917189823" sldId="266"/>
            <ac:cxnSpMk id="20" creationId="{72DA2FB3-E76A-E1BC-EEFA-87F526C254DA}"/>
          </ac:cxnSpMkLst>
        </pc:cxnChg>
      </pc:sldChg>
      <pc:sldChg chg="addSp delSp modSp new mod modTransition setBg">
        <pc:chgData name="Ahmed Mahmoud" userId="a520bb48-7c22-4e5d-98d7-2bd178c8dd0a" providerId="ADAL" clId="{FE30A5BE-E206-494A-8200-C7BEF68BA5B3}" dt="2024-10-03T19:59:03.950" v="2827"/>
        <pc:sldMkLst>
          <pc:docMk/>
          <pc:sldMk cId="739767898" sldId="267"/>
        </pc:sldMkLst>
        <pc:spChg chg="mod">
          <ac:chgData name="Ahmed Mahmoud" userId="a520bb48-7c22-4e5d-98d7-2bd178c8dd0a" providerId="ADAL" clId="{FE30A5BE-E206-494A-8200-C7BEF68BA5B3}" dt="2024-10-02T19:21:08.729" v="2034" actId="113"/>
          <ac:spMkLst>
            <pc:docMk/>
            <pc:sldMk cId="739767898" sldId="267"/>
            <ac:spMk id="2" creationId="{58F1ED1F-8544-02B8-AA64-9DC2F8F336DC}"/>
          </ac:spMkLst>
        </pc:spChg>
        <pc:spChg chg="mod">
          <ac:chgData name="Ahmed Mahmoud" userId="a520bb48-7c22-4e5d-98d7-2bd178c8dd0a" providerId="ADAL" clId="{FE30A5BE-E206-494A-8200-C7BEF68BA5B3}" dt="2024-10-02T19:31:47.444" v="2195" actId="20577"/>
          <ac:spMkLst>
            <pc:docMk/>
            <pc:sldMk cId="739767898" sldId="267"/>
            <ac:spMk id="3" creationId="{D3AE55E7-CD33-F998-FB39-E094969C6C17}"/>
          </ac:spMkLst>
        </pc:spChg>
        <pc:spChg chg="add mod">
          <ac:chgData name="Ahmed Mahmoud" userId="a520bb48-7c22-4e5d-98d7-2bd178c8dd0a" providerId="ADAL" clId="{FE30A5BE-E206-494A-8200-C7BEF68BA5B3}" dt="2024-10-03T19:53:22.038" v="2800" actId="207"/>
          <ac:spMkLst>
            <pc:docMk/>
            <pc:sldMk cId="739767898" sldId="267"/>
            <ac:spMk id="5" creationId="{8F443611-2901-DF36-2E9F-654DBF056C49}"/>
          </ac:spMkLst>
        </pc:spChg>
        <pc:picChg chg="add del mod">
          <ac:chgData name="Ahmed Mahmoud" userId="a520bb48-7c22-4e5d-98d7-2bd178c8dd0a" providerId="ADAL" clId="{FE30A5BE-E206-494A-8200-C7BEF68BA5B3}" dt="2024-10-02T20:11:33.185" v="2211" actId="478"/>
          <ac:picMkLst>
            <pc:docMk/>
            <pc:sldMk cId="739767898" sldId="267"/>
            <ac:picMk id="5" creationId="{7C31C02C-7488-CCF1-7415-7086E4DBDEC9}"/>
          </ac:picMkLst>
        </pc:picChg>
        <pc:picChg chg="add del mod">
          <ac:chgData name="Ahmed Mahmoud" userId="a520bb48-7c22-4e5d-98d7-2bd178c8dd0a" providerId="ADAL" clId="{FE30A5BE-E206-494A-8200-C7BEF68BA5B3}" dt="2024-10-03T19:52:12.923" v="2796" actId="34818"/>
          <ac:picMkLst>
            <pc:docMk/>
            <pc:sldMk cId="739767898" sldId="267"/>
            <ac:picMk id="6" creationId="{B9D1390E-4775-2787-5007-E9E5405EF12B}"/>
          </ac:picMkLst>
        </pc:picChg>
        <pc:picChg chg="add del mod">
          <ac:chgData name="Ahmed Mahmoud" userId="a520bb48-7c22-4e5d-98d7-2bd178c8dd0a" providerId="ADAL" clId="{FE30A5BE-E206-494A-8200-C7BEF68BA5B3}" dt="2024-10-02T20:12:24.364" v="2218" actId="478"/>
          <ac:picMkLst>
            <pc:docMk/>
            <pc:sldMk cId="739767898" sldId="267"/>
            <ac:picMk id="7" creationId="{40864BE9-A4BB-7FBC-237F-577D055CE135}"/>
          </ac:picMkLst>
        </pc:picChg>
        <pc:picChg chg="add del mod">
          <ac:chgData name="Ahmed Mahmoud" userId="a520bb48-7c22-4e5d-98d7-2bd178c8dd0a" providerId="ADAL" clId="{FE30A5BE-E206-494A-8200-C7BEF68BA5B3}" dt="2024-10-03T19:53:17.339" v="2798" actId="34818"/>
          <ac:picMkLst>
            <pc:docMk/>
            <pc:sldMk cId="739767898" sldId="267"/>
            <ac:picMk id="7" creationId="{60F2C624-F6F3-76FE-006F-F96672E5CE9E}"/>
          </ac:picMkLst>
        </pc:picChg>
        <pc:picChg chg="add del mod">
          <ac:chgData name="Ahmed Mahmoud" userId="a520bb48-7c22-4e5d-98d7-2bd178c8dd0a" providerId="ADAL" clId="{FE30A5BE-E206-494A-8200-C7BEF68BA5B3}" dt="2024-10-03T19:54:36.543" v="2816" actId="34818"/>
          <ac:picMkLst>
            <pc:docMk/>
            <pc:sldMk cId="739767898" sldId="267"/>
            <ac:picMk id="8" creationId="{93751B63-4401-D7E5-0760-C56584B7A5C3}"/>
          </ac:picMkLst>
        </pc:picChg>
        <pc:picChg chg="add del mod">
          <ac:chgData name="Ahmed Mahmoud" userId="a520bb48-7c22-4e5d-98d7-2bd178c8dd0a" providerId="ADAL" clId="{FE30A5BE-E206-494A-8200-C7BEF68BA5B3}" dt="2024-10-03T19:58:05.233" v="2824" actId="34818"/>
          <ac:picMkLst>
            <pc:docMk/>
            <pc:sldMk cId="739767898" sldId="267"/>
            <ac:picMk id="9" creationId="{2123106A-9E7C-A35E-2870-6C8E9B038CB1}"/>
          </ac:picMkLst>
        </pc:picChg>
      </pc:sldChg>
      <pc:sldChg chg="addSp delSp modSp new mod modTransition">
        <pc:chgData name="Ahmed Mahmoud" userId="a520bb48-7c22-4e5d-98d7-2bd178c8dd0a" providerId="ADAL" clId="{FE30A5BE-E206-494A-8200-C7BEF68BA5B3}" dt="2024-10-03T19:59:03.950" v="2827"/>
        <pc:sldMkLst>
          <pc:docMk/>
          <pc:sldMk cId="3745218942" sldId="268"/>
        </pc:sldMkLst>
        <pc:spChg chg="del">
          <ac:chgData name="Ahmed Mahmoud" userId="a520bb48-7c22-4e5d-98d7-2bd178c8dd0a" providerId="ADAL" clId="{FE30A5BE-E206-494A-8200-C7BEF68BA5B3}" dt="2024-10-02T20:12:37.087" v="2221" actId="478"/>
          <ac:spMkLst>
            <pc:docMk/>
            <pc:sldMk cId="3745218942" sldId="268"/>
            <ac:spMk id="2" creationId="{A50E6B19-A6A6-8074-2573-E8F9346200FB}"/>
          </ac:spMkLst>
        </pc:spChg>
        <pc:spChg chg="del">
          <ac:chgData name="Ahmed Mahmoud" userId="a520bb48-7c22-4e5d-98d7-2bd178c8dd0a" providerId="ADAL" clId="{FE30A5BE-E206-494A-8200-C7BEF68BA5B3}" dt="2024-10-02T20:12:33.898" v="2220" actId="478"/>
          <ac:spMkLst>
            <pc:docMk/>
            <pc:sldMk cId="3745218942" sldId="268"/>
            <ac:spMk id="3" creationId="{8937E0EC-868D-375F-B0A0-0AEF4B3A6474}"/>
          </ac:spMkLst>
        </pc:spChg>
        <pc:picChg chg="add del mod">
          <ac:chgData name="Ahmed Mahmoud" userId="a520bb48-7c22-4e5d-98d7-2bd178c8dd0a" providerId="ADAL" clId="{FE30A5BE-E206-494A-8200-C7BEF68BA5B3}" dt="2024-10-03T19:52:12.923" v="2796" actId="34818"/>
          <ac:picMkLst>
            <pc:docMk/>
            <pc:sldMk cId="3745218942" sldId="268"/>
            <ac:picMk id="2" creationId="{C0817916-F61C-FCE8-8DBF-84FEA2215ABB}"/>
          </ac:picMkLst>
        </pc:picChg>
        <pc:picChg chg="add del mod">
          <ac:chgData name="Ahmed Mahmoud" userId="a520bb48-7c22-4e5d-98d7-2bd178c8dd0a" providerId="ADAL" clId="{FE30A5BE-E206-494A-8200-C7BEF68BA5B3}" dt="2024-10-03T19:53:17.339" v="2798" actId="34818"/>
          <ac:picMkLst>
            <pc:docMk/>
            <pc:sldMk cId="3745218942" sldId="268"/>
            <ac:picMk id="3" creationId="{7E9827D5-21A4-BF3F-57C6-EFFC0018C7AB}"/>
          </ac:picMkLst>
        </pc:picChg>
        <pc:picChg chg="add del mod">
          <ac:chgData name="Ahmed Mahmoud" userId="a520bb48-7c22-4e5d-98d7-2bd178c8dd0a" providerId="ADAL" clId="{FE30A5BE-E206-494A-8200-C7BEF68BA5B3}" dt="2024-10-03T19:54:36.543" v="2816" actId="34818"/>
          <ac:picMkLst>
            <pc:docMk/>
            <pc:sldMk cId="3745218942" sldId="268"/>
            <ac:picMk id="4" creationId="{69595BF1-3CDE-16D3-EF74-0E57F996EE36}"/>
          </ac:picMkLst>
        </pc:picChg>
        <pc:picChg chg="add del">
          <ac:chgData name="Ahmed Mahmoud" userId="a520bb48-7c22-4e5d-98d7-2bd178c8dd0a" providerId="ADAL" clId="{FE30A5BE-E206-494A-8200-C7BEF68BA5B3}" dt="2024-10-02T20:13:53.861" v="2223" actId="478"/>
          <ac:picMkLst>
            <pc:docMk/>
            <pc:sldMk cId="3745218942" sldId="268"/>
            <ac:picMk id="5" creationId="{1D715911-C502-0169-4456-5E2A3B2F46C8}"/>
          </ac:picMkLst>
        </pc:picChg>
        <pc:picChg chg="add del mod">
          <ac:chgData name="Ahmed Mahmoud" userId="a520bb48-7c22-4e5d-98d7-2bd178c8dd0a" providerId="ADAL" clId="{FE30A5BE-E206-494A-8200-C7BEF68BA5B3}" dt="2024-10-03T19:58:05.233" v="2824" actId="34818"/>
          <ac:picMkLst>
            <pc:docMk/>
            <pc:sldMk cId="3745218942" sldId="268"/>
            <ac:picMk id="5" creationId="{D41BCCF4-5979-AD2B-EFEA-56BE89C0A378}"/>
          </ac:picMkLst>
        </pc:picChg>
        <pc:picChg chg="add del">
          <ac:chgData name="Ahmed Mahmoud" userId="a520bb48-7c22-4e5d-98d7-2bd178c8dd0a" providerId="ADAL" clId="{FE30A5BE-E206-494A-8200-C7BEF68BA5B3}" dt="2024-10-02T20:14:10.337" v="2225" actId="478"/>
          <ac:picMkLst>
            <pc:docMk/>
            <pc:sldMk cId="3745218942" sldId="268"/>
            <ac:picMk id="7" creationId="{48B10EE0-1C1E-98A2-7482-0D3416CC425D}"/>
          </ac:picMkLst>
        </pc:picChg>
        <pc:picChg chg="add">
          <ac:chgData name="Ahmed Mahmoud" userId="a520bb48-7c22-4e5d-98d7-2bd178c8dd0a" providerId="ADAL" clId="{FE30A5BE-E206-494A-8200-C7BEF68BA5B3}" dt="2024-10-02T20:14:11.024" v="2226" actId="22"/>
          <ac:picMkLst>
            <pc:docMk/>
            <pc:sldMk cId="3745218942" sldId="268"/>
            <ac:picMk id="9" creationId="{4E5387D6-1202-15D0-47B2-FE91CD3316D5}"/>
          </ac:picMkLst>
        </pc:picChg>
      </pc:sldChg>
      <pc:sldChg chg="addSp delSp modSp add mod ord modTransition">
        <pc:chgData name="Ahmed Mahmoud" userId="a520bb48-7c22-4e5d-98d7-2bd178c8dd0a" providerId="ADAL" clId="{FE30A5BE-E206-494A-8200-C7BEF68BA5B3}" dt="2024-10-13T05:33:03.108" v="3544" actId="207"/>
        <pc:sldMkLst>
          <pc:docMk/>
          <pc:sldMk cId="2464427664" sldId="269"/>
        </pc:sldMkLst>
        <pc:spChg chg="mod">
          <ac:chgData name="Ahmed Mahmoud" userId="a520bb48-7c22-4e5d-98d7-2bd178c8dd0a" providerId="ADAL" clId="{FE30A5BE-E206-494A-8200-C7BEF68BA5B3}" dt="2024-10-13T05:33:03.108" v="3544" actId="207"/>
          <ac:spMkLst>
            <pc:docMk/>
            <pc:sldMk cId="2464427664" sldId="269"/>
            <ac:spMk id="2" creationId="{58F1ED1F-8544-02B8-AA64-9DC2F8F336DC}"/>
          </ac:spMkLst>
        </pc:spChg>
        <pc:spChg chg="mod">
          <ac:chgData name="Ahmed Mahmoud" userId="a520bb48-7c22-4e5d-98d7-2bd178c8dd0a" providerId="ADAL" clId="{FE30A5BE-E206-494A-8200-C7BEF68BA5B3}" dt="2024-10-02T21:19:10.677" v="2776" actId="207"/>
          <ac:spMkLst>
            <pc:docMk/>
            <pc:sldMk cId="2464427664" sldId="269"/>
            <ac:spMk id="3" creationId="{D3AE55E7-CD33-F998-FB39-E094969C6C17}"/>
          </ac:spMkLst>
        </pc:spChg>
        <pc:picChg chg="add del mod">
          <ac:chgData name="Ahmed Mahmoud" userId="a520bb48-7c22-4e5d-98d7-2bd178c8dd0a" providerId="ADAL" clId="{FE30A5BE-E206-494A-8200-C7BEF68BA5B3}" dt="2024-10-03T19:52:12.923" v="2796" actId="34818"/>
          <ac:picMkLst>
            <pc:docMk/>
            <pc:sldMk cId="2464427664" sldId="269"/>
            <ac:picMk id="4" creationId="{14892CA2-DC60-EC3B-4CF2-697325A2BAB7}"/>
          </ac:picMkLst>
        </pc:picChg>
        <pc:picChg chg="add del mod">
          <ac:chgData name="Ahmed Mahmoud" userId="a520bb48-7c22-4e5d-98d7-2bd178c8dd0a" providerId="ADAL" clId="{FE30A5BE-E206-494A-8200-C7BEF68BA5B3}" dt="2024-10-03T19:53:17.339" v="2798" actId="34818"/>
          <ac:picMkLst>
            <pc:docMk/>
            <pc:sldMk cId="2464427664" sldId="269"/>
            <ac:picMk id="5" creationId="{99B74FA7-5AFA-56FD-2A4B-CB1C4C5DE957}"/>
          </ac:picMkLst>
        </pc:picChg>
        <pc:picChg chg="add del mod">
          <ac:chgData name="Ahmed Mahmoud" userId="a520bb48-7c22-4e5d-98d7-2bd178c8dd0a" providerId="ADAL" clId="{FE30A5BE-E206-494A-8200-C7BEF68BA5B3}" dt="2024-10-03T19:54:36.543" v="2816" actId="34818"/>
          <ac:picMkLst>
            <pc:docMk/>
            <pc:sldMk cId="2464427664" sldId="269"/>
            <ac:picMk id="6" creationId="{4229D15F-D8EE-A5D3-F4DD-6277BFD5E0B7}"/>
          </ac:picMkLst>
        </pc:picChg>
        <pc:picChg chg="add del mod">
          <ac:chgData name="Ahmed Mahmoud" userId="a520bb48-7c22-4e5d-98d7-2bd178c8dd0a" providerId="ADAL" clId="{FE30A5BE-E206-494A-8200-C7BEF68BA5B3}" dt="2024-10-03T19:58:05.233" v="2824" actId="34818"/>
          <ac:picMkLst>
            <pc:docMk/>
            <pc:sldMk cId="2464427664" sldId="269"/>
            <ac:picMk id="7" creationId="{6C68F9B8-9B5E-F902-0A0B-8AF134F4D3A1}"/>
          </ac:picMkLst>
        </pc:picChg>
      </pc:sldChg>
      <pc:sldChg chg="addSp delSp modSp new mod modTransition">
        <pc:chgData name="Ahmed Mahmoud" userId="a520bb48-7c22-4e5d-98d7-2bd178c8dd0a" providerId="ADAL" clId="{FE30A5BE-E206-494A-8200-C7BEF68BA5B3}" dt="2024-10-03T19:59:03.950" v="2827"/>
        <pc:sldMkLst>
          <pc:docMk/>
          <pc:sldMk cId="3314365147" sldId="270"/>
        </pc:sldMkLst>
        <pc:spChg chg="del">
          <ac:chgData name="Ahmed Mahmoud" userId="a520bb48-7c22-4e5d-98d7-2bd178c8dd0a" providerId="ADAL" clId="{FE30A5BE-E206-494A-8200-C7BEF68BA5B3}" dt="2024-10-02T20:43:29.330" v="2367" actId="478"/>
          <ac:spMkLst>
            <pc:docMk/>
            <pc:sldMk cId="3314365147" sldId="270"/>
            <ac:spMk id="2" creationId="{F07B309E-5EFC-32F3-161C-AEC8F12461D7}"/>
          </ac:spMkLst>
        </pc:spChg>
        <pc:spChg chg="del">
          <ac:chgData name="Ahmed Mahmoud" userId="a520bb48-7c22-4e5d-98d7-2bd178c8dd0a" providerId="ADAL" clId="{FE30A5BE-E206-494A-8200-C7BEF68BA5B3}" dt="2024-10-02T20:43:26.816" v="2366" actId="478"/>
          <ac:spMkLst>
            <pc:docMk/>
            <pc:sldMk cId="3314365147" sldId="270"/>
            <ac:spMk id="3" creationId="{CFED8972-3017-1EDF-720C-EEE5364EA0C2}"/>
          </ac:spMkLst>
        </pc:spChg>
        <pc:picChg chg="add del mod">
          <ac:chgData name="Ahmed Mahmoud" userId="a520bb48-7c22-4e5d-98d7-2bd178c8dd0a" providerId="ADAL" clId="{FE30A5BE-E206-494A-8200-C7BEF68BA5B3}" dt="2024-10-03T19:52:12.923" v="2796" actId="34818"/>
          <ac:picMkLst>
            <pc:docMk/>
            <pc:sldMk cId="3314365147" sldId="270"/>
            <ac:picMk id="2" creationId="{01A16E25-C007-ED9E-E6A5-1CA2CCEE592E}"/>
          </ac:picMkLst>
        </pc:picChg>
        <pc:picChg chg="add del mod">
          <ac:chgData name="Ahmed Mahmoud" userId="a520bb48-7c22-4e5d-98d7-2bd178c8dd0a" providerId="ADAL" clId="{FE30A5BE-E206-494A-8200-C7BEF68BA5B3}" dt="2024-10-03T19:53:17.339" v="2798" actId="34818"/>
          <ac:picMkLst>
            <pc:docMk/>
            <pc:sldMk cId="3314365147" sldId="270"/>
            <ac:picMk id="3" creationId="{BFE714E5-6F77-7D48-ED6B-36BE1393E3E6}"/>
          </ac:picMkLst>
        </pc:picChg>
        <pc:picChg chg="add del mod">
          <ac:chgData name="Ahmed Mahmoud" userId="a520bb48-7c22-4e5d-98d7-2bd178c8dd0a" providerId="ADAL" clId="{FE30A5BE-E206-494A-8200-C7BEF68BA5B3}" dt="2024-10-03T19:54:36.543" v="2816" actId="34818"/>
          <ac:picMkLst>
            <pc:docMk/>
            <pc:sldMk cId="3314365147" sldId="270"/>
            <ac:picMk id="4" creationId="{5BDA6D6B-C929-923A-C89E-1BB391B886F0}"/>
          </ac:picMkLst>
        </pc:picChg>
        <pc:picChg chg="add">
          <ac:chgData name="Ahmed Mahmoud" userId="a520bb48-7c22-4e5d-98d7-2bd178c8dd0a" providerId="ADAL" clId="{FE30A5BE-E206-494A-8200-C7BEF68BA5B3}" dt="2024-10-02T20:43:30.258" v="2368" actId="22"/>
          <ac:picMkLst>
            <pc:docMk/>
            <pc:sldMk cId="3314365147" sldId="270"/>
            <ac:picMk id="5" creationId="{B75EA02A-C4DE-CA5E-6250-18C2C78C7775}"/>
          </ac:picMkLst>
        </pc:picChg>
        <pc:picChg chg="add del mod">
          <ac:chgData name="Ahmed Mahmoud" userId="a520bb48-7c22-4e5d-98d7-2bd178c8dd0a" providerId="ADAL" clId="{FE30A5BE-E206-494A-8200-C7BEF68BA5B3}" dt="2024-10-03T19:58:05.233" v="2824" actId="34818"/>
          <ac:picMkLst>
            <pc:docMk/>
            <pc:sldMk cId="3314365147" sldId="270"/>
            <ac:picMk id="6" creationId="{39468BA7-A6A6-FC0E-F185-74B364B7D925}"/>
          </ac:picMkLst>
        </pc:picChg>
      </pc:sldChg>
      <pc:sldChg chg="addSp delSp modSp add mod ord modTransition">
        <pc:chgData name="Ahmed Mahmoud" userId="a520bb48-7c22-4e5d-98d7-2bd178c8dd0a" providerId="ADAL" clId="{FE30A5BE-E206-494A-8200-C7BEF68BA5B3}" dt="2024-10-03T19:59:03.950" v="2827"/>
        <pc:sldMkLst>
          <pc:docMk/>
          <pc:sldMk cId="1221394317" sldId="271"/>
        </pc:sldMkLst>
        <pc:spChg chg="mod">
          <ac:chgData name="Ahmed Mahmoud" userId="a520bb48-7c22-4e5d-98d7-2bd178c8dd0a" providerId="ADAL" clId="{FE30A5BE-E206-494A-8200-C7BEF68BA5B3}" dt="2024-10-02T21:11:50.011" v="2700" actId="20577"/>
          <ac:spMkLst>
            <pc:docMk/>
            <pc:sldMk cId="1221394317" sldId="271"/>
            <ac:spMk id="2" creationId="{58F1ED1F-8544-02B8-AA64-9DC2F8F336DC}"/>
          </ac:spMkLst>
        </pc:spChg>
        <pc:spChg chg="mod">
          <ac:chgData name="Ahmed Mahmoud" userId="a520bb48-7c22-4e5d-98d7-2bd178c8dd0a" providerId="ADAL" clId="{FE30A5BE-E206-494A-8200-C7BEF68BA5B3}" dt="2024-10-02T21:11:40.039" v="2697" actId="115"/>
          <ac:spMkLst>
            <pc:docMk/>
            <pc:sldMk cId="1221394317" sldId="271"/>
            <ac:spMk id="3" creationId="{D3AE55E7-CD33-F998-FB39-E094969C6C17}"/>
          </ac:spMkLst>
        </pc:spChg>
        <pc:picChg chg="add del mod">
          <ac:chgData name="Ahmed Mahmoud" userId="a520bb48-7c22-4e5d-98d7-2bd178c8dd0a" providerId="ADAL" clId="{FE30A5BE-E206-494A-8200-C7BEF68BA5B3}" dt="2024-10-03T19:52:12.923" v="2796" actId="34818"/>
          <ac:picMkLst>
            <pc:docMk/>
            <pc:sldMk cId="1221394317" sldId="271"/>
            <ac:picMk id="4" creationId="{FB78507F-E929-EEE8-A7C0-9CCE240C848C}"/>
          </ac:picMkLst>
        </pc:picChg>
        <pc:picChg chg="add del mod">
          <ac:chgData name="Ahmed Mahmoud" userId="a520bb48-7c22-4e5d-98d7-2bd178c8dd0a" providerId="ADAL" clId="{FE30A5BE-E206-494A-8200-C7BEF68BA5B3}" dt="2024-10-03T19:53:17.339" v="2798" actId="34818"/>
          <ac:picMkLst>
            <pc:docMk/>
            <pc:sldMk cId="1221394317" sldId="271"/>
            <ac:picMk id="5" creationId="{3E1C4633-2BA3-EA24-13A6-948AA04BA07F}"/>
          </ac:picMkLst>
        </pc:picChg>
        <pc:picChg chg="add del mod">
          <ac:chgData name="Ahmed Mahmoud" userId="a520bb48-7c22-4e5d-98d7-2bd178c8dd0a" providerId="ADAL" clId="{FE30A5BE-E206-494A-8200-C7BEF68BA5B3}" dt="2024-10-03T19:54:36.543" v="2816" actId="34818"/>
          <ac:picMkLst>
            <pc:docMk/>
            <pc:sldMk cId="1221394317" sldId="271"/>
            <ac:picMk id="6" creationId="{1F6D24A0-FF40-4F5D-8E3E-089BEFDF9338}"/>
          </ac:picMkLst>
        </pc:picChg>
        <pc:picChg chg="add del mod">
          <ac:chgData name="Ahmed Mahmoud" userId="a520bb48-7c22-4e5d-98d7-2bd178c8dd0a" providerId="ADAL" clId="{FE30A5BE-E206-494A-8200-C7BEF68BA5B3}" dt="2024-10-03T19:58:05.233" v="2824" actId="34818"/>
          <ac:picMkLst>
            <pc:docMk/>
            <pc:sldMk cId="1221394317" sldId="271"/>
            <ac:picMk id="7" creationId="{92B6F365-874E-C31F-69C4-1790860A48C5}"/>
          </ac:picMkLst>
        </pc:picChg>
      </pc:sldChg>
      <pc:sldChg chg="addSp delSp modSp add mod modTransition delAnim modAnim">
        <pc:chgData name="Ahmed Mahmoud" userId="a520bb48-7c22-4e5d-98d7-2bd178c8dd0a" providerId="ADAL" clId="{FE30A5BE-E206-494A-8200-C7BEF68BA5B3}" dt="2024-10-13T05:33:16.119" v="3545" actId="207"/>
        <pc:sldMkLst>
          <pc:docMk/>
          <pc:sldMk cId="452144125" sldId="272"/>
        </pc:sldMkLst>
        <pc:spChg chg="mod">
          <ac:chgData name="Ahmed Mahmoud" userId="a520bb48-7c22-4e5d-98d7-2bd178c8dd0a" providerId="ADAL" clId="{FE30A5BE-E206-494A-8200-C7BEF68BA5B3}" dt="2024-10-13T05:33:16.119" v="3545" actId="207"/>
          <ac:spMkLst>
            <pc:docMk/>
            <pc:sldMk cId="452144125" sldId="272"/>
            <ac:spMk id="7" creationId="{DBE64864-851F-5EFB-8CA7-174DB9726B7C}"/>
          </ac:spMkLst>
        </pc:spChg>
        <pc:spChg chg="mod">
          <ac:chgData name="Ahmed Mahmoud" userId="a520bb48-7c22-4e5d-98d7-2bd178c8dd0a" providerId="ADAL" clId="{FE30A5BE-E206-494A-8200-C7BEF68BA5B3}" dt="2024-10-13T05:33:16.119" v="3545" actId="207"/>
          <ac:spMkLst>
            <pc:docMk/>
            <pc:sldMk cId="452144125" sldId="272"/>
            <ac:spMk id="11" creationId="{06E5A9C8-E649-2CBE-E1B1-4C520FAA989D}"/>
          </ac:spMkLst>
        </pc:spChg>
        <pc:spChg chg="mod">
          <ac:chgData name="Ahmed Mahmoud" userId="a520bb48-7c22-4e5d-98d7-2bd178c8dd0a" providerId="ADAL" clId="{FE30A5BE-E206-494A-8200-C7BEF68BA5B3}" dt="2024-10-13T05:33:16.119" v="3545" actId="207"/>
          <ac:spMkLst>
            <pc:docMk/>
            <pc:sldMk cId="452144125" sldId="272"/>
            <ac:spMk id="13" creationId="{9C3F9009-18CB-BACE-C4ED-B82BC7FBCACA}"/>
          </ac:spMkLst>
        </pc:spChg>
        <pc:spChg chg="add mod">
          <ac:chgData name="Ahmed Mahmoud" userId="a520bb48-7c22-4e5d-98d7-2bd178c8dd0a" providerId="ADAL" clId="{FE30A5BE-E206-494A-8200-C7BEF68BA5B3}" dt="2024-10-13T05:33:16.119" v="3545" actId="207"/>
          <ac:spMkLst>
            <pc:docMk/>
            <pc:sldMk cId="452144125" sldId="272"/>
            <ac:spMk id="16" creationId="{B343D0D0-A38F-E892-5636-B9836BAAD2B4}"/>
          </ac:spMkLst>
        </pc:spChg>
        <pc:spChg chg="add mod">
          <ac:chgData name="Ahmed Mahmoud" userId="a520bb48-7c22-4e5d-98d7-2bd178c8dd0a" providerId="ADAL" clId="{FE30A5BE-E206-494A-8200-C7BEF68BA5B3}" dt="2024-10-02T21:16:13.299" v="2759" actId="313"/>
          <ac:spMkLst>
            <pc:docMk/>
            <pc:sldMk cId="452144125" sldId="272"/>
            <ac:spMk id="19" creationId="{CC00A678-2BD5-025E-43C3-BF7B28990C46}"/>
          </ac:spMkLst>
        </pc:spChg>
        <pc:spChg chg="mod">
          <ac:chgData name="Ahmed Mahmoud" userId="a520bb48-7c22-4e5d-98d7-2bd178c8dd0a" providerId="ADAL" clId="{FE30A5BE-E206-494A-8200-C7BEF68BA5B3}" dt="2024-10-13T05:33:16.119" v="3545" actId="207"/>
          <ac:spMkLst>
            <pc:docMk/>
            <pc:sldMk cId="452144125" sldId="272"/>
            <ac:spMk id="22" creationId="{445DEFE4-BD10-419E-995E-42DD2A04D910}"/>
          </ac:spMkLst>
        </pc:spChg>
        <pc:spChg chg="mod">
          <ac:chgData name="Ahmed Mahmoud" userId="a520bb48-7c22-4e5d-98d7-2bd178c8dd0a" providerId="ADAL" clId="{FE30A5BE-E206-494A-8200-C7BEF68BA5B3}" dt="2024-10-13T05:33:16.119" v="3545" actId="207"/>
          <ac:spMkLst>
            <pc:docMk/>
            <pc:sldMk cId="452144125" sldId="272"/>
            <ac:spMk id="23" creationId="{2B06BFC5-76C5-83ED-1947-7DA9CAF7253F}"/>
          </ac:spMkLst>
        </pc:spChg>
        <pc:picChg chg="add del mod">
          <ac:chgData name="Ahmed Mahmoud" userId="a520bb48-7c22-4e5d-98d7-2bd178c8dd0a" providerId="ADAL" clId="{FE30A5BE-E206-494A-8200-C7BEF68BA5B3}" dt="2024-10-03T19:52:12.923" v="2796" actId="34818"/>
          <ac:picMkLst>
            <pc:docMk/>
            <pc:sldMk cId="452144125" sldId="272"/>
            <ac:picMk id="3" creationId="{1FAAF32C-8C8C-AA73-7C15-9F5B4F270611}"/>
          </ac:picMkLst>
        </pc:picChg>
        <pc:picChg chg="add del mod">
          <ac:chgData name="Ahmed Mahmoud" userId="a520bb48-7c22-4e5d-98d7-2bd178c8dd0a" providerId="ADAL" clId="{FE30A5BE-E206-494A-8200-C7BEF68BA5B3}" dt="2024-10-03T19:53:17.339" v="2798" actId="34818"/>
          <ac:picMkLst>
            <pc:docMk/>
            <pc:sldMk cId="452144125" sldId="272"/>
            <ac:picMk id="4" creationId="{E680C928-A219-66C4-CF3C-FC934AFCFFF8}"/>
          </ac:picMkLst>
        </pc:picChg>
        <pc:picChg chg="add del mod">
          <ac:chgData name="Ahmed Mahmoud" userId="a520bb48-7c22-4e5d-98d7-2bd178c8dd0a" providerId="ADAL" clId="{FE30A5BE-E206-494A-8200-C7BEF68BA5B3}" dt="2024-10-03T19:54:36.543" v="2816" actId="34818"/>
          <ac:picMkLst>
            <pc:docMk/>
            <pc:sldMk cId="452144125" sldId="272"/>
            <ac:picMk id="15" creationId="{73935BEB-1333-D624-B9BA-9A38EEB68AF7}"/>
          </ac:picMkLst>
        </pc:picChg>
        <pc:picChg chg="add del mod">
          <ac:chgData name="Ahmed Mahmoud" userId="a520bb48-7c22-4e5d-98d7-2bd178c8dd0a" providerId="ADAL" clId="{FE30A5BE-E206-494A-8200-C7BEF68BA5B3}" dt="2024-10-03T19:58:05.233" v="2824" actId="34818"/>
          <ac:picMkLst>
            <pc:docMk/>
            <pc:sldMk cId="452144125" sldId="272"/>
            <ac:picMk id="18" creationId="{816DEAFE-F4F8-B908-43DC-0237F3EF6D09}"/>
          </ac:picMkLst>
        </pc:picChg>
        <pc:picChg chg="add del mod">
          <ac:chgData name="Ahmed Mahmoud" userId="a520bb48-7c22-4e5d-98d7-2bd178c8dd0a" providerId="ADAL" clId="{FE30A5BE-E206-494A-8200-C7BEF68BA5B3}" dt="2024-10-03T20:04:29.780" v="2829" actId="478"/>
          <ac:picMkLst>
            <pc:docMk/>
            <pc:sldMk cId="452144125" sldId="272"/>
            <ac:picMk id="21" creationId="{D51F387E-96B8-871E-A7A9-9C23210E1B19}"/>
          </ac:picMkLst>
        </pc:picChg>
        <pc:picChg chg="add del mod">
          <ac:chgData name="Ahmed Mahmoud" userId="a520bb48-7c22-4e5d-98d7-2bd178c8dd0a" providerId="ADAL" clId="{FE30A5BE-E206-494A-8200-C7BEF68BA5B3}" dt="2024-10-03T20:08:14.497" v="2831" actId="478"/>
          <ac:picMkLst>
            <pc:docMk/>
            <pc:sldMk cId="452144125" sldId="272"/>
            <ac:picMk id="24" creationId="{2500894C-6FCE-A6D1-7037-060D192AFB41}"/>
          </ac:picMkLst>
        </pc:picChg>
        <pc:cxnChg chg="add mod">
          <ac:chgData name="Ahmed Mahmoud" userId="a520bb48-7c22-4e5d-98d7-2bd178c8dd0a" providerId="ADAL" clId="{FE30A5BE-E206-494A-8200-C7BEF68BA5B3}" dt="2024-10-02T21:18:33.619" v="2775" actId="208"/>
          <ac:cxnSpMkLst>
            <pc:docMk/>
            <pc:sldMk cId="452144125" sldId="272"/>
            <ac:cxnSpMk id="2" creationId="{23249545-8691-0911-2047-8F3CA37440A7}"/>
          </ac:cxnSpMkLst>
        </pc:cxnChg>
        <pc:cxnChg chg="mod">
          <ac:chgData name="Ahmed Mahmoud" userId="a520bb48-7c22-4e5d-98d7-2bd178c8dd0a" providerId="ADAL" clId="{FE30A5BE-E206-494A-8200-C7BEF68BA5B3}" dt="2024-10-02T21:18:33.619" v="2775" actId="208"/>
          <ac:cxnSpMkLst>
            <pc:docMk/>
            <pc:sldMk cId="452144125" sldId="272"/>
            <ac:cxnSpMk id="8" creationId="{70B4A9A5-20D5-28E2-5CA7-DA7352E3289D}"/>
          </ac:cxnSpMkLst>
        </pc:cxnChg>
        <pc:cxnChg chg="add mod">
          <ac:chgData name="Ahmed Mahmoud" userId="a520bb48-7c22-4e5d-98d7-2bd178c8dd0a" providerId="ADAL" clId="{FE30A5BE-E206-494A-8200-C7BEF68BA5B3}" dt="2024-10-02T21:18:33.619" v="2775" actId="208"/>
          <ac:cxnSpMkLst>
            <pc:docMk/>
            <pc:sldMk cId="452144125" sldId="272"/>
            <ac:cxnSpMk id="9" creationId="{78741B36-4CB1-C844-4E1B-53E872F9E9FC}"/>
          </ac:cxnSpMkLst>
        </pc:cxnChg>
        <pc:cxnChg chg="mod">
          <ac:chgData name="Ahmed Mahmoud" userId="a520bb48-7c22-4e5d-98d7-2bd178c8dd0a" providerId="ADAL" clId="{FE30A5BE-E206-494A-8200-C7BEF68BA5B3}" dt="2024-10-02T21:18:33.619" v="2775" actId="208"/>
          <ac:cxnSpMkLst>
            <pc:docMk/>
            <pc:sldMk cId="452144125" sldId="272"/>
            <ac:cxnSpMk id="12" creationId="{F1569BCD-2639-9E31-088C-CD6715727C08}"/>
          </ac:cxnSpMkLst>
        </pc:cxnChg>
        <pc:cxnChg chg="mod">
          <ac:chgData name="Ahmed Mahmoud" userId="a520bb48-7c22-4e5d-98d7-2bd178c8dd0a" providerId="ADAL" clId="{FE30A5BE-E206-494A-8200-C7BEF68BA5B3}" dt="2024-10-02T21:18:33.619" v="2775" actId="208"/>
          <ac:cxnSpMkLst>
            <pc:docMk/>
            <pc:sldMk cId="452144125" sldId="272"/>
            <ac:cxnSpMk id="14" creationId="{EB8E2558-F3DA-2261-8F43-322E3EC1FE9A}"/>
          </ac:cxnSpMkLst>
        </pc:cxnChg>
      </pc:sldChg>
      <pc:sldChg chg="addSp delSp new mod">
        <pc:chgData name="Ahmed Mahmoud" userId="a520bb48-7c22-4e5d-98d7-2bd178c8dd0a" providerId="ADAL" clId="{FE30A5BE-E206-494A-8200-C7BEF68BA5B3}" dt="2024-10-03T21:51:45.802" v="2840" actId="22"/>
        <pc:sldMkLst>
          <pc:docMk/>
          <pc:sldMk cId="1627176645" sldId="273"/>
        </pc:sldMkLst>
        <pc:spChg chg="del">
          <ac:chgData name="Ahmed Mahmoud" userId="a520bb48-7c22-4e5d-98d7-2bd178c8dd0a" providerId="ADAL" clId="{FE30A5BE-E206-494A-8200-C7BEF68BA5B3}" dt="2024-10-03T21:51:42.140" v="2838" actId="478"/>
          <ac:spMkLst>
            <pc:docMk/>
            <pc:sldMk cId="1627176645" sldId="273"/>
            <ac:spMk id="2" creationId="{FE0CBDB7-F379-B281-DB98-365FF41E3C6E}"/>
          </ac:spMkLst>
        </pc:spChg>
        <pc:spChg chg="del">
          <ac:chgData name="Ahmed Mahmoud" userId="a520bb48-7c22-4e5d-98d7-2bd178c8dd0a" providerId="ADAL" clId="{FE30A5BE-E206-494A-8200-C7BEF68BA5B3}" dt="2024-10-03T21:51:45.174" v="2839" actId="478"/>
          <ac:spMkLst>
            <pc:docMk/>
            <pc:sldMk cId="1627176645" sldId="273"/>
            <ac:spMk id="3" creationId="{2C5591F2-9212-DA3F-6006-71EACA388282}"/>
          </ac:spMkLst>
        </pc:spChg>
        <pc:picChg chg="add">
          <ac:chgData name="Ahmed Mahmoud" userId="a520bb48-7c22-4e5d-98d7-2bd178c8dd0a" providerId="ADAL" clId="{FE30A5BE-E206-494A-8200-C7BEF68BA5B3}" dt="2024-10-03T21:51:45.802" v="2840" actId="22"/>
          <ac:picMkLst>
            <pc:docMk/>
            <pc:sldMk cId="1627176645" sldId="273"/>
            <ac:picMk id="5" creationId="{CEE83483-70EE-8DBE-91DB-CCDAF6ECCE5B}"/>
          </ac:picMkLst>
        </pc:picChg>
      </pc:sldChg>
      <pc:sldChg chg="delSp modSp new mod">
        <pc:chgData name="Ahmed Mahmoud" userId="a520bb48-7c22-4e5d-98d7-2bd178c8dd0a" providerId="ADAL" clId="{FE30A5BE-E206-494A-8200-C7BEF68BA5B3}" dt="2024-10-13T05:33:23.481" v="3546" actId="207"/>
        <pc:sldMkLst>
          <pc:docMk/>
          <pc:sldMk cId="486235831" sldId="274"/>
        </pc:sldMkLst>
        <pc:spChg chg="mod">
          <ac:chgData name="Ahmed Mahmoud" userId="a520bb48-7c22-4e5d-98d7-2bd178c8dd0a" providerId="ADAL" clId="{FE30A5BE-E206-494A-8200-C7BEF68BA5B3}" dt="2024-10-13T05:33:23.481" v="3546" actId="207"/>
          <ac:spMkLst>
            <pc:docMk/>
            <pc:sldMk cId="486235831" sldId="274"/>
            <ac:spMk id="2" creationId="{029D0A70-E2D5-6F3D-3AD5-2ED65BBC6170}"/>
          </ac:spMkLst>
        </pc:spChg>
        <pc:spChg chg="del">
          <ac:chgData name="Ahmed Mahmoud" userId="a520bb48-7c22-4e5d-98d7-2bd178c8dd0a" providerId="ADAL" clId="{FE30A5BE-E206-494A-8200-C7BEF68BA5B3}" dt="2024-10-03T21:52:03.022" v="2853" actId="478"/>
          <ac:spMkLst>
            <pc:docMk/>
            <pc:sldMk cId="486235831" sldId="274"/>
            <ac:spMk id="3" creationId="{E2BEFE7B-156F-C77A-CE68-E6261A37D664}"/>
          </ac:spMkLst>
        </pc:spChg>
      </pc:sldChg>
      <pc:sldChg chg="addSp delSp modSp add mod modTransition modAnim modShow">
        <pc:chgData name="Ahmed Mahmoud" userId="a520bb48-7c22-4e5d-98d7-2bd178c8dd0a" providerId="ADAL" clId="{FE30A5BE-E206-494A-8200-C7BEF68BA5B3}" dt="2024-10-13T06:02:15.966" v="3548" actId="729"/>
        <pc:sldMkLst>
          <pc:docMk/>
          <pc:sldMk cId="3068991237" sldId="275"/>
        </pc:sldMkLst>
        <pc:spChg chg="del">
          <ac:chgData name="Ahmed Mahmoud" userId="a520bb48-7c22-4e5d-98d7-2bd178c8dd0a" providerId="ADAL" clId="{FE30A5BE-E206-494A-8200-C7BEF68BA5B3}" dt="2024-10-09T00:15:14.165" v="2877" actId="478"/>
          <ac:spMkLst>
            <pc:docMk/>
            <pc:sldMk cId="3068991237" sldId="275"/>
            <ac:spMk id="2" creationId="{F79CEAA9-51AC-D800-89AD-4AED50B6B6ED}"/>
          </ac:spMkLst>
        </pc:spChg>
        <pc:spChg chg="del">
          <ac:chgData name="Ahmed Mahmoud" userId="a520bb48-7c22-4e5d-98d7-2bd178c8dd0a" providerId="ADAL" clId="{FE30A5BE-E206-494A-8200-C7BEF68BA5B3}" dt="2024-10-09T00:15:14.165" v="2877" actId="478"/>
          <ac:spMkLst>
            <pc:docMk/>
            <pc:sldMk cId="3068991237" sldId="275"/>
            <ac:spMk id="3" creationId="{9DF1C4D5-2E77-AAF9-2F8D-C749DA3E95B1}"/>
          </ac:spMkLst>
        </pc:spChg>
        <pc:spChg chg="del">
          <ac:chgData name="Ahmed Mahmoud" userId="a520bb48-7c22-4e5d-98d7-2bd178c8dd0a" providerId="ADAL" clId="{FE30A5BE-E206-494A-8200-C7BEF68BA5B3}" dt="2024-10-09T00:15:14.165" v="2877" actId="478"/>
          <ac:spMkLst>
            <pc:docMk/>
            <pc:sldMk cId="3068991237" sldId="275"/>
            <ac:spMk id="4" creationId="{F4497B63-4B24-0E17-7717-348E3ED6BD7B}"/>
          </ac:spMkLst>
        </pc:spChg>
        <pc:spChg chg="del">
          <ac:chgData name="Ahmed Mahmoud" userId="a520bb48-7c22-4e5d-98d7-2bd178c8dd0a" providerId="ADAL" clId="{FE30A5BE-E206-494A-8200-C7BEF68BA5B3}" dt="2024-10-09T00:15:14.165" v="2877" actId="478"/>
          <ac:spMkLst>
            <pc:docMk/>
            <pc:sldMk cId="3068991237" sldId="275"/>
            <ac:spMk id="6" creationId="{FCA0B954-6C64-DDBF-E79F-C5286C1B77AF}"/>
          </ac:spMkLst>
        </pc:spChg>
        <pc:spChg chg="del">
          <ac:chgData name="Ahmed Mahmoud" userId="a520bb48-7c22-4e5d-98d7-2bd178c8dd0a" providerId="ADAL" clId="{FE30A5BE-E206-494A-8200-C7BEF68BA5B3}" dt="2024-10-09T00:15:14.165" v="2877" actId="478"/>
          <ac:spMkLst>
            <pc:docMk/>
            <pc:sldMk cId="3068991237" sldId="275"/>
            <ac:spMk id="7" creationId="{32C4B666-6C49-C858-DF6C-A4B3B9B92391}"/>
          </ac:spMkLst>
        </pc:spChg>
        <pc:spChg chg="del">
          <ac:chgData name="Ahmed Mahmoud" userId="a520bb48-7c22-4e5d-98d7-2bd178c8dd0a" providerId="ADAL" clId="{FE30A5BE-E206-494A-8200-C7BEF68BA5B3}" dt="2024-10-09T00:15:14.165" v="2877" actId="478"/>
          <ac:spMkLst>
            <pc:docMk/>
            <pc:sldMk cId="3068991237" sldId="275"/>
            <ac:spMk id="9" creationId="{DB3AA535-0EA6-F7AD-A66C-1AEAFA5EB9C0}"/>
          </ac:spMkLst>
        </pc:spChg>
        <pc:spChg chg="del">
          <ac:chgData name="Ahmed Mahmoud" userId="a520bb48-7c22-4e5d-98d7-2bd178c8dd0a" providerId="ADAL" clId="{FE30A5BE-E206-494A-8200-C7BEF68BA5B3}" dt="2024-10-09T00:15:14.165" v="2877" actId="478"/>
          <ac:spMkLst>
            <pc:docMk/>
            <pc:sldMk cId="3068991237" sldId="275"/>
            <ac:spMk id="10" creationId="{017F65F9-A84D-8915-134C-F5C92B4EED5F}"/>
          </ac:spMkLst>
        </pc:spChg>
        <pc:spChg chg="del">
          <ac:chgData name="Ahmed Mahmoud" userId="a520bb48-7c22-4e5d-98d7-2bd178c8dd0a" providerId="ADAL" clId="{FE30A5BE-E206-494A-8200-C7BEF68BA5B3}" dt="2024-10-09T00:15:14.165" v="2877" actId="478"/>
          <ac:spMkLst>
            <pc:docMk/>
            <pc:sldMk cId="3068991237" sldId="275"/>
            <ac:spMk id="12" creationId="{85ECCFD5-69D2-C30A-DE58-B1178D2AE2A4}"/>
          </ac:spMkLst>
        </pc:spChg>
        <pc:spChg chg="del">
          <ac:chgData name="Ahmed Mahmoud" userId="a520bb48-7c22-4e5d-98d7-2bd178c8dd0a" providerId="ADAL" clId="{FE30A5BE-E206-494A-8200-C7BEF68BA5B3}" dt="2024-10-09T00:15:14.165" v="2877" actId="478"/>
          <ac:spMkLst>
            <pc:docMk/>
            <pc:sldMk cId="3068991237" sldId="275"/>
            <ac:spMk id="13" creationId="{6C90D8D1-32C6-56DE-0946-977B5FE19327}"/>
          </ac:spMkLst>
        </pc:spChg>
        <pc:spChg chg="del">
          <ac:chgData name="Ahmed Mahmoud" userId="a520bb48-7c22-4e5d-98d7-2bd178c8dd0a" providerId="ADAL" clId="{FE30A5BE-E206-494A-8200-C7BEF68BA5B3}" dt="2024-10-09T00:15:14.165" v="2877" actId="478"/>
          <ac:spMkLst>
            <pc:docMk/>
            <pc:sldMk cId="3068991237" sldId="275"/>
            <ac:spMk id="14" creationId="{F77BB4DD-F322-0B18-B4C0-AD8DCFDF887E}"/>
          </ac:spMkLst>
        </pc:spChg>
        <pc:spChg chg="del">
          <ac:chgData name="Ahmed Mahmoud" userId="a520bb48-7c22-4e5d-98d7-2bd178c8dd0a" providerId="ADAL" clId="{FE30A5BE-E206-494A-8200-C7BEF68BA5B3}" dt="2024-10-09T00:15:14.165" v="2877" actId="478"/>
          <ac:spMkLst>
            <pc:docMk/>
            <pc:sldMk cId="3068991237" sldId="275"/>
            <ac:spMk id="16" creationId="{32BFE963-FEFA-8154-7D37-CCEE697FB11F}"/>
          </ac:spMkLst>
        </pc:spChg>
        <pc:spChg chg="del">
          <ac:chgData name="Ahmed Mahmoud" userId="a520bb48-7c22-4e5d-98d7-2bd178c8dd0a" providerId="ADAL" clId="{FE30A5BE-E206-494A-8200-C7BEF68BA5B3}" dt="2024-10-09T00:15:14.165" v="2877" actId="478"/>
          <ac:spMkLst>
            <pc:docMk/>
            <pc:sldMk cId="3068991237" sldId="275"/>
            <ac:spMk id="17" creationId="{71B2D8B0-EB39-91B7-BC7B-B731C78CA1D3}"/>
          </ac:spMkLst>
        </pc:spChg>
        <pc:spChg chg="del">
          <ac:chgData name="Ahmed Mahmoud" userId="a520bb48-7c22-4e5d-98d7-2bd178c8dd0a" providerId="ADAL" clId="{FE30A5BE-E206-494A-8200-C7BEF68BA5B3}" dt="2024-10-09T00:15:14.165" v="2877" actId="478"/>
          <ac:spMkLst>
            <pc:docMk/>
            <pc:sldMk cId="3068991237" sldId="275"/>
            <ac:spMk id="18" creationId="{9C8EBF17-C930-AE7B-4FF5-329DA61CCF90}"/>
          </ac:spMkLst>
        </pc:spChg>
        <pc:spChg chg="del">
          <ac:chgData name="Ahmed Mahmoud" userId="a520bb48-7c22-4e5d-98d7-2bd178c8dd0a" providerId="ADAL" clId="{FE30A5BE-E206-494A-8200-C7BEF68BA5B3}" dt="2024-10-09T00:15:14.165" v="2877" actId="478"/>
          <ac:spMkLst>
            <pc:docMk/>
            <pc:sldMk cId="3068991237" sldId="275"/>
            <ac:spMk id="19" creationId="{54B0DF44-7342-BBC4-E0D0-60CA70081430}"/>
          </ac:spMkLst>
        </pc:spChg>
        <pc:spChg chg="del">
          <ac:chgData name="Ahmed Mahmoud" userId="a520bb48-7c22-4e5d-98d7-2bd178c8dd0a" providerId="ADAL" clId="{FE30A5BE-E206-494A-8200-C7BEF68BA5B3}" dt="2024-10-09T00:15:14.165" v="2877" actId="478"/>
          <ac:spMkLst>
            <pc:docMk/>
            <pc:sldMk cId="3068991237" sldId="275"/>
            <ac:spMk id="20" creationId="{A4412AEA-F436-56B8-AA2C-218D3092A0E3}"/>
          </ac:spMkLst>
        </pc:spChg>
        <pc:spChg chg="del">
          <ac:chgData name="Ahmed Mahmoud" userId="a520bb48-7c22-4e5d-98d7-2bd178c8dd0a" providerId="ADAL" clId="{FE30A5BE-E206-494A-8200-C7BEF68BA5B3}" dt="2024-10-09T00:15:14.165" v="2877" actId="478"/>
          <ac:spMkLst>
            <pc:docMk/>
            <pc:sldMk cId="3068991237" sldId="275"/>
            <ac:spMk id="22" creationId="{08000C37-1E5D-4EEC-2990-67D5EC3F20B5}"/>
          </ac:spMkLst>
        </pc:spChg>
        <pc:spChg chg="add mod">
          <ac:chgData name="Ahmed Mahmoud" userId="a520bb48-7c22-4e5d-98d7-2bd178c8dd0a" providerId="ADAL" clId="{FE30A5BE-E206-494A-8200-C7BEF68BA5B3}" dt="2024-10-09T00:20:56.812" v="2978" actId="403"/>
          <ac:spMkLst>
            <pc:docMk/>
            <pc:sldMk cId="3068991237" sldId="275"/>
            <ac:spMk id="23" creationId="{0E06AFCF-B1A0-BECD-A638-EA2648D531A0}"/>
          </ac:spMkLst>
        </pc:spChg>
        <pc:spChg chg="add mod">
          <ac:chgData name="Ahmed Mahmoud" userId="a520bb48-7c22-4e5d-98d7-2bd178c8dd0a" providerId="ADAL" clId="{FE30A5BE-E206-494A-8200-C7BEF68BA5B3}" dt="2024-10-09T00:32:51.336" v="3160" actId="207"/>
          <ac:spMkLst>
            <pc:docMk/>
            <pc:sldMk cId="3068991237" sldId="275"/>
            <ac:spMk id="24" creationId="{FAE389A7-ED0D-1C66-C112-FE470FE17BDF}"/>
          </ac:spMkLst>
        </pc:spChg>
        <pc:spChg chg="add mod">
          <ac:chgData name="Ahmed Mahmoud" userId="a520bb48-7c22-4e5d-98d7-2bd178c8dd0a" providerId="ADAL" clId="{FE30A5BE-E206-494A-8200-C7BEF68BA5B3}" dt="2024-10-09T00:32:43.541" v="3159" actId="207"/>
          <ac:spMkLst>
            <pc:docMk/>
            <pc:sldMk cId="3068991237" sldId="275"/>
            <ac:spMk id="25" creationId="{2F40A77F-AC8B-DB8F-3D17-C8BAC1F836F9}"/>
          </ac:spMkLst>
        </pc:spChg>
        <pc:spChg chg="del">
          <ac:chgData name="Ahmed Mahmoud" userId="a520bb48-7c22-4e5d-98d7-2bd178c8dd0a" providerId="ADAL" clId="{FE30A5BE-E206-494A-8200-C7BEF68BA5B3}" dt="2024-10-09T00:15:14.165" v="2877" actId="478"/>
          <ac:spMkLst>
            <pc:docMk/>
            <pc:sldMk cId="3068991237" sldId="275"/>
            <ac:spMk id="28" creationId="{F1C6F87A-0285-0A4A-D5DD-FC481C8D6C85}"/>
          </ac:spMkLst>
        </pc:spChg>
        <pc:spChg chg="add mod">
          <ac:chgData name="Ahmed Mahmoud" userId="a520bb48-7c22-4e5d-98d7-2bd178c8dd0a" providerId="ADAL" clId="{FE30A5BE-E206-494A-8200-C7BEF68BA5B3}" dt="2024-10-09T00:32:36.817" v="3158" actId="207"/>
          <ac:spMkLst>
            <pc:docMk/>
            <pc:sldMk cId="3068991237" sldId="275"/>
            <ac:spMk id="29" creationId="{B1AF21BB-50C7-B64E-6508-9EDE459E633E}"/>
          </ac:spMkLst>
        </pc:spChg>
        <pc:spChg chg="add mod">
          <ac:chgData name="Ahmed Mahmoud" userId="a520bb48-7c22-4e5d-98d7-2bd178c8dd0a" providerId="ADAL" clId="{FE30A5BE-E206-494A-8200-C7BEF68BA5B3}" dt="2024-10-09T00:34:07.922" v="3164" actId="207"/>
          <ac:spMkLst>
            <pc:docMk/>
            <pc:sldMk cId="3068991237" sldId="275"/>
            <ac:spMk id="30" creationId="{4AAF88BF-92FE-F458-90BE-3D9A1B23A485}"/>
          </ac:spMkLst>
        </pc:spChg>
        <pc:spChg chg="mod">
          <ac:chgData name="Ahmed Mahmoud" userId="a520bb48-7c22-4e5d-98d7-2bd178c8dd0a" providerId="ADAL" clId="{FE30A5BE-E206-494A-8200-C7BEF68BA5B3}" dt="2024-10-09T00:20:06.287" v="2957" actId="571"/>
          <ac:spMkLst>
            <pc:docMk/>
            <pc:sldMk cId="3068991237" sldId="275"/>
            <ac:spMk id="33" creationId="{ADA680BA-D954-14B5-D5C6-FFE4952BF3AE}"/>
          </ac:spMkLst>
        </pc:spChg>
        <pc:spChg chg="mod">
          <ac:chgData name="Ahmed Mahmoud" userId="a520bb48-7c22-4e5d-98d7-2bd178c8dd0a" providerId="ADAL" clId="{FE30A5BE-E206-494A-8200-C7BEF68BA5B3}" dt="2024-10-09T00:20:06.287" v="2957" actId="571"/>
          <ac:spMkLst>
            <pc:docMk/>
            <pc:sldMk cId="3068991237" sldId="275"/>
            <ac:spMk id="34" creationId="{19967660-BAE2-B689-FCAB-AE220B3ED679}"/>
          </ac:spMkLst>
        </pc:spChg>
        <pc:spChg chg="mod">
          <ac:chgData name="Ahmed Mahmoud" userId="a520bb48-7c22-4e5d-98d7-2bd178c8dd0a" providerId="ADAL" clId="{FE30A5BE-E206-494A-8200-C7BEF68BA5B3}" dt="2024-10-09T00:20:06.287" v="2957" actId="571"/>
          <ac:spMkLst>
            <pc:docMk/>
            <pc:sldMk cId="3068991237" sldId="275"/>
            <ac:spMk id="35" creationId="{BC15BD66-4341-33BB-40B5-993FF0F886A7}"/>
          </ac:spMkLst>
        </pc:spChg>
        <pc:spChg chg="mod">
          <ac:chgData name="Ahmed Mahmoud" userId="a520bb48-7c22-4e5d-98d7-2bd178c8dd0a" providerId="ADAL" clId="{FE30A5BE-E206-494A-8200-C7BEF68BA5B3}" dt="2024-10-09T00:20:06.287" v="2957" actId="571"/>
          <ac:spMkLst>
            <pc:docMk/>
            <pc:sldMk cId="3068991237" sldId="275"/>
            <ac:spMk id="36" creationId="{B0672CB8-D077-ED33-241F-DFE9697FBAB4}"/>
          </ac:spMkLst>
        </pc:spChg>
        <pc:spChg chg="mod">
          <ac:chgData name="Ahmed Mahmoud" userId="a520bb48-7c22-4e5d-98d7-2bd178c8dd0a" providerId="ADAL" clId="{FE30A5BE-E206-494A-8200-C7BEF68BA5B3}" dt="2024-10-09T00:20:06.287" v="2957" actId="571"/>
          <ac:spMkLst>
            <pc:docMk/>
            <pc:sldMk cId="3068991237" sldId="275"/>
            <ac:spMk id="37" creationId="{02F3AFAA-3F17-DF2D-437C-2A326DC36554}"/>
          </ac:spMkLst>
        </pc:spChg>
        <pc:spChg chg="add mod">
          <ac:chgData name="Ahmed Mahmoud" userId="a520bb48-7c22-4e5d-98d7-2bd178c8dd0a" providerId="ADAL" clId="{FE30A5BE-E206-494A-8200-C7BEF68BA5B3}" dt="2024-10-09T00:33:26.812" v="3162" actId="164"/>
          <ac:spMkLst>
            <pc:docMk/>
            <pc:sldMk cId="3068991237" sldId="275"/>
            <ac:spMk id="38" creationId="{171EEF16-1E32-EAA0-55B6-DECA2945CA10}"/>
          </ac:spMkLst>
        </pc:spChg>
        <pc:spChg chg="add mod">
          <ac:chgData name="Ahmed Mahmoud" userId="a520bb48-7c22-4e5d-98d7-2bd178c8dd0a" providerId="ADAL" clId="{FE30A5BE-E206-494A-8200-C7BEF68BA5B3}" dt="2024-10-09T00:33:26.812" v="3162" actId="164"/>
          <ac:spMkLst>
            <pc:docMk/>
            <pc:sldMk cId="3068991237" sldId="275"/>
            <ac:spMk id="39" creationId="{D3B322E7-F674-6815-BDB5-36332B127A89}"/>
          </ac:spMkLst>
        </pc:spChg>
        <pc:spChg chg="add mod">
          <ac:chgData name="Ahmed Mahmoud" userId="a520bb48-7c22-4e5d-98d7-2bd178c8dd0a" providerId="ADAL" clId="{FE30A5BE-E206-494A-8200-C7BEF68BA5B3}" dt="2024-10-09T00:33:26.812" v="3162" actId="164"/>
          <ac:spMkLst>
            <pc:docMk/>
            <pc:sldMk cId="3068991237" sldId="275"/>
            <ac:spMk id="40" creationId="{57A12206-3AFD-C86F-17D4-CAF09373C38E}"/>
          </ac:spMkLst>
        </pc:spChg>
        <pc:spChg chg="add mod">
          <ac:chgData name="Ahmed Mahmoud" userId="a520bb48-7c22-4e5d-98d7-2bd178c8dd0a" providerId="ADAL" clId="{FE30A5BE-E206-494A-8200-C7BEF68BA5B3}" dt="2024-10-09T00:33:26.812" v="3162" actId="164"/>
          <ac:spMkLst>
            <pc:docMk/>
            <pc:sldMk cId="3068991237" sldId="275"/>
            <ac:spMk id="41" creationId="{D091F1D9-F440-963C-54E1-30CEBF11B749}"/>
          </ac:spMkLst>
        </pc:spChg>
        <pc:spChg chg="add mod">
          <ac:chgData name="Ahmed Mahmoud" userId="a520bb48-7c22-4e5d-98d7-2bd178c8dd0a" providerId="ADAL" clId="{FE30A5BE-E206-494A-8200-C7BEF68BA5B3}" dt="2024-10-09T00:33:26.812" v="3162" actId="164"/>
          <ac:spMkLst>
            <pc:docMk/>
            <pc:sldMk cId="3068991237" sldId="275"/>
            <ac:spMk id="42" creationId="{BB26F1E9-8482-96CE-D4E6-ED96A0A5BD8B}"/>
          </ac:spMkLst>
        </pc:spChg>
        <pc:spChg chg="add mod">
          <ac:chgData name="Ahmed Mahmoud" userId="a520bb48-7c22-4e5d-98d7-2bd178c8dd0a" providerId="ADAL" clId="{FE30A5BE-E206-494A-8200-C7BEF68BA5B3}" dt="2024-10-09T00:33:26.812" v="3162" actId="164"/>
          <ac:spMkLst>
            <pc:docMk/>
            <pc:sldMk cId="3068991237" sldId="275"/>
            <ac:spMk id="43" creationId="{2B920881-4028-6A0E-237D-2BA772F9EE36}"/>
          </ac:spMkLst>
        </pc:spChg>
        <pc:spChg chg="add mod">
          <ac:chgData name="Ahmed Mahmoud" userId="a520bb48-7c22-4e5d-98d7-2bd178c8dd0a" providerId="ADAL" clId="{FE30A5BE-E206-494A-8200-C7BEF68BA5B3}" dt="2024-10-09T00:33:26.812" v="3162" actId="164"/>
          <ac:spMkLst>
            <pc:docMk/>
            <pc:sldMk cId="3068991237" sldId="275"/>
            <ac:spMk id="44" creationId="{E1ED06D9-FE43-6563-4A61-8ED3370DA58C}"/>
          </ac:spMkLst>
        </pc:spChg>
        <pc:spChg chg="add del mod">
          <ac:chgData name="Ahmed Mahmoud" userId="a520bb48-7c22-4e5d-98d7-2bd178c8dd0a" providerId="ADAL" clId="{FE30A5BE-E206-494A-8200-C7BEF68BA5B3}" dt="2024-10-09T00:33:26.812" v="3162" actId="164"/>
          <ac:spMkLst>
            <pc:docMk/>
            <pc:sldMk cId="3068991237" sldId="275"/>
            <ac:spMk id="45" creationId="{B8A9E53A-7F83-6F74-BA65-52669A88B631}"/>
          </ac:spMkLst>
        </pc:spChg>
        <pc:spChg chg="add mod">
          <ac:chgData name="Ahmed Mahmoud" userId="a520bb48-7c22-4e5d-98d7-2bd178c8dd0a" providerId="ADAL" clId="{FE30A5BE-E206-494A-8200-C7BEF68BA5B3}" dt="2024-10-09T00:33:26.812" v="3162" actId="164"/>
          <ac:spMkLst>
            <pc:docMk/>
            <pc:sldMk cId="3068991237" sldId="275"/>
            <ac:spMk id="48" creationId="{6C641D20-C50B-64C7-363D-D4C65DC4D160}"/>
          </ac:spMkLst>
        </pc:spChg>
        <pc:spChg chg="add mod">
          <ac:chgData name="Ahmed Mahmoud" userId="a520bb48-7c22-4e5d-98d7-2bd178c8dd0a" providerId="ADAL" clId="{FE30A5BE-E206-494A-8200-C7BEF68BA5B3}" dt="2024-10-09T00:33:26.812" v="3162" actId="164"/>
          <ac:spMkLst>
            <pc:docMk/>
            <pc:sldMk cId="3068991237" sldId="275"/>
            <ac:spMk id="49" creationId="{2D5052F5-8CA8-FB17-4577-8DB8B4030CCE}"/>
          </ac:spMkLst>
        </pc:spChg>
        <pc:spChg chg="add mod">
          <ac:chgData name="Ahmed Mahmoud" userId="a520bb48-7c22-4e5d-98d7-2bd178c8dd0a" providerId="ADAL" clId="{FE30A5BE-E206-494A-8200-C7BEF68BA5B3}" dt="2024-10-09T00:33:26.812" v="3162" actId="164"/>
          <ac:spMkLst>
            <pc:docMk/>
            <pc:sldMk cId="3068991237" sldId="275"/>
            <ac:spMk id="50" creationId="{4A3E8CFF-1650-799D-6969-C6E9BFC22D7A}"/>
          </ac:spMkLst>
        </pc:spChg>
        <pc:grpChg chg="add mod">
          <ac:chgData name="Ahmed Mahmoud" userId="a520bb48-7c22-4e5d-98d7-2bd178c8dd0a" providerId="ADAL" clId="{FE30A5BE-E206-494A-8200-C7BEF68BA5B3}" dt="2024-10-09T00:23:23.661" v="3003" actId="1037"/>
          <ac:grpSpMkLst>
            <pc:docMk/>
            <pc:sldMk cId="3068991237" sldId="275"/>
            <ac:grpSpMk id="31" creationId="{C87AF50C-428F-2724-1B66-F587D52D5C84}"/>
          </ac:grpSpMkLst>
        </pc:grpChg>
        <pc:grpChg chg="add mod">
          <ac:chgData name="Ahmed Mahmoud" userId="a520bb48-7c22-4e5d-98d7-2bd178c8dd0a" providerId="ADAL" clId="{FE30A5BE-E206-494A-8200-C7BEF68BA5B3}" dt="2024-10-09T00:20:06.287" v="2957" actId="571"/>
          <ac:grpSpMkLst>
            <pc:docMk/>
            <pc:sldMk cId="3068991237" sldId="275"/>
            <ac:grpSpMk id="32" creationId="{D762F68F-9CA1-7463-5A82-AADD50E8BA69}"/>
          </ac:grpSpMkLst>
        </pc:grpChg>
        <pc:grpChg chg="add mod">
          <ac:chgData name="Ahmed Mahmoud" userId="a520bb48-7c22-4e5d-98d7-2bd178c8dd0a" providerId="ADAL" clId="{FE30A5BE-E206-494A-8200-C7BEF68BA5B3}" dt="2024-10-09T00:33:26.812" v="3162" actId="164"/>
          <ac:grpSpMkLst>
            <pc:docMk/>
            <pc:sldMk cId="3068991237" sldId="275"/>
            <ac:grpSpMk id="55" creationId="{9D15BECE-84FE-13E9-168B-01B497E4784D}"/>
          </ac:grpSpMkLst>
        </pc:grpChg>
        <pc:graphicFrameChg chg="add mod">
          <ac:chgData name="Ahmed Mahmoud" userId="a520bb48-7c22-4e5d-98d7-2bd178c8dd0a" providerId="ADAL" clId="{FE30A5BE-E206-494A-8200-C7BEF68BA5B3}" dt="2024-10-09T00:26:29.589" v="3094"/>
          <ac:graphicFrameMkLst>
            <pc:docMk/>
            <pc:sldMk cId="3068991237" sldId="275"/>
            <ac:graphicFrameMk id="46" creationId="{D94CD977-CDF9-4F63-FB6C-CCFDB3B2A5D8}"/>
          </ac:graphicFrameMkLst>
        </pc:graphicFrameChg>
        <pc:graphicFrameChg chg="add mod">
          <ac:chgData name="Ahmed Mahmoud" userId="a520bb48-7c22-4e5d-98d7-2bd178c8dd0a" providerId="ADAL" clId="{FE30A5BE-E206-494A-8200-C7BEF68BA5B3}" dt="2024-10-09T00:26:33.606" v="3096"/>
          <ac:graphicFrameMkLst>
            <pc:docMk/>
            <pc:sldMk cId="3068991237" sldId="275"/>
            <ac:graphicFrameMk id="47" creationId="{43F1B3B0-C95D-26A0-B96D-24D603823B41}"/>
          </ac:graphicFrameMkLst>
        </pc:graphicFrameChg>
        <pc:picChg chg="del">
          <ac:chgData name="Ahmed Mahmoud" userId="a520bb48-7c22-4e5d-98d7-2bd178c8dd0a" providerId="ADAL" clId="{FE30A5BE-E206-494A-8200-C7BEF68BA5B3}" dt="2024-10-09T00:15:14.165" v="2877" actId="478"/>
          <ac:picMkLst>
            <pc:docMk/>
            <pc:sldMk cId="3068991237" sldId="275"/>
            <ac:picMk id="11" creationId="{DD7A47FE-2ABD-4514-70F1-61131014F308}"/>
          </ac:picMkLst>
        </pc:picChg>
        <pc:picChg chg="mod">
          <ac:chgData name="Ahmed Mahmoud" userId="a520bb48-7c22-4e5d-98d7-2bd178c8dd0a" providerId="ADAL" clId="{FE30A5BE-E206-494A-8200-C7BEF68BA5B3}" dt="2024-10-09T00:23:23.661" v="3003" actId="1037"/>
          <ac:picMkLst>
            <pc:docMk/>
            <pc:sldMk cId="3068991237" sldId="275"/>
            <ac:picMk id="15" creationId="{3E804538-A07D-AF2B-C11D-FAF9A9AE204B}"/>
          </ac:picMkLst>
        </pc:picChg>
        <pc:cxnChg chg="del">
          <ac:chgData name="Ahmed Mahmoud" userId="a520bb48-7c22-4e5d-98d7-2bd178c8dd0a" providerId="ADAL" clId="{FE30A5BE-E206-494A-8200-C7BEF68BA5B3}" dt="2024-10-09T00:15:14.165" v="2877" actId="478"/>
          <ac:cxnSpMkLst>
            <pc:docMk/>
            <pc:sldMk cId="3068991237" sldId="275"/>
            <ac:cxnSpMk id="5" creationId="{724D0B19-5CF8-E350-9673-E94290135C46}"/>
          </ac:cxnSpMkLst>
        </pc:cxnChg>
        <pc:cxnChg chg="del">
          <ac:chgData name="Ahmed Mahmoud" userId="a520bb48-7c22-4e5d-98d7-2bd178c8dd0a" providerId="ADAL" clId="{FE30A5BE-E206-494A-8200-C7BEF68BA5B3}" dt="2024-10-09T00:15:14.165" v="2877" actId="478"/>
          <ac:cxnSpMkLst>
            <pc:docMk/>
            <pc:sldMk cId="3068991237" sldId="275"/>
            <ac:cxnSpMk id="8" creationId="{31AB54E5-BAC2-464C-1DDB-3C14255CF920}"/>
          </ac:cxnSpMkLst>
        </pc:cxnChg>
        <pc:cxnChg chg="del">
          <ac:chgData name="Ahmed Mahmoud" userId="a520bb48-7c22-4e5d-98d7-2bd178c8dd0a" providerId="ADAL" clId="{FE30A5BE-E206-494A-8200-C7BEF68BA5B3}" dt="2024-10-09T00:15:14.165" v="2877" actId="478"/>
          <ac:cxnSpMkLst>
            <pc:docMk/>
            <pc:sldMk cId="3068991237" sldId="275"/>
            <ac:cxnSpMk id="21" creationId="{31D4A288-4AE5-4578-30E0-B913815E6331}"/>
          </ac:cxnSpMkLst>
        </pc:cxnChg>
        <pc:cxnChg chg="del">
          <ac:chgData name="Ahmed Mahmoud" userId="a520bb48-7c22-4e5d-98d7-2bd178c8dd0a" providerId="ADAL" clId="{FE30A5BE-E206-494A-8200-C7BEF68BA5B3}" dt="2024-10-09T00:15:14.165" v="2877" actId="478"/>
          <ac:cxnSpMkLst>
            <pc:docMk/>
            <pc:sldMk cId="3068991237" sldId="275"/>
            <ac:cxnSpMk id="26" creationId="{D0895878-F9A3-BBFD-F728-CFF480029077}"/>
          </ac:cxnSpMkLst>
        </pc:cxnChg>
        <pc:cxnChg chg="del">
          <ac:chgData name="Ahmed Mahmoud" userId="a520bb48-7c22-4e5d-98d7-2bd178c8dd0a" providerId="ADAL" clId="{FE30A5BE-E206-494A-8200-C7BEF68BA5B3}" dt="2024-10-09T00:15:14.165" v="2877" actId="478"/>
          <ac:cxnSpMkLst>
            <pc:docMk/>
            <pc:sldMk cId="3068991237" sldId="275"/>
            <ac:cxnSpMk id="27" creationId="{36E1584E-C3AF-49D4-9591-6FAC2D1B2BB4}"/>
          </ac:cxnSpMkLst>
        </pc:cxnChg>
        <pc:cxnChg chg="add mod">
          <ac:chgData name="Ahmed Mahmoud" userId="a520bb48-7c22-4e5d-98d7-2bd178c8dd0a" providerId="ADAL" clId="{FE30A5BE-E206-494A-8200-C7BEF68BA5B3}" dt="2024-10-09T00:33:26.812" v="3162" actId="164"/>
          <ac:cxnSpMkLst>
            <pc:docMk/>
            <pc:sldMk cId="3068991237" sldId="275"/>
            <ac:cxnSpMk id="52" creationId="{98EBEEF4-6688-DED1-EA77-CF0F907010E9}"/>
          </ac:cxnSpMkLst>
        </pc:cxnChg>
      </pc:sldChg>
      <pc:sldChg chg="addSp delSp modSp add mod delAnim modAnim modShow">
        <pc:chgData name="Ahmed Mahmoud" userId="a520bb48-7c22-4e5d-98d7-2bd178c8dd0a" providerId="ADAL" clId="{FE30A5BE-E206-494A-8200-C7BEF68BA5B3}" dt="2024-10-13T06:02:15.966" v="3548" actId="729"/>
        <pc:sldMkLst>
          <pc:docMk/>
          <pc:sldMk cId="197931298" sldId="276"/>
        </pc:sldMkLst>
        <pc:spChg chg="add mod">
          <ac:chgData name="Ahmed Mahmoud" userId="a520bb48-7c22-4e5d-98d7-2bd178c8dd0a" providerId="ADAL" clId="{FE30A5BE-E206-494A-8200-C7BEF68BA5B3}" dt="2024-10-09T00:42:10.511" v="3213" actId="20577"/>
          <ac:spMkLst>
            <pc:docMk/>
            <pc:sldMk cId="197931298" sldId="276"/>
            <ac:spMk id="19" creationId="{DD3E06C7-11E4-1D46-61E1-1FA4D0E06364}"/>
          </ac:spMkLst>
        </pc:spChg>
        <pc:spChg chg="add mod">
          <ac:chgData name="Ahmed Mahmoud" userId="a520bb48-7c22-4e5d-98d7-2bd178c8dd0a" providerId="ADAL" clId="{FE30A5BE-E206-494A-8200-C7BEF68BA5B3}" dt="2024-10-09T00:42:36.489" v="3230" actId="1076"/>
          <ac:spMkLst>
            <pc:docMk/>
            <pc:sldMk cId="197931298" sldId="276"/>
            <ac:spMk id="20" creationId="{E99C9383-3690-1B45-CD1B-B091AEFBF6F8}"/>
          </ac:spMkLst>
        </pc:spChg>
        <pc:spChg chg="add mod">
          <ac:chgData name="Ahmed Mahmoud" userId="a520bb48-7c22-4e5d-98d7-2bd178c8dd0a" providerId="ADAL" clId="{FE30A5BE-E206-494A-8200-C7BEF68BA5B3}" dt="2024-10-09T00:44:06.382" v="3292" actId="20577"/>
          <ac:spMkLst>
            <pc:docMk/>
            <pc:sldMk cId="197931298" sldId="276"/>
            <ac:spMk id="21" creationId="{BC7707A0-F3B8-D5CB-1635-77F745424AE5}"/>
          </ac:spMkLst>
        </pc:spChg>
        <pc:spChg chg="add mod">
          <ac:chgData name="Ahmed Mahmoud" userId="a520bb48-7c22-4e5d-98d7-2bd178c8dd0a" providerId="ADAL" clId="{FE30A5BE-E206-494A-8200-C7BEF68BA5B3}" dt="2024-10-09T00:47:21.665" v="3322" actId="20577"/>
          <ac:spMkLst>
            <pc:docMk/>
            <pc:sldMk cId="197931298" sldId="276"/>
            <ac:spMk id="22" creationId="{BDEEA23B-70CE-60F7-65AF-880134CE9DEA}"/>
          </ac:spMkLst>
        </pc:spChg>
        <pc:spChg chg="add del mod">
          <ac:chgData name="Ahmed Mahmoud" userId="a520bb48-7c22-4e5d-98d7-2bd178c8dd0a" providerId="ADAL" clId="{FE30A5BE-E206-494A-8200-C7BEF68BA5B3}" dt="2024-10-09T00:47:13.001" v="3315" actId="478"/>
          <ac:spMkLst>
            <pc:docMk/>
            <pc:sldMk cId="197931298" sldId="276"/>
            <ac:spMk id="26" creationId="{4A9FFFFB-F100-0B16-EE21-6955E37ACD8B}"/>
          </ac:spMkLst>
        </pc:spChg>
        <pc:spChg chg="add mod">
          <ac:chgData name="Ahmed Mahmoud" userId="a520bb48-7c22-4e5d-98d7-2bd178c8dd0a" providerId="ADAL" clId="{FE30A5BE-E206-494A-8200-C7BEF68BA5B3}" dt="2024-10-09T01:19:37.491" v="3520" actId="20577"/>
          <ac:spMkLst>
            <pc:docMk/>
            <pc:sldMk cId="197931298" sldId="276"/>
            <ac:spMk id="27" creationId="{2375844F-E43B-6555-CA01-2F3F9EC283EE}"/>
          </ac:spMkLst>
        </pc:spChg>
        <pc:spChg chg="add mod">
          <ac:chgData name="Ahmed Mahmoud" userId="a520bb48-7c22-4e5d-98d7-2bd178c8dd0a" providerId="ADAL" clId="{FE30A5BE-E206-494A-8200-C7BEF68BA5B3}" dt="2024-10-09T00:52:33.276" v="3419" actId="114"/>
          <ac:spMkLst>
            <pc:docMk/>
            <pc:sldMk cId="197931298" sldId="276"/>
            <ac:spMk id="32" creationId="{D8F5E04B-1E75-C31B-7A1E-745E2ACDEDF5}"/>
          </ac:spMkLst>
        </pc:spChg>
        <pc:grpChg chg="add del mod">
          <ac:chgData name="Ahmed Mahmoud" userId="a520bb48-7c22-4e5d-98d7-2bd178c8dd0a" providerId="ADAL" clId="{FE30A5BE-E206-494A-8200-C7BEF68BA5B3}" dt="2024-10-09T00:38:51.970" v="3201" actId="165"/>
          <ac:grpSpMkLst>
            <pc:docMk/>
            <pc:sldMk cId="197931298" sldId="276"/>
            <ac:grpSpMk id="18" creationId="{3E913F63-A524-312B-047B-8C461A2EDB23}"/>
          </ac:grpSpMkLst>
        </pc:grpChg>
        <pc:grpChg chg="del">
          <ac:chgData name="Ahmed Mahmoud" userId="a520bb48-7c22-4e5d-98d7-2bd178c8dd0a" providerId="ADAL" clId="{FE30A5BE-E206-494A-8200-C7BEF68BA5B3}" dt="2024-10-09T00:36:53.037" v="3167" actId="478"/>
          <ac:grpSpMkLst>
            <pc:docMk/>
            <pc:sldMk cId="197931298" sldId="276"/>
            <ac:grpSpMk id="31" creationId="{7D1D029B-C116-6060-62A7-64C3546D1175}"/>
          </ac:grpSpMkLst>
        </pc:grpChg>
        <pc:grpChg chg="del">
          <ac:chgData name="Ahmed Mahmoud" userId="a520bb48-7c22-4e5d-98d7-2bd178c8dd0a" providerId="ADAL" clId="{FE30A5BE-E206-494A-8200-C7BEF68BA5B3}" dt="2024-10-09T00:36:53.037" v="3167" actId="478"/>
          <ac:grpSpMkLst>
            <pc:docMk/>
            <pc:sldMk cId="197931298" sldId="276"/>
            <ac:grpSpMk id="55" creationId="{71FA06F5-B94A-4FD9-9241-822D1A262309}"/>
          </ac:grpSpMkLst>
        </pc:grpChg>
        <pc:picChg chg="add mod topLvl">
          <ac:chgData name="Ahmed Mahmoud" userId="a520bb48-7c22-4e5d-98d7-2bd178c8dd0a" providerId="ADAL" clId="{FE30A5BE-E206-494A-8200-C7BEF68BA5B3}" dt="2024-10-09T00:38:51.970" v="3201" actId="165"/>
          <ac:picMkLst>
            <pc:docMk/>
            <pc:sldMk cId="197931298" sldId="276"/>
            <ac:picMk id="2" creationId="{730572CF-F8EB-B887-B350-C2CD2CE8F502}"/>
          </ac:picMkLst>
        </pc:picChg>
        <pc:picChg chg="add mod topLvl">
          <ac:chgData name="Ahmed Mahmoud" userId="a520bb48-7c22-4e5d-98d7-2bd178c8dd0a" providerId="ADAL" clId="{FE30A5BE-E206-494A-8200-C7BEF68BA5B3}" dt="2024-10-09T00:38:51.970" v="3201" actId="165"/>
          <ac:picMkLst>
            <pc:docMk/>
            <pc:sldMk cId="197931298" sldId="276"/>
            <ac:picMk id="3" creationId="{65F8F2A1-3CCA-F366-DC62-05599D5C1E5E}"/>
          </ac:picMkLst>
        </pc:picChg>
        <pc:picChg chg="add mod topLvl">
          <ac:chgData name="Ahmed Mahmoud" userId="a520bb48-7c22-4e5d-98d7-2bd178c8dd0a" providerId="ADAL" clId="{FE30A5BE-E206-494A-8200-C7BEF68BA5B3}" dt="2024-10-09T00:38:51.970" v="3201" actId="165"/>
          <ac:picMkLst>
            <pc:docMk/>
            <pc:sldMk cId="197931298" sldId="276"/>
            <ac:picMk id="4" creationId="{52E15BE4-38EE-EBBC-692B-A0C384903645}"/>
          </ac:picMkLst>
        </pc:picChg>
        <pc:picChg chg="add mod topLvl">
          <ac:chgData name="Ahmed Mahmoud" userId="a520bb48-7c22-4e5d-98d7-2bd178c8dd0a" providerId="ADAL" clId="{FE30A5BE-E206-494A-8200-C7BEF68BA5B3}" dt="2024-10-09T00:38:51.970" v="3201" actId="165"/>
          <ac:picMkLst>
            <pc:docMk/>
            <pc:sldMk cId="197931298" sldId="276"/>
            <ac:picMk id="5" creationId="{41CE3181-C0AA-1C76-B5DC-33F43740769F}"/>
          </ac:picMkLst>
        </pc:picChg>
        <pc:picChg chg="add mod topLvl">
          <ac:chgData name="Ahmed Mahmoud" userId="a520bb48-7c22-4e5d-98d7-2bd178c8dd0a" providerId="ADAL" clId="{FE30A5BE-E206-494A-8200-C7BEF68BA5B3}" dt="2024-10-09T00:38:51.970" v="3201" actId="165"/>
          <ac:picMkLst>
            <pc:docMk/>
            <pc:sldMk cId="197931298" sldId="276"/>
            <ac:picMk id="6" creationId="{6BDD2F59-E61B-78F0-5C14-5B5F80A26FFB}"/>
          </ac:picMkLst>
        </pc:picChg>
        <pc:picChg chg="add mod topLvl">
          <ac:chgData name="Ahmed Mahmoud" userId="a520bb48-7c22-4e5d-98d7-2bd178c8dd0a" providerId="ADAL" clId="{FE30A5BE-E206-494A-8200-C7BEF68BA5B3}" dt="2024-10-09T00:38:51.970" v="3201" actId="165"/>
          <ac:picMkLst>
            <pc:docMk/>
            <pc:sldMk cId="197931298" sldId="276"/>
            <ac:picMk id="7" creationId="{130A21A7-E631-4446-0FFF-275AC14C6C52}"/>
          </ac:picMkLst>
        </pc:picChg>
        <pc:picChg chg="add mod topLvl">
          <ac:chgData name="Ahmed Mahmoud" userId="a520bb48-7c22-4e5d-98d7-2bd178c8dd0a" providerId="ADAL" clId="{FE30A5BE-E206-494A-8200-C7BEF68BA5B3}" dt="2024-10-09T00:38:51.970" v="3201" actId="165"/>
          <ac:picMkLst>
            <pc:docMk/>
            <pc:sldMk cId="197931298" sldId="276"/>
            <ac:picMk id="8" creationId="{D2CA7183-1E56-CD0E-82C8-8D9B4451C84D}"/>
          </ac:picMkLst>
        </pc:picChg>
        <pc:picChg chg="add mod topLvl">
          <ac:chgData name="Ahmed Mahmoud" userId="a520bb48-7c22-4e5d-98d7-2bd178c8dd0a" providerId="ADAL" clId="{FE30A5BE-E206-494A-8200-C7BEF68BA5B3}" dt="2024-10-09T00:38:51.970" v="3201" actId="165"/>
          <ac:picMkLst>
            <pc:docMk/>
            <pc:sldMk cId="197931298" sldId="276"/>
            <ac:picMk id="9" creationId="{81716036-7252-314D-C471-A7492A9C4450}"/>
          </ac:picMkLst>
        </pc:picChg>
        <pc:picChg chg="add mod topLvl">
          <ac:chgData name="Ahmed Mahmoud" userId="a520bb48-7c22-4e5d-98d7-2bd178c8dd0a" providerId="ADAL" clId="{FE30A5BE-E206-494A-8200-C7BEF68BA5B3}" dt="2024-10-09T00:38:51.970" v="3201" actId="165"/>
          <ac:picMkLst>
            <pc:docMk/>
            <pc:sldMk cId="197931298" sldId="276"/>
            <ac:picMk id="10" creationId="{4FDF1A1C-EC5B-E766-E70F-EA77C3013287}"/>
          </ac:picMkLst>
        </pc:picChg>
        <pc:picChg chg="add mod topLvl">
          <ac:chgData name="Ahmed Mahmoud" userId="a520bb48-7c22-4e5d-98d7-2bd178c8dd0a" providerId="ADAL" clId="{FE30A5BE-E206-494A-8200-C7BEF68BA5B3}" dt="2024-10-09T00:38:51.970" v="3201" actId="165"/>
          <ac:picMkLst>
            <pc:docMk/>
            <pc:sldMk cId="197931298" sldId="276"/>
            <ac:picMk id="11" creationId="{E14F70E0-B8E7-AA18-1944-FF791C9CCD7D}"/>
          </ac:picMkLst>
        </pc:picChg>
        <pc:picChg chg="add mod topLvl">
          <ac:chgData name="Ahmed Mahmoud" userId="a520bb48-7c22-4e5d-98d7-2bd178c8dd0a" providerId="ADAL" clId="{FE30A5BE-E206-494A-8200-C7BEF68BA5B3}" dt="2024-10-09T00:38:51.970" v="3201" actId="165"/>
          <ac:picMkLst>
            <pc:docMk/>
            <pc:sldMk cId="197931298" sldId="276"/>
            <ac:picMk id="12" creationId="{CB5D4A42-6D7B-DBF6-5A71-AB01F4FF44CB}"/>
          </ac:picMkLst>
        </pc:picChg>
        <pc:picChg chg="add mod topLvl">
          <ac:chgData name="Ahmed Mahmoud" userId="a520bb48-7c22-4e5d-98d7-2bd178c8dd0a" providerId="ADAL" clId="{FE30A5BE-E206-494A-8200-C7BEF68BA5B3}" dt="2024-10-09T00:38:51.970" v="3201" actId="165"/>
          <ac:picMkLst>
            <pc:docMk/>
            <pc:sldMk cId="197931298" sldId="276"/>
            <ac:picMk id="13" creationId="{A4F9CF48-9486-7B3F-A8D4-6F820B121FDC}"/>
          </ac:picMkLst>
        </pc:picChg>
        <pc:picChg chg="add mod topLvl">
          <ac:chgData name="Ahmed Mahmoud" userId="a520bb48-7c22-4e5d-98d7-2bd178c8dd0a" providerId="ADAL" clId="{FE30A5BE-E206-494A-8200-C7BEF68BA5B3}" dt="2024-10-09T00:38:51.970" v="3201" actId="165"/>
          <ac:picMkLst>
            <pc:docMk/>
            <pc:sldMk cId="197931298" sldId="276"/>
            <ac:picMk id="14" creationId="{1052900B-E23B-00FD-EAAA-9360A3261A76}"/>
          </ac:picMkLst>
        </pc:picChg>
        <pc:picChg chg="del">
          <ac:chgData name="Ahmed Mahmoud" userId="a520bb48-7c22-4e5d-98d7-2bd178c8dd0a" providerId="ADAL" clId="{FE30A5BE-E206-494A-8200-C7BEF68BA5B3}" dt="2024-10-09T00:36:53.037" v="3167" actId="478"/>
          <ac:picMkLst>
            <pc:docMk/>
            <pc:sldMk cId="197931298" sldId="276"/>
            <ac:picMk id="15" creationId="{5C42E47D-6E8A-B0D1-FF21-135A0EAC99EC}"/>
          </ac:picMkLst>
        </pc:picChg>
        <pc:picChg chg="add mod topLvl">
          <ac:chgData name="Ahmed Mahmoud" userId="a520bb48-7c22-4e5d-98d7-2bd178c8dd0a" providerId="ADAL" clId="{FE30A5BE-E206-494A-8200-C7BEF68BA5B3}" dt="2024-10-09T00:38:51.970" v="3201" actId="165"/>
          <ac:picMkLst>
            <pc:docMk/>
            <pc:sldMk cId="197931298" sldId="276"/>
            <ac:picMk id="16" creationId="{4A6AAC6A-5ED4-E86B-C603-18CD9B711A02}"/>
          </ac:picMkLst>
        </pc:picChg>
        <pc:picChg chg="add mod topLvl">
          <ac:chgData name="Ahmed Mahmoud" userId="a520bb48-7c22-4e5d-98d7-2bd178c8dd0a" providerId="ADAL" clId="{FE30A5BE-E206-494A-8200-C7BEF68BA5B3}" dt="2024-10-09T00:38:51.970" v="3201" actId="165"/>
          <ac:picMkLst>
            <pc:docMk/>
            <pc:sldMk cId="197931298" sldId="276"/>
            <ac:picMk id="17" creationId="{C2960266-C081-D3C9-33B8-AA8B517FFBE1}"/>
          </ac:picMkLst>
        </pc:picChg>
        <pc:picChg chg="add del mod modCrop">
          <ac:chgData name="Ahmed Mahmoud" userId="a520bb48-7c22-4e5d-98d7-2bd178c8dd0a" providerId="ADAL" clId="{FE30A5BE-E206-494A-8200-C7BEF68BA5B3}" dt="2024-10-09T01:02:33.581" v="3442" actId="21"/>
          <ac:picMkLst>
            <pc:docMk/>
            <pc:sldMk cId="197931298" sldId="276"/>
            <ac:picMk id="34" creationId="{200B8369-7650-8EA9-24BA-2D37DEBE3E17}"/>
          </ac:picMkLst>
        </pc:picChg>
      </pc:sldChg>
      <pc:sldChg chg="addSp delSp modSp new mod modShow">
        <pc:chgData name="Ahmed Mahmoud" userId="a520bb48-7c22-4e5d-98d7-2bd178c8dd0a" providerId="ADAL" clId="{FE30A5BE-E206-494A-8200-C7BEF68BA5B3}" dt="2024-10-13T06:02:15.966" v="3548" actId="729"/>
        <pc:sldMkLst>
          <pc:docMk/>
          <pc:sldMk cId="4045210387" sldId="277"/>
        </pc:sldMkLst>
        <pc:spChg chg="del">
          <ac:chgData name="Ahmed Mahmoud" userId="a520bb48-7c22-4e5d-98d7-2bd178c8dd0a" providerId="ADAL" clId="{FE30A5BE-E206-494A-8200-C7BEF68BA5B3}" dt="2024-10-09T01:02:42.202" v="3444" actId="478"/>
          <ac:spMkLst>
            <pc:docMk/>
            <pc:sldMk cId="4045210387" sldId="277"/>
            <ac:spMk id="2" creationId="{058FFDDF-1C3C-A893-7079-C3832E1AF8E5}"/>
          </ac:spMkLst>
        </pc:spChg>
        <pc:spChg chg="del">
          <ac:chgData name="Ahmed Mahmoud" userId="a520bb48-7c22-4e5d-98d7-2bd178c8dd0a" providerId="ADAL" clId="{FE30A5BE-E206-494A-8200-C7BEF68BA5B3}" dt="2024-10-09T01:02:44.578" v="3445" actId="478"/>
          <ac:spMkLst>
            <pc:docMk/>
            <pc:sldMk cId="4045210387" sldId="277"/>
            <ac:spMk id="3" creationId="{42E393FE-A673-044E-1754-BA125E53DDE8}"/>
          </ac:spMkLst>
        </pc:spChg>
        <pc:spChg chg="add mod">
          <ac:chgData name="Ahmed Mahmoud" userId="a520bb48-7c22-4e5d-98d7-2bd178c8dd0a" providerId="ADAL" clId="{FE30A5BE-E206-494A-8200-C7BEF68BA5B3}" dt="2024-10-09T01:14:39.406" v="3516" actId="1076"/>
          <ac:spMkLst>
            <pc:docMk/>
            <pc:sldMk cId="4045210387" sldId="277"/>
            <ac:spMk id="4" creationId="{589DEFB7-2283-82F7-4565-FDF8A13887AE}"/>
          </ac:spMkLst>
        </pc:spChg>
        <pc:spChg chg="add mod">
          <ac:chgData name="Ahmed Mahmoud" userId="a520bb48-7c22-4e5d-98d7-2bd178c8dd0a" providerId="ADAL" clId="{FE30A5BE-E206-494A-8200-C7BEF68BA5B3}" dt="2024-10-09T01:08:45.949" v="3511" actId="1076"/>
          <ac:spMkLst>
            <pc:docMk/>
            <pc:sldMk cId="4045210387" sldId="277"/>
            <ac:spMk id="6" creationId="{28DA6B64-21CD-E45C-8AF7-58F1D923B002}"/>
          </ac:spMkLst>
        </pc:spChg>
        <pc:picChg chg="add mod">
          <ac:chgData name="Ahmed Mahmoud" userId="a520bb48-7c22-4e5d-98d7-2bd178c8dd0a" providerId="ADAL" clId="{FE30A5BE-E206-494A-8200-C7BEF68BA5B3}" dt="2024-10-09T01:09:26.053" v="3512" actId="1076"/>
          <ac:picMkLst>
            <pc:docMk/>
            <pc:sldMk cId="4045210387" sldId="277"/>
            <ac:picMk id="34" creationId="{200B8369-7650-8EA9-24BA-2D37DEBE3E17}"/>
          </ac:picMkLst>
        </pc:picChg>
        <pc:picChg chg="add mod">
          <ac:chgData name="Ahmed Mahmoud" userId="a520bb48-7c22-4e5d-98d7-2bd178c8dd0a" providerId="ADAL" clId="{FE30A5BE-E206-494A-8200-C7BEF68BA5B3}" dt="2024-10-09T01:14:35.732" v="3515" actId="1076"/>
          <ac:picMkLst>
            <pc:docMk/>
            <pc:sldMk cId="4045210387" sldId="277"/>
            <ac:picMk id="2050" creationId="{1C5193E3-55D1-54B9-969F-D90B5113A228}"/>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7DBD118-FA50-4CE9-AC03-B24584F3A5C1}" type="datetimeFigureOut">
              <a:rPr lang="en-US" smtClean="0"/>
              <a:t>10/13/2024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B71E18-DFFC-45D0-AB62-E3E26C4FDE06}" type="slidenum">
              <a:rPr lang="en-US" smtClean="0"/>
              <a:t>‹#›</a:t>
            </a:fld>
            <a:endParaRPr lang="en-US"/>
          </a:p>
        </p:txBody>
      </p:sp>
    </p:spTree>
    <p:extLst>
      <p:ext uri="{BB962C8B-B14F-4D97-AF65-F5344CB8AC3E}">
        <p14:creationId xmlns:p14="http://schemas.microsoft.com/office/powerpoint/2010/main" val="40685673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B71E18-DFFC-45D0-AB62-E3E26C4FDE06}" type="slidenum">
              <a:rPr lang="en-US" smtClean="0"/>
              <a:t>13</a:t>
            </a:fld>
            <a:endParaRPr lang="en-US"/>
          </a:p>
        </p:txBody>
      </p:sp>
    </p:spTree>
    <p:extLst>
      <p:ext uri="{BB962C8B-B14F-4D97-AF65-F5344CB8AC3E}">
        <p14:creationId xmlns:p14="http://schemas.microsoft.com/office/powerpoint/2010/main" val="36978141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B71E18-DFFC-45D0-AB62-E3E26C4FDE06}" type="slidenum">
              <a:rPr lang="en-US" smtClean="0"/>
              <a:t>16</a:t>
            </a:fld>
            <a:endParaRPr lang="en-US"/>
          </a:p>
        </p:txBody>
      </p:sp>
    </p:spTree>
    <p:extLst>
      <p:ext uri="{BB962C8B-B14F-4D97-AF65-F5344CB8AC3E}">
        <p14:creationId xmlns:p14="http://schemas.microsoft.com/office/powerpoint/2010/main" val="39287264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50069F-700A-8562-1A96-15AACE2E1D4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6AFD730-3FF1-FF47-66D4-EED9D0D3A65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7DDD91B-A86F-3E54-78A0-E7DF3DC2EBFA}"/>
              </a:ext>
            </a:extLst>
          </p:cNvPr>
          <p:cNvSpPr>
            <a:spLocks noGrp="1"/>
          </p:cNvSpPr>
          <p:nvPr>
            <p:ph type="dt" sz="half" idx="10"/>
          </p:nvPr>
        </p:nvSpPr>
        <p:spPr/>
        <p:txBody>
          <a:bodyPr/>
          <a:lstStyle/>
          <a:p>
            <a:fld id="{86209B1E-5778-469B-9147-0ACF4CD08E33}" type="datetimeFigureOut">
              <a:rPr lang="en-US" smtClean="0"/>
              <a:t>10/13/2024</a:t>
            </a:fld>
            <a:endParaRPr lang="en-US"/>
          </a:p>
        </p:txBody>
      </p:sp>
      <p:sp>
        <p:nvSpPr>
          <p:cNvPr id="5" name="Footer Placeholder 4">
            <a:extLst>
              <a:ext uri="{FF2B5EF4-FFF2-40B4-BE49-F238E27FC236}">
                <a16:creationId xmlns:a16="http://schemas.microsoft.com/office/drawing/2014/main" id="{D2CEA9F0-AA94-DC94-AF4D-F3A83C73CD6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FC30F5-4548-0135-DB9D-57B250C18336}"/>
              </a:ext>
            </a:extLst>
          </p:cNvPr>
          <p:cNvSpPr>
            <a:spLocks noGrp="1"/>
          </p:cNvSpPr>
          <p:nvPr>
            <p:ph type="sldNum" sz="quarter" idx="12"/>
          </p:nvPr>
        </p:nvSpPr>
        <p:spPr/>
        <p:txBody>
          <a:bodyPr/>
          <a:lstStyle/>
          <a:p>
            <a:fld id="{7F82798B-523D-4300-A00A-1C296A085F03}" type="slidenum">
              <a:rPr lang="en-US" smtClean="0"/>
              <a:t>‹#›</a:t>
            </a:fld>
            <a:endParaRPr lang="en-US"/>
          </a:p>
        </p:txBody>
      </p:sp>
    </p:spTree>
    <p:extLst>
      <p:ext uri="{BB962C8B-B14F-4D97-AF65-F5344CB8AC3E}">
        <p14:creationId xmlns:p14="http://schemas.microsoft.com/office/powerpoint/2010/main" val="39442355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F2D76B-7410-3822-C0DE-A6866427096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7DD9D68-A09D-FD1E-3D07-7B7B57D58BF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9CEC63D-3D7A-37C1-CB61-DE01FFD349C4}"/>
              </a:ext>
            </a:extLst>
          </p:cNvPr>
          <p:cNvSpPr>
            <a:spLocks noGrp="1"/>
          </p:cNvSpPr>
          <p:nvPr>
            <p:ph type="dt" sz="half" idx="10"/>
          </p:nvPr>
        </p:nvSpPr>
        <p:spPr/>
        <p:txBody>
          <a:bodyPr/>
          <a:lstStyle/>
          <a:p>
            <a:fld id="{86209B1E-5778-469B-9147-0ACF4CD08E33}" type="datetimeFigureOut">
              <a:rPr lang="en-US" smtClean="0"/>
              <a:t>10/13/2024</a:t>
            </a:fld>
            <a:endParaRPr lang="en-US"/>
          </a:p>
        </p:txBody>
      </p:sp>
      <p:sp>
        <p:nvSpPr>
          <p:cNvPr id="5" name="Footer Placeholder 4">
            <a:extLst>
              <a:ext uri="{FF2B5EF4-FFF2-40B4-BE49-F238E27FC236}">
                <a16:creationId xmlns:a16="http://schemas.microsoft.com/office/drawing/2014/main" id="{968B99B0-C302-BD06-ABFE-2B0A9D9D17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14EF9E1-E2E6-3BFB-9A50-AD02CBF489CC}"/>
              </a:ext>
            </a:extLst>
          </p:cNvPr>
          <p:cNvSpPr>
            <a:spLocks noGrp="1"/>
          </p:cNvSpPr>
          <p:nvPr>
            <p:ph type="sldNum" sz="quarter" idx="12"/>
          </p:nvPr>
        </p:nvSpPr>
        <p:spPr/>
        <p:txBody>
          <a:bodyPr/>
          <a:lstStyle/>
          <a:p>
            <a:fld id="{7F82798B-523D-4300-A00A-1C296A085F03}" type="slidenum">
              <a:rPr lang="en-US" smtClean="0"/>
              <a:t>‹#›</a:t>
            </a:fld>
            <a:endParaRPr lang="en-US"/>
          </a:p>
        </p:txBody>
      </p:sp>
    </p:spTree>
    <p:extLst>
      <p:ext uri="{BB962C8B-B14F-4D97-AF65-F5344CB8AC3E}">
        <p14:creationId xmlns:p14="http://schemas.microsoft.com/office/powerpoint/2010/main" val="19286568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0D73673-74C9-BA11-0BD4-CE1F747938E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902400B-0EAF-BBB7-7772-FDF244C2BD2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3AB7CB2-A4B2-CB9D-B82C-FF410C012908}"/>
              </a:ext>
            </a:extLst>
          </p:cNvPr>
          <p:cNvSpPr>
            <a:spLocks noGrp="1"/>
          </p:cNvSpPr>
          <p:nvPr>
            <p:ph type="dt" sz="half" idx="10"/>
          </p:nvPr>
        </p:nvSpPr>
        <p:spPr/>
        <p:txBody>
          <a:bodyPr/>
          <a:lstStyle/>
          <a:p>
            <a:fld id="{86209B1E-5778-469B-9147-0ACF4CD08E33}" type="datetimeFigureOut">
              <a:rPr lang="en-US" smtClean="0"/>
              <a:t>10/13/2024</a:t>
            </a:fld>
            <a:endParaRPr lang="en-US"/>
          </a:p>
        </p:txBody>
      </p:sp>
      <p:sp>
        <p:nvSpPr>
          <p:cNvPr id="5" name="Footer Placeholder 4">
            <a:extLst>
              <a:ext uri="{FF2B5EF4-FFF2-40B4-BE49-F238E27FC236}">
                <a16:creationId xmlns:a16="http://schemas.microsoft.com/office/drawing/2014/main" id="{F08E7078-F319-42DC-4EFA-38B850BBBCD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73B7D74-2607-708F-346B-AFAA390CCE51}"/>
              </a:ext>
            </a:extLst>
          </p:cNvPr>
          <p:cNvSpPr>
            <a:spLocks noGrp="1"/>
          </p:cNvSpPr>
          <p:nvPr>
            <p:ph type="sldNum" sz="quarter" idx="12"/>
          </p:nvPr>
        </p:nvSpPr>
        <p:spPr/>
        <p:txBody>
          <a:bodyPr/>
          <a:lstStyle/>
          <a:p>
            <a:fld id="{7F82798B-523D-4300-A00A-1C296A085F03}" type="slidenum">
              <a:rPr lang="en-US" smtClean="0"/>
              <a:t>‹#›</a:t>
            </a:fld>
            <a:endParaRPr lang="en-US"/>
          </a:p>
        </p:txBody>
      </p:sp>
    </p:spTree>
    <p:extLst>
      <p:ext uri="{BB962C8B-B14F-4D97-AF65-F5344CB8AC3E}">
        <p14:creationId xmlns:p14="http://schemas.microsoft.com/office/powerpoint/2010/main" val="27574465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B65B79-D30F-A598-448E-2698646F999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9A12C26-D60B-F35F-BA8C-90FF4663AB3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5F4EC85-A6F4-F0ED-1BA2-8FB7976D2B9F}"/>
              </a:ext>
            </a:extLst>
          </p:cNvPr>
          <p:cNvSpPr>
            <a:spLocks noGrp="1"/>
          </p:cNvSpPr>
          <p:nvPr>
            <p:ph type="dt" sz="half" idx="10"/>
          </p:nvPr>
        </p:nvSpPr>
        <p:spPr/>
        <p:txBody>
          <a:bodyPr/>
          <a:lstStyle/>
          <a:p>
            <a:fld id="{86209B1E-5778-469B-9147-0ACF4CD08E33}" type="datetimeFigureOut">
              <a:rPr lang="en-US" smtClean="0"/>
              <a:t>10/13/2024</a:t>
            </a:fld>
            <a:endParaRPr lang="en-US"/>
          </a:p>
        </p:txBody>
      </p:sp>
      <p:sp>
        <p:nvSpPr>
          <p:cNvPr id="5" name="Footer Placeholder 4">
            <a:extLst>
              <a:ext uri="{FF2B5EF4-FFF2-40B4-BE49-F238E27FC236}">
                <a16:creationId xmlns:a16="http://schemas.microsoft.com/office/drawing/2014/main" id="{1399A63B-2DE9-807D-D37F-9DF90612AA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0583C5-7D96-1B33-C463-BC41766E5620}"/>
              </a:ext>
            </a:extLst>
          </p:cNvPr>
          <p:cNvSpPr>
            <a:spLocks noGrp="1"/>
          </p:cNvSpPr>
          <p:nvPr>
            <p:ph type="sldNum" sz="quarter" idx="12"/>
          </p:nvPr>
        </p:nvSpPr>
        <p:spPr/>
        <p:txBody>
          <a:bodyPr/>
          <a:lstStyle/>
          <a:p>
            <a:fld id="{7F82798B-523D-4300-A00A-1C296A085F03}" type="slidenum">
              <a:rPr lang="en-US" smtClean="0"/>
              <a:t>‹#›</a:t>
            </a:fld>
            <a:endParaRPr lang="en-US"/>
          </a:p>
        </p:txBody>
      </p:sp>
    </p:spTree>
    <p:extLst>
      <p:ext uri="{BB962C8B-B14F-4D97-AF65-F5344CB8AC3E}">
        <p14:creationId xmlns:p14="http://schemas.microsoft.com/office/powerpoint/2010/main" val="10072342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07C305-9C2A-AAFD-CF0B-5935E3205F7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805DE59-579F-2435-A2EB-3B9892F8CA7F}"/>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6782C09-C697-9F99-A12A-7C61EA292897}"/>
              </a:ext>
            </a:extLst>
          </p:cNvPr>
          <p:cNvSpPr>
            <a:spLocks noGrp="1"/>
          </p:cNvSpPr>
          <p:nvPr>
            <p:ph type="dt" sz="half" idx="10"/>
          </p:nvPr>
        </p:nvSpPr>
        <p:spPr/>
        <p:txBody>
          <a:bodyPr/>
          <a:lstStyle/>
          <a:p>
            <a:fld id="{86209B1E-5778-469B-9147-0ACF4CD08E33}" type="datetimeFigureOut">
              <a:rPr lang="en-US" smtClean="0"/>
              <a:t>10/13/2024</a:t>
            </a:fld>
            <a:endParaRPr lang="en-US"/>
          </a:p>
        </p:txBody>
      </p:sp>
      <p:sp>
        <p:nvSpPr>
          <p:cNvPr id="5" name="Footer Placeholder 4">
            <a:extLst>
              <a:ext uri="{FF2B5EF4-FFF2-40B4-BE49-F238E27FC236}">
                <a16:creationId xmlns:a16="http://schemas.microsoft.com/office/drawing/2014/main" id="{67155D92-C02C-0B76-ECAA-205BD2D7C5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6EE059-2827-F132-6E98-CB39A6C99B90}"/>
              </a:ext>
            </a:extLst>
          </p:cNvPr>
          <p:cNvSpPr>
            <a:spLocks noGrp="1"/>
          </p:cNvSpPr>
          <p:nvPr>
            <p:ph type="sldNum" sz="quarter" idx="12"/>
          </p:nvPr>
        </p:nvSpPr>
        <p:spPr/>
        <p:txBody>
          <a:bodyPr/>
          <a:lstStyle/>
          <a:p>
            <a:fld id="{7F82798B-523D-4300-A00A-1C296A085F03}" type="slidenum">
              <a:rPr lang="en-US" smtClean="0"/>
              <a:t>‹#›</a:t>
            </a:fld>
            <a:endParaRPr lang="en-US"/>
          </a:p>
        </p:txBody>
      </p:sp>
    </p:spTree>
    <p:extLst>
      <p:ext uri="{BB962C8B-B14F-4D97-AF65-F5344CB8AC3E}">
        <p14:creationId xmlns:p14="http://schemas.microsoft.com/office/powerpoint/2010/main" val="39927986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2B47D4-BFFD-6325-E68C-F25ED5FC067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94FD3EC-8CEA-25DA-C7C9-F0F356412F5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DEF76E7-6E12-7A36-DA65-55BCC6068B0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521A3E0-E705-2A26-B120-C08D48C0F88C}"/>
              </a:ext>
            </a:extLst>
          </p:cNvPr>
          <p:cNvSpPr>
            <a:spLocks noGrp="1"/>
          </p:cNvSpPr>
          <p:nvPr>
            <p:ph type="dt" sz="half" idx="10"/>
          </p:nvPr>
        </p:nvSpPr>
        <p:spPr/>
        <p:txBody>
          <a:bodyPr/>
          <a:lstStyle/>
          <a:p>
            <a:fld id="{86209B1E-5778-469B-9147-0ACF4CD08E33}" type="datetimeFigureOut">
              <a:rPr lang="en-US" smtClean="0"/>
              <a:t>10/13/2024</a:t>
            </a:fld>
            <a:endParaRPr lang="en-US"/>
          </a:p>
        </p:txBody>
      </p:sp>
      <p:sp>
        <p:nvSpPr>
          <p:cNvPr id="6" name="Footer Placeholder 5">
            <a:extLst>
              <a:ext uri="{FF2B5EF4-FFF2-40B4-BE49-F238E27FC236}">
                <a16:creationId xmlns:a16="http://schemas.microsoft.com/office/drawing/2014/main" id="{AA7C414B-8314-24C2-58A0-000EA7073CA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9DFA377-35E3-8613-4F9B-B1B4DB0E4770}"/>
              </a:ext>
            </a:extLst>
          </p:cNvPr>
          <p:cNvSpPr>
            <a:spLocks noGrp="1"/>
          </p:cNvSpPr>
          <p:nvPr>
            <p:ph type="sldNum" sz="quarter" idx="12"/>
          </p:nvPr>
        </p:nvSpPr>
        <p:spPr/>
        <p:txBody>
          <a:bodyPr/>
          <a:lstStyle/>
          <a:p>
            <a:fld id="{7F82798B-523D-4300-A00A-1C296A085F03}" type="slidenum">
              <a:rPr lang="en-US" smtClean="0"/>
              <a:t>‹#›</a:t>
            </a:fld>
            <a:endParaRPr lang="en-US"/>
          </a:p>
        </p:txBody>
      </p:sp>
    </p:spTree>
    <p:extLst>
      <p:ext uri="{BB962C8B-B14F-4D97-AF65-F5344CB8AC3E}">
        <p14:creationId xmlns:p14="http://schemas.microsoft.com/office/powerpoint/2010/main" val="38420381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AAC41F-9222-2B37-207D-6718D9EBF78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343016A-CED9-6624-3B05-B8CC146D300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41B2CEB-CA18-6B2E-4D51-A712721D7F2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3EF2B0A-52FB-D0D0-863C-E9396E8A42D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A23553D-EFDB-1807-D7EF-31C3D9B0174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CC160B6-B08F-886E-3E8A-12BFBA26E5DB}"/>
              </a:ext>
            </a:extLst>
          </p:cNvPr>
          <p:cNvSpPr>
            <a:spLocks noGrp="1"/>
          </p:cNvSpPr>
          <p:nvPr>
            <p:ph type="dt" sz="half" idx="10"/>
          </p:nvPr>
        </p:nvSpPr>
        <p:spPr/>
        <p:txBody>
          <a:bodyPr/>
          <a:lstStyle/>
          <a:p>
            <a:fld id="{86209B1E-5778-469B-9147-0ACF4CD08E33}" type="datetimeFigureOut">
              <a:rPr lang="en-US" smtClean="0"/>
              <a:t>10/13/2024</a:t>
            </a:fld>
            <a:endParaRPr lang="en-US"/>
          </a:p>
        </p:txBody>
      </p:sp>
      <p:sp>
        <p:nvSpPr>
          <p:cNvPr id="8" name="Footer Placeholder 7">
            <a:extLst>
              <a:ext uri="{FF2B5EF4-FFF2-40B4-BE49-F238E27FC236}">
                <a16:creationId xmlns:a16="http://schemas.microsoft.com/office/drawing/2014/main" id="{4CCBF7D2-A535-E9E5-5EF6-A3EDD632AF7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481C766-BD99-5D18-0656-7BC0890E9429}"/>
              </a:ext>
            </a:extLst>
          </p:cNvPr>
          <p:cNvSpPr>
            <a:spLocks noGrp="1"/>
          </p:cNvSpPr>
          <p:nvPr>
            <p:ph type="sldNum" sz="quarter" idx="12"/>
          </p:nvPr>
        </p:nvSpPr>
        <p:spPr/>
        <p:txBody>
          <a:bodyPr/>
          <a:lstStyle/>
          <a:p>
            <a:fld id="{7F82798B-523D-4300-A00A-1C296A085F03}" type="slidenum">
              <a:rPr lang="en-US" smtClean="0"/>
              <a:t>‹#›</a:t>
            </a:fld>
            <a:endParaRPr lang="en-US"/>
          </a:p>
        </p:txBody>
      </p:sp>
    </p:spTree>
    <p:extLst>
      <p:ext uri="{BB962C8B-B14F-4D97-AF65-F5344CB8AC3E}">
        <p14:creationId xmlns:p14="http://schemas.microsoft.com/office/powerpoint/2010/main" val="41930049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E3FE2-3434-CD10-457A-8AD3761A2C2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2AC7493-F8A7-8509-F87E-554B29A0D83C}"/>
              </a:ext>
            </a:extLst>
          </p:cNvPr>
          <p:cNvSpPr>
            <a:spLocks noGrp="1"/>
          </p:cNvSpPr>
          <p:nvPr>
            <p:ph type="dt" sz="half" idx="10"/>
          </p:nvPr>
        </p:nvSpPr>
        <p:spPr/>
        <p:txBody>
          <a:bodyPr/>
          <a:lstStyle/>
          <a:p>
            <a:fld id="{86209B1E-5778-469B-9147-0ACF4CD08E33}" type="datetimeFigureOut">
              <a:rPr lang="en-US" smtClean="0"/>
              <a:t>10/13/2024</a:t>
            </a:fld>
            <a:endParaRPr lang="en-US"/>
          </a:p>
        </p:txBody>
      </p:sp>
      <p:sp>
        <p:nvSpPr>
          <p:cNvPr id="4" name="Footer Placeholder 3">
            <a:extLst>
              <a:ext uri="{FF2B5EF4-FFF2-40B4-BE49-F238E27FC236}">
                <a16:creationId xmlns:a16="http://schemas.microsoft.com/office/drawing/2014/main" id="{03417419-1DA2-C6F1-925A-9CF3889F130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9400D93-C25A-7AFD-BC94-2062425424C8}"/>
              </a:ext>
            </a:extLst>
          </p:cNvPr>
          <p:cNvSpPr>
            <a:spLocks noGrp="1"/>
          </p:cNvSpPr>
          <p:nvPr>
            <p:ph type="sldNum" sz="quarter" idx="12"/>
          </p:nvPr>
        </p:nvSpPr>
        <p:spPr/>
        <p:txBody>
          <a:bodyPr/>
          <a:lstStyle/>
          <a:p>
            <a:fld id="{7F82798B-523D-4300-A00A-1C296A085F03}" type="slidenum">
              <a:rPr lang="en-US" smtClean="0"/>
              <a:t>‹#›</a:t>
            </a:fld>
            <a:endParaRPr lang="en-US"/>
          </a:p>
        </p:txBody>
      </p:sp>
    </p:spTree>
    <p:extLst>
      <p:ext uri="{BB962C8B-B14F-4D97-AF65-F5344CB8AC3E}">
        <p14:creationId xmlns:p14="http://schemas.microsoft.com/office/powerpoint/2010/main" val="25200119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5E42A09-610F-B73B-E7D2-76C20F0AD965}"/>
              </a:ext>
            </a:extLst>
          </p:cNvPr>
          <p:cNvSpPr>
            <a:spLocks noGrp="1"/>
          </p:cNvSpPr>
          <p:nvPr>
            <p:ph type="dt" sz="half" idx="10"/>
          </p:nvPr>
        </p:nvSpPr>
        <p:spPr/>
        <p:txBody>
          <a:bodyPr/>
          <a:lstStyle/>
          <a:p>
            <a:fld id="{86209B1E-5778-469B-9147-0ACF4CD08E33}" type="datetimeFigureOut">
              <a:rPr lang="en-US" smtClean="0"/>
              <a:t>10/13/2024</a:t>
            </a:fld>
            <a:endParaRPr lang="en-US"/>
          </a:p>
        </p:txBody>
      </p:sp>
      <p:sp>
        <p:nvSpPr>
          <p:cNvPr id="3" name="Footer Placeholder 2">
            <a:extLst>
              <a:ext uri="{FF2B5EF4-FFF2-40B4-BE49-F238E27FC236}">
                <a16:creationId xmlns:a16="http://schemas.microsoft.com/office/drawing/2014/main" id="{5C45D9AF-EF5E-2587-CB6F-3E7E8731973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B2E8B0A-13A2-A810-3093-8D85C38DF7FD}"/>
              </a:ext>
            </a:extLst>
          </p:cNvPr>
          <p:cNvSpPr>
            <a:spLocks noGrp="1"/>
          </p:cNvSpPr>
          <p:nvPr>
            <p:ph type="sldNum" sz="quarter" idx="12"/>
          </p:nvPr>
        </p:nvSpPr>
        <p:spPr/>
        <p:txBody>
          <a:bodyPr/>
          <a:lstStyle/>
          <a:p>
            <a:fld id="{7F82798B-523D-4300-A00A-1C296A085F03}" type="slidenum">
              <a:rPr lang="en-US" smtClean="0"/>
              <a:t>‹#›</a:t>
            </a:fld>
            <a:endParaRPr lang="en-US"/>
          </a:p>
        </p:txBody>
      </p:sp>
    </p:spTree>
    <p:extLst>
      <p:ext uri="{BB962C8B-B14F-4D97-AF65-F5344CB8AC3E}">
        <p14:creationId xmlns:p14="http://schemas.microsoft.com/office/powerpoint/2010/main" val="23650350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26200D-A2AD-9E9F-BDEB-BCB90E2393A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E2674F5-DBF5-96C6-E665-35084E2DB93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97BB08A-0B59-9CF8-15A3-791178D0BEC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51D1E7-F727-A987-58B2-73F30EE32AC6}"/>
              </a:ext>
            </a:extLst>
          </p:cNvPr>
          <p:cNvSpPr>
            <a:spLocks noGrp="1"/>
          </p:cNvSpPr>
          <p:nvPr>
            <p:ph type="dt" sz="half" idx="10"/>
          </p:nvPr>
        </p:nvSpPr>
        <p:spPr/>
        <p:txBody>
          <a:bodyPr/>
          <a:lstStyle/>
          <a:p>
            <a:fld id="{86209B1E-5778-469B-9147-0ACF4CD08E33}" type="datetimeFigureOut">
              <a:rPr lang="en-US" smtClean="0"/>
              <a:t>10/13/2024</a:t>
            </a:fld>
            <a:endParaRPr lang="en-US"/>
          </a:p>
        </p:txBody>
      </p:sp>
      <p:sp>
        <p:nvSpPr>
          <p:cNvPr id="6" name="Footer Placeholder 5">
            <a:extLst>
              <a:ext uri="{FF2B5EF4-FFF2-40B4-BE49-F238E27FC236}">
                <a16:creationId xmlns:a16="http://schemas.microsoft.com/office/drawing/2014/main" id="{D31E030B-C440-73F8-58EE-DAEF185E270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F0A633B-84E1-ADF3-74A2-58E6FE4684A6}"/>
              </a:ext>
            </a:extLst>
          </p:cNvPr>
          <p:cNvSpPr>
            <a:spLocks noGrp="1"/>
          </p:cNvSpPr>
          <p:nvPr>
            <p:ph type="sldNum" sz="quarter" idx="12"/>
          </p:nvPr>
        </p:nvSpPr>
        <p:spPr/>
        <p:txBody>
          <a:bodyPr/>
          <a:lstStyle/>
          <a:p>
            <a:fld id="{7F82798B-523D-4300-A00A-1C296A085F03}" type="slidenum">
              <a:rPr lang="en-US" smtClean="0"/>
              <a:t>‹#›</a:t>
            </a:fld>
            <a:endParaRPr lang="en-US"/>
          </a:p>
        </p:txBody>
      </p:sp>
    </p:spTree>
    <p:extLst>
      <p:ext uri="{BB962C8B-B14F-4D97-AF65-F5344CB8AC3E}">
        <p14:creationId xmlns:p14="http://schemas.microsoft.com/office/powerpoint/2010/main" val="31218467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DE81AE-4FA8-ABC8-29DE-21469EFEACA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D1E1786-6BEE-B30B-07EF-4650B448511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D55778B-F8DB-4D26-286D-C9865A0C3C4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85EF83E-AAF0-804A-7747-4A21ABB74E26}"/>
              </a:ext>
            </a:extLst>
          </p:cNvPr>
          <p:cNvSpPr>
            <a:spLocks noGrp="1"/>
          </p:cNvSpPr>
          <p:nvPr>
            <p:ph type="dt" sz="half" idx="10"/>
          </p:nvPr>
        </p:nvSpPr>
        <p:spPr/>
        <p:txBody>
          <a:bodyPr/>
          <a:lstStyle/>
          <a:p>
            <a:fld id="{86209B1E-5778-469B-9147-0ACF4CD08E33}" type="datetimeFigureOut">
              <a:rPr lang="en-US" smtClean="0"/>
              <a:t>10/13/2024</a:t>
            </a:fld>
            <a:endParaRPr lang="en-US"/>
          </a:p>
        </p:txBody>
      </p:sp>
      <p:sp>
        <p:nvSpPr>
          <p:cNvPr id="6" name="Footer Placeholder 5">
            <a:extLst>
              <a:ext uri="{FF2B5EF4-FFF2-40B4-BE49-F238E27FC236}">
                <a16:creationId xmlns:a16="http://schemas.microsoft.com/office/drawing/2014/main" id="{7992A7B5-D035-0D12-7E45-E546CFD4B38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E50A1BB-19FD-6A70-E9AD-9A81D8DDD26A}"/>
              </a:ext>
            </a:extLst>
          </p:cNvPr>
          <p:cNvSpPr>
            <a:spLocks noGrp="1"/>
          </p:cNvSpPr>
          <p:nvPr>
            <p:ph type="sldNum" sz="quarter" idx="12"/>
          </p:nvPr>
        </p:nvSpPr>
        <p:spPr/>
        <p:txBody>
          <a:bodyPr/>
          <a:lstStyle/>
          <a:p>
            <a:fld id="{7F82798B-523D-4300-A00A-1C296A085F03}" type="slidenum">
              <a:rPr lang="en-US" smtClean="0"/>
              <a:t>‹#›</a:t>
            </a:fld>
            <a:endParaRPr lang="en-US"/>
          </a:p>
        </p:txBody>
      </p:sp>
    </p:spTree>
    <p:extLst>
      <p:ext uri="{BB962C8B-B14F-4D97-AF65-F5344CB8AC3E}">
        <p14:creationId xmlns:p14="http://schemas.microsoft.com/office/powerpoint/2010/main" val="40717169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854622D-0BB9-9FFF-4F2A-8DD2CF878FA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270A4CA-97BD-49DB-769E-AC8E26D3B7F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613B005-FFCA-7263-300D-D167F50E0B1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6209B1E-5778-469B-9147-0ACF4CD08E33}" type="datetimeFigureOut">
              <a:rPr lang="en-US" smtClean="0"/>
              <a:t>10/13/2024</a:t>
            </a:fld>
            <a:endParaRPr lang="en-US"/>
          </a:p>
        </p:txBody>
      </p:sp>
      <p:sp>
        <p:nvSpPr>
          <p:cNvPr id="5" name="Footer Placeholder 4">
            <a:extLst>
              <a:ext uri="{FF2B5EF4-FFF2-40B4-BE49-F238E27FC236}">
                <a16:creationId xmlns:a16="http://schemas.microsoft.com/office/drawing/2014/main" id="{53B268CF-B600-AEDB-1925-E752C3331DF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4FDF8607-2B43-B96B-9DC8-E9A38665DE0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7F82798B-523D-4300-A00A-1C296A085F03}" type="slidenum">
              <a:rPr lang="en-US" smtClean="0"/>
              <a:t>‹#›</a:t>
            </a:fld>
            <a:endParaRPr lang="en-US"/>
          </a:p>
        </p:txBody>
      </p:sp>
    </p:spTree>
    <p:extLst>
      <p:ext uri="{BB962C8B-B14F-4D97-AF65-F5344CB8AC3E}">
        <p14:creationId xmlns:p14="http://schemas.microsoft.com/office/powerpoint/2010/main" val="11562249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youtu.be/446E-r0rXHI?si=NtXj-SKbk6kIQx8T"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hyperlink" Target="https://youtu.be/sGJ8VJTt7Ig?si=gHxslz_2A4hxtjrQ" TargetMode="External"/><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hyperlink" Target="https://www.bibalex.org/en/project/details?documentid=281" TargetMode="External"/><Relationship Id="rId4" Type="http://schemas.openxmlformats.org/officeDocument/2006/relationships/hyperlink" Target="https://hpc.bibalex.org/" TargetMode="External"/></Relationships>
</file>

<file path=ppt/slides/_rels/slide9.xml.rels><?xml version="1.0" encoding="UTF-8" standalone="yes"?>
<Relationships xmlns="http://schemas.openxmlformats.org/package/2006/relationships"><Relationship Id="rId2" Type="http://schemas.openxmlformats.org/officeDocument/2006/relationships/hyperlink" Target="https://youtu.be/RlM9AfWf1WU?si=xkpT9tD8Ifg6WS_t"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AC00F3-8F28-708B-AA65-703591EAD236}"/>
              </a:ext>
            </a:extLst>
          </p:cNvPr>
          <p:cNvSpPr>
            <a:spLocks noGrp="1"/>
          </p:cNvSpPr>
          <p:nvPr>
            <p:ph type="ctrTitle"/>
          </p:nvPr>
        </p:nvSpPr>
        <p:spPr>
          <a:ln>
            <a:noFill/>
          </a:ln>
        </p:spPr>
        <p:txBody>
          <a:bodyPr>
            <a:noAutofit/>
          </a:bodyPr>
          <a:lstStyle/>
          <a:p>
            <a:r>
              <a:rPr lang="en-US" sz="4800" dirty="0"/>
              <a:t>Parallel Computing</a:t>
            </a:r>
          </a:p>
        </p:txBody>
      </p:sp>
      <p:sp>
        <p:nvSpPr>
          <p:cNvPr id="3" name="Subtitle 2">
            <a:extLst>
              <a:ext uri="{FF2B5EF4-FFF2-40B4-BE49-F238E27FC236}">
                <a16:creationId xmlns:a16="http://schemas.microsoft.com/office/drawing/2014/main" id="{97DF706E-C910-E07B-7E50-DB9E2B0816B1}"/>
              </a:ext>
            </a:extLst>
          </p:cNvPr>
          <p:cNvSpPr>
            <a:spLocks noGrp="1"/>
          </p:cNvSpPr>
          <p:nvPr>
            <p:ph type="subTitle" idx="1"/>
          </p:nvPr>
        </p:nvSpPr>
        <p:spPr/>
        <p:txBody>
          <a:bodyPr>
            <a:normAutofit/>
          </a:bodyPr>
          <a:lstStyle/>
          <a:p>
            <a:r>
              <a:rPr lang="en-US" dirty="0">
                <a:solidFill>
                  <a:srgbClr val="0066FF"/>
                </a:solidFill>
              </a:rPr>
              <a:t>Lab (1) Notes</a:t>
            </a:r>
          </a:p>
          <a:p>
            <a:r>
              <a:rPr lang="en-US" dirty="0">
                <a:solidFill>
                  <a:srgbClr val="0066FF"/>
                </a:solidFill>
              </a:rPr>
              <a:t>Autumn 2024-25</a:t>
            </a:r>
          </a:p>
        </p:txBody>
      </p:sp>
    </p:spTree>
    <p:extLst>
      <p:ext uri="{BB962C8B-B14F-4D97-AF65-F5344CB8AC3E}">
        <p14:creationId xmlns:p14="http://schemas.microsoft.com/office/powerpoint/2010/main" val="3684022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0ED57A-29A3-120C-0489-21F3F72C44AB}"/>
              </a:ext>
            </a:extLst>
          </p:cNvPr>
          <p:cNvSpPr>
            <a:spLocks noGrp="1"/>
          </p:cNvSpPr>
          <p:nvPr>
            <p:ph type="title"/>
          </p:nvPr>
        </p:nvSpPr>
        <p:spPr/>
        <p:txBody>
          <a:bodyPr/>
          <a:lstStyle/>
          <a:p>
            <a:r>
              <a:rPr lang="en-US" dirty="0"/>
              <a:t>Goroutines</a:t>
            </a:r>
          </a:p>
        </p:txBody>
      </p:sp>
      <p:sp>
        <p:nvSpPr>
          <p:cNvPr id="3" name="Content Placeholder 2">
            <a:extLst>
              <a:ext uri="{FF2B5EF4-FFF2-40B4-BE49-F238E27FC236}">
                <a16:creationId xmlns:a16="http://schemas.microsoft.com/office/drawing/2014/main" id="{B4220E7B-65E6-0654-A7DF-BFEC3DE5560D}"/>
              </a:ext>
            </a:extLst>
          </p:cNvPr>
          <p:cNvSpPr>
            <a:spLocks noGrp="1"/>
          </p:cNvSpPr>
          <p:nvPr>
            <p:ph idx="1"/>
          </p:nvPr>
        </p:nvSpPr>
        <p:spPr/>
        <p:txBody>
          <a:bodyPr/>
          <a:lstStyle/>
          <a:p>
            <a:r>
              <a:rPr lang="en-US" dirty="0"/>
              <a:t>Goroutines are lightweight threads of execution that are managed by the Go runtime. </a:t>
            </a:r>
          </a:p>
        </p:txBody>
      </p:sp>
    </p:spTree>
    <p:extLst>
      <p:ext uri="{BB962C8B-B14F-4D97-AF65-F5344CB8AC3E}">
        <p14:creationId xmlns:p14="http://schemas.microsoft.com/office/powerpoint/2010/main" val="22122757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70A27581-4425-6BEC-37B9-7357723A5CFA}"/>
              </a:ext>
            </a:extLst>
          </p:cNvPr>
          <p:cNvCxnSpPr/>
          <p:nvPr/>
        </p:nvCxnSpPr>
        <p:spPr>
          <a:xfrm>
            <a:off x="4720209" y="1476375"/>
            <a:ext cx="0" cy="4361688"/>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 name="Straight Connector 5">
            <a:extLst>
              <a:ext uri="{FF2B5EF4-FFF2-40B4-BE49-F238E27FC236}">
                <a16:creationId xmlns:a16="http://schemas.microsoft.com/office/drawing/2014/main" id="{E83CC412-98D5-3FFA-B875-DB22AE858815}"/>
              </a:ext>
            </a:extLst>
          </p:cNvPr>
          <p:cNvCxnSpPr/>
          <p:nvPr/>
        </p:nvCxnSpPr>
        <p:spPr>
          <a:xfrm>
            <a:off x="6263259" y="1476375"/>
            <a:ext cx="0" cy="4361688"/>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7" name="Rectangle: Rounded Corners 6">
            <a:extLst>
              <a:ext uri="{FF2B5EF4-FFF2-40B4-BE49-F238E27FC236}">
                <a16:creationId xmlns:a16="http://schemas.microsoft.com/office/drawing/2014/main" id="{DBE64864-851F-5EFB-8CA7-174DB9726B7C}"/>
              </a:ext>
            </a:extLst>
          </p:cNvPr>
          <p:cNvSpPr/>
          <p:nvPr/>
        </p:nvSpPr>
        <p:spPr>
          <a:xfrm>
            <a:off x="4002407" y="959295"/>
            <a:ext cx="1435604" cy="521208"/>
          </a:xfrm>
          <a:prstGeom prst="round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0066FF"/>
                </a:solidFill>
                <a:latin typeface="Noto Sans Mono" panose="020B0509040504020204" pitchFamily="50" charset="0"/>
                <a:ea typeface="Noto Sans Mono" panose="020B0509040504020204" pitchFamily="50" charset="0"/>
                <a:cs typeface="Noto Sans Mono" panose="020B0509040504020204" pitchFamily="50" charset="0"/>
              </a:rPr>
              <a:t>Main()</a:t>
            </a:r>
          </a:p>
        </p:txBody>
      </p:sp>
      <p:cxnSp>
        <p:nvCxnSpPr>
          <p:cNvPr id="8" name="Straight Connector 7">
            <a:extLst>
              <a:ext uri="{FF2B5EF4-FFF2-40B4-BE49-F238E27FC236}">
                <a16:creationId xmlns:a16="http://schemas.microsoft.com/office/drawing/2014/main" id="{70B4A9A5-20D5-28E2-5CA7-DA7352E3289D}"/>
              </a:ext>
            </a:extLst>
          </p:cNvPr>
          <p:cNvCxnSpPr>
            <a:cxnSpLocks/>
          </p:cNvCxnSpPr>
          <p:nvPr/>
        </p:nvCxnSpPr>
        <p:spPr>
          <a:xfrm>
            <a:off x="4720209" y="1487869"/>
            <a:ext cx="0" cy="4357878"/>
          </a:xfrm>
          <a:prstGeom prst="line">
            <a:avLst/>
          </a:prstGeom>
          <a:ln w="76200">
            <a:solidFill>
              <a:schemeClr val="tx1"/>
            </a:solidFill>
          </a:ln>
        </p:spPr>
        <p:style>
          <a:lnRef idx="2">
            <a:schemeClr val="accent2"/>
          </a:lnRef>
          <a:fillRef idx="0">
            <a:schemeClr val="accent2"/>
          </a:fillRef>
          <a:effectRef idx="1">
            <a:schemeClr val="accent2"/>
          </a:effectRef>
          <a:fontRef idx="minor">
            <a:schemeClr val="tx1"/>
          </a:fontRef>
        </p:style>
      </p:cxnSp>
      <p:cxnSp>
        <p:nvCxnSpPr>
          <p:cNvPr id="10" name="Straight Connector 9">
            <a:extLst>
              <a:ext uri="{FF2B5EF4-FFF2-40B4-BE49-F238E27FC236}">
                <a16:creationId xmlns:a16="http://schemas.microsoft.com/office/drawing/2014/main" id="{D05DA056-99E8-A78F-0F54-2CBD7F2345AB}"/>
              </a:ext>
            </a:extLst>
          </p:cNvPr>
          <p:cNvCxnSpPr/>
          <p:nvPr/>
        </p:nvCxnSpPr>
        <p:spPr>
          <a:xfrm>
            <a:off x="7787259" y="1472946"/>
            <a:ext cx="0" cy="4361688"/>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11" name="Rectangle: Rounded Corners 10">
            <a:extLst>
              <a:ext uri="{FF2B5EF4-FFF2-40B4-BE49-F238E27FC236}">
                <a16:creationId xmlns:a16="http://schemas.microsoft.com/office/drawing/2014/main" id="{06E5A9C8-E649-2CBE-E1B1-4C520FAA989D}"/>
              </a:ext>
            </a:extLst>
          </p:cNvPr>
          <p:cNvSpPr/>
          <p:nvPr/>
        </p:nvSpPr>
        <p:spPr>
          <a:xfrm>
            <a:off x="5545457" y="3108377"/>
            <a:ext cx="1435604" cy="521208"/>
          </a:xfrm>
          <a:prstGeom prst="round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solidFill>
                  <a:srgbClr val="0066FF"/>
                </a:solidFill>
                <a:latin typeface="Noto Sans Mono" panose="020B0509040504020204" pitchFamily="50" charset="0"/>
                <a:ea typeface="Noto Sans Mono" panose="020B0509040504020204" pitchFamily="50" charset="0"/>
                <a:cs typeface="Noto Sans Mono" panose="020B0509040504020204" pitchFamily="50" charset="0"/>
              </a:rPr>
              <a:t>func</a:t>
            </a:r>
            <a:r>
              <a:rPr lang="en-US" dirty="0">
                <a:solidFill>
                  <a:srgbClr val="0066FF"/>
                </a:solidFill>
                <a:latin typeface="Noto Sans Mono" panose="020B0509040504020204" pitchFamily="50" charset="0"/>
                <a:ea typeface="Noto Sans Mono" panose="020B0509040504020204" pitchFamily="50" charset="0"/>
                <a:cs typeface="Noto Sans Mono" panose="020B0509040504020204" pitchFamily="50" charset="0"/>
              </a:rPr>
              <a:t>()</a:t>
            </a:r>
          </a:p>
        </p:txBody>
      </p:sp>
      <p:cxnSp>
        <p:nvCxnSpPr>
          <p:cNvPr id="12" name="Straight Connector 11">
            <a:extLst>
              <a:ext uri="{FF2B5EF4-FFF2-40B4-BE49-F238E27FC236}">
                <a16:creationId xmlns:a16="http://schemas.microsoft.com/office/drawing/2014/main" id="{F1569BCD-2639-9E31-088C-CD6715727C08}"/>
              </a:ext>
            </a:extLst>
          </p:cNvPr>
          <p:cNvCxnSpPr>
            <a:cxnSpLocks/>
            <a:stCxn id="11" idx="2"/>
          </p:cNvCxnSpPr>
          <p:nvPr/>
        </p:nvCxnSpPr>
        <p:spPr>
          <a:xfrm>
            <a:off x="6263259" y="3629585"/>
            <a:ext cx="0" cy="2216162"/>
          </a:xfrm>
          <a:prstGeom prst="line">
            <a:avLst/>
          </a:prstGeom>
          <a:ln w="76200">
            <a:solidFill>
              <a:schemeClr val="tx1"/>
            </a:solidFill>
          </a:ln>
        </p:spPr>
        <p:style>
          <a:lnRef idx="2">
            <a:schemeClr val="accent2"/>
          </a:lnRef>
          <a:fillRef idx="0">
            <a:schemeClr val="accent2"/>
          </a:fillRef>
          <a:effectRef idx="1">
            <a:schemeClr val="accent2"/>
          </a:effectRef>
          <a:fontRef idx="minor">
            <a:schemeClr val="tx1"/>
          </a:fontRef>
        </p:style>
      </p:cxnSp>
      <p:sp>
        <p:nvSpPr>
          <p:cNvPr id="13" name="Rectangle: Rounded Corners 12">
            <a:extLst>
              <a:ext uri="{FF2B5EF4-FFF2-40B4-BE49-F238E27FC236}">
                <a16:creationId xmlns:a16="http://schemas.microsoft.com/office/drawing/2014/main" id="{9C3F9009-18CB-BACE-C4ED-B82BC7FBCACA}"/>
              </a:ext>
            </a:extLst>
          </p:cNvPr>
          <p:cNvSpPr/>
          <p:nvPr/>
        </p:nvSpPr>
        <p:spPr>
          <a:xfrm>
            <a:off x="7069456" y="4144399"/>
            <a:ext cx="1435604" cy="521208"/>
          </a:xfrm>
          <a:prstGeom prst="round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solidFill>
                  <a:srgbClr val="0066FF"/>
                </a:solidFill>
                <a:latin typeface="Noto Sans Mono" panose="020B0509040504020204" pitchFamily="50" charset="0"/>
                <a:ea typeface="Noto Sans Mono" panose="020B0509040504020204" pitchFamily="50" charset="0"/>
                <a:cs typeface="Noto Sans Mono" panose="020B0509040504020204" pitchFamily="50" charset="0"/>
              </a:rPr>
              <a:t>func</a:t>
            </a:r>
            <a:r>
              <a:rPr lang="en-US" dirty="0">
                <a:solidFill>
                  <a:srgbClr val="0066FF"/>
                </a:solidFill>
                <a:latin typeface="Noto Sans Mono" panose="020B0509040504020204" pitchFamily="50" charset="0"/>
                <a:ea typeface="Noto Sans Mono" panose="020B0509040504020204" pitchFamily="50" charset="0"/>
                <a:cs typeface="Noto Sans Mono" panose="020B0509040504020204" pitchFamily="50" charset="0"/>
              </a:rPr>
              <a:t>()</a:t>
            </a:r>
          </a:p>
        </p:txBody>
      </p:sp>
      <p:cxnSp>
        <p:nvCxnSpPr>
          <p:cNvPr id="14" name="Straight Connector 13">
            <a:extLst>
              <a:ext uri="{FF2B5EF4-FFF2-40B4-BE49-F238E27FC236}">
                <a16:creationId xmlns:a16="http://schemas.microsoft.com/office/drawing/2014/main" id="{EB8E2558-F3DA-2261-8F43-322E3EC1FE9A}"/>
              </a:ext>
            </a:extLst>
          </p:cNvPr>
          <p:cNvCxnSpPr>
            <a:cxnSpLocks/>
          </p:cNvCxnSpPr>
          <p:nvPr/>
        </p:nvCxnSpPr>
        <p:spPr>
          <a:xfrm>
            <a:off x="7787258" y="4670933"/>
            <a:ext cx="0" cy="1170051"/>
          </a:xfrm>
          <a:prstGeom prst="line">
            <a:avLst/>
          </a:prstGeom>
          <a:ln w="76200">
            <a:solidFill>
              <a:schemeClr val="tx1"/>
            </a:solidFill>
          </a:ln>
        </p:spPr>
        <p:style>
          <a:lnRef idx="2">
            <a:schemeClr val="accent2"/>
          </a:lnRef>
          <a:fillRef idx="0">
            <a:schemeClr val="accent2"/>
          </a:fillRef>
          <a:effectRef idx="1">
            <a:schemeClr val="accent2"/>
          </a:effectRef>
          <a:fontRef idx="minor">
            <a:schemeClr val="tx1"/>
          </a:fontRef>
        </p:style>
      </p:cxnSp>
      <p:cxnSp>
        <p:nvCxnSpPr>
          <p:cNvPr id="17" name="Straight Connector 16">
            <a:extLst>
              <a:ext uri="{FF2B5EF4-FFF2-40B4-BE49-F238E27FC236}">
                <a16:creationId xmlns:a16="http://schemas.microsoft.com/office/drawing/2014/main" id="{91151D4D-2C67-AA57-7F28-BFED3CD6F5B6}"/>
              </a:ext>
            </a:extLst>
          </p:cNvPr>
          <p:cNvCxnSpPr>
            <a:stCxn id="11" idx="2"/>
          </p:cNvCxnSpPr>
          <p:nvPr/>
        </p:nvCxnSpPr>
        <p:spPr>
          <a:xfrm flipH="1">
            <a:off x="3752850" y="3629585"/>
            <a:ext cx="2510409" cy="0"/>
          </a:xfrm>
          <a:prstGeom prst="line">
            <a:avLst/>
          </a:prstGeom>
          <a:ln>
            <a:solidFill>
              <a:schemeClr val="tx1"/>
            </a:solidFill>
            <a:prstDash val="dash"/>
          </a:ln>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72DA2FB3-E76A-E1BC-EEFA-87F526C254DA}"/>
              </a:ext>
            </a:extLst>
          </p:cNvPr>
          <p:cNvCxnSpPr>
            <a:cxnSpLocks/>
          </p:cNvCxnSpPr>
          <p:nvPr/>
        </p:nvCxnSpPr>
        <p:spPr>
          <a:xfrm flipH="1">
            <a:off x="3752849" y="4664583"/>
            <a:ext cx="4053458" cy="0"/>
          </a:xfrm>
          <a:prstGeom prst="line">
            <a:avLst/>
          </a:prstGeom>
          <a:ln>
            <a:solidFill>
              <a:schemeClr val="tx1"/>
            </a:solidFill>
            <a:prstDash val="dash"/>
          </a:ln>
        </p:spPr>
        <p:style>
          <a:lnRef idx="2">
            <a:schemeClr val="accent1"/>
          </a:lnRef>
          <a:fillRef idx="0">
            <a:schemeClr val="accent1"/>
          </a:fillRef>
          <a:effectRef idx="1">
            <a:schemeClr val="accent1"/>
          </a:effectRef>
          <a:fontRef idx="minor">
            <a:schemeClr val="tx1"/>
          </a:fontRef>
        </p:style>
      </p:cxnSp>
      <p:sp>
        <p:nvSpPr>
          <p:cNvPr id="22" name="TextBox 21">
            <a:extLst>
              <a:ext uri="{FF2B5EF4-FFF2-40B4-BE49-F238E27FC236}">
                <a16:creationId xmlns:a16="http://schemas.microsoft.com/office/drawing/2014/main" id="{445DEFE4-BD10-419E-995E-42DD2A04D910}"/>
              </a:ext>
            </a:extLst>
          </p:cNvPr>
          <p:cNvSpPr txBox="1"/>
          <p:nvPr/>
        </p:nvSpPr>
        <p:spPr>
          <a:xfrm>
            <a:off x="2327459" y="3435394"/>
            <a:ext cx="1425390" cy="369332"/>
          </a:xfrm>
          <a:prstGeom prst="rect">
            <a:avLst/>
          </a:prstGeom>
          <a:noFill/>
        </p:spPr>
        <p:txBody>
          <a:bodyPr wrap="none" rtlCol="0">
            <a:spAutoFit/>
          </a:bodyPr>
          <a:lstStyle/>
          <a:p>
            <a:r>
              <a:rPr lang="en-US" dirty="0">
                <a:solidFill>
                  <a:srgbClr val="0066FF"/>
                </a:solidFill>
                <a:latin typeface="Noto Sans Mono" panose="020B0509040504020204" pitchFamily="50" charset="0"/>
                <a:ea typeface="Noto Sans Mono" panose="020B0509040504020204" pitchFamily="50" charset="0"/>
                <a:cs typeface="Noto Sans Mono" panose="020B0509040504020204" pitchFamily="50" charset="0"/>
              </a:rPr>
              <a:t>go </a:t>
            </a:r>
            <a:r>
              <a:rPr lang="en-US" dirty="0" err="1">
                <a:solidFill>
                  <a:srgbClr val="0066FF"/>
                </a:solidFill>
                <a:latin typeface="Noto Sans Mono" panose="020B0509040504020204" pitchFamily="50" charset="0"/>
                <a:ea typeface="Noto Sans Mono" panose="020B0509040504020204" pitchFamily="50" charset="0"/>
                <a:cs typeface="Noto Sans Mono" panose="020B0509040504020204" pitchFamily="50" charset="0"/>
              </a:rPr>
              <a:t>func</a:t>
            </a:r>
            <a:r>
              <a:rPr lang="en-US" dirty="0">
                <a:solidFill>
                  <a:srgbClr val="0066FF"/>
                </a:solidFill>
                <a:latin typeface="Noto Sans Mono" panose="020B0509040504020204" pitchFamily="50" charset="0"/>
                <a:ea typeface="Noto Sans Mono" panose="020B0509040504020204" pitchFamily="50" charset="0"/>
                <a:cs typeface="Noto Sans Mono" panose="020B0509040504020204" pitchFamily="50" charset="0"/>
              </a:rPr>
              <a:t>()</a:t>
            </a:r>
          </a:p>
        </p:txBody>
      </p:sp>
      <p:sp>
        <p:nvSpPr>
          <p:cNvPr id="23" name="TextBox 22">
            <a:extLst>
              <a:ext uri="{FF2B5EF4-FFF2-40B4-BE49-F238E27FC236}">
                <a16:creationId xmlns:a16="http://schemas.microsoft.com/office/drawing/2014/main" id="{2B06BFC5-76C5-83ED-1947-7DA9CAF7253F}"/>
              </a:ext>
            </a:extLst>
          </p:cNvPr>
          <p:cNvSpPr txBox="1"/>
          <p:nvPr/>
        </p:nvSpPr>
        <p:spPr>
          <a:xfrm>
            <a:off x="2327459" y="4479917"/>
            <a:ext cx="1425390" cy="369332"/>
          </a:xfrm>
          <a:prstGeom prst="rect">
            <a:avLst/>
          </a:prstGeom>
          <a:noFill/>
        </p:spPr>
        <p:txBody>
          <a:bodyPr wrap="none" rtlCol="0">
            <a:spAutoFit/>
          </a:bodyPr>
          <a:lstStyle/>
          <a:p>
            <a:r>
              <a:rPr lang="en-US" dirty="0">
                <a:solidFill>
                  <a:srgbClr val="0066FF"/>
                </a:solidFill>
                <a:latin typeface="Noto Sans Mono" panose="020B0509040504020204" pitchFamily="50" charset="0"/>
                <a:ea typeface="Noto Sans Mono" panose="020B0509040504020204" pitchFamily="50" charset="0"/>
                <a:cs typeface="Noto Sans Mono" panose="020B0509040504020204" pitchFamily="50" charset="0"/>
              </a:rPr>
              <a:t>go </a:t>
            </a:r>
            <a:r>
              <a:rPr lang="en-US" dirty="0" err="1">
                <a:solidFill>
                  <a:srgbClr val="0066FF"/>
                </a:solidFill>
                <a:latin typeface="Noto Sans Mono" panose="020B0509040504020204" pitchFamily="50" charset="0"/>
                <a:ea typeface="Noto Sans Mono" panose="020B0509040504020204" pitchFamily="50" charset="0"/>
                <a:cs typeface="Noto Sans Mono" panose="020B0509040504020204" pitchFamily="50" charset="0"/>
              </a:rPr>
              <a:t>func</a:t>
            </a:r>
            <a:r>
              <a:rPr lang="en-US" dirty="0">
                <a:solidFill>
                  <a:srgbClr val="0066FF"/>
                </a:solidFill>
                <a:latin typeface="Noto Sans Mono" panose="020B0509040504020204" pitchFamily="50" charset="0"/>
                <a:ea typeface="Noto Sans Mono" panose="020B0509040504020204" pitchFamily="50" charset="0"/>
                <a:cs typeface="Noto Sans Mono" panose="020B0509040504020204" pitchFamily="50" charset="0"/>
              </a:rPr>
              <a:t>()</a:t>
            </a:r>
          </a:p>
        </p:txBody>
      </p:sp>
    </p:spTree>
    <p:extLst>
      <p:ext uri="{BB962C8B-B14F-4D97-AF65-F5344CB8AC3E}">
        <p14:creationId xmlns:p14="http://schemas.microsoft.com/office/powerpoint/2010/main" val="9171898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up)">
                                      <p:cBhvr>
                                        <p:cTn id="7" dur="4000"/>
                                        <p:tgtEl>
                                          <p:spTgt spid="8"/>
                                        </p:tgtEl>
                                      </p:cBhvr>
                                    </p:animEffect>
                                  </p:childTnLst>
                                </p:cTn>
                              </p:par>
                              <p:par>
                                <p:cTn id="8" presetID="10" presetClass="entr" presetSubtype="0" fill="hold" nodeType="withEffect">
                                  <p:stCondLst>
                                    <p:cond delay="2000"/>
                                  </p:stCondLst>
                                  <p:childTnLst>
                                    <p:set>
                                      <p:cBhvr>
                                        <p:cTn id="9" dur="1" fill="hold">
                                          <p:stCondLst>
                                            <p:cond delay="0"/>
                                          </p:stCondLst>
                                        </p:cTn>
                                        <p:tgtEl>
                                          <p:spTgt spid="17"/>
                                        </p:tgtEl>
                                        <p:attrNameLst>
                                          <p:attrName>style.visibility</p:attrName>
                                        </p:attrNameLst>
                                      </p:cBhvr>
                                      <p:to>
                                        <p:strVal val="visible"/>
                                      </p:to>
                                    </p:set>
                                    <p:animEffect transition="in" filter="fade">
                                      <p:cBhvr>
                                        <p:cTn id="10" dur="250"/>
                                        <p:tgtEl>
                                          <p:spTgt spid="17"/>
                                        </p:tgtEl>
                                      </p:cBhvr>
                                    </p:animEffect>
                                  </p:childTnLst>
                                </p:cTn>
                              </p:par>
                              <p:par>
                                <p:cTn id="11" presetID="10" presetClass="entr" presetSubtype="0" fill="hold" grpId="0" nodeType="withEffect">
                                  <p:stCondLst>
                                    <p:cond delay="2000"/>
                                  </p:stCondLst>
                                  <p:childTnLst>
                                    <p:set>
                                      <p:cBhvr>
                                        <p:cTn id="12" dur="1" fill="hold">
                                          <p:stCondLst>
                                            <p:cond delay="0"/>
                                          </p:stCondLst>
                                        </p:cTn>
                                        <p:tgtEl>
                                          <p:spTgt spid="22"/>
                                        </p:tgtEl>
                                        <p:attrNameLst>
                                          <p:attrName>style.visibility</p:attrName>
                                        </p:attrNameLst>
                                      </p:cBhvr>
                                      <p:to>
                                        <p:strVal val="visible"/>
                                      </p:to>
                                    </p:set>
                                    <p:animEffect transition="in" filter="fade">
                                      <p:cBhvr>
                                        <p:cTn id="13" dur="250"/>
                                        <p:tgtEl>
                                          <p:spTgt spid="22"/>
                                        </p:tgtEl>
                                      </p:cBhvr>
                                    </p:animEffect>
                                  </p:childTnLst>
                                </p:cTn>
                              </p:par>
                              <p:par>
                                <p:cTn id="14" presetID="10" presetClass="entr" presetSubtype="0" fill="hold" grpId="0" nodeType="withEffect">
                                  <p:stCondLst>
                                    <p:cond delay="2000"/>
                                  </p:stCondLst>
                                  <p:childTnLst>
                                    <p:set>
                                      <p:cBhvr>
                                        <p:cTn id="15" dur="1" fill="hold">
                                          <p:stCondLst>
                                            <p:cond delay="0"/>
                                          </p:stCondLst>
                                        </p:cTn>
                                        <p:tgtEl>
                                          <p:spTgt spid="11"/>
                                        </p:tgtEl>
                                        <p:attrNameLst>
                                          <p:attrName>style.visibility</p:attrName>
                                        </p:attrNameLst>
                                      </p:cBhvr>
                                      <p:to>
                                        <p:strVal val="visible"/>
                                      </p:to>
                                    </p:set>
                                    <p:animEffect transition="in" filter="fade">
                                      <p:cBhvr>
                                        <p:cTn id="16" dur="250"/>
                                        <p:tgtEl>
                                          <p:spTgt spid="11"/>
                                        </p:tgtEl>
                                      </p:cBhvr>
                                    </p:animEffect>
                                  </p:childTnLst>
                                </p:cTn>
                              </p:par>
                              <p:par>
                                <p:cTn id="17" presetID="22" presetClass="entr" presetSubtype="1" fill="hold" nodeType="withEffect">
                                  <p:stCondLst>
                                    <p:cond delay="2000"/>
                                  </p:stCondLst>
                                  <p:childTnLst>
                                    <p:set>
                                      <p:cBhvr>
                                        <p:cTn id="18" dur="1" fill="hold">
                                          <p:stCondLst>
                                            <p:cond delay="0"/>
                                          </p:stCondLst>
                                        </p:cTn>
                                        <p:tgtEl>
                                          <p:spTgt spid="12"/>
                                        </p:tgtEl>
                                        <p:attrNameLst>
                                          <p:attrName>style.visibility</p:attrName>
                                        </p:attrNameLst>
                                      </p:cBhvr>
                                      <p:to>
                                        <p:strVal val="visible"/>
                                      </p:to>
                                    </p:set>
                                    <p:animEffect transition="in" filter="wipe(up)">
                                      <p:cBhvr>
                                        <p:cTn id="19" dur="2000"/>
                                        <p:tgtEl>
                                          <p:spTgt spid="12"/>
                                        </p:tgtEl>
                                      </p:cBhvr>
                                    </p:animEffect>
                                  </p:childTnLst>
                                </p:cTn>
                              </p:par>
                              <p:par>
                                <p:cTn id="20" presetID="10" presetClass="entr" presetSubtype="0" fill="hold" nodeType="withEffect">
                                  <p:stCondLst>
                                    <p:cond delay="3000"/>
                                  </p:stCondLst>
                                  <p:childTnLst>
                                    <p:set>
                                      <p:cBhvr>
                                        <p:cTn id="21" dur="1" fill="hold">
                                          <p:stCondLst>
                                            <p:cond delay="0"/>
                                          </p:stCondLst>
                                        </p:cTn>
                                        <p:tgtEl>
                                          <p:spTgt spid="20"/>
                                        </p:tgtEl>
                                        <p:attrNameLst>
                                          <p:attrName>style.visibility</p:attrName>
                                        </p:attrNameLst>
                                      </p:cBhvr>
                                      <p:to>
                                        <p:strVal val="visible"/>
                                      </p:to>
                                    </p:set>
                                    <p:animEffect transition="in" filter="fade">
                                      <p:cBhvr>
                                        <p:cTn id="22" dur="250"/>
                                        <p:tgtEl>
                                          <p:spTgt spid="20"/>
                                        </p:tgtEl>
                                      </p:cBhvr>
                                    </p:animEffect>
                                  </p:childTnLst>
                                </p:cTn>
                              </p:par>
                              <p:par>
                                <p:cTn id="23" presetID="10" presetClass="entr" presetSubtype="0" fill="hold" grpId="0" nodeType="withEffect">
                                  <p:stCondLst>
                                    <p:cond delay="3000"/>
                                  </p:stCondLst>
                                  <p:childTnLst>
                                    <p:set>
                                      <p:cBhvr>
                                        <p:cTn id="24" dur="1" fill="hold">
                                          <p:stCondLst>
                                            <p:cond delay="0"/>
                                          </p:stCondLst>
                                        </p:cTn>
                                        <p:tgtEl>
                                          <p:spTgt spid="23"/>
                                        </p:tgtEl>
                                        <p:attrNameLst>
                                          <p:attrName>style.visibility</p:attrName>
                                        </p:attrNameLst>
                                      </p:cBhvr>
                                      <p:to>
                                        <p:strVal val="visible"/>
                                      </p:to>
                                    </p:set>
                                    <p:animEffect transition="in" filter="fade">
                                      <p:cBhvr>
                                        <p:cTn id="25" dur="250"/>
                                        <p:tgtEl>
                                          <p:spTgt spid="23"/>
                                        </p:tgtEl>
                                      </p:cBhvr>
                                    </p:animEffect>
                                  </p:childTnLst>
                                </p:cTn>
                              </p:par>
                              <p:par>
                                <p:cTn id="26" presetID="10" presetClass="entr" presetSubtype="0" fill="hold" grpId="0" nodeType="withEffect">
                                  <p:stCondLst>
                                    <p:cond delay="3000"/>
                                  </p:stCondLst>
                                  <p:childTnLst>
                                    <p:set>
                                      <p:cBhvr>
                                        <p:cTn id="27" dur="1" fill="hold">
                                          <p:stCondLst>
                                            <p:cond delay="0"/>
                                          </p:stCondLst>
                                        </p:cTn>
                                        <p:tgtEl>
                                          <p:spTgt spid="13"/>
                                        </p:tgtEl>
                                        <p:attrNameLst>
                                          <p:attrName>style.visibility</p:attrName>
                                        </p:attrNameLst>
                                      </p:cBhvr>
                                      <p:to>
                                        <p:strVal val="visible"/>
                                      </p:to>
                                    </p:set>
                                    <p:animEffect transition="in" filter="fade">
                                      <p:cBhvr>
                                        <p:cTn id="28" dur="250"/>
                                        <p:tgtEl>
                                          <p:spTgt spid="13"/>
                                        </p:tgtEl>
                                      </p:cBhvr>
                                    </p:animEffect>
                                  </p:childTnLst>
                                </p:cTn>
                              </p:par>
                              <p:par>
                                <p:cTn id="29" presetID="22" presetClass="entr" presetSubtype="1" fill="hold" nodeType="withEffect">
                                  <p:stCondLst>
                                    <p:cond delay="3000"/>
                                  </p:stCondLst>
                                  <p:childTnLst>
                                    <p:set>
                                      <p:cBhvr>
                                        <p:cTn id="30" dur="1" fill="hold">
                                          <p:stCondLst>
                                            <p:cond delay="0"/>
                                          </p:stCondLst>
                                        </p:cTn>
                                        <p:tgtEl>
                                          <p:spTgt spid="14"/>
                                        </p:tgtEl>
                                        <p:attrNameLst>
                                          <p:attrName>style.visibility</p:attrName>
                                        </p:attrNameLst>
                                      </p:cBhvr>
                                      <p:to>
                                        <p:strVal val="visible"/>
                                      </p:to>
                                    </p:set>
                                    <p:animEffect transition="in" filter="wipe(up)">
                                      <p:cBhvr>
                                        <p:cTn id="31" dur="1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3" grpId="0" animBg="1"/>
      <p:bldP spid="22" grpId="0"/>
      <p:bldP spid="23"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AFAFA"/>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1ED1F-8544-02B8-AA64-9DC2F8F336DC}"/>
              </a:ext>
            </a:extLst>
          </p:cNvPr>
          <p:cNvSpPr>
            <a:spLocks noGrp="1"/>
          </p:cNvSpPr>
          <p:nvPr>
            <p:ph type="title"/>
          </p:nvPr>
        </p:nvSpPr>
        <p:spPr/>
        <p:txBody>
          <a:bodyPr/>
          <a:lstStyle/>
          <a:p>
            <a:r>
              <a:rPr lang="en-US" dirty="0"/>
              <a:t>Brief Introduction to Golang</a:t>
            </a:r>
          </a:p>
        </p:txBody>
      </p:sp>
      <p:sp>
        <p:nvSpPr>
          <p:cNvPr id="3" name="Content Placeholder 2">
            <a:extLst>
              <a:ext uri="{FF2B5EF4-FFF2-40B4-BE49-F238E27FC236}">
                <a16:creationId xmlns:a16="http://schemas.microsoft.com/office/drawing/2014/main" id="{D3AE55E7-CD33-F998-FB39-E094969C6C17}"/>
              </a:ext>
            </a:extLst>
          </p:cNvPr>
          <p:cNvSpPr>
            <a:spLocks noGrp="1"/>
          </p:cNvSpPr>
          <p:nvPr>
            <p:ph idx="1"/>
          </p:nvPr>
        </p:nvSpPr>
        <p:spPr/>
        <p:txBody>
          <a:bodyPr/>
          <a:lstStyle/>
          <a:p>
            <a:r>
              <a:rPr lang="en-US" dirty="0"/>
              <a:t>Hello, World!</a:t>
            </a:r>
          </a:p>
          <a:p>
            <a:r>
              <a:rPr lang="en-US" dirty="0"/>
              <a:t>Variables</a:t>
            </a:r>
          </a:p>
          <a:p>
            <a:r>
              <a:rPr lang="en-US" dirty="0"/>
              <a:t>Functions</a:t>
            </a:r>
          </a:p>
          <a:p>
            <a:r>
              <a:rPr lang="en-US" dirty="0"/>
              <a:t>Loops</a:t>
            </a:r>
          </a:p>
          <a:p>
            <a:endParaRPr lang="en-US" dirty="0"/>
          </a:p>
        </p:txBody>
      </p:sp>
      <p:sp>
        <p:nvSpPr>
          <p:cNvPr id="5" name="TextBox 4">
            <a:extLst>
              <a:ext uri="{FF2B5EF4-FFF2-40B4-BE49-F238E27FC236}">
                <a16:creationId xmlns:a16="http://schemas.microsoft.com/office/drawing/2014/main" id="{8F443611-2901-DF36-2E9F-654DBF056C49}"/>
              </a:ext>
            </a:extLst>
          </p:cNvPr>
          <p:cNvSpPr txBox="1"/>
          <p:nvPr/>
        </p:nvSpPr>
        <p:spPr>
          <a:xfrm>
            <a:off x="0" y="6488668"/>
            <a:ext cx="12192000" cy="369332"/>
          </a:xfrm>
          <a:prstGeom prst="rect">
            <a:avLst/>
          </a:prstGeom>
          <a:noFill/>
        </p:spPr>
        <p:txBody>
          <a:bodyPr wrap="square">
            <a:spAutoFit/>
          </a:bodyPr>
          <a:lstStyle/>
          <a:p>
            <a:r>
              <a:rPr lang="en-US" i="1" dirty="0">
                <a:hlinkClick r:id="rId2">
                  <a:extLst>
                    <a:ext uri="{A12FA001-AC4F-418D-AE19-62706E023703}">
                      <ahyp:hlinkClr xmlns:ahyp="http://schemas.microsoft.com/office/drawing/2018/hyperlinkcolor" val="tx"/>
                    </a:ext>
                  </a:extLst>
                </a:hlinkClick>
              </a:rPr>
              <a:t>https://youtu.be/446E-r0rXHI?si=NtXj-SKbk6kIQx8T</a:t>
            </a:r>
            <a:r>
              <a:rPr lang="en-US" i="1" dirty="0"/>
              <a:t> </a:t>
            </a:r>
          </a:p>
        </p:txBody>
      </p:sp>
    </p:spTree>
    <p:extLst>
      <p:ext uri="{BB962C8B-B14F-4D97-AF65-F5344CB8AC3E}">
        <p14:creationId xmlns:p14="http://schemas.microsoft.com/office/powerpoint/2010/main" val="7397678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E5387D6-1202-15D0-47B2-FE91CD3316D5}"/>
              </a:ext>
            </a:extLst>
          </p:cNvPr>
          <p:cNvPicPr>
            <a:picLocks noChangeAspect="1"/>
          </p:cNvPicPr>
          <p:nvPr/>
        </p:nvPicPr>
        <p:blipFill>
          <a:blip r:embed="rId3"/>
          <a:stretch>
            <a:fillRect/>
          </a:stretch>
        </p:blipFill>
        <p:spPr>
          <a:xfrm>
            <a:off x="0" y="0"/>
            <a:ext cx="12192000" cy="6858000"/>
          </a:xfrm>
          <a:prstGeom prst="rect">
            <a:avLst/>
          </a:prstGeom>
        </p:spPr>
      </p:pic>
    </p:spTree>
    <p:extLst>
      <p:ext uri="{BB962C8B-B14F-4D97-AF65-F5344CB8AC3E}">
        <p14:creationId xmlns:p14="http://schemas.microsoft.com/office/powerpoint/2010/main" val="37452189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AFAFA"/>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1ED1F-8544-02B8-AA64-9DC2F8F336DC}"/>
              </a:ext>
            </a:extLst>
          </p:cNvPr>
          <p:cNvSpPr>
            <a:spLocks noGrp="1"/>
          </p:cNvSpPr>
          <p:nvPr>
            <p:ph type="title"/>
          </p:nvPr>
        </p:nvSpPr>
        <p:spPr/>
        <p:txBody>
          <a:bodyPr/>
          <a:lstStyle/>
          <a:p>
            <a:r>
              <a:rPr lang="en-US" dirty="0">
                <a:solidFill>
                  <a:srgbClr val="0066FF"/>
                </a:solidFill>
              </a:rPr>
              <a:t>Create a Goroutine</a:t>
            </a:r>
          </a:p>
        </p:txBody>
      </p:sp>
      <p:sp>
        <p:nvSpPr>
          <p:cNvPr id="3" name="Content Placeholder 2">
            <a:extLst>
              <a:ext uri="{FF2B5EF4-FFF2-40B4-BE49-F238E27FC236}">
                <a16:creationId xmlns:a16="http://schemas.microsoft.com/office/drawing/2014/main" id="{D3AE55E7-CD33-F998-FB39-E094969C6C17}"/>
              </a:ext>
            </a:extLst>
          </p:cNvPr>
          <p:cNvSpPr>
            <a:spLocks noGrp="1"/>
          </p:cNvSpPr>
          <p:nvPr>
            <p:ph idx="1"/>
          </p:nvPr>
        </p:nvSpPr>
        <p:spPr/>
        <p:txBody>
          <a:bodyPr/>
          <a:lstStyle/>
          <a:p>
            <a:r>
              <a:rPr lang="en-US" dirty="0"/>
              <a:t>Use </a:t>
            </a:r>
            <a:r>
              <a:rPr lang="en-US" dirty="0" err="1">
                <a:latin typeface="Noto Sans Mono" panose="020B0509040504020204" pitchFamily="50" charset="0"/>
                <a:ea typeface="Noto Sans Mono" panose="020B0509040504020204" pitchFamily="50" charset="0"/>
                <a:cs typeface="Noto Sans Mono" panose="020B0509040504020204" pitchFamily="50" charset="0"/>
              </a:rPr>
              <a:t>time.Since</a:t>
            </a:r>
            <a:r>
              <a:rPr lang="en-US" dirty="0">
                <a:latin typeface="Noto Sans Mono" panose="020B0509040504020204" pitchFamily="50" charset="0"/>
                <a:ea typeface="Noto Sans Mono" panose="020B0509040504020204" pitchFamily="50" charset="0"/>
                <a:cs typeface="Noto Sans Mono" panose="020B0509040504020204" pitchFamily="50" charset="0"/>
              </a:rPr>
              <a:t>() </a:t>
            </a:r>
            <a:r>
              <a:rPr lang="en-US" dirty="0"/>
              <a:t>to calculate the execution time in both sequential and concurrent processing.</a:t>
            </a:r>
          </a:p>
          <a:p>
            <a:r>
              <a:rPr lang="en-US" dirty="0"/>
              <a:t>Use </a:t>
            </a:r>
            <a:r>
              <a:rPr lang="en-US" dirty="0">
                <a:latin typeface="Noto Sans Mono" panose="020B0509040504020204" pitchFamily="50" charset="0"/>
                <a:ea typeface="Noto Sans Mono" panose="020B0509040504020204" pitchFamily="50" charset="0"/>
                <a:cs typeface="Noto Sans Mono" panose="020B0509040504020204" pitchFamily="50" charset="0"/>
              </a:rPr>
              <a:t>go</a:t>
            </a:r>
            <a:r>
              <a:rPr lang="en-US" dirty="0"/>
              <a:t> keyword to run a normal function as a goroutine.</a:t>
            </a:r>
          </a:p>
          <a:p>
            <a:r>
              <a:rPr lang="en-US" dirty="0"/>
              <a:t>Once the </a:t>
            </a:r>
            <a:r>
              <a:rPr lang="en-US" dirty="0">
                <a:latin typeface="Noto Sans Mono" panose="020B0509040504020204" pitchFamily="50" charset="0"/>
                <a:ea typeface="Noto Sans Mono" panose="020B0509040504020204" pitchFamily="50" charset="0"/>
                <a:cs typeface="Noto Sans Mono" panose="020B0509040504020204" pitchFamily="50" charset="0"/>
              </a:rPr>
              <a:t>main()</a:t>
            </a:r>
            <a:r>
              <a:rPr lang="en-US" dirty="0"/>
              <a:t> finish execution, all running goroutines terminate by default.</a:t>
            </a:r>
          </a:p>
        </p:txBody>
      </p:sp>
    </p:spTree>
    <p:extLst>
      <p:ext uri="{BB962C8B-B14F-4D97-AF65-F5344CB8AC3E}">
        <p14:creationId xmlns:p14="http://schemas.microsoft.com/office/powerpoint/2010/main" val="24644276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75EA02A-C4DE-CA5E-6250-18C2C78C7775}"/>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33143651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70A27581-4425-6BEC-37B9-7357723A5CFA}"/>
              </a:ext>
            </a:extLst>
          </p:cNvPr>
          <p:cNvCxnSpPr/>
          <p:nvPr/>
        </p:nvCxnSpPr>
        <p:spPr>
          <a:xfrm>
            <a:off x="4720209" y="1476375"/>
            <a:ext cx="0" cy="4361688"/>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 name="Straight Connector 5">
            <a:extLst>
              <a:ext uri="{FF2B5EF4-FFF2-40B4-BE49-F238E27FC236}">
                <a16:creationId xmlns:a16="http://schemas.microsoft.com/office/drawing/2014/main" id="{E83CC412-98D5-3FFA-B875-DB22AE858815}"/>
              </a:ext>
            </a:extLst>
          </p:cNvPr>
          <p:cNvCxnSpPr/>
          <p:nvPr/>
        </p:nvCxnSpPr>
        <p:spPr>
          <a:xfrm>
            <a:off x="6263259" y="1476375"/>
            <a:ext cx="0" cy="4361688"/>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7" name="Rectangle: Rounded Corners 6">
            <a:extLst>
              <a:ext uri="{FF2B5EF4-FFF2-40B4-BE49-F238E27FC236}">
                <a16:creationId xmlns:a16="http://schemas.microsoft.com/office/drawing/2014/main" id="{DBE64864-851F-5EFB-8CA7-174DB9726B7C}"/>
              </a:ext>
            </a:extLst>
          </p:cNvPr>
          <p:cNvSpPr/>
          <p:nvPr/>
        </p:nvSpPr>
        <p:spPr>
          <a:xfrm>
            <a:off x="4002407" y="959295"/>
            <a:ext cx="1435604" cy="521208"/>
          </a:xfrm>
          <a:prstGeom prst="round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0066FF"/>
                </a:solidFill>
                <a:latin typeface="Noto Sans Mono" panose="020B0509040504020204" pitchFamily="50" charset="0"/>
                <a:ea typeface="Noto Sans Mono" panose="020B0509040504020204" pitchFamily="50" charset="0"/>
                <a:cs typeface="Noto Sans Mono" panose="020B0509040504020204" pitchFamily="50" charset="0"/>
              </a:rPr>
              <a:t>Main()</a:t>
            </a:r>
          </a:p>
        </p:txBody>
      </p:sp>
      <p:cxnSp>
        <p:nvCxnSpPr>
          <p:cNvPr id="8" name="Straight Connector 7">
            <a:extLst>
              <a:ext uri="{FF2B5EF4-FFF2-40B4-BE49-F238E27FC236}">
                <a16:creationId xmlns:a16="http://schemas.microsoft.com/office/drawing/2014/main" id="{70B4A9A5-20D5-28E2-5CA7-DA7352E3289D}"/>
              </a:ext>
            </a:extLst>
          </p:cNvPr>
          <p:cNvCxnSpPr>
            <a:cxnSpLocks/>
          </p:cNvCxnSpPr>
          <p:nvPr/>
        </p:nvCxnSpPr>
        <p:spPr>
          <a:xfrm>
            <a:off x="4720209" y="1487869"/>
            <a:ext cx="0" cy="4357878"/>
          </a:xfrm>
          <a:prstGeom prst="line">
            <a:avLst/>
          </a:prstGeom>
          <a:ln w="76200">
            <a:solidFill>
              <a:schemeClr val="tx1"/>
            </a:solidFill>
          </a:ln>
        </p:spPr>
        <p:style>
          <a:lnRef idx="2">
            <a:schemeClr val="accent2"/>
          </a:lnRef>
          <a:fillRef idx="0">
            <a:schemeClr val="accent2"/>
          </a:fillRef>
          <a:effectRef idx="1">
            <a:schemeClr val="accent2"/>
          </a:effectRef>
          <a:fontRef idx="minor">
            <a:schemeClr val="tx1"/>
          </a:fontRef>
        </p:style>
      </p:cxnSp>
      <p:cxnSp>
        <p:nvCxnSpPr>
          <p:cNvPr id="10" name="Straight Connector 9">
            <a:extLst>
              <a:ext uri="{FF2B5EF4-FFF2-40B4-BE49-F238E27FC236}">
                <a16:creationId xmlns:a16="http://schemas.microsoft.com/office/drawing/2014/main" id="{D05DA056-99E8-A78F-0F54-2CBD7F2345AB}"/>
              </a:ext>
            </a:extLst>
          </p:cNvPr>
          <p:cNvCxnSpPr/>
          <p:nvPr/>
        </p:nvCxnSpPr>
        <p:spPr>
          <a:xfrm>
            <a:off x="7787259" y="1472946"/>
            <a:ext cx="0" cy="4361688"/>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11" name="Rectangle: Rounded Corners 10">
            <a:extLst>
              <a:ext uri="{FF2B5EF4-FFF2-40B4-BE49-F238E27FC236}">
                <a16:creationId xmlns:a16="http://schemas.microsoft.com/office/drawing/2014/main" id="{06E5A9C8-E649-2CBE-E1B1-4C520FAA989D}"/>
              </a:ext>
            </a:extLst>
          </p:cNvPr>
          <p:cNvSpPr/>
          <p:nvPr/>
        </p:nvSpPr>
        <p:spPr>
          <a:xfrm>
            <a:off x="5545457" y="3108377"/>
            <a:ext cx="1435604" cy="521208"/>
          </a:xfrm>
          <a:prstGeom prst="round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solidFill>
                  <a:srgbClr val="0066FF"/>
                </a:solidFill>
                <a:latin typeface="Noto Sans Mono" panose="020B0509040504020204" pitchFamily="50" charset="0"/>
                <a:ea typeface="Noto Sans Mono" panose="020B0509040504020204" pitchFamily="50" charset="0"/>
                <a:cs typeface="Noto Sans Mono" panose="020B0509040504020204" pitchFamily="50" charset="0"/>
              </a:rPr>
              <a:t>func</a:t>
            </a:r>
            <a:r>
              <a:rPr lang="en-US" dirty="0">
                <a:solidFill>
                  <a:srgbClr val="0066FF"/>
                </a:solidFill>
                <a:latin typeface="Noto Sans Mono" panose="020B0509040504020204" pitchFamily="50" charset="0"/>
                <a:ea typeface="Noto Sans Mono" panose="020B0509040504020204" pitchFamily="50" charset="0"/>
                <a:cs typeface="Noto Sans Mono" panose="020B0509040504020204" pitchFamily="50" charset="0"/>
              </a:rPr>
              <a:t>()</a:t>
            </a:r>
          </a:p>
        </p:txBody>
      </p:sp>
      <p:cxnSp>
        <p:nvCxnSpPr>
          <p:cNvPr id="12" name="Straight Connector 11">
            <a:extLst>
              <a:ext uri="{FF2B5EF4-FFF2-40B4-BE49-F238E27FC236}">
                <a16:creationId xmlns:a16="http://schemas.microsoft.com/office/drawing/2014/main" id="{F1569BCD-2639-9E31-088C-CD6715727C08}"/>
              </a:ext>
            </a:extLst>
          </p:cNvPr>
          <p:cNvCxnSpPr>
            <a:cxnSpLocks/>
            <a:stCxn id="11" idx="2"/>
          </p:cNvCxnSpPr>
          <p:nvPr/>
        </p:nvCxnSpPr>
        <p:spPr>
          <a:xfrm>
            <a:off x="6263259" y="3629585"/>
            <a:ext cx="0" cy="2216162"/>
          </a:xfrm>
          <a:prstGeom prst="line">
            <a:avLst/>
          </a:prstGeom>
          <a:ln w="76200">
            <a:solidFill>
              <a:schemeClr val="tx1"/>
            </a:solidFill>
          </a:ln>
        </p:spPr>
        <p:style>
          <a:lnRef idx="2">
            <a:schemeClr val="accent2"/>
          </a:lnRef>
          <a:fillRef idx="0">
            <a:schemeClr val="accent2"/>
          </a:fillRef>
          <a:effectRef idx="1">
            <a:schemeClr val="accent2"/>
          </a:effectRef>
          <a:fontRef idx="minor">
            <a:schemeClr val="tx1"/>
          </a:fontRef>
        </p:style>
      </p:cxnSp>
      <p:sp>
        <p:nvSpPr>
          <p:cNvPr id="13" name="Rectangle: Rounded Corners 12">
            <a:extLst>
              <a:ext uri="{FF2B5EF4-FFF2-40B4-BE49-F238E27FC236}">
                <a16:creationId xmlns:a16="http://schemas.microsoft.com/office/drawing/2014/main" id="{9C3F9009-18CB-BACE-C4ED-B82BC7FBCACA}"/>
              </a:ext>
            </a:extLst>
          </p:cNvPr>
          <p:cNvSpPr/>
          <p:nvPr/>
        </p:nvSpPr>
        <p:spPr>
          <a:xfrm>
            <a:off x="7069456" y="4144399"/>
            <a:ext cx="1435604" cy="521208"/>
          </a:xfrm>
          <a:prstGeom prst="round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solidFill>
                  <a:srgbClr val="0066FF"/>
                </a:solidFill>
                <a:latin typeface="Noto Sans Mono" panose="020B0509040504020204" pitchFamily="50" charset="0"/>
                <a:ea typeface="Noto Sans Mono" panose="020B0509040504020204" pitchFamily="50" charset="0"/>
                <a:cs typeface="Noto Sans Mono" panose="020B0509040504020204" pitchFamily="50" charset="0"/>
              </a:rPr>
              <a:t>func</a:t>
            </a:r>
            <a:r>
              <a:rPr lang="en-US" dirty="0">
                <a:solidFill>
                  <a:srgbClr val="0066FF"/>
                </a:solidFill>
                <a:latin typeface="Noto Sans Mono" panose="020B0509040504020204" pitchFamily="50" charset="0"/>
                <a:ea typeface="Noto Sans Mono" panose="020B0509040504020204" pitchFamily="50" charset="0"/>
                <a:cs typeface="Noto Sans Mono" panose="020B0509040504020204" pitchFamily="50" charset="0"/>
              </a:rPr>
              <a:t>()</a:t>
            </a:r>
          </a:p>
        </p:txBody>
      </p:sp>
      <p:cxnSp>
        <p:nvCxnSpPr>
          <p:cNvPr id="14" name="Straight Connector 13">
            <a:extLst>
              <a:ext uri="{FF2B5EF4-FFF2-40B4-BE49-F238E27FC236}">
                <a16:creationId xmlns:a16="http://schemas.microsoft.com/office/drawing/2014/main" id="{EB8E2558-F3DA-2261-8F43-322E3EC1FE9A}"/>
              </a:ext>
            </a:extLst>
          </p:cNvPr>
          <p:cNvCxnSpPr>
            <a:cxnSpLocks/>
          </p:cNvCxnSpPr>
          <p:nvPr/>
        </p:nvCxnSpPr>
        <p:spPr>
          <a:xfrm>
            <a:off x="7787258" y="4670933"/>
            <a:ext cx="0" cy="1170051"/>
          </a:xfrm>
          <a:prstGeom prst="line">
            <a:avLst/>
          </a:prstGeom>
          <a:ln w="76200">
            <a:solidFill>
              <a:schemeClr val="tx1"/>
            </a:solidFill>
          </a:ln>
        </p:spPr>
        <p:style>
          <a:lnRef idx="2">
            <a:schemeClr val="accent2"/>
          </a:lnRef>
          <a:fillRef idx="0">
            <a:schemeClr val="accent2"/>
          </a:fillRef>
          <a:effectRef idx="1">
            <a:schemeClr val="accent2"/>
          </a:effectRef>
          <a:fontRef idx="minor">
            <a:schemeClr val="tx1"/>
          </a:fontRef>
        </p:style>
      </p:cxnSp>
      <p:cxnSp>
        <p:nvCxnSpPr>
          <p:cNvPr id="17" name="Straight Connector 16">
            <a:extLst>
              <a:ext uri="{FF2B5EF4-FFF2-40B4-BE49-F238E27FC236}">
                <a16:creationId xmlns:a16="http://schemas.microsoft.com/office/drawing/2014/main" id="{91151D4D-2C67-AA57-7F28-BFED3CD6F5B6}"/>
              </a:ext>
            </a:extLst>
          </p:cNvPr>
          <p:cNvCxnSpPr>
            <a:stCxn id="11" idx="2"/>
          </p:cNvCxnSpPr>
          <p:nvPr/>
        </p:nvCxnSpPr>
        <p:spPr>
          <a:xfrm flipH="1">
            <a:off x="3752850" y="3629585"/>
            <a:ext cx="2510409" cy="0"/>
          </a:xfrm>
          <a:prstGeom prst="line">
            <a:avLst/>
          </a:prstGeom>
          <a:ln>
            <a:solidFill>
              <a:schemeClr val="tx1"/>
            </a:solidFill>
            <a:prstDash val="dash"/>
          </a:ln>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72DA2FB3-E76A-E1BC-EEFA-87F526C254DA}"/>
              </a:ext>
            </a:extLst>
          </p:cNvPr>
          <p:cNvCxnSpPr>
            <a:cxnSpLocks/>
          </p:cNvCxnSpPr>
          <p:nvPr/>
        </p:nvCxnSpPr>
        <p:spPr>
          <a:xfrm flipH="1">
            <a:off x="3752849" y="4664583"/>
            <a:ext cx="4053458" cy="0"/>
          </a:xfrm>
          <a:prstGeom prst="line">
            <a:avLst/>
          </a:prstGeom>
          <a:ln>
            <a:solidFill>
              <a:schemeClr val="tx1"/>
            </a:solidFill>
            <a:prstDash val="dash"/>
          </a:ln>
        </p:spPr>
        <p:style>
          <a:lnRef idx="2">
            <a:schemeClr val="accent1"/>
          </a:lnRef>
          <a:fillRef idx="0">
            <a:schemeClr val="accent1"/>
          </a:fillRef>
          <a:effectRef idx="1">
            <a:schemeClr val="accent1"/>
          </a:effectRef>
          <a:fontRef idx="minor">
            <a:schemeClr val="tx1"/>
          </a:fontRef>
        </p:style>
      </p:cxnSp>
      <p:sp>
        <p:nvSpPr>
          <p:cNvPr id="22" name="TextBox 21">
            <a:extLst>
              <a:ext uri="{FF2B5EF4-FFF2-40B4-BE49-F238E27FC236}">
                <a16:creationId xmlns:a16="http://schemas.microsoft.com/office/drawing/2014/main" id="{445DEFE4-BD10-419E-995E-42DD2A04D910}"/>
              </a:ext>
            </a:extLst>
          </p:cNvPr>
          <p:cNvSpPr txBox="1"/>
          <p:nvPr/>
        </p:nvSpPr>
        <p:spPr>
          <a:xfrm>
            <a:off x="2327459" y="3435394"/>
            <a:ext cx="1425390" cy="369332"/>
          </a:xfrm>
          <a:prstGeom prst="rect">
            <a:avLst/>
          </a:prstGeom>
          <a:noFill/>
        </p:spPr>
        <p:txBody>
          <a:bodyPr wrap="none" rtlCol="0">
            <a:spAutoFit/>
          </a:bodyPr>
          <a:lstStyle/>
          <a:p>
            <a:r>
              <a:rPr lang="en-US" dirty="0">
                <a:solidFill>
                  <a:srgbClr val="0066FF"/>
                </a:solidFill>
                <a:latin typeface="Noto Sans Mono" panose="020B0509040504020204" pitchFamily="50" charset="0"/>
                <a:ea typeface="Noto Sans Mono" panose="020B0509040504020204" pitchFamily="50" charset="0"/>
                <a:cs typeface="Noto Sans Mono" panose="020B0509040504020204" pitchFamily="50" charset="0"/>
              </a:rPr>
              <a:t>go </a:t>
            </a:r>
            <a:r>
              <a:rPr lang="en-US" dirty="0" err="1">
                <a:solidFill>
                  <a:srgbClr val="0066FF"/>
                </a:solidFill>
                <a:latin typeface="Noto Sans Mono" panose="020B0509040504020204" pitchFamily="50" charset="0"/>
                <a:ea typeface="Noto Sans Mono" panose="020B0509040504020204" pitchFamily="50" charset="0"/>
                <a:cs typeface="Noto Sans Mono" panose="020B0509040504020204" pitchFamily="50" charset="0"/>
              </a:rPr>
              <a:t>func</a:t>
            </a:r>
            <a:r>
              <a:rPr lang="en-US" dirty="0">
                <a:solidFill>
                  <a:srgbClr val="0066FF"/>
                </a:solidFill>
                <a:latin typeface="Noto Sans Mono" panose="020B0509040504020204" pitchFamily="50" charset="0"/>
                <a:ea typeface="Noto Sans Mono" panose="020B0509040504020204" pitchFamily="50" charset="0"/>
                <a:cs typeface="Noto Sans Mono" panose="020B0509040504020204" pitchFamily="50" charset="0"/>
              </a:rPr>
              <a:t>()</a:t>
            </a:r>
          </a:p>
        </p:txBody>
      </p:sp>
      <p:sp>
        <p:nvSpPr>
          <p:cNvPr id="23" name="TextBox 22">
            <a:extLst>
              <a:ext uri="{FF2B5EF4-FFF2-40B4-BE49-F238E27FC236}">
                <a16:creationId xmlns:a16="http://schemas.microsoft.com/office/drawing/2014/main" id="{2B06BFC5-76C5-83ED-1947-7DA9CAF7253F}"/>
              </a:ext>
            </a:extLst>
          </p:cNvPr>
          <p:cNvSpPr txBox="1"/>
          <p:nvPr/>
        </p:nvSpPr>
        <p:spPr>
          <a:xfrm>
            <a:off x="2327459" y="4479917"/>
            <a:ext cx="1425390" cy="369332"/>
          </a:xfrm>
          <a:prstGeom prst="rect">
            <a:avLst/>
          </a:prstGeom>
          <a:noFill/>
        </p:spPr>
        <p:txBody>
          <a:bodyPr wrap="none" rtlCol="0">
            <a:spAutoFit/>
          </a:bodyPr>
          <a:lstStyle/>
          <a:p>
            <a:r>
              <a:rPr lang="en-US" dirty="0">
                <a:solidFill>
                  <a:srgbClr val="0066FF"/>
                </a:solidFill>
                <a:latin typeface="Noto Sans Mono" panose="020B0509040504020204" pitchFamily="50" charset="0"/>
                <a:ea typeface="Noto Sans Mono" panose="020B0509040504020204" pitchFamily="50" charset="0"/>
                <a:cs typeface="Noto Sans Mono" panose="020B0509040504020204" pitchFamily="50" charset="0"/>
              </a:rPr>
              <a:t>go </a:t>
            </a:r>
            <a:r>
              <a:rPr lang="en-US" dirty="0" err="1">
                <a:solidFill>
                  <a:srgbClr val="0066FF"/>
                </a:solidFill>
                <a:latin typeface="Noto Sans Mono" panose="020B0509040504020204" pitchFamily="50" charset="0"/>
                <a:ea typeface="Noto Sans Mono" panose="020B0509040504020204" pitchFamily="50" charset="0"/>
                <a:cs typeface="Noto Sans Mono" panose="020B0509040504020204" pitchFamily="50" charset="0"/>
              </a:rPr>
              <a:t>func</a:t>
            </a:r>
            <a:r>
              <a:rPr lang="en-US" dirty="0">
                <a:solidFill>
                  <a:srgbClr val="0066FF"/>
                </a:solidFill>
                <a:latin typeface="Noto Sans Mono" panose="020B0509040504020204" pitchFamily="50" charset="0"/>
                <a:ea typeface="Noto Sans Mono" panose="020B0509040504020204" pitchFamily="50" charset="0"/>
                <a:cs typeface="Noto Sans Mono" panose="020B0509040504020204" pitchFamily="50" charset="0"/>
              </a:rPr>
              <a:t>()</a:t>
            </a:r>
          </a:p>
        </p:txBody>
      </p:sp>
      <p:cxnSp>
        <p:nvCxnSpPr>
          <p:cNvPr id="2" name="Straight Connector 1">
            <a:extLst>
              <a:ext uri="{FF2B5EF4-FFF2-40B4-BE49-F238E27FC236}">
                <a16:creationId xmlns:a16="http://schemas.microsoft.com/office/drawing/2014/main" id="{23249545-8691-0911-2047-8F3CA37440A7}"/>
              </a:ext>
            </a:extLst>
          </p:cNvPr>
          <p:cNvCxnSpPr>
            <a:cxnSpLocks/>
          </p:cNvCxnSpPr>
          <p:nvPr/>
        </p:nvCxnSpPr>
        <p:spPr>
          <a:xfrm>
            <a:off x="7787258" y="5853304"/>
            <a:ext cx="0" cy="730376"/>
          </a:xfrm>
          <a:prstGeom prst="line">
            <a:avLst/>
          </a:prstGeom>
          <a:ln w="76200">
            <a:solidFill>
              <a:schemeClr val="tx1"/>
            </a:solidFill>
            <a:prstDash val="sysDot"/>
          </a:ln>
        </p:spPr>
        <p:style>
          <a:lnRef idx="2">
            <a:schemeClr val="accent2"/>
          </a:lnRef>
          <a:fillRef idx="0">
            <a:schemeClr val="accent2"/>
          </a:fillRef>
          <a:effectRef idx="1">
            <a:schemeClr val="accent2"/>
          </a:effectRef>
          <a:fontRef idx="minor">
            <a:schemeClr val="tx1"/>
          </a:fontRef>
        </p:style>
      </p:cxnSp>
      <p:cxnSp>
        <p:nvCxnSpPr>
          <p:cNvPr id="9" name="Straight Connector 8">
            <a:extLst>
              <a:ext uri="{FF2B5EF4-FFF2-40B4-BE49-F238E27FC236}">
                <a16:creationId xmlns:a16="http://schemas.microsoft.com/office/drawing/2014/main" id="{78741B36-4CB1-C844-4E1B-53E872F9E9FC}"/>
              </a:ext>
            </a:extLst>
          </p:cNvPr>
          <p:cNvCxnSpPr>
            <a:cxnSpLocks/>
          </p:cNvCxnSpPr>
          <p:nvPr/>
        </p:nvCxnSpPr>
        <p:spPr>
          <a:xfrm flipH="1" flipV="1">
            <a:off x="3752849" y="5838568"/>
            <a:ext cx="4752211" cy="14354"/>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16" name="TextBox 15">
            <a:extLst>
              <a:ext uri="{FF2B5EF4-FFF2-40B4-BE49-F238E27FC236}">
                <a16:creationId xmlns:a16="http://schemas.microsoft.com/office/drawing/2014/main" id="{B343D0D0-A38F-E892-5636-B9836BAAD2B4}"/>
              </a:ext>
            </a:extLst>
          </p:cNvPr>
          <p:cNvSpPr txBox="1"/>
          <p:nvPr/>
        </p:nvSpPr>
        <p:spPr>
          <a:xfrm>
            <a:off x="3099056" y="5636931"/>
            <a:ext cx="569387" cy="369332"/>
          </a:xfrm>
          <a:prstGeom prst="rect">
            <a:avLst/>
          </a:prstGeom>
          <a:noFill/>
        </p:spPr>
        <p:txBody>
          <a:bodyPr wrap="none" rtlCol="0">
            <a:spAutoFit/>
          </a:bodyPr>
          <a:lstStyle/>
          <a:p>
            <a:r>
              <a:rPr lang="en-US" dirty="0">
                <a:solidFill>
                  <a:srgbClr val="0066FF"/>
                </a:solidFill>
              </a:rPr>
              <a:t>End</a:t>
            </a:r>
          </a:p>
        </p:txBody>
      </p:sp>
      <p:sp>
        <p:nvSpPr>
          <p:cNvPr id="19" name="TextBox 18">
            <a:extLst>
              <a:ext uri="{FF2B5EF4-FFF2-40B4-BE49-F238E27FC236}">
                <a16:creationId xmlns:a16="http://schemas.microsoft.com/office/drawing/2014/main" id="{CC00A678-2BD5-025E-43C3-BF7B28990C46}"/>
              </a:ext>
            </a:extLst>
          </p:cNvPr>
          <p:cNvSpPr txBox="1"/>
          <p:nvPr/>
        </p:nvSpPr>
        <p:spPr>
          <a:xfrm>
            <a:off x="0" y="6488668"/>
            <a:ext cx="12192000" cy="369332"/>
          </a:xfrm>
          <a:prstGeom prst="rect">
            <a:avLst/>
          </a:prstGeom>
          <a:solidFill>
            <a:schemeClr val="bg1"/>
          </a:solidFill>
        </p:spPr>
        <p:txBody>
          <a:bodyPr wrap="square" rtlCol="0">
            <a:spAutoFit/>
          </a:bodyPr>
          <a:lstStyle/>
          <a:p>
            <a:r>
              <a:rPr lang="en-US" i="1" dirty="0"/>
              <a:t>Synchronization is needed.</a:t>
            </a:r>
          </a:p>
        </p:txBody>
      </p:sp>
    </p:spTree>
    <p:extLst>
      <p:ext uri="{BB962C8B-B14F-4D97-AF65-F5344CB8AC3E}">
        <p14:creationId xmlns:p14="http://schemas.microsoft.com/office/powerpoint/2010/main" val="4521441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AFAFA"/>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1ED1F-8544-02B8-AA64-9DC2F8F336DC}"/>
              </a:ext>
            </a:extLst>
          </p:cNvPr>
          <p:cNvSpPr>
            <a:spLocks noGrp="1"/>
          </p:cNvSpPr>
          <p:nvPr>
            <p:ph type="title"/>
          </p:nvPr>
        </p:nvSpPr>
        <p:spPr/>
        <p:txBody>
          <a:bodyPr/>
          <a:lstStyle/>
          <a:p>
            <a:r>
              <a:rPr lang="en-US" dirty="0"/>
              <a:t>Channels</a:t>
            </a:r>
          </a:p>
        </p:txBody>
      </p:sp>
      <p:sp>
        <p:nvSpPr>
          <p:cNvPr id="3" name="Content Placeholder 2">
            <a:extLst>
              <a:ext uri="{FF2B5EF4-FFF2-40B4-BE49-F238E27FC236}">
                <a16:creationId xmlns:a16="http://schemas.microsoft.com/office/drawing/2014/main" id="{D3AE55E7-CD33-F998-FB39-E094969C6C17}"/>
              </a:ext>
            </a:extLst>
          </p:cNvPr>
          <p:cNvSpPr>
            <a:spLocks noGrp="1"/>
          </p:cNvSpPr>
          <p:nvPr>
            <p:ph idx="1"/>
          </p:nvPr>
        </p:nvSpPr>
        <p:spPr/>
        <p:txBody>
          <a:bodyPr/>
          <a:lstStyle/>
          <a:p>
            <a:r>
              <a:rPr lang="en-US" dirty="0"/>
              <a:t>Goroutines can communicate with each other using channels.</a:t>
            </a:r>
          </a:p>
          <a:p>
            <a:r>
              <a:rPr lang="en-US" dirty="0"/>
              <a:t>Channels provide a safe and efficient way to </a:t>
            </a:r>
            <a:r>
              <a:rPr lang="en-US" i="1" u="sng" dirty="0"/>
              <a:t>s</a:t>
            </a:r>
            <a:r>
              <a:rPr lang="en-US" i="1" dirty="0"/>
              <a:t>y</a:t>
            </a:r>
            <a:r>
              <a:rPr lang="en-US" i="1" u="sng" dirty="0"/>
              <a:t>nchronize</a:t>
            </a:r>
            <a:r>
              <a:rPr lang="en-US" dirty="0"/>
              <a:t> and </a:t>
            </a:r>
            <a:r>
              <a:rPr lang="en-US" i="1" u="sng" dirty="0"/>
              <a:t>share</a:t>
            </a:r>
            <a:r>
              <a:rPr lang="en-US" dirty="0"/>
              <a:t> data between concurrent tasks.</a:t>
            </a:r>
          </a:p>
        </p:txBody>
      </p:sp>
    </p:spTree>
    <p:extLst>
      <p:ext uri="{BB962C8B-B14F-4D97-AF65-F5344CB8AC3E}">
        <p14:creationId xmlns:p14="http://schemas.microsoft.com/office/powerpoint/2010/main" val="12213943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EE83483-70EE-8DBE-91DB-CCDAF6ECCE5B}"/>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16271766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9D0A70-E2D5-6F3D-3AD5-2ED65BBC6170}"/>
              </a:ext>
            </a:extLst>
          </p:cNvPr>
          <p:cNvSpPr>
            <a:spLocks noGrp="1"/>
          </p:cNvSpPr>
          <p:nvPr>
            <p:ph type="title"/>
          </p:nvPr>
        </p:nvSpPr>
        <p:spPr/>
        <p:txBody>
          <a:bodyPr/>
          <a:lstStyle/>
          <a:p>
            <a:r>
              <a:rPr lang="en-US" dirty="0">
                <a:solidFill>
                  <a:srgbClr val="0066FF"/>
                </a:solidFill>
              </a:rPr>
              <a:t>Thank You</a:t>
            </a:r>
          </a:p>
        </p:txBody>
      </p:sp>
    </p:spTree>
    <p:extLst>
      <p:ext uri="{BB962C8B-B14F-4D97-AF65-F5344CB8AC3E}">
        <p14:creationId xmlns:p14="http://schemas.microsoft.com/office/powerpoint/2010/main" val="4862358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6" name="Straight Connector 25">
            <a:extLst>
              <a:ext uri="{FF2B5EF4-FFF2-40B4-BE49-F238E27FC236}">
                <a16:creationId xmlns:a16="http://schemas.microsoft.com/office/drawing/2014/main" id="{177723FC-4385-4473-777F-F1D29EE3EB22}"/>
              </a:ext>
            </a:extLst>
          </p:cNvPr>
          <p:cNvCxnSpPr>
            <a:cxnSpLocks/>
          </p:cNvCxnSpPr>
          <p:nvPr/>
        </p:nvCxnSpPr>
        <p:spPr>
          <a:xfrm>
            <a:off x="4330862" y="3191256"/>
            <a:ext cx="5627301" cy="0"/>
          </a:xfrm>
          <a:prstGeom prst="line">
            <a:avLst/>
          </a:prstGeom>
          <a:ln>
            <a:solidFill>
              <a:schemeClr val="tx1"/>
            </a:solidFill>
            <a:prstDash val="dash"/>
          </a:ln>
        </p:spPr>
        <p:style>
          <a:lnRef idx="2">
            <a:schemeClr val="accent1"/>
          </a:lnRef>
          <a:fillRef idx="0">
            <a:schemeClr val="accent1"/>
          </a:fillRef>
          <a:effectRef idx="1">
            <a:schemeClr val="accent1"/>
          </a:effectRef>
          <a:fontRef idx="minor">
            <a:schemeClr val="tx1"/>
          </a:fontRef>
        </p:style>
      </p:cxnSp>
      <p:grpSp>
        <p:nvGrpSpPr>
          <p:cNvPr id="24" name="Group 23">
            <a:extLst>
              <a:ext uri="{FF2B5EF4-FFF2-40B4-BE49-F238E27FC236}">
                <a16:creationId xmlns:a16="http://schemas.microsoft.com/office/drawing/2014/main" id="{DEB623EA-CC28-4EA5-73A9-778279F45E70}"/>
              </a:ext>
            </a:extLst>
          </p:cNvPr>
          <p:cNvGrpSpPr/>
          <p:nvPr/>
        </p:nvGrpSpPr>
        <p:grpSpPr>
          <a:xfrm>
            <a:off x="2032668" y="2723965"/>
            <a:ext cx="8126663" cy="1583699"/>
            <a:chOff x="2334073" y="2519172"/>
            <a:chExt cx="8126663" cy="1583699"/>
          </a:xfrm>
          <a:solidFill>
            <a:schemeClr val="bg1"/>
          </a:solidFill>
        </p:grpSpPr>
        <p:sp>
          <p:nvSpPr>
            <p:cNvPr id="4" name="Rectangle: Rounded Corners 3">
              <a:extLst>
                <a:ext uri="{FF2B5EF4-FFF2-40B4-BE49-F238E27FC236}">
                  <a16:creationId xmlns:a16="http://schemas.microsoft.com/office/drawing/2014/main" id="{C8047560-4ED2-6DC0-5E3E-8220A464C2BB}"/>
                </a:ext>
              </a:extLst>
            </p:cNvPr>
            <p:cNvSpPr/>
            <p:nvPr/>
          </p:nvSpPr>
          <p:spPr>
            <a:xfrm>
              <a:off x="5029200" y="2715768"/>
              <a:ext cx="2340864" cy="521208"/>
            </a:xfrm>
            <a:prstGeom prst="roundRect">
              <a:avLst/>
            </a:prstGeom>
            <a:gr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0066FF"/>
                  </a:solidFill>
                </a:rPr>
                <a:t>Task 1</a:t>
              </a:r>
            </a:p>
          </p:txBody>
        </p:sp>
        <p:sp>
          <p:nvSpPr>
            <p:cNvPr id="5" name="Rectangle: Rounded Corners 4">
              <a:extLst>
                <a:ext uri="{FF2B5EF4-FFF2-40B4-BE49-F238E27FC236}">
                  <a16:creationId xmlns:a16="http://schemas.microsoft.com/office/drawing/2014/main" id="{69A6E236-2FFD-4CDC-7F2B-D9AE18F3E645}"/>
                </a:ext>
              </a:extLst>
            </p:cNvPr>
            <p:cNvSpPr/>
            <p:nvPr/>
          </p:nvSpPr>
          <p:spPr>
            <a:xfrm>
              <a:off x="7961376" y="2715768"/>
              <a:ext cx="2340864" cy="521208"/>
            </a:xfrm>
            <a:prstGeom prst="roundRect">
              <a:avLst/>
            </a:prstGeom>
            <a:gr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0066FF"/>
                  </a:solidFill>
                </a:rPr>
                <a:t>Task 2</a:t>
              </a:r>
            </a:p>
          </p:txBody>
        </p:sp>
        <p:pic>
          <p:nvPicPr>
            <p:cNvPr id="9" name="Graphic 8" descr="Processor outline">
              <a:extLst>
                <a:ext uri="{FF2B5EF4-FFF2-40B4-BE49-F238E27FC236}">
                  <a16:creationId xmlns:a16="http://schemas.microsoft.com/office/drawing/2014/main" id="{A14984EE-FC31-E295-0FB9-4BDADAF283C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668156" y="2519172"/>
              <a:ext cx="914400" cy="914400"/>
            </a:xfrm>
            <a:prstGeom prst="rect">
              <a:avLst/>
            </a:prstGeom>
          </p:spPr>
        </p:pic>
        <p:sp>
          <p:nvSpPr>
            <p:cNvPr id="10" name="TextBox 9">
              <a:extLst>
                <a:ext uri="{FF2B5EF4-FFF2-40B4-BE49-F238E27FC236}">
                  <a16:creationId xmlns:a16="http://schemas.microsoft.com/office/drawing/2014/main" id="{D93EC45E-996A-D108-CBB4-5264FB96B109}"/>
                </a:ext>
              </a:extLst>
            </p:cNvPr>
            <p:cNvSpPr txBox="1"/>
            <p:nvPr/>
          </p:nvSpPr>
          <p:spPr>
            <a:xfrm>
              <a:off x="2334073" y="2791706"/>
              <a:ext cx="1371529" cy="369332"/>
            </a:xfrm>
            <a:prstGeom prst="rect">
              <a:avLst/>
            </a:prstGeom>
            <a:grpFill/>
          </p:spPr>
          <p:txBody>
            <a:bodyPr wrap="none" rtlCol="0">
              <a:spAutoFit/>
            </a:bodyPr>
            <a:lstStyle/>
            <a:p>
              <a:r>
                <a:rPr lang="en-US" dirty="0">
                  <a:solidFill>
                    <a:srgbClr val="0066FF"/>
                  </a:solidFill>
                </a:rPr>
                <a:t>CPU Core 1</a:t>
              </a:r>
            </a:p>
          </p:txBody>
        </p:sp>
        <p:cxnSp>
          <p:nvCxnSpPr>
            <p:cNvPr id="16" name="Straight Arrow Connector 15">
              <a:extLst>
                <a:ext uri="{FF2B5EF4-FFF2-40B4-BE49-F238E27FC236}">
                  <a16:creationId xmlns:a16="http://schemas.microsoft.com/office/drawing/2014/main" id="{8C886A8E-88F5-C8BC-4C1A-04850930A3C2}"/>
                </a:ext>
              </a:extLst>
            </p:cNvPr>
            <p:cNvCxnSpPr>
              <a:cxnSpLocks/>
            </p:cNvCxnSpPr>
            <p:nvPr/>
          </p:nvCxnSpPr>
          <p:spPr>
            <a:xfrm>
              <a:off x="2392680" y="3675888"/>
              <a:ext cx="8068056" cy="0"/>
            </a:xfrm>
            <a:prstGeom prst="straightConnector1">
              <a:avLst/>
            </a:prstGeom>
            <a:grpFill/>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19" name="TextBox 18">
              <a:extLst>
                <a:ext uri="{FF2B5EF4-FFF2-40B4-BE49-F238E27FC236}">
                  <a16:creationId xmlns:a16="http://schemas.microsoft.com/office/drawing/2014/main" id="{8645BE2E-3B30-4688-CBCC-494F4C5DBCEC}"/>
                </a:ext>
              </a:extLst>
            </p:cNvPr>
            <p:cNvSpPr txBox="1"/>
            <p:nvPr/>
          </p:nvSpPr>
          <p:spPr>
            <a:xfrm>
              <a:off x="9791963" y="3733539"/>
              <a:ext cx="668773" cy="369332"/>
            </a:xfrm>
            <a:prstGeom prst="rect">
              <a:avLst/>
            </a:prstGeom>
            <a:grpFill/>
          </p:spPr>
          <p:txBody>
            <a:bodyPr wrap="none" rtlCol="0">
              <a:spAutoFit/>
            </a:bodyPr>
            <a:lstStyle/>
            <a:p>
              <a:r>
                <a:rPr lang="en-US" dirty="0">
                  <a:solidFill>
                    <a:srgbClr val="0066FF"/>
                  </a:solidFill>
                </a:rPr>
                <a:t>Time</a:t>
              </a:r>
            </a:p>
          </p:txBody>
        </p:sp>
      </p:grpSp>
      <p:sp>
        <p:nvSpPr>
          <p:cNvPr id="23" name="TextBox 22">
            <a:extLst>
              <a:ext uri="{FF2B5EF4-FFF2-40B4-BE49-F238E27FC236}">
                <a16:creationId xmlns:a16="http://schemas.microsoft.com/office/drawing/2014/main" id="{935A8E3D-95E7-5901-7B90-B9FD2476D271}"/>
              </a:ext>
            </a:extLst>
          </p:cNvPr>
          <p:cNvSpPr txBox="1"/>
          <p:nvPr/>
        </p:nvSpPr>
        <p:spPr>
          <a:xfrm>
            <a:off x="4930713" y="612648"/>
            <a:ext cx="2330574" cy="369332"/>
          </a:xfrm>
          <a:prstGeom prst="rect">
            <a:avLst/>
          </a:prstGeom>
          <a:solidFill>
            <a:schemeClr val="bg1"/>
          </a:solidFill>
        </p:spPr>
        <p:txBody>
          <a:bodyPr wrap="none" rtlCol="0">
            <a:spAutoFit/>
          </a:bodyPr>
          <a:lstStyle/>
          <a:p>
            <a:pPr algn="ctr"/>
            <a:r>
              <a:rPr lang="en-US" dirty="0"/>
              <a:t>Sequential Execution</a:t>
            </a:r>
          </a:p>
        </p:txBody>
      </p:sp>
      <p:sp>
        <p:nvSpPr>
          <p:cNvPr id="28" name="TextBox 27">
            <a:extLst>
              <a:ext uri="{FF2B5EF4-FFF2-40B4-BE49-F238E27FC236}">
                <a16:creationId xmlns:a16="http://schemas.microsoft.com/office/drawing/2014/main" id="{3C589074-837E-A587-33B7-2DFA74A40D76}"/>
              </a:ext>
            </a:extLst>
          </p:cNvPr>
          <p:cNvSpPr txBox="1"/>
          <p:nvPr/>
        </p:nvSpPr>
        <p:spPr>
          <a:xfrm>
            <a:off x="0" y="6488668"/>
            <a:ext cx="12192000" cy="369332"/>
          </a:xfrm>
          <a:prstGeom prst="rect">
            <a:avLst/>
          </a:prstGeom>
          <a:solidFill>
            <a:schemeClr val="bg1"/>
          </a:solidFill>
        </p:spPr>
        <p:txBody>
          <a:bodyPr wrap="square" rtlCol="0">
            <a:spAutoFit/>
          </a:bodyPr>
          <a:lstStyle/>
          <a:p>
            <a:r>
              <a:rPr lang="en-US" i="1" dirty="0"/>
              <a:t>One task after another on a single core.</a:t>
            </a:r>
          </a:p>
        </p:txBody>
      </p:sp>
    </p:spTree>
    <p:extLst>
      <p:ext uri="{BB962C8B-B14F-4D97-AF65-F5344CB8AC3E}">
        <p14:creationId xmlns:p14="http://schemas.microsoft.com/office/powerpoint/2010/main" val="22995405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96F239BB-6534-24CC-3F6C-9D0F35D0F482}"/>
              </a:ext>
            </a:extLst>
          </p:cNvPr>
          <p:cNvCxnSpPr>
            <a:cxnSpLocks/>
          </p:cNvCxnSpPr>
          <p:nvPr/>
        </p:nvCxnSpPr>
        <p:spPr>
          <a:xfrm>
            <a:off x="4245171" y="3974592"/>
            <a:ext cx="5627301" cy="0"/>
          </a:xfrm>
          <a:prstGeom prst="line">
            <a:avLst/>
          </a:prstGeom>
          <a:ln>
            <a:solidFill>
              <a:schemeClr val="tx1"/>
            </a:solidFill>
            <a:prstDash val="dash"/>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447EF386-8011-7FD8-FF53-0097ED2C4CA7}"/>
              </a:ext>
            </a:extLst>
          </p:cNvPr>
          <p:cNvCxnSpPr>
            <a:cxnSpLocks/>
          </p:cNvCxnSpPr>
          <p:nvPr/>
        </p:nvCxnSpPr>
        <p:spPr>
          <a:xfrm>
            <a:off x="4220787" y="2542032"/>
            <a:ext cx="5627301" cy="0"/>
          </a:xfrm>
          <a:prstGeom prst="line">
            <a:avLst/>
          </a:prstGeom>
          <a:ln>
            <a:solidFill>
              <a:schemeClr val="tx1"/>
            </a:solidFill>
            <a:prstDash val="dash"/>
          </a:ln>
        </p:spPr>
        <p:style>
          <a:lnRef idx="2">
            <a:schemeClr val="accent1"/>
          </a:lnRef>
          <a:fillRef idx="0">
            <a:schemeClr val="accent1"/>
          </a:fillRef>
          <a:effectRef idx="1">
            <a:schemeClr val="accent1"/>
          </a:effectRef>
          <a:fontRef idx="minor">
            <a:schemeClr val="tx1"/>
          </a:fontRef>
        </p:style>
      </p:cxnSp>
      <p:sp>
        <p:nvSpPr>
          <p:cNvPr id="6" name="Rectangle: Rounded Corners 5">
            <a:extLst>
              <a:ext uri="{FF2B5EF4-FFF2-40B4-BE49-F238E27FC236}">
                <a16:creationId xmlns:a16="http://schemas.microsoft.com/office/drawing/2014/main" id="{E70BCB09-C098-3E57-C4E7-6DF5734E5E0E}"/>
              </a:ext>
            </a:extLst>
          </p:cNvPr>
          <p:cNvSpPr/>
          <p:nvPr/>
        </p:nvSpPr>
        <p:spPr>
          <a:xfrm>
            <a:off x="4661558" y="2281428"/>
            <a:ext cx="2340864" cy="521208"/>
          </a:xfrm>
          <a:prstGeom prst="round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0066FF"/>
                </a:solidFill>
              </a:rPr>
              <a:t>Task 1</a:t>
            </a:r>
          </a:p>
        </p:txBody>
      </p:sp>
      <p:sp>
        <p:nvSpPr>
          <p:cNvPr id="7" name="Rectangle: Rounded Corners 6">
            <a:extLst>
              <a:ext uri="{FF2B5EF4-FFF2-40B4-BE49-F238E27FC236}">
                <a16:creationId xmlns:a16="http://schemas.microsoft.com/office/drawing/2014/main" id="{12A917A4-0B70-61FD-5C0A-82096EB74215}"/>
              </a:ext>
            </a:extLst>
          </p:cNvPr>
          <p:cNvSpPr/>
          <p:nvPr/>
        </p:nvSpPr>
        <p:spPr>
          <a:xfrm>
            <a:off x="4661558" y="3712464"/>
            <a:ext cx="2340864" cy="521208"/>
          </a:xfrm>
          <a:prstGeom prst="round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0066FF"/>
                </a:solidFill>
              </a:rPr>
              <a:t>Task 2</a:t>
            </a:r>
          </a:p>
        </p:txBody>
      </p:sp>
      <p:pic>
        <p:nvPicPr>
          <p:cNvPr id="11" name="Graphic 10" descr="Processor outline">
            <a:extLst>
              <a:ext uri="{FF2B5EF4-FFF2-40B4-BE49-F238E27FC236}">
                <a16:creationId xmlns:a16="http://schemas.microsoft.com/office/drawing/2014/main" id="{41D55AB6-4C35-8022-D674-5E2694EA842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300514" y="2080260"/>
            <a:ext cx="914400" cy="914400"/>
          </a:xfrm>
          <a:prstGeom prst="rect">
            <a:avLst/>
          </a:prstGeom>
        </p:spPr>
      </p:pic>
      <p:sp>
        <p:nvSpPr>
          <p:cNvPr id="12" name="TextBox 11">
            <a:extLst>
              <a:ext uri="{FF2B5EF4-FFF2-40B4-BE49-F238E27FC236}">
                <a16:creationId xmlns:a16="http://schemas.microsoft.com/office/drawing/2014/main" id="{9C8BDC44-FB63-7C0E-22D6-1CD2BBB695C7}"/>
              </a:ext>
            </a:extLst>
          </p:cNvPr>
          <p:cNvSpPr txBox="1"/>
          <p:nvPr/>
        </p:nvSpPr>
        <p:spPr>
          <a:xfrm>
            <a:off x="1926336" y="2352794"/>
            <a:ext cx="1371529" cy="369332"/>
          </a:xfrm>
          <a:prstGeom prst="rect">
            <a:avLst/>
          </a:prstGeom>
          <a:solidFill>
            <a:schemeClr val="bg1"/>
          </a:solidFill>
        </p:spPr>
        <p:txBody>
          <a:bodyPr wrap="none" rtlCol="0">
            <a:spAutoFit/>
          </a:bodyPr>
          <a:lstStyle/>
          <a:p>
            <a:r>
              <a:rPr lang="en-US" dirty="0">
                <a:solidFill>
                  <a:srgbClr val="0066FF"/>
                </a:solidFill>
              </a:rPr>
              <a:t>CPU Core 1</a:t>
            </a:r>
          </a:p>
        </p:txBody>
      </p:sp>
      <p:pic>
        <p:nvPicPr>
          <p:cNvPr id="13" name="Graphic 12" descr="Processor outline">
            <a:extLst>
              <a:ext uri="{FF2B5EF4-FFF2-40B4-BE49-F238E27FC236}">
                <a16:creationId xmlns:a16="http://schemas.microsoft.com/office/drawing/2014/main" id="{ACF6A056-4E00-F658-DF0B-D7CC636ADFA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302621" y="3515868"/>
            <a:ext cx="914400" cy="914400"/>
          </a:xfrm>
          <a:prstGeom prst="rect">
            <a:avLst/>
          </a:prstGeom>
        </p:spPr>
      </p:pic>
      <p:sp>
        <p:nvSpPr>
          <p:cNvPr id="14" name="TextBox 13">
            <a:extLst>
              <a:ext uri="{FF2B5EF4-FFF2-40B4-BE49-F238E27FC236}">
                <a16:creationId xmlns:a16="http://schemas.microsoft.com/office/drawing/2014/main" id="{BECC4F3A-ABEE-BC3A-2405-35BAC51ECDDA}"/>
              </a:ext>
            </a:extLst>
          </p:cNvPr>
          <p:cNvSpPr txBox="1"/>
          <p:nvPr/>
        </p:nvSpPr>
        <p:spPr>
          <a:xfrm>
            <a:off x="1926337" y="3788402"/>
            <a:ext cx="1371529" cy="369332"/>
          </a:xfrm>
          <a:prstGeom prst="rect">
            <a:avLst/>
          </a:prstGeom>
          <a:solidFill>
            <a:schemeClr val="bg1"/>
          </a:solidFill>
        </p:spPr>
        <p:txBody>
          <a:bodyPr wrap="none" rtlCol="0">
            <a:spAutoFit/>
          </a:bodyPr>
          <a:lstStyle/>
          <a:p>
            <a:r>
              <a:rPr lang="en-US" dirty="0">
                <a:solidFill>
                  <a:srgbClr val="0066FF"/>
                </a:solidFill>
              </a:rPr>
              <a:t>CPU Core 2</a:t>
            </a:r>
          </a:p>
        </p:txBody>
      </p:sp>
      <p:cxnSp>
        <p:nvCxnSpPr>
          <p:cNvPr id="21" name="Straight Arrow Connector 20">
            <a:extLst>
              <a:ext uri="{FF2B5EF4-FFF2-40B4-BE49-F238E27FC236}">
                <a16:creationId xmlns:a16="http://schemas.microsoft.com/office/drawing/2014/main" id="{D54B21DE-BD63-9786-4F59-586EAF0F79A8}"/>
              </a:ext>
            </a:extLst>
          </p:cNvPr>
          <p:cNvCxnSpPr>
            <a:cxnSpLocks/>
          </p:cNvCxnSpPr>
          <p:nvPr/>
        </p:nvCxnSpPr>
        <p:spPr>
          <a:xfrm>
            <a:off x="1926336" y="4630436"/>
            <a:ext cx="8068056" cy="0"/>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22" name="TextBox 21">
            <a:extLst>
              <a:ext uri="{FF2B5EF4-FFF2-40B4-BE49-F238E27FC236}">
                <a16:creationId xmlns:a16="http://schemas.microsoft.com/office/drawing/2014/main" id="{1BC49017-749A-EDB3-186A-A6C6EBAF3A68}"/>
              </a:ext>
            </a:extLst>
          </p:cNvPr>
          <p:cNvSpPr txBox="1"/>
          <p:nvPr/>
        </p:nvSpPr>
        <p:spPr>
          <a:xfrm>
            <a:off x="9325619" y="4688301"/>
            <a:ext cx="668773" cy="369332"/>
          </a:xfrm>
          <a:prstGeom prst="rect">
            <a:avLst/>
          </a:prstGeom>
          <a:solidFill>
            <a:schemeClr val="bg1"/>
          </a:solidFill>
        </p:spPr>
        <p:txBody>
          <a:bodyPr wrap="none" rtlCol="0">
            <a:spAutoFit/>
          </a:bodyPr>
          <a:lstStyle/>
          <a:p>
            <a:pPr algn="ctr"/>
            <a:r>
              <a:rPr lang="en-US" dirty="0">
                <a:solidFill>
                  <a:srgbClr val="0066FF"/>
                </a:solidFill>
              </a:rPr>
              <a:t>Time</a:t>
            </a:r>
          </a:p>
        </p:txBody>
      </p:sp>
      <p:sp>
        <p:nvSpPr>
          <p:cNvPr id="2" name="TextBox 1">
            <a:extLst>
              <a:ext uri="{FF2B5EF4-FFF2-40B4-BE49-F238E27FC236}">
                <a16:creationId xmlns:a16="http://schemas.microsoft.com/office/drawing/2014/main" id="{22529EBE-522C-4BEA-6BD0-1CD040EF2488}"/>
              </a:ext>
            </a:extLst>
          </p:cNvPr>
          <p:cNvSpPr txBox="1"/>
          <p:nvPr/>
        </p:nvSpPr>
        <p:spPr>
          <a:xfrm>
            <a:off x="5118361" y="612648"/>
            <a:ext cx="1955280" cy="369332"/>
          </a:xfrm>
          <a:prstGeom prst="rect">
            <a:avLst/>
          </a:prstGeom>
          <a:solidFill>
            <a:schemeClr val="bg1"/>
          </a:solidFill>
        </p:spPr>
        <p:txBody>
          <a:bodyPr wrap="none" rtlCol="0">
            <a:spAutoFit/>
          </a:bodyPr>
          <a:lstStyle/>
          <a:p>
            <a:pPr algn="ctr"/>
            <a:r>
              <a:rPr lang="en-US" dirty="0"/>
              <a:t>Parallel Execution</a:t>
            </a:r>
          </a:p>
        </p:txBody>
      </p:sp>
      <p:sp>
        <p:nvSpPr>
          <p:cNvPr id="5" name="TextBox 4">
            <a:extLst>
              <a:ext uri="{FF2B5EF4-FFF2-40B4-BE49-F238E27FC236}">
                <a16:creationId xmlns:a16="http://schemas.microsoft.com/office/drawing/2014/main" id="{97BA2E18-317D-28E8-41D2-760973595F57}"/>
              </a:ext>
            </a:extLst>
          </p:cNvPr>
          <p:cNvSpPr txBox="1"/>
          <p:nvPr/>
        </p:nvSpPr>
        <p:spPr>
          <a:xfrm>
            <a:off x="0" y="6488668"/>
            <a:ext cx="12192000" cy="369332"/>
          </a:xfrm>
          <a:prstGeom prst="rect">
            <a:avLst/>
          </a:prstGeom>
          <a:solidFill>
            <a:schemeClr val="bg1"/>
          </a:solidFill>
        </p:spPr>
        <p:txBody>
          <a:bodyPr wrap="square" rtlCol="0">
            <a:spAutoFit/>
          </a:bodyPr>
          <a:lstStyle/>
          <a:p>
            <a:r>
              <a:rPr lang="en-US" i="1" dirty="0"/>
              <a:t>Multiple tasks executed simultaneously on multiple cores.</a:t>
            </a:r>
          </a:p>
        </p:txBody>
      </p:sp>
    </p:spTree>
    <p:extLst>
      <p:ext uri="{BB962C8B-B14F-4D97-AF65-F5344CB8AC3E}">
        <p14:creationId xmlns:p14="http://schemas.microsoft.com/office/powerpoint/2010/main" val="19687069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7" name="Straight Connector 26">
            <a:extLst>
              <a:ext uri="{FF2B5EF4-FFF2-40B4-BE49-F238E27FC236}">
                <a16:creationId xmlns:a16="http://schemas.microsoft.com/office/drawing/2014/main" id="{B5C3A16A-83EB-8541-62C1-2A98838CECF1}"/>
              </a:ext>
            </a:extLst>
          </p:cNvPr>
          <p:cNvCxnSpPr>
            <a:cxnSpLocks/>
          </p:cNvCxnSpPr>
          <p:nvPr/>
        </p:nvCxnSpPr>
        <p:spPr>
          <a:xfrm>
            <a:off x="4350550" y="3435358"/>
            <a:ext cx="5627301" cy="0"/>
          </a:xfrm>
          <a:prstGeom prst="line">
            <a:avLst/>
          </a:prstGeom>
          <a:ln>
            <a:solidFill>
              <a:schemeClr val="tx1"/>
            </a:solidFill>
            <a:prstDash val="dash"/>
          </a:ln>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BEC78970-81C2-3E54-D332-490CE2D3B76C}"/>
              </a:ext>
            </a:extLst>
          </p:cNvPr>
          <p:cNvCxnSpPr>
            <a:cxnSpLocks/>
          </p:cNvCxnSpPr>
          <p:nvPr/>
        </p:nvCxnSpPr>
        <p:spPr>
          <a:xfrm>
            <a:off x="4350550" y="3056882"/>
            <a:ext cx="5627301" cy="0"/>
          </a:xfrm>
          <a:prstGeom prst="line">
            <a:avLst/>
          </a:prstGeom>
          <a:ln>
            <a:solidFill>
              <a:schemeClr val="tx1"/>
            </a:solidFill>
            <a:prstDash val="dash"/>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22529EBE-522C-4BEA-6BD0-1CD040EF2488}"/>
              </a:ext>
            </a:extLst>
          </p:cNvPr>
          <p:cNvSpPr txBox="1"/>
          <p:nvPr/>
        </p:nvSpPr>
        <p:spPr>
          <a:xfrm>
            <a:off x="4920263" y="612648"/>
            <a:ext cx="2351478" cy="369332"/>
          </a:xfrm>
          <a:prstGeom prst="rect">
            <a:avLst/>
          </a:prstGeom>
          <a:solidFill>
            <a:schemeClr val="bg1"/>
          </a:solidFill>
        </p:spPr>
        <p:txBody>
          <a:bodyPr wrap="none" rtlCol="0">
            <a:spAutoFit/>
          </a:bodyPr>
          <a:lstStyle/>
          <a:p>
            <a:pPr algn="ctr"/>
            <a:r>
              <a:rPr lang="en-US" dirty="0"/>
              <a:t>Concurrent Execution</a:t>
            </a:r>
          </a:p>
        </p:txBody>
      </p:sp>
      <p:sp>
        <p:nvSpPr>
          <p:cNvPr id="6" name="Rectangle: Rounded Corners 5">
            <a:extLst>
              <a:ext uri="{FF2B5EF4-FFF2-40B4-BE49-F238E27FC236}">
                <a16:creationId xmlns:a16="http://schemas.microsoft.com/office/drawing/2014/main" id="{E70BCB09-C098-3E57-C4E7-6DF5734E5E0E}"/>
              </a:ext>
            </a:extLst>
          </p:cNvPr>
          <p:cNvSpPr/>
          <p:nvPr/>
        </p:nvSpPr>
        <p:spPr>
          <a:xfrm>
            <a:off x="4797193" y="2937312"/>
            <a:ext cx="1809343" cy="231386"/>
          </a:xfrm>
          <a:prstGeom prst="round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0066FF"/>
                </a:solidFill>
              </a:rPr>
              <a:t>Thread 1.1</a:t>
            </a:r>
          </a:p>
        </p:txBody>
      </p:sp>
      <p:sp>
        <p:nvSpPr>
          <p:cNvPr id="7" name="Rectangle: Rounded Corners 6">
            <a:extLst>
              <a:ext uri="{FF2B5EF4-FFF2-40B4-BE49-F238E27FC236}">
                <a16:creationId xmlns:a16="http://schemas.microsoft.com/office/drawing/2014/main" id="{12A917A4-0B70-61FD-5C0A-82096EB74215}"/>
              </a:ext>
            </a:extLst>
          </p:cNvPr>
          <p:cNvSpPr/>
          <p:nvPr/>
        </p:nvSpPr>
        <p:spPr>
          <a:xfrm>
            <a:off x="5333059" y="3319665"/>
            <a:ext cx="1563041" cy="231386"/>
          </a:xfrm>
          <a:prstGeom prst="round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0066FF"/>
                </a:solidFill>
              </a:rPr>
              <a:t>Thread 2.1</a:t>
            </a:r>
          </a:p>
        </p:txBody>
      </p:sp>
      <p:pic>
        <p:nvPicPr>
          <p:cNvPr id="11" name="Graphic 10" descr="Processor outline">
            <a:extLst>
              <a:ext uri="{FF2B5EF4-FFF2-40B4-BE49-F238E27FC236}">
                <a16:creationId xmlns:a16="http://schemas.microsoft.com/office/drawing/2014/main" id="{41D55AB6-4C35-8022-D674-5E2694EA842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436150" y="2784348"/>
            <a:ext cx="914400" cy="914400"/>
          </a:xfrm>
          <a:prstGeom prst="rect">
            <a:avLst/>
          </a:prstGeom>
        </p:spPr>
      </p:pic>
      <p:sp>
        <p:nvSpPr>
          <p:cNvPr id="12" name="TextBox 11">
            <a:extLst>
              <a:ext uri="{FF2B5EF4-FFF2-40B4-BE49-F238E27FC236}">
                <a16:creationId xmlns:a16="http://schemas.microsoft.com/office/drawing/2014/main" id="{9C8BDC44-FB63-7C0E-22D6-1CD2BBB695C7}"/>
              </a:ext>
            </a:extLst>
          </p:cNvPr>
          <p:cNvSpPr txBox="1"/>
          <p:nvPr/>
        </p:nvSpPr>
        <p:spPr>
          <a:xfrm>
            <a:off x="2061972" y="3066026"/>
            <a:ext cx="1371529" cy="369332"/>
          </a:xfrm>
          <a:prstGeom prst="rect">
            <a:avLst/>
          </a:prstGeom>
          <a:solidFill>
            <a:schemeClr val="bg1"/>
          </a:solidFill>
        </p:spPr>
        <p:txBody>
          <a:bodyPr wrap="none" rtlCol="0">
            <a:spAutoFit/>
          </a:bodyPr>
          <a:lstStyle/>
          <a:p>
            <a:r>
              <a:rPr lang="en-US" dirty="0">
                <a:solidFill>
                  <a:srgbClr val="0066FF"/>
                </a:solidFill>
              </a:rPr>
              <a:t>CPU Core 1</a:t>
            </a:r>
          </a:p>
        </p:txBody>
      </p:sp>
      <p:cxnSp>
        <p:nvCxnSpPr>
          <p:cNvPr id="21" name="Straight Arrow Connector 20">
            <a:extLst>
              <a:ext uri="{FF2B5EF4-FFF2-40B4-BE49-F238E27FC236}">
                <a16:creationId xmlns:a16="http://schemas.microsoft.com/office/drawing/2014/main" id="{D54B21DE-BD63-9786-4F59-586EAF0F79A8}"/>
              </a:ext>
            </a:extLst>
          </p:cNvPr>
          <p:cNvCxnSpPr>
            <a:cxnSpLocks/>
          </p:cNvCxnSpPr>
          <p:nvPr/>
        </p:nvCxnSpPr>
        <p:spPr>
          <a:xfrm>
            <a:off x="2061972" y="3952811"/>
            <a:ext cx="8068056" cy="0"/>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22" name="TextBox 21">
            <a:extLst>
              <a:ext uri="{FF2B5EF4-FFF2-40B4-BE49-F238E27FC236}">
                <a16:creationId xmlns:a16="http://schemas.microsoft.com/office/drawing/2014/main" id="{1BC49017-749A-EDB3-186A-A6C6EBAF3A68}"/>
              </a:ext>
            </a:extLst>
          </p:cNvPr>
          <p:cNvSpPr txBox="1"/>
          <p:nvPr/>
        </p:nvSpPr>
        <p:spPr>
          <a:xfrm>
            <a:off x="9461255" y="4014700"/>
            <a:ext cx="668773" cy="369332"/>
          </a:xfrm>
          <a:prstGeom prst="rect">
            <a:avLst/>
          </a:prstGeom>
          <a:solidFill>
            <a:schemeClr val="bg1"/>
          </a:solidFill>
        </p:spPr>
        <p:txBody>
          <a:bodyPr wrap="none" rtlCol="0">
            <a:spAutoFit/>
          </a:bodyPr>
          <a:lstStyle/>
          <a:p>
            <a:r>
              <a:rPr lang="en-US" dirty="0">
                <a:solidFill>
                  <a:srgbClr val="0066FF"/>
                </a:solidFill>
              </a:rPr>
              <a:t>Time</a:t>
            </a:r>
          </a:p>
        </p:txBody>
      </p:sp>
      <p:sp>
        <p:nvSpPr>
          <p:cNvPr id="9" name="Rectangle: Rounded Corners 8">
            <a:extLst>
              <a:ext uri="{FF2B5EF4-FFF2-40B4-BE49-F238E27FC236}">
                <a16:creationId xmlns:a16="http://schemas.microsoft.com/office/drawing/2014/main" id="{F8A99F38-1AD0-E725-EF9B-60FA0A6FDA06}"/>
              </a:ext>
            </a:extLst>
          </p:cNvPr>
          <p:cNvSpPr/>
          <p:nvPr/>
        </p:nvSpPr>
        <p:spPr>
          <a:xfrm>
            <a:off x="7681901" y="3313307"/>
            <a:ext cx="1332763" cy="231386"/>
          </a:xfrm>
          <a:prstGeom prst="round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0066FF"/>
                </a:solidFill>
              </a:rPr>
              <a:t>Thread 2.2</a:t>
            </a:r>
          </a:p>
        </p:txBody>
      </p:sp>
      <p:sp>
        <p:nvSpPr>
          <p:cNvPr id="10" name="Rectangle: Rounded Corners 9">
            <a:extLst>
              <a:ext uri="{FF2B5EF4-FFF2-40B4-BE49-F238E27FC236}">
                <a16:creationId xmlns:a16="http://schemas.microsoft.com/office/drawing/2014/main" id="{096D9F42-0E16-285E-02F5-ABE5E676A5DA}"/>
              </a:ext>
            </a:extLst>
          </p:cNvPr>
          <p:cNvSpPr/>
          <p:nvPr/>
        </p:nvSpPr>
        <p:spPr>
          <a:xfrm>
            <a:off x="6896100" y="2950333"/>
            <a:ext cx="1332763" cy="231386"/>
          </a:xfrm>
          <a:prstGeom prst="round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0066FF"/>
                </a:solidFill>
              </a:rPr>
              <a:t>Thread 1.2</a:t>
            </a:r>
          </a:p>
        </p:txBody>
      </p:sp>
      <p:sp>
        <p:nvSpPr>
          <p:cNvPr id="28" name="TextBox 27">
            <a:extLst>
              <a:ext uri="{FF2B5EF4-FFF2-40B4-BE49-F238E27FC236}">
                <a16:creationId xmlns:a16="http://schemas.microsoft.com/office/drawing/2014/main" id="{C0E7F103-AE96-4BFC-D329-A763EB6B4D90}"/>
              </a:ext>
            </a:extLst>
          </p:cNvPr>
          <p:cNvSpPr txBox="1"/>
          <p:nvPr/>
        </p:nvSpPr>
        <p:spPr>
          <a:xfrm>
            <a:off x="0" y="6488668"/>
            <a:ext cx="12192000" cy="369332"/>
          </a:xfrm>
          <a:prstGeom prst="rect">
            <a:avLst/>
          </a:prstGeom>
          <a:solidFill>
            <a:schemeClr val="bg1"/>
          </a:solidFill>
        </p:spPr>
        <p:txBody>
          <a:bodyPr wrap="square" rtlCol="0">
            <a:spAutoFit/>
          </a:bodyPr>
          <a:lstStyle/>
          <a:p>
            <a:r>
              <a:rPr lang="en-US" i="1" dirty="0"/>
              <a:t>Switching between </a:t>
            </a:r>
            <a:r>
              <a:rPr lang="en-US" b="1" i="1" dirty="0"/>
              <a:t>threads</a:t>
            </a:r>
            <a:r>
              <a:rPr lang="en-US" i="1" dirty="0"/>
              <a:t> of the tasks to minimize idle time and maximize CPU utilization.</a:t>
            </a:r>
          </a:p>
        </p:txBody>
      </p:sp>
      <p:sp>
        <p:nvSpPr>
          <p:cNvPr id="29" name="TextBox 28">
            <a:extLst>
              <a:ext uri="{FF2B5EF4-FFF2-40B4-BE49-F238E27FC236}">
                <a16:creationId xmlns:a16="http://schemas.microsoft.com/office/drawing/2014/main" id="{3D3C248F-B576-177A-4CB2-AB2C99A3AB5A}"/>
              </a:ext>
            </a:extLst>
          </p:cNvPr>
          <p:cNvSpPr txBox="1"/>
          <p:nvPr/>
        </p:nvSpPr>
        <p:spPr>
          <a:xfrm>
            <a:off x="5218176" y="2067410"/>
            <a:ext cx="2260042" cy="369332"/>
          </a:xfrm>
          <a:prstGeom prst="rect">
            <a:avLst/>
          </a:prstGeom>
          <a:solidFill>
            <a:schemeClr val="bg1"/>
          </a:solidFill>
        </p:spPr>
        <p:txBody>
          <a:bodyPr wrap="none" rtlCol="0">
            <a:spAutoFit/>
          </a:bodyPr>
          <a:lstStyle/>
          <a:p>
            <a:r>
              <a:rPr lang="en-US" i="1" dirty="0">
                <a:solidFill>
                  <a:srgbClr val="0066FF"/>
                </a:solidFill>
              </a:rPr>
              <a:t>waiting for user input</a:t>
            </a:r>
          </a:p>
        </p:txBody>
      </p:sp>
      <p:cxnSp>
        <p:nvCxnSpPr>
          <p:cNvPr id="31" name="Straight Connector 30">
            <a:extLst>
              <a:ext uri="{FF2B5EF4-FFF2-40B4-BE49-F238E27FC236}">
                <a16:creationId xmlns:a16="http://schemas.microsoft.com/office/drawing/2014/main" id="{996F6354-7F8B-37C1-100D-6278BA59CABA}"/>
              </a:ext>
            </a:extLst>
          </p:cNvPr>
          <p:cNvCxnSpPr>
            <a:cxnSpLocks/>
          </p:cNvCxnSpPr>
          <p:nvPr/>
        </p:nvCxnSpPr>
        <p:spPr>
          <a:xfrm>
            <a:off x="5333059" y="2413159"/>
            <a:ext cx="0" cy="524153"/>
          </a:xfrm>
          <a:prstGeom prst="line">
            <a:avLst/>
          </a:prstGeom>
          <a:ln>
            <a:solidFill>
              <a:schemeClr val="tx1"/>
            </a:solidFill>
            <a:prstDash val="dash"/>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053666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wipe(left)">
                                      <p:cBhvr>
                                        <p:cTn id="7" dur="500"/>
                                        <p:tgtEl>
                                          <p:spTgt spid="29"/>
                                        </p:tgtEl>
                                      </p:cBhvr>
                                    </p:animEffect>
                                  </p:childTnLst>
                                </p:cTn>
                              </p:par>
                              <p:par>
                                <p:cTn id="8" presetID="10" presetClass="entr" presetSubtype="0" fill="hold" nodeType="withEffect">
                                  <p:stCondLst>
                                    <p:cond delay="0"/>
                                  </p:stCondLst>
                                  <p:childTnLst>
                                    <p:set>
                                      <p:cBhvr>
                                        <p:cTn id="9" dur="1" fill="hold">
                                          <p:stCondLst>
                                            <p:cond delay="0"/>
                                          </p:stCondLst>
                                        </p:cTn>
                                        <p:tgtEl>
                                          <p:spTgt spid="31"/>
                                        </p:tgtEl>
                                        <p:attrNameLst>
                                          <p:attrName>style.visibility</p:attrName>
                                        </p:attrNameLst>
                                      </p:cBhvr>
                                      <p:to>
                                        <p:strVal val="visible"/>
                                      </p:to>
                                    </p:set>
                                    <p:animEffect transition="in" filter="fade">
                                      <p:cBhvr>
                                        <p:cTn id="10"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7" name="Straight Connector 26">
            <a:extLst>
              <a:ext uri="{FF2B5EF4-FFF2-40B4-BE49-F238E27FC236}">
                <a16:creationId xmlns:a16="http://schemas.microsoft.com/office/drawing/2014/main" id="{B5C3A16A-83EB-8541-62C1-2A98838CECF1}"/>
              </a:ext>
            </a:extLst>
          </p:cNvPr>
          <p:cNvCxnSpPr>
            <a:cxnSpLocks/>
          </p:cNvCxnSpPr>
          <p:nvPr/>
        </p:nvCxnSpPr>
        <p:spPr>
          <a:xfrm>
            <a:off x="4350550" y="2987302"/>
            <a:ext cx="5627301" cy="0"/>
          </a:xfrm>
          <a:prstGeom prst="line">
            <a:avLst/>
          </a:prstGeom>
          <a:ln>
            <a:solidFill>
              <a:schemeClr val="tx1"/>
            </a:solidFill>
            <a:prstDash val="dash"/>
          </a:ln>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BEC78970-81C2-3E54-D332-490CE2D3B76C}"/>
              </a:ext>
            </a:extLst>
          </p:cNvPr>
          <p:cNvCxnSpPr>
            <a:cxnSpLocks/>
          </p:cNvCxnSpPr>
          <p:nvPr/>
        </p:nvCxnSpPr>
        <p:spPr>
          <a:xfrm>
            <a:off x="4350550" y="2608826"/>
            <a:ext cx="5627301" cy="0"/>
          </a:xfrm>
          <a:prstGeom prst="line">
            <a:avLst/>
          </a:prstGeom>
          <a:ln>
            <a:solidFill>
              <a:schemeClr val="tx1"/>
            </a:solidFill>
            <a:prstDash val="dash"/>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22529EBE-522C-4BEA-6BD0-1CD040EF2488}"/>
              </a:ext>
            </a:extLst>
          </p:cNvPr>
          <p:cNvSpPr txBox="1"/>
          <p:nvPr/>
        </p:nvSpPr>
        <p:spPr>
          <a:xfrm>
            <a:off x="4312823" y="612648"/>
            <a:ext cx="3566361" cy="369332"/>
          </a:xfrm>
          <a:prstGeom prst="rect">
            <a:avLst/>
          </a:prstGeom>
          <a:solidFill>
            <a:schemeClr val="bg1"/>
          </a:solidFill>
        </p:spPr>
        <p:txBody>
          <a:bodyPr wrap="none" rtlCol="0">
            <a:spAutoFit/>
          </a:bodyPr>
          <a:lstStyle/>
          <a:p>
            <a:pPr algn="ctr"/>
            <a:r>
              <a:rPr lang="en-US" dirty="0"/>
              <a:t>Concurrent and Parallel Execution</a:t>
            </a:r>
          </a:p>
        </p:txBody>
      </p:sp>
      <p:sp>
        <p:nvSpPr>
          <p:cNvPr id="6" name="Rectangle: Rounded Corners 5">
            <a:extLst>
              <a:ext uri="{FF2B5EF4-FFF2-40B4-BE49-F238E27FC236}">
                <a16:creationId xmlns:a16="http://schemas.microsoft.com/office/drawing/2014/main" id="{E70BCB09-C098-3E57-C4E7-6DF5734E5E0E}"/>
              </a:ext>
            </a:extLst>
          </p:cNvPr>
          <p:cNvSpPr/>
          <p:nvPr/>
        </p:nvSpPr>
        <p:spPr>
          <a:xfrm>
            <a:off x="4797193" y="2489256"/>
            <a:ext cx="1434443" cy="231386"/>
          </a:xfrm>
          <a:prstGeom prst="round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0066FF"/>
                </a:solidFill>
              </a:rPr>
              <a:t>Thread 1.1</a:t>
            </a:r>
          </a:p>
        </p:txBody>
      </p:sp>
      <p:sp>
        <p:nvSpPr>
          <p:cNvPr id="7" name="Rectangle: Rounded Corners 6">
            <a:extLst>
              <a:ext uri="{FF2B5EF4-FFF2-40B4-BE49-F238E27FC236}">
                <a16:creationId xmlns:a16="http://schemas.microsoft.com/office/drawing/2014/main" id="{12A917A4-0B70-61FD-5C0A-82096EB74215}"/>
              </a:ext>
            </a:extLst>
          </p:cNvPr>
          <p:cNvSpPr/>
          <p:nvPr/>
        </p:nvSpPr>
        <p:spPr>
          <a:xfrm>
            <a:off x="6230790" y="2489256"/>
            <a:ext cx="1434442" cy="231386"/>
          </a:xfrm>
          <a:prstGeom prst="round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0066FF"/>
                </a:solidFill>
              </a:rPr>
              <a:t>Thread 2.1</a:t>
            </a:r>
          </a:p>
        </p:txBody>
      </p:sp>
      <p:pic>
        <p:nvPicPr>
          <p:cNvPr id="11" name="Graphic 10" descr="Processor outline">
            <a:extLst>
              <a:ext uri="{FF2B5EF4-FFF2-40B4-BE49-F238E27FC236}">
                <a16:creationId xmlns:a16="http://schemas.microsoft.com/office/drawing/2014/main" id="{41D55AB6-4C35-8022-D674-5E2694EA842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436150" y="2345436"/>
            <a:ext cx="914400" cy="914400"/>
          </a:xfrm>
          <a:prstGeom prst="rect">
            <a:avLst/>
          </a:prstGeom>
        </p:spPr>
      </p:pic>
      <p:sp>
        <p:nvSpPr>
          <p:cNvPr id="12" name="TextBox 11">
            <a:extLst>
              <a:ext uri="{FF2B5EF4-FFF2-40B4-BE49-F238E27FC236}">
                <a16:creationId xmlns:a16="http://schemas.microsoft.com/office/drawing/2014/main" id="{9C8BDC44-FB63-7C0E-22D6-1CD2BBB695C7}"/>
              </a:ext>
            </a:extLst>
          </p:cNvPr>
          <p:cNvSpPr txBox="1"/>
          <p:nvPr/>
        </p:nvSpPr>
        <p:spPr>
          <a:xfrm>
            <a:off x="2061972" y="2627114"/>
            <a:ext cx="1371529" cy="369332"/>
          </a:xfrm>
          <a:prstGeom prst="rect">
            <a:avLst/>
          </a:prstGeom>
          <a:solidFill>
            <a:schemeClr val="bg1"/>
          </a:solidFill>
        </p:spPr>
        <p:txBody>
          <a:bodyPr wrap="none" rtlCol="0">
            <a:spAutoFit/>
          </a:bodyPr>
          <a:lstStyle/>
          <a:p>
            <a:r>
              <a:rPr lang="en-US" dirty="0">
                <a:solidFill>
                  <a:srgbClr val="0066FF"/>
                </a:solidFill>
              </a:rPr>
              <a:t>CPU Core 1</a:t>
            </a:r>
          </a:p>
        </p:txBody>
      </p:sp>
      <p:cxnSp>
        <p:nvCxnSpPr>
          <p:cNvPr id="21" name="Straight Arrow Connector 20">
            <a:extLst>
              <a:ext uri="{FF2B5EF4-FFF2-40B4-BE49-F238E27FC236}">
                <a16:creationId xmlns:a16="http://schemas.microsoft.com/office/drawing/2014/main" id="{D54B21DE-BD63-9786-4F59-586EAF0F79A8}"/>
              </a:ext>
            </a:extLst>
          </p:cNvPr>
          <p:cNvCxnSpPr>
            <a:cxnSpLocks/>
          </p:cNvCxnSpPr>
          <p:nvPr/>
        </p:nvCxnSpPr>
        <p:spPr>
          <a:xfrm>
            <a:off x="2061972" y="4306765"/>
            <a:ext cx="8068056" cy="0"/>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22" name="TextBox 21">
            <a:extLst>
              <a:ext uri="{FF2B5EF4-FFF2-40B4-BE49-F238E27FC236}">
                <a16:creationId xmlns:a16="http://schemas.microsoft.com/office/drawing/2014/main" id="{1BC49017-749A-EDB3-186A-A6C6EBAF3A68}"/>
              </a:ext>
            </a:extLst>
          </p:cNvPr>
          <p:cNvSpPr txBox="1"/>
          <p:nvPr/>
        </p:nvSpPr>
        <p:spPr>
          <a:xfrm>
            <a:off x="9461255" y="4368654"/>
            <a:ext cx="668773" cy="369332"/>
          </a:xfrm>
          <a:prstGeom prst="rect">
            <a:avLst/>
          </a:prstGeom>
          <a:solidFill>
            <a:schemeClr val="bg1"/>
          </a:solidFill>
        </p:spPr>
        <p:txBody>
          <a:bodyPr wrap="none" rtlCol="0">
            <a:spAutoFit/>
          </a:bodyPr>
          <a:lstStyle/>
          <a:p>
            <a:r>
              <a:rPr lang="en-US" dirty="0">
                <a:solidFill>
                  <a:srgbClr val="0066FF"/>
                </a:solidFill>
              </a:rPr>
              <a:t>Time</a:t>
            </a:r>
          </a:p>
        </p:txBody>
      </p:sp>
      <p:sp>
        <p:nvSpPr>
          <p:cNvPr id="9" name="Rectangle: Rounded Corners 8">
            <a:extLst>
              <a:ext uri="{FF2B5EF4-FFF2-40B4-BE49-F238E27FC236}">
                <a16:creationId xmlns:a16="http://schemas.microsoft.com/office/drawing/2014/main" id="{F8A99F38-1AD0-E725-EF9B-60FA0A6FDA06}"/>
              </a:ext>
            </a:extLst>
          </p:cNvPr>
          <p:cNvSpPr/>
          <p:nvPr/>
        </p:nvSpPr>
        <p:spPr>
          <a:xfrm>
            <a:off x="7654915" y="2868696"/>
            <a:ext cx="1332763" cy="231386"/>
          </a:xfrm>
          <a:prstGeom prst="round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0066FF"/>
                </a:solidFill>
              </a:rPr>
              <a:t>Thread 2.2</a:t>
            </a:r>
          </a:p>
        </p:txBody>
      </p:sp>
      <p:sp>
        <p:nvSpPr>
          <p:cNvPr id="10" name="Rectangle: Rounded Corners 9">
            <a:extLst>
              <a:ext uri="{FF2B5EF4-FFF2-40B4-BE49-F238E27FC236}">
                <a16:creationId xmlns:a16="http://schemas.microsoft.com/office/drawing/2014/main" id="{096D9F42-0E16-285E-02F5-ABE5E676A5DA}"/>
              </a:ext>
            </a:extLst>
          </p:cNvPr>
          <p:cNvSpPr/>
          <p:nvPr/>
        </p:nvSpPr>
        <p:spPr>
          <a:xfrm>
            <a:off x="7664387" y="2488454"/>
            <a:ext cx="1332763" cy="231386"/>
          </a:xfrm>
          <a:prstGeom prst="round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0066FF"/>
                </a:solidFill>
              </a:rPr>
              <a:t>Thread 1.2</a:t>
            </a:r>
          </a:p>
        </p:txBody>
      </p:sp>
      <p:sp>
        <p:nvSpPr>
          <p:cNvPr id="28" name="TextBox 27">
            <a:extLst>
              <a:ext uri="{FF2B5EF4-FFF2-40B4-BE49-F238E27FC236}">
                <a16:creationId xmlns:a16="http://schemas.microsoft.com/office/drawing/2014/main" id="{C0E7F103-AE96-4BFC-D329-A763EB6B4D90}"/>
              </a:ext>
            </a:extLst>
          </p:cNvPr>
          <p:cNvSpPr txBox="1"/>
          <p:nvPr/>
        </p:nvSpPr>
        <p:spPr>
          <a:xfrm>
            <a:off x="0" y="6488668"/>
            <a:ext cx="12192000" cy="369332"/>
          </a:xfrm>
          <a:prstGeom prst="rect">
            <a:avLst/>
          </a:prstGeom>
          <a:solidFill>
            <a:schemeClr val="bg1"/>
          </a:solidFill>
        </p:spPr>
        <p:txBody>
          <a:bodyPr wrap="square" rtlCol="0">
            <a:spAutoFit/>
          </a:bodyPr>
          <a:lstStyle/>
          <a:p>
            <a:r>
              <a:rPr lang="en-US" i="1" dirty="0"/>
              <a:t>Apply both concurrency and parallelism.</a:t>
            </a:r>
          </a:p>
        </p:txBody>
      </p:sp>
      <p:sp>
        <p:nvSpPr>
          <p:cNvPr id="3" name="Rectangle: Rounded Corners 2">
            <a:extLst>
              <a:ext uri="{FF2B5EF4-FFF2-40B4-BE49-F238E27FC236}">
                <a16:creationId xmlns:a16="http://schemas.microsoft.com/office/drawing/2014/main" id="{6AA683DF-3A08-495C-4779-7CE0ED23F30F}"/>
              </a:ext>
            </a:extLst>
          </p:cNvPr>
          <p:cNvSpPr/>
          <p:nvPr/>
        </p:nvSpPr>
        <p:spPr>
          <a:xfrm>
            <a:off x="4788048" y="2872217"/>
            <a:ext cx="1434443" cy="231386"/>
          </a:xfrm>
          <a:prstGeom prst="round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0066FF"/>
                </a:solidFill>
              </a:rPr>
              <a:t>Thread 3.1</a:t>
            </a:r>
          </a:p>
        </p:txBody>
      </p:sp>
      <p:sp>
        <p:nvSpPr>
          <p:cNvPr id="4" name="Rectangle: Rounded Corners 3">
            <a:extLst>
              <a:ext uri="{FF2B5EF4-FFF2-40B4-BE49-F238E27FC236}">
                <a16:creationId xmlns:a16="http://schemas.microsoft.com/office/drawing/2014/main" id="{52D7A3F8-B267-2085-2ADE-0EE4855B44A1}"/>
              </a:ext>
            </a:extLst>
          </p:cNvPr>
          <p:cNvSpPr/>
          <p:nvPr/>
        </p:nvSpPr>
        <p:spPr>
          <a:xfrm>
            <a:off x="6221265" y="2868339"/>
            <a:ext cx="1434443" cy="231386"/>
          </a:xfrm>
          <a:prstGeom prst="round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0066FF"/>
                </a:solidFill>
              </a:rPr>
              <a:t>Thread 3.2</a:t>
            </a:r>
          </a:p>
        </p:txBody>
      </p:sp>
      <p:cxnSp>
        <p:nvCxnSpPr>
          <p:cNvPr id="5" name="Straight Connector 4">
            <a:extLst>
              <a:ext uri="{FF2B5EF4-FFF2-40B4-BE49-F238E27FC236}">
                <a16:creationId xmlns:a16="http://schemas.microsoft.com/office/drawing/2014/main" id="{9F26E073-2461-BEB5-C91A-23CBF15BEBF0}"/>
              </a:ext>
            </a:extLst>
          </p:cNvPr>
          <p:cNvCxnSpPr>
            <a:cxnSpLocks/>
          </p:cNvCxnSpPr>
          <p:nvPr/>
        </p:nvCxnSpPr>
        <p:spPr>
          <a:xfrm>
            <a:off x="4341406" y="3852439"/>
            <a:ext cx="5627301" cy="0"/>
          </a:xfrm>
          <a:prstGeom prst="line">
            <a:avLst/>
          </a:prstGeom>
          <a:ln>
            <a:solidFill>
              <a:schemeClr val="tx1"/>
            </a:solidFill>
            <a:prstDash val="dash"/>
          </a:ln>
        </p:spPr>
        <p:style>
          <a:lnRef idx="2">
            <a:schemeClr val="accent1"/>
          </a:lnRef>
          <a:fillRef idx="0">
            <a:schemeClr val="accent1"/>
          </a:fillRef>
          <a:effectRef idx="1">
            <a:schemeClr val="accent1"/>
          </a:effectRef>
          <a:fontRef idx="minor">
            <a:schemeClr val="tx1"/>
          </a:fontRef>
        </p:style>
      </p:cxnSp>
      <p:cxnSp>
        <p:nvCxnSpPr>
          <p:cNvPr id="8" name="Straight Connector 7">
            <a:extLst>
              <a:ext uri="{FF2B5EF4-FFF2-40B4-BE49-F238E27FC236}">
                <a16:creationId xmlns:a16="http://schemas.microsoft.com/office/drawing/2014/main" id="{67409BA1-36B4-F8BB-8738-6C69E3CD2008}"/>
              </a:ext>
            </a:extLst>
          </p:cNvPr>
          <p:cNvCxnSpPr>
            <a:cxnSpLocks/>
          </p:cNvCxnSpPr>
          <p:nvPr/>
        </p:nvCxnSpPr>
        <p:spPr>
          <a:xfrm>
            <a:off x="4341406" y="3473963"/>
            <a:ext cx="5627301" cy="0"/>
          </a:xfrm>
          <a:prstGeom prst="line">
            <a:avLst/>
          </a:prstGeom>
          <a:ln>
            <a:solidFill>
              <a:schemeClr val="tx1"/>
            </a:solidFill>
            <a:prstDash val="dash"/>
          </a:ln>
        </p:spPr>
        <p:style>
          <a:lnRef idx="2">
            <a:schemeClr val="accent1"/>
          </a:lnRef>
          <a:fillRef idx="0">
            <a:schemeClr val="accent1"/>
          </a:fillRef>
          <a:effectRef idx="1">
            <a:schemeClr val="accent1"/>
          </a:effectRef>
          <a:fontRef idx="minor">
            <a:schemeClr val="tx1"/>
          </a:fontRef>
        </p:style>
      </p:cxnSp>
      <p:sp>
        <p:nvSpPr>
          <p:cNvPr id="13" name="Rectangle: Rounded Corners 12">
            <a:extLst>
              <a:ext uri="{FF2B5EF4-FFF2-40B4-BE49-F238E27FC236}">
                <a16:creationId xmlns:a16="http://schemas.microsoft.com/office/drawing/2014/main" id="{3E95DE21-B23B-DB52-36A4-E8F590801299}"/>
              </a:ext>
            </a:extLst>
          </p:cNvPr>
          <p:cNvSpPr/>
          <p:nvPr/>
        </p:nvSpPr>
        <p:spPr>
          <a:xfrm>
            <a:off x="4788049" y="3354393"/>
            <a:ext cx="1434443" cy="231386"/>
          </a:xfrm>
          <a:prstGeom prst="round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0066FF"/>
                </a:solidFill>
              </a:rPr>
              <a:t>Thread 4.1</a:t>
            </a:r>
          </a:p>
        </p:txBody>
      </p:sp>
      <p:sp>
        <p:nvSpPr>
          <p:cNvPr id="14" name="Rectangle: Rounded Corners 13">
            <a:extLst>
              <a:ext uri="{FF2B5EF4-FFF2-40B4-BE49-F238E27FC236}">
                <a16:creationId xmlns:a16="http://schemas.microsoft.com/office/drawing/2014/main" id="{0E32FD05-9BE6-544C-4F40-FAF8A5E008B0}"/>
              </a:ext>
            </a:extLst>
          </p:cNvPr>
          <p:cNvSpPr/>
          <p:nvPr/>
        </p:nvSpPr>
        <p:spPr>
          <a:xfrm>
            <a:off x="6221647" y="3354393"/>
            <a:ext cx="1434442" cy="231386"/>
          </a:xfrm>
          <a:prstGeom prst="round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0066FF"/>
                </a:solidFill>
              </a:rPr>
              <a:t>Thread 4.2</a:t>
            </a:r>
          </a:p>
        </p:txBody>
      </p:sp>
      <p:pic>
        <p:nvPicPr>
          <p:cNvPr id="15" name="Graphic 14" descr="Processor outline">
            <a:extLst>
              <a:ext uri="{FF2B5EF4-FFF2-40B4-BE49-F238E27FC236}">
                <a16:creationId xmlns:a16="http://schemas.microsoft.com/office/drawing/2014/main" id="{B54B62D9-1C3E-B5BA-8E05-4EB49EDD369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436150" y="3210573"/>
            <a:ext cx="914400" cy="914400"/>
          </a:xfrm>
          <a:prstGeom prst="rect">
            <a:avLst/>
          </a:prstGeom>
        </p:spPr>
      </p:pic>
      <p:sp>
        <p:nvSpPr>
          <p:cNvPr id="16" name="TextBox 15">
            <a:extLst>
              <a:ext uri="{FF2B5EF4-FFF2-40B4-BE49-F238E27FC236}">
                <a16:creationId xmlns:a16="http://schemas.microsoft.com/office/drawing/2014/main" id="{6D80E5E7-CFE7-3F20-7F86-0AF4E5E557A3}"/>
              </a:ext>
            </a:extLst>
          </p:cNvPr>
          <p:cNvSpPr txBox="1"/>
          <p:nvPr/>
        </p:nvSpPr>
        <p:spPr>
          <a:xfrm>
            <a:off x="2061972" y="3492251"/>
            <a:ext cx="1371529" cy="369332"/>
          </a:xfrm>
          <a:prstGeom prst="rect">
            <a:avLst/>
          </a:prstGeom>
          <a:solidFill>
            <a:schemeClr val="bg1"/>
          </a:solidFill>
        </p:spPr>
        <p:txBody>
          <a:bodyPr wrap="none" rtlCol="0">
            <a:spAutoFit/>
          </a:bodyPr>
          <a:lstStyle/>
          <a:p>
            <a:r>
              <a:rPr lang="en-US" dirty="0">
                <a:solidFill>
                  <a:srgbClr val="0066FF"/>
                </a:solidFill>
              </a:rPr>
              <a:t>CPU Core 2</a:t>
            </a:r>
          </a:p>
        </p:txBody>
      </p:sp>
      <p:sp>
        <p:nvSpPr>
          <p:cNvPr id="17" name="Rectangle: Rounded Corners 16">
            <a:extLst>
              <a:ext uri="{FF2B5EF4-FFF2-40B4-BE49-F238E27FC236}">
                <a16:creationId xmlns:a16="http://schemas.microsoft.com/office/drawing/2014/main" id="{481BC2EF-72BC-522B-4D05-B3AFAB4DCC44}"/>
              </a:ext>
            </a:extLst>
          </p:cNvPr>
          <p:cNvSpPr/>
          <p:nvPr/>
        </p:nvSpPr>
        <p:spPr>
          <a:xfrm>
            <a:off x="7654450" y="3728097"/>
            <a:ext cx="1332763" cy="231386"/>
          </a:xfrm>
          <a:prstGeom prst="round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0066FF"/>
                </a:solidFill>
              </a:rPr>
              <a:t>Thread 4.3</a:t>
            </a:r>
          </a:p>
        </p:txBody>
      </p:sp>
      <p:sp>
        <p:nvSpPr>
          <p:cNvPr id="18" name="Rectangle: Rounded Corners 17">
            <a:extLst>
              <a:ext uri="{FF2B5EF4-FFF2-40B4-BE49-F238E27FC236}">
                <a16:creationId xmlns:a16="http://schemas.microsoft.com/office/drawing/2014/main" id="{8A36FA29-83BE-93EC-787E-30CA5228030F}"/>
              </a:ext>
            </a:extLst>
          </p:cNvPr>
          <p:cNvSpPr/>
          <p:nvPr/>
        </p:nvSpPr>
        <p:spPr>
          <a:xfrm>
            <a:off x="7656831" y="3353591"/>
            <a:ext cx="1332763" cy="231386"/>
          </a:xfrm>
          <a:prstGeom prst="round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0066FF"/>
                </a:solidFill>
              </a:rPr>
              <a:t>Thread 3.3</a:t>
            </a:r>
          </a:p>
        </p:txBody>
      </p:sp>
      <p:sp>
        <p:nvSpPr>
          <p:cNvPr id="19" name="Rectangle: Rounded Corners 18">
            <a:extLst>
              <a:ext uri="{FF2B5EF4-FFF2-40B4-BE49-F238E27FC236}">
                <a16:creationId xmlns:a16="http://schemas.microsoft.com/office/drawing/2014/main" id="{71BC85F4-1EBF-7084-611F-557E89600FD2}"/>
              </a:ext>
            </a:extLst>
          </p:cNvPr>
          <p:cNvSpPr/>
          <p:nvPr/>
        </p:nvSpPr>
        <p:spPr>
          <a:xfrm>
            <a:off x="4788047" y="3725715"/>
            <a:ext cx="1434443" cy="231386"/>
          </a:xfrm>
          <a:prstGeom prst="round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0066FF"/>
                </a:solidFill>
              </a:rPr>
              <a:t>Thread 3.4</a:t>
            </a:r>
          </a:p>
        </p:txBody>
      </p:sp>
      <p:sp>
        <p:nvSpPr>
          <p:cNvPr id="20" name="Rectangle: Rounded Corners 19">
            <a:extLst>
              <a:ext uri="{FF2B5EF4-FFF2-40B4-BE49-F238E27FC236}">
                <a16:creationId xmlns:a16="http://schemas.microsoft.com/office/drawing/2014/main" id="{DE2FA877-6625-B2F4-5F0D-F298550AE3B5}"/>
              </a:ext>
            </a:extLst>
          </p:cNvPr>
          <p:cNvSpPr/>
          <p:nvPr/>
        </p:nvSpPr>
        <p:spPr>
          <a:xfrm>
            <a:off x="6219266" y="3726838"/>
            <a:ext cx="1434443" cy="231386"/>
          </a:xfrm>
          <a:prstGeom prst="round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0066FF"/>
                </a:solidFill>
              </a:rPr>
              <a:t>Thread 3.5</a:t>
            </a:r>
          </a:p>
        </p:txBody>
      </p:sp>
    </p:spTree>
    <p:extLst>
      <p:ext uri="{BB962C8B-B14F-4D97-AF65-F5344CB8AC3E}">
        <p14:creationId xmlns:p14="http://schemas.microsoft.com/office/powerpoint/2010/main" val="25433302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0CB02E-9B7B-215C-B2E7-F598444AB6DD}"/>
            </a:ext>
          </a:extLst>
        </p:cNvPr>
        <p:cNvGrpSpPr/>
        <p:nvPr/>
      </p:nvGrpSpPr>
      <p:grpSpPr>
        <a:xfrm>
          <a:off x="0" y="0"/>
          <a:ext cx="0" cy="0"/>
          <a:chOff x="0" y="0"/>
          <a:chExt cx="0" cy="0"/>
        </a:xfrm>
      </p:grpSpPr>
      <p:pic>
        <p:nvPicPr>
          <p:cNvPr id="15" name="Graphic 14" descr="Processor outline">
            <a:extLst>
              <a:ext uri="{FF2B5EF4-FFF2-40B4-BE49-F238E27FC236}">
                <a16:creationId xmlns:a16="http://schemas.microsoft.com/office/drawing/2014/main" id="{3E804538-A07D-AF2B-C11D-FAF9A9AE204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09828" y="1114603"/>
            <a:ext cx="5106340" cy="5106340"/>
          </a:xfrm>
          <a:prstGeom prst="rect">
            <a:avLst/>
          </a:prstGeom>
        </p:spPr>
      </p:pic>
      <p:grpSp>
        <p:nvGrpSpPr>
          <p:cNvPr id="31" name="Group 30">
            <a:extLst>
              <a:ext uri="{FF2B5EF4-FFF2-40B4-BE49-F238E27FC236}">
                <a16:creationId xmlns:a16="http://schemas.microsoft.com/office/drawing/2014/main" id="{C87AF50C-428F-2724-1B66-F587D52D5C84}"/>
              </a:ext>
            </a:extLst>
          </p:cNvPr>
          <p:cNvGrpSpPr/>
          <p:nvPr/>
        </p:nvGrpSpPr>
        <p:grpSpPr>
          <a:xfrm>
            <a:off x="2556332" y="2855553"/>
            <a:ext cx="1613332" cy="1624440"/>
            <a:chOff x="6949440" y="2276856"/>
            <a:chExt cx="2194560" cy="2304288"/>
          </a:xfrm>
        </p:grpSpPr>
        <p:sp>
          <p:nvSpPr>
            <p:cNvPr id="23" name="Rectangle 22">
              <a:extLst>
                <a:ext uri="{FF2B5EF4-FFF2-40B4-BE49-F238E27FC236}">
                  <a16:creationId xmlns:a16="http://schemas.microsoft.com/office/drawing/2014/main" id="{0E06AFCF-B1A0-BECD-A638-EA2648D531A0}"/>
                </a:ext>
              </a:extLst>
            </p:cNvPr>
            <p:cNvSpPr/>
            <p:nvPr/>
          </p:nvSpPr>
          <p:spPr>
            <a:xfrm>
              <a:off x="6949440" y="2276856"/>
              <a:ext cx="2194560" cy="230428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24" name="Rectangle 23">
              <a:extLst>
                <a:ext uri="{FF2B5EF4-FFF2-40B4-BE49-F238E27FC236}">
                  <a16:creationId xmlns:a16="http://schemas.microsoft.com/office/drawing/2014/main" id="{FAE389A7-ED0D-1C66-C112-FE470FE17BDF}"/>
                </a:ext>
              </a:extLst>
            </p:cNvPr>
            <p:cNvSpPr/>
            <p:nvPr/>
          </p:nvSpPr>
          <p:spPr>
            <a:xfrm>
              <a:off x="6949440" y="3770376"/>
              <a:ext cx="2194560" cy="810768"/>
            </a:xfrm>
            <a:prstGeom prst="rect">
              <a:avLst/>
            </a:prstGeom>
            <a:solidFill>
              <a:schemeClr val="bg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lumMod val="95000"/>
                      <a:lumOff val="5000"/>
                    </a:schemeClr>
                  </a:solidFill>
                </a:rPr>
                <a:t>L2 Cache</a:t>
              </a:r>
            </a:p>
          </p:txBody>
        </p:sp>
        <p:sp>
          <p:nvSpPr>
            <p:cNvPr id="25" name="Rectangle 24">
              <a:extLst>
                <a:ext uri="{FF2B5EF4-FFF2-40B4-BE49-F238E27FC236}">
                  <a16:creationId xmlns:a16="http://schemas.microsoft.com/office/drawing/2014/main" id="{2F40A77F-AC8B-DB8F-3D17-C8BAC1F836F9}"/>
                </a:ext>
              </a:extLst>
            </p:cNvPr>
            <p:cNvSpPr/>
            <p:nvPr/>
          </p:nvSpPr>
          <p:spPr>
            <a:xfrm>
              <a:off x="6949440" y="2959608"/>
              <a:ext cx="2194560" cy="810768"/>
            </a:xfrm>
            <a:prstGeom prst="rect">
              <a:avLst/>
            </a:prstGeom>
            <a:solidFill>
              <a:schemeClr val="bg1">
                <a:lumMod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lumMod val="85000"/>
                      <a:lumOff val="15000"/>
                    </a:schemeClr>
                  </a:solidFill>
                </a:rPr>
                <a:t>L1 Cache</a:t>
              </a:r>
            </a:p>
          </p:txBody>
        </p:sp>
        <p:sp>
          <p:nvSpPr>
            <p:cNvPr id="29" name="Rectangle 28">
              <a:extLst>
                <a:ext uri="{FF2B5EF4-FFF2-40B4-BE49-F238E27FC236}">
                  <a16:creationId xmlns:a16="http://schemas.microsoft.com/office/drawing/2014/main" id="{B1AF21BB-50C7-B64E-6508-9EDE459E633E}"/>
                </a:ext>
              </a:extLst>
            </p:cNvPr>
            <p:cNvSpPr/>
            <p:nvPr/>
          </p:nvSpPr>
          <p:spPr>
            <a:xfrm>
              <a:off x="6949440" y="2276856"/>
              <a:ext cx="1097280" cy="682752"/>
            </a:xfrm>
            <a:prstGeom prst="rect">
              <a:avLst/>
            </a:prstGeom>
            <a:solidFill>
              <a:schemeClr val="bg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lumMod val="65000"/>
                      <a:lumOff val="35000"/>
                    </a:schemeClr>
                  </a:solidFill>
                </a:rPr>
                <a:t>Reg.</a:t>
              </a:r>
            </a:p>
          </p:txBody>
        </p:sp>
        <p:sp>
          <p:nvSpPr>
            <p:cNvPr id="30" name="Rectangle 29">
              <a:extLst>
                <a:ext uri="{FF2B5EF4-FFF2-40B4-BE49-F238E27FC236}">
                  <a16:creationId xmlns:a16="http://schemas.microsoft.com/office/drawing/2014/main" id="{4AAF88BF-92FE-F458-90BE-3D9A1B23A485}"/>
                </a:ext>
              </a:extLst>
            </p:cNvPr>
            <p:cNvSpPr/>
            <p:nvPr/>
          </p:nvSpPr>
          <p:spPr>
            <a:xfrm>
              <a:off x="8046720" y="2276856"/>
              <a:ext cx="1097280" cy="682752"/>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lumMod val="65000"/>
                      <a:lumOff val="35000"/>
                    </a:schemeClr>
                  </a:solidFill>
                </a:rPr>
                <a:t>Exec. Units</a:t>
              </a:r>
            </a:p>
          </p:txBody>
        </p:sp>
      </p:grpSp>
      <p:grpSp>
        <p:nvGrpSpPr>
          <p:cNvPr id="55" name="Group 54">
            <a:extLst>
              <a:ext uri="{FF2B5EF4-FFF2-40B4-BE49-F238E27FC236}">
                <a16:creationId xmlns:a16="http://schemas.microsoft.com/office/drawing/2014/main" id="{9D15BECE-84FE-13E9-168B-01B497E4784D}"/>
              </a:ext>
            </a:extLst>
          </p:cNvPr>
          <p:cNvGrpSpPr/>
          <p:nvPr/>
        </p:nvGrpSpPr>
        <p:grpSpPr>
          <a:xfrm>
            <a:off x="6355080" y="851421"/>
            <a:ext cx="4928616" cy="5106340"/>
            <a:chOff x="6355080" y="851421"/>
            <a:chExt cx="4928616" cy="5106340"/>
          </a:xfrm>
        </p:grpSpPr>
        <p:sp>
          <p:nvSpPr>
            <p:cNvPr id="38" name="Rectangle: Rounded Corners 37">
              <a:extLst>
                <a:ext uri="{FF2B5EF4-FFF2-40B4-BE49-F238E27FC236}">
                  <a16:creationId xmlns:a16="http://schemas.microsoft.com/office/drawing/2014/main" id="{171EEF16-1E32-EAA0-55B6-DECA2945CA10}"/>
                </a:ext>
              </a:extLst>
            </p:cNvPr>
            <p:cNvSpPr/>
            <p:nvPr/>
          </p:nvSpPr>
          <p:spPr>
            <a:xfrm>
              <a:off x="6355080" y="851421"/>
              <a:ext cx="4928616" cy="5106340"/>
            </a:xfrm>
            <a:prstGeom prst="roundRect">
              <a:avLst>
                <a:gd name="adj" fmla="val 6583"/>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TextBox 38">
              <a:extLst>
                <a:ext uri="{FF2B5EF4-FFF2-40B4-BE49-F238E27FC236}">
                  <a16:creationId xmlns:a16="http://schemas.microsoft.com/office/drawing/2014/main" id="{D3B322E7-F674-6815-BDB5-36332B127A89}"/>
                </a:ext>
              </a:extLst>
            </p:cNvPr>
            <p:cNvSpPr txBox="1"/>
            <p:nvPr/>
          </p:nvSpPr>
          <p:spPr>
            <a:xfrm>
              <a:off x="6547104" y="1005840"/>
              <a:ext cx="1191352" cy="307777"/>
            </a:xfrm>
            <a:prstGeom prst="rect">
              <a:avLst/>
            </a:prstGeom>
            <a:noFill/>
          </p:spPr>
          <p:txBody>
            <a:bodyPr wrap="none" rtlCol="0">
              <a:spAutoFit/>
            </a:bodyPr>
            <a:lstStyle/>
            <a:p>
              <a:r>
                <a:rPr lang="en-US" sz="1400" b="1" dirty="0"/>
                <a:t>Component </a:t>
              </a:r>
            </a:p>
          </p:txBody>
        </p:sp>
        <p:sp>
          <p:nvSpPr>
            <p:cNvPr id="40" name="TextBox 39">
              <a:extLst>
                <a:ext uri="{FF2B5EF4-FFF2-40B4-BE49-F238E27FC236}">
                  <a16:creationId xmlns:a16="http://schemas.microsoft.com/office/drawing/2014/main" id="{57A12206-3AFD-C86F-17D4-CAF09373C38E}"/>
                </a:ext>
              </a:extLst>
            </p:cNvPr>
            <p:cNvSpPr txBox="1"/>
            <p:nvPr/>
          </p:nvSpPr>
          <p:spPr>
            <a:xfrm>
              <a:off x="7971136" y="1005840"/>
              <a:ext cx="590226" cy="307777"/>
            </a:xfrm>
            <a:prstGeom prst="rect">
              <a:avLst/>
            </a:prstGeom>
            <a:noFill/>
          </p:spPr>
          <p:txBody>
            <a:bodyPr wrap="none" rtlCol="0">
              <a:spAutoFit/>
            </a:bodyPr>
            <a:lstStyle/>
            <a:p>
              <a:r>
                <a:rPr lang="en-US" sz="1400" b="1" dirty="0"/>
                <a:t>Role </a:t>
              </a:r>
            </a:p>
          </p:txBody>
        </p:sp>
        <p:sp>
          <p:nvSpPr>
            <p:cNvPr id="41" name="TextBox 40">
              <a:extLst>
                <a:ext uri="{FF2B5EF4-FFF2-40B4-BE49-F238E27FC236}">
                  <a16:creationId xmlns:a16="http://schemas.microsoft.com/office/drawing/2014/main" id="{D091F1D9-F440-963C-54E1-30CEBF11B749}"/>
                </a:ext>
              </a:extLst>
            </p:cNvPr>
            <p:cNvSpPr txBox="1"/>
            <p:nvPr/>
          </p:nvSpPr>
          <p:spPr>
            <a:xfrm>
              <a:off x="6547104" y="1329004"/>
              <a:ext cx="948401" cy="307777"/>
            </a:xfrm>
            <a:prstGeom prst="rect">
              <a:avLst/>
            </a:prstGeom>
            <a:noFill/>
          </p:spPr>
          <p:txBody>
            <a:bodyPr wrap="none" rtlCol="0">
              <a:spAutoFit/>
            </a:bodyPr>
            <a:lstStyle/>
            <a:p>
              <a:r>
                <a:rPr lang="en-US" sz="1400" b="1" dirty="0"/>
                <a:t>Registers</a:t>
              </a:r>
            </a:p>
          </p:txBody>
        </p:sp>
        <p:sp>
          <p:nvSpPr>
            <p:cNvPr id="42" name="TextBox 41">
              <a:extLst>
                <a:ext uri="{FF2B5EF4-FFF2-40B4-BE49-F238E27FC236}">
                  <a16:creationId xmlns:a16="http://schemas.microsoft.com/office/drawing/2014/main" id="{BB26F1E9-8482-96CE-D4E6-ED96A0A5BD8B}"/>
                </a:ext>
              </a:extLst>
            </p:cNvPr>
            <p:cNvSpPr txBox="1"/>
            <p:nvPr/>
          </p:nvSpPr>
          <p:spPr>
            <a:xfrm>
              <a:off x="7971136" y="1323814"/>
              <a:ext cx="3047384" cy="954107"/>
            </a:xfrm>
            <a:prstGeom prst="rect">
              <a:avLst/>
            </a:prstGeom>
            <a:noFill/>
          </p:spPr>
          <p:txBody>
            <a:bodyPr wrap="square" rtlCol="0">
              <a:spAutoFit/>
            </a:bodyPr>
            <a:lstStyle/>
            <a:p>
              <a:r>
                <a:rPr lang="en-US" sz="1400" dirty="0"/>
                <a:t>Small, high-speed storage locations within the CPU that hold data being processed or instructions being executed.</a:t>
              </a:r>
            </a:p>
          </p:txBody>
        </p:sp>
        <p:sp>
          <p:nvSpPr>
            <p:cNvPr id="43" name="TextBox 42">
              <a:extLst>
                <a:ext uri="{FF2B5EF4-FFF2-40B4-BE49-F238E27FC236}">
                  <a16:creationId xmlns:a16="http://schemas.microsoft.com/office/drawing/2014/main" id="{2B920881-4028-6A0E-237D-2BA772F9EE36}"/>
                </a:ext>
              </a:extLst>
            </p:cNvPr>
            <p:cNvSpPr txBox="1"/>
            <p:nvPr/>
          </p:nvSpPr>
          <p:spPr>
            <a:xfrm>
              <a:off x="7971136" y="2273260"/>
              <a:ext cx="3047384" cy="954107"/>
            </a:xfrm>
            <a:prstGeom prst="rect">
              <a:avLst/>
            </a:prstGeom>
            <a:noFill/>
          </p:spPr>
          <p:txBody>
            <a:bodyPr wrap="square" rtlCol="0">
              <a:spAutoFit/>
            </a:bodyPr>
            <a:lstStyle/>
            <a:p>
              <a:r>
                <a:rPr lang="en-US" sz="1400" dirty="0"/>
                <a:t>The functional units of the CPU responsible for performing arithmetic, logical, and control operations on data.</a:t>
              </a:r>
            </a:p>
          </p:txBody>
        </p:sp>
        <p:sp>
          <p:nvSpPr>
            <p:cNvPr id="44" name="TextBox 43">
              <a:extLst>
                <a:ext uri="{FF2B5EF4-FFF2-40B4-BE49-F238E27FC236}">
                  <a16:creationId xmlns:a16="http://schemas.microsoft.com/office/drawing/2014/main" id="{E1ED06D9-FE43-6563-4A61-8ED3370DA58C}"/>
                </a:ext>
              </a:extLst>
            </p:cNvPr>
            <p:cNvSpPr txBox="1"/>
            <p:nvPr/>
          </p:nvSpPr>
          <p:spPr>
            <a:xfrm>
              <a:off x="6546700" y="2273260"/>
              <a:ext cx="1463478" cy="307777"/>
            </a:xfrm>
            <a:prstGeom prst="rect">
              <a:avLst/>
            </a:prstGeom>
            <a:noFill/>
          </p:spPr>
          <p:txBody>
            <a:bodyPr wrap="none" rtlCol="0">
              <a:spAutoFit/>
            </a:bodyPr>
            <a:lstStyle/>
            <a:p>
              <a:r>
                <a:rPr lang="en-US" sz="1400" b="1" dirty="0"/>
                <a:t>Execution Units</a:t>
              </a:r>
            </a:p>
          </p:txBody>
        </p:sp>
        <p:sp>
          <p:nvSpPr>
            <p:cNvPr id="45" name="TextBox 44">
              <a:extLst>
                <a:ext uri="{FF2B5EF4-FFF2-40B4-BE49-F238E27FC236}">
                  <a16:creationId xmlns:a16="http://schemas.microsoft.com/office/drawing/2014/main" id="{B8A9E53A-7F83-6F74-BA65-52669A88B631}"/>
                </a:ext>
              </a:extLst>
            </p:cNvPr>
            <p:cNvSpPr txBox="1"/>
            <p:nvPr/>
          </p:nvSpPr>
          <p:spPr>
            <a:xfrm>
              <a:off x="7971136" y="3237564"/>
              <a:ext cx="3047384" cy="1169551"/>
            </a:xfrm>
            <a:prstGeom prst="rect">
              <a:avLst/>
            </a:prstGeom>
            <a:noFill/>
          </p:spPr>
          <p:txBody>
            <a:bodyPr wrap="square" rtlCol="0">
              <a:spAutoFit/>
            </a:bodyPr>
            <a:lstStyle/>
            <a:p>
              <a:r>
                <a:rPr lang="en-US" sz="1400" dirty="0"/>
                <a:t>A small, very fast cache memory located on the same chip as the CPU core. It stores frequently accessed data and instructions, providing faster access than main memory.</a:t>
              </a:r>
            </a:p>
          </p:txBody>
        </p:sp>
        <p:sp>
          <p:nvSpPr>
            <p:cNvPr id="48" name="TextBox 47">
              <a:extLst>
                <a:ext uri="{FF2B5EF4-FFF2-40B4-BE49-F238E27FC236}">
                  <a16:creationId xmlns:a16="http://schemas.microsoft.com/office/drawing/2014/main" id="{6C641D20-C50B-64C7-363D-D4C65DC4D160}"/>
                </a:ext>
              </a:extLst>
            </p:cNvPr>
            <p:cNvSpPr txBox="1"/>
            <p:nvPr/>
          </p:nvSpPr>
          <p:spPr>
            <a:xfrm>
              <a:off x="6546700" y="3237564"/>
              <a:ext cx="936475" cy="307777"/>
            </a:xfrm>
            <a:prstGeom prst="rect">
              <a:avLst/>
            </a:prstGeom>
            <a:noFill/>
          </p:spPr>
          <p:txBody>
            <a:bodyPr wrap="none" rtlCol="0">
              <a:spAutoFit/>
            </a:bodyPr>
            <a:lstStyle/>
            <a:p>
              <a:r>
                <a:rPr lang="en-US" sz="1400" b="1" dirty="0"/>
                <a:t>L1 Cache</a:t>
              </a:r>
            </a:p>
          </p:txBody>
        </p:sp>
        <p:sp>
          <p:nvSpPr>
            <p:cNvPr id="49" name="TextBox 48">
              <a:extLst>
                <a:ext uri="{FF2B5EF4-FFF2-40B4-BE49-F238E27FC236}">
                  <a16:creationId xmlns:a16="http://schemas.microsoft.com/office/drawing/2014/main" id="{2D5052F5-8CA8-FB17-4577-8DB8B4030CCE}"/>
                </a:ext>
              </a:extLst>
            </p:cNvPr>
            <p:cNvSpPr txBox="1"/>
            <p:nvPr/>
          </p:nvSpPr>
          <p:spPr>
            <a:xfrm>
              <a:off x="7970733" y="4404217"/>
              <a:ext cx="3007938" cy="1384995"/>
            </a:xfrm>
            <a:prstGeom prst="rect">
              <a:avLst/>
            </a:prstGeom>
            <a:noFill/>
          </p:spPr>
          <p:txBody>
            <a:bodyPr wrap="square" rtlCol="0">
              <a:spAutoFit/>
            </a:bodyPr>
            <a:lstStyle/>
            <a:p>
              <a:r>
                <a:rPr lang="en-US" sz="1400" dirty="0"/>
                <a:t>A larger cache memory that sits between the L1 cache and main memory. It stores less frequently accessed data and instructions than the L1 cache but still offers faster access than main memory.</a:t>
              </a:r>
            </a:p>
          </p:txBody>
        </p:sp>
        <p:sp>
          <p:nvSpPr>
            <p:cNvPr id="50" name="TextBox 49">
              <a:extLst>
                <a:ext uri="{FF2B5EF4-FFF2-40B4-BE49-F238E27FC236}">
                  <a16:creationId xmlns:a16="http://schemas.microsoft.com/office/drawing/2014/main" id="{4A3E8CFF-1650-799D-6969-C6E9BFC22D7A}"/>
                </a:ext>
              </a:extLst>
            </p:cNvPr>
            <p:cNvSpPr txBox="1"/>
            <p:nvPr/>
          </p:nvSpPr>
          <p:spPr>
            <a:xfrm>
              <a:off x="6546701" y="4404217"/>
              <a:ext cx="936475" cy="307777"/>
            </a:xfrm>
            <a:prstGeom prst="rect">
              <a:avLst/>
            </a:prstGeom>
            <a:noFill/>
          </p:spPr>
          <p:txBody>
            <a:bodyPr wrap="none" rtlCol="0">
              <a:spAutoFit/>
            </a:bodyPr>
            <a:lstStyle/>
            <a:p>
              <a:r>
                <a:rPr lang="en-US" sz="1400" b="1" dirty="0"/>
                <a:t>L2 Cache</a:t>
              </a:r>
            </a:p>
          </p:txBody>
        </p:sp>
        <p:cxnSp>
          <p:nvCxnSpPr>
            <p:cNvPr id="52" name="Straight Connector 51">
              <a:extLst>
                <a:ext uri="{FF2B5EF4-FFF2-40B4-BE49-F238E27FC236}">
                  <a16:creationId xmlns:a16="http://schemas.microsoft.com/office/drawing/2014/main" id="{98EBEEF4-6688-DED1-EA77-CF0F907010E9}"/>
                </a:ext>
              </a:extLst>
            </p:cNvPr>
            <p:cNvCxnSpPr>
              <a:cxnSpLocks/>
            </p:cNvCxnSpPr>
            <p:nvPr/>
          </p:nvCxnSpPr>
          <p:spPr>
            <a:xfrm>
              <a:off x="6355080" y="1313617"/>
              <a:ext cx="4928616"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3068991237"/>
      </p:ext>
    </p:extLst>
  </p:cSld>
  <p:clrMapOvr>
    <a:masterClrMapping/>
  </p:clrMapOvr>
  <mc:AlternateContent xmlns:mc="http://schemas.openxmlformats.org/markup-compatibility/2006">
    <mc:Choice xmlns:p159="http://schemas.microsoft.com/office/powerpoint/2015/09/main" Requires="p159">
      <p:transition spd="med">
        <p159:morph option="byObject"/>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5"/>
                                        </p:tgtEl>
                                        <p:attrNameLst>
                                          <p:attrName>style.visibility</p:attrName>
                                        </p:attrNameLst>
                                      </p:cBhvr>
                                      <p:to>
                                        <p:strVal val="visible"/>
                                      </p:to>
                                    </p:set>
                                    <p:animEffect transition="in" filter="fade">
                                      <p:cBhvr>
                                        <p:cTn id="12"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879023-6CE5-4D9D-FEEF-18C01C725593}"/>
            </a:ext>
          </a:extLst>
        </p:cNvPr>
        <p:cNvGrpSpPr/>
        <p:nvPr/>
      </p:nvGrpSpPr>
      <p:grpSpPr>
        <a:xfrm>
          <a:off x="0" y="0"/>
          <a:ext cx="0" cy="0"/>
          <a:chOff x="0" y="0"/>
          <a:chExt cx="0" cy="0"/>
        </a:xfrm>
      </p:grpSpPr>
      <p:pic>
        <p:nvPicPr>
          <p:cNvPr id="2" name="Graphic 1" descr="Processor outline">
            <a:extLst>
              <a:ext uri="{FF2B5EF4-FFF2-40B4-BE49-F238E27FC236}">
                <a16:creationId xmlns:a16="http://schemas.microsoft.com/office/drawing/2014/main" id="{730572CF-F8EB-B887-B350-C2CD2CE8F50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810000" y="2057400"/>
            <a:ext cx="914400" cy="914400"/>
          </a:xfrm>
          <a:prstGeom prst="rect">
            <a:avLst/>
          </a:prstGeom>
        </p:spPr>
      </p:pic>
      <p:pic>
        <p:nvPicPr>
          <p:cNvPr id="3" name="Graphic 2" descr="Processor outline">
            <a:extLst>
              <a:ext uri="{FF2B5EF4-FFF2-40B4-BE49-F238E27FC236}">
                <a16:creationId xmlns:a16="http://schemas.microsoft.com/office/drawing/2014/main" id="{65F8F2A1-3CCA-F366-DC62-05599D5C1E5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724400" y="2057400"/>
            <a:ext cx="914400" cy="914400"/>
          </a:xfrm>
          <a:prstGeom prst="rect">
            <a:avLst/>
          </a:prstGeom>
        </p:spPr>
      </p:pic>
      <p:pic>
        <p:nvPicPr>
          <p:cNvPr id="4" name="Graphic 3" descr="Processor outline">
            <a:extLst>
              <a:ext uri="{FF2B5EF4-FFF2-40B4-BE49-F238E27FC236}">
                <a16:creationId xmlns:a16="http://schemas.microsoft.com/office/drawing/2014/main" id="{52E15BE4-38EE-EBBC-692B-A0C38490364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638800" y="2057400"/>
            <a:ext cx="914400" cy="914400"/>
          </a:xfrm>
          <a:prstGeom prst="rect">
            <a:avLst/>
          </a:prstGeom>
        </p:spPr>
      </p:pic>
      <p:pic>
        <p:nvPicPr>
          <p:cNvPr id="5" name="Graphic 4" descr="Processor outline">
            <a:extLst>
              <a:ext uri="{FF2B5EF4-FFF2-40B4-BE49-F238E27FC236}">
                <a16:creationId xmlns:a16="http://schemas.microsoft.com/office/drawing/2014/main" id="{41CE3181-C0AA-1C76-B5DC-33F43740769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553200" y="2057400"/>
            <a:ext cx="914400" cy="914400"/>
          </a:xfrm>
          <a:prstGeom prst="rect">
            <a:avLst/>
          </a:prstGeom>
        </p:spPr>
      </p:pic>
      <p:pic>
        <p:nvPicPr>
          <p:cNvPr id="6" name="Graphic 5" descr="Processor outline">
            <a:extLst>
              <a:ext uri="{FF2B5EF4-FFF2-40B4-BE49-F238E27FC236}">
                <a16:creationId xmlns:a16="http://schemas.microsoft.com/office/drawing/2014/main" id="{6BDD2F59-E61B-78F0-5C14-5B5F80A26FF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467600" y="2057400"/>
            <a:ext cx="914400" cy="914400"/>
          </a:xfrm>
          <a:prstGeom prst="rect">
            <a:avLst/>
          </a:prstGeom>
        </p:spPr>
      </p:pic>
      <p:pic>
        <p:nvPicPr>
          <p:cNvPr id="7" name="Graphic 6" descr="Processor outline">
            <a:extLst>
              <a:ext uri="{FF2B5EF4-FFF2-40B4-BE49-F238E27FC236}">
                <a16:creationId xmlns:a16="http://schemas.microsoft.com/office/drawing/2014/main" id="{130A21A7-E631-4446-0FFF-275AC14C6C5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810000" y="2971800"/>
            <a:ext cx="914400" cy="914400"/>
          </a:xfrm>
          <a:prstGeom prst="rect">
            <a:avLst/>
          </a:prstGeom>
        </p:spPr>
      </p:pic>
      <p:pic>
        <p:nvPicPr>
          <p:cNvPr id="8" name="Graphic 7" descr="Processor outline">
            <a:extLst>
              <a:ext uri="{FF2B5EF4-FFF2-40B4-BE49-F238E27FC236}">
                <a16:creationId xmlns:a16="http://schemas.microsoft.com/office/drawing/2014/main" id="{D2CA7183-1E56-CD0E-82C8-8D9B4451C84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724400" y="2971800"/>
            <a:ext cx="914400" cy="914400"/>
          </a:xfrm>
          <a:prstGeom prst="rect">
            <a:avLst/>
          </a:prstGeom>
        </p:spPr>
      </p:pic>
      <p:pic>
        <p:nvPicPr>
          <p:cNvPr id="9" name="Graphic 8" descr="Processor outline">
            <a:extLst>
              <a:ext uri="{FF2B5EF4-FFF2-40B4-BE49-F238E27FC236}">
                <a16:creationId xmlns:a16="http://schemas.microsoft.com/office/drawing/2014/main" id="{81716036-7252-314D-C471-A7492A9C445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638800" y="2971800"/>
            <a:ext cx="914400" cy="914400"/>
          </a:xfrm>
          <a:prstGeom prst="rect">
            <a:avLst/>
          </a:prstGeom>
        </p:spPr>
      </p:pic>
      <p:pic>
        <p:nvPicPr>
          <p:cNvPr id="10" name="Graphic 9" descr="Processor outline">
            <a:extLst>
              <a:ext uri="{FF2B5EF4-FFF2-40B4-BE49-F238E27FC236}">
                <a16:creationId xmlns:a16="http://schemas.microsoft.com/office/drawing/2014/main" id="{4FDF1A1C-EC5B-E766-E70F-EA77C301328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553200" y="2971800"/>
            <a:ext cx="914400" cy="914400"/>
          </a:xfrm>
          <a:prstGeom prst="rect">
            <a:avLst/>
          </a:prstGeom>
        </p:spPr>
      </p:pic>
      <p:pic>
        <p:nvPicPr>
          <p:cNvPr id="11" name="Graphic 10" descr="Processor outline">
            <a:extLst>
              <a:ext uri="{FF2B5EF4-FFF2-40B4-BE49-F238E27FC236}">
                <a16:creationId xmlns:a16="http://schemas.microsoft.com/office/drawing/2014/main" id="{E14F70E0-B8E7-AA18-1944-FF791C9CCD7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467600" y="2971800"/>
            <a:ext cx="914400" cy="914400"/>
          </a:xfrm>
          <a:prstGeom prst="rect">
            <a:avLst/>
          </a:prstGeom>
        </p:spPr>
      </p:pic>
      <p:pic>
        <p:nvPicPr>
          <p:cNvPr id="12" name="Graphic 11" descr="Processor outline">
            <a:extLst>
              <a:ext uri="{FF2B5EF4-FFF2-40B4-BE49-F238E27FC236}">
                <a16:creationId xmlns:a16="http://schemas.microsoft.com/office/drawing/2014/main" id="{CB5D4A42-6D7B-DBF6-5A71-AB01F4FF44C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810000" y="3886200"/>
            <a:ext cx="914400" cy="914400"/>
          </a:xfrm>
          <a:prstGeom prst="rect">
            <a:avLst/>
          </a:prstGeom>
        </p:spPr>
      </p:pic>
      <p:pic>
        <p:nvPicPr>
          <p:cNvPr id="13" name="Graphic 12" descr="Processor outline">
            <a:extLst>
              <a:ext uri="{FF2B5EF4-FFF2-40B4-BE49-F238E27FC236}">
                <a16:creationId xmlns:a16="http://schemas.microsoft.com/office/drawing/2014/main" id="{A4F9CF48-9486-7B3F-A8D4-6F820B121FD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724400" y="3886200"/>
            <a:ext cx="914400" cy="914400"/>
          </a:xfrm>
          <a:prstGeom prst="rect">
            <a:avLst/>
          </a:prstGeom>
        </p:spPr>
      </p:pic>
      <p:pic>
        <p:nvPicPr>
          <p:cNvPr id="14" name="Graphic 13" descr="Processor outline">
            <a:extLst>
              <a:ext uri="{FF2B5EF4-FFF2-40B4-BE49-F238E27FC236}">
                <a16:creationId xmlns:a16="http://schemas.microsoft.com/office/drawing/2014/main" id="{1052900B-E23B-00FD-EAAA-9360A3261A7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638800" y="3886200"/>
            <a:ext cx="914400" cy="914400"/>
          </a:xfrm>
          <a:prstGeom prst="rect">
            <a:avLst/>
          </a:prstGeom>
        </p:spPr>
      </p:pic>
      <p:pic>
        <p:nvPicPr>
          <p:cNvPr id="16" name="Graphic 15" descr="Processor outline">
            <a:extLst>
              <a:ext uri="{FF2B5EF4-FFF2-40B4-BE49-F238E27FC236}">
                <a16:creationId xmlns:a16="http://schemas.microsoft.com/office/drawing/2014/main" id="{4A6AAC6A-5ED4-E86B-C603-18CD9B711A0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553200" y="3886200"/>
            <a:ext cx="914400" cy="914400"/>
          </a:xfrm>
          <a:prstGeom prst="rect">
            <a:avLst/>
          </a:prstGeom>
        </p:spPr>
      </p:pic>
      <p:pic>
        <p:nvPicPr>
          <p:cNvPr id="17" name="Graphic 16" descr="Processor outline">
            <a:extLst>
              <a:ext uri="{FF2B5EF4-FFF2-40B4-BE49-F238E27FC236}">
                <a16:creationId xmlns:a16="http://schemas.microsoft.com/office/drawing/2014/main" id="{C2960266-C081-D3C9-33B8-AA8B517FFBE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467600" y="3886200"/>
            <a:ext cx="914400" cy="914400"/>
          </a:xfrm>
          <a:prstGeom prst="rect">
            <a:avLst/>
          </a:prstGeom>
        </p:spPr>
      </p:pic>
      <p:sp>
        <p:nvSpPr>
          <p:cNvPr id="19" name="TextBox 18">
            <a:extLst>
              <a:ext uri="{FF2B5EF4-FFF2-40B4-BE49-F238E27FC236}">
                <a16:creationId xmlns:a16="http://schemas.microsoft.com/office/drawing/2014/main" id="{DD3E06C7-11E4-1D46-61E1-1FA4D0E06364}"/>
              </a:ext>
            </a:extLst>
          </p:cNvPr>
          <p:cNvSpPr txBox="1"/>
          <p:nvPr/>
        </p:nvSpPr>
        <p:spPr>
          <a:xfrm>
            <a:off x="3810000" y="4800600"/>
            <a:ext cx="4572000" cy="369332"/>
          </a:xfrm>
          <a:prstGeom prst="rect">
            <a:avLst/>
          </a:prstGeom>
          <a:solidFill>
            <a:schemeClr val="tx1">
              <a:lumMod val="85000"/>
              <a:lumOff val="15000"/>
            </a:schemeClr>
          </a:solidFill>
        </p:spPr>
        <p:txBody>
          <a:bodyPr wrap="square" rtlCol="0">
            <a:spAutoFit/>
          </a:bodyPr>
          <a:lstStyle/>
          <a:p>
            <a:pPr algn="ctr"/>
            <a:r>
              <a:rPr lang="en-US" dirty="0">
                <a:solidFill>
                  <a:schemeClr val="bg1"/>
                </a:solidFill>
              </a:rPr>
              <a:t>Shared L3 Cache</a:t>
            </a:r>
          </a:p>
        </p:txBody>
      </p:sp>
      <p:sp>
        <p:nvSpPr>
          <p:cNvPr id="20" name="TextBox 19">
            <a:extLst>
              <a:ext uri="{FF2B5EF4-FFF2-40B4-BE49-F238E27FC236}">
                <a16:creationId xmlns:a16="http://schemas.microsoft.com/office/drawing/2014/main" id="{E99C9383-3690-1B45-CD1B-B091AEFBF6F8}"/>
              </a:ext>
            </a:extLst>
          </p:cNvPr>
          <p:cNvSpPr txBox="1"/>
          <p:nvPr/>
        </p:nvSpPr>
        <p:spPr>
          <a:xfrm>
            <a:off x="9079992" y="3244334"/>
            <a:ext cx="1615058" cy="369332"/>
          </a:xfrm>
          <a:prstGeom prst="rect">
            <a:avLst/>
          </a:prstGeom>
          <a:noFill/>
        </p:spPr>
        <p:txBody>
          <a:bodyPr wrap="none" rtlCol="0">
            <a:spAutoFit/>
          </a:bodyPr>
          <a:lstStyle/>
          <a:p>
            <a:r>
              <a:rPr lang="en-US" dirty="0"/>
              <a:t>Up to 64 cores</a:t>
            </a:r>
          </a:p>
        </p:txBody>
      </p:sp>
      <p:sp>
        <p:nvSpPr>
          <p:cNvPr id="21" name="TextBox 20">
            <a:extLst>
              <a:ext uri="{FF2B5EF4-FFF2-40B4-BE49-F238E27FC236}">
                <a16:creationId xmlns:a16="http://schemas.microsoft.com/office/drawing/2014/main" id="{BC7707A0-F3B8-D5CB-1635-77F745424AE5}"/>
              </a:ext>
            </a:extLst>
          </p:cNvPr>
          <p:cNvSpPr txBox="1"/>
          <p:nvPr/>
        </p:nvSpPr>
        <p:spPr>
          <a:xfrm>
            <a:off x="0" y="6488668"/>
            <a:ext cx="12262104" cy="369332"/>
          </a:xfrm>
          <a:prstGeom prst="rect">
            <a:avLst/>
          </a:prstGeom>
          <a:noFill/>
        </p:spPr>
        <p:txBody>
          <a:bodyPr wrap="square" rtlCol="0">
            <a:spAutoFit/>
          </a:bodyPr>
          <a:lstStyle/>
          <a:p>
            <a:r>
              <a:rPr lang="en-US" dirty="0"/>
              <a:t>This is called High Performance Computing.</a:t>
            </a:r>
          </a:p>
        </p:txBody>
      </p:sp>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BDEEA23B-70CE-60F7-65AF-880134CE9DEA}"/>
                  </a:ext>
                </a:extLst>
              </p:cNvPr>
              <p:cNvSpPr txBox="1"/>
              <p:nvPr/>
            </p:nvSpPr>
            <p:spPr>
              <a:xfrm>
                <a:off x="606450" y="515181"/>
                <a:ext cx="1916294" cy="52591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𝑊𝑜𝑟𝑘</m:t>
                          </m:r>
                        </m:num>
                        <m:den>
                          <m:r>
                            <a:rPr lang="en-US" b="0" i="1" smtClean="0">
                              <a:latin typeface="Cambria Math" panose="02040503050406030204" pitchFamily="18" charset="0"/>
                            </a:rPr>
                            <m:t>𝑇𝑖𝑚𝑒</m:t>
                          </m:r>
                        </m:den>
                      </m:f>
                      <m:r>
                        <a:rPr lang="en-US" b="0" i="1" smtClean="0">
                          <a:latin typeface="Cambria Math" panose="02040503050406030204" pitchFamily="18" charset="0"/>
                        </a:rPr>
                        <m:t> </m:t>
                      </m:r>
                      <m:r>
                        <a:rPr lang="en-US" b="0" i="1" smtClean="0">
                          <a:latin typeface="Cambria Math" panose="02040503050406030204" pitchFamily="18" charset="0"/>
                        </a:rPr>
                        <m:t>𝐹𝑙𝑜𝑝</m:t>
                      </m:r>
                      <m:r>
                        <a:rPr lang="en-US" b="0" i="1" smtClean="0">
                          <a:latin typeface="Cambria Math" panose="02040503050406030204" pitchFamily="18" charset="0"/>
                        </a:rPr>
                        <m:t>/</m:t>
                      </m:r>
                      <m:r>
                        <a:rPr lang="en-US" b="0" i="1" smtClean="0">
                          <a:latin typeface="Cambria Math" panose="02040503050406030204" pitchFamily="18" charset="0"/>
                        </a:rPr>
                        <m:t>𝑠</m:t>
                      </m:r>
                    </m:oMath>
                  </m:oMathPara>
                </a14:m>
                <a:endParaRPr lang="en-US" dirty="0"/>
              </a:p>
            </p:txBody>
          </p:sp>
        </mc:Choice>
        <mc:Fallback xmlns="">
          <p:sp>
            <p:nvSpPr>
              <p:cNvPr id="22" name="TextBox 21">
                <a:extLst>
                  <a:ext uri="{FF2B5EF4-FFF2-40B4-BE49-F238E27FC236}">
                    <a16:creationId xmlns:a16="http://schemas.microsoft.com/office/drawing/2014/main" id="{BDEEA23B-70CE-60F7-65AF-880134CE9DEA}"/>
                  </a:ext>
                </a:extLst>
              </p:cNvPr>
              <p:cNvSpPr txBox="1">
                <a:spLocks noRot="1" noChangeAspect="1" noMove="1" noResize="1" noEditPoints="1" noAdjustHandles="1" noChangeArrowheads="1" noChangeShapeType="1" noTextEdit="1"/>
              </p:cNvSpPr>
              <p:nvPr/>
            </p:nvSpPr>
            <p:spPr>
              <a:xfrm>
                <a:off x="606450" y="515181"/>
                <a:ext cx="1916294" cy="525913"/>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2375844F-E43B-6555-CA01-2F3F9EC283EE}"/>
                  </a:ext>
                </a:extLst>
              </p:cNvPr>
              <p:cNvSpPr txBox="1"/>
              <p:nvPr/>
            </p:nvSpPr>
            <p:spPr>
              <a:xfrm>
                <a:off x="606450" y="1255068"/>
                <a:ext cx="697537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𝐹𝑙𝑜𝑝</m:t>
                      </m:r>
                      <m:r>
                        <a:rPr lang="en-US" b="0" i="1" smtClean="0">
                          <a:latin typeface="Cambria Math" panose="02040503050406030204" pitchFamily="18" charset="0"/>
                        </a:rPr>
                        <m:t> </m:t>
                      </m:r>
                      <m:r>
                        <a:rPr lang="en-US" b="0" i="1" smtClean="0">
                          <a:latin typeface="Cambria Math" panose="02040503050406030204" pitchFamily="18" charset="0"/>
                        </a:rPr>
                        <m:t>𝑖𝑠</m:t>
                      </m:r>
                      <m:r>
                        <a:rPr lang="en-US" b="0" i="1" smtClean="0">
                          <a:latin typeface="Cambria Math" panose="02040503050406030204" pitchFamily="18" charset="0"/>
                        </a:rPr>
                        <m:t> </m:t>
                      </m:r>
                      <m:r>
                        <a:rPr lang="en-US" b="0" i="1" smtClean="0">
                          <a:latin typeface="Cambria Math" panose="02040503050406030204" pitchFamily="18" charset="0"/>
                        </a:rPr>
                        <m:t>𝑎</m:t>
                      </m:r>
                      <m:r>
                        <a:rPr lang="en-US" b="0" i="1" smtClean="0">
                          <a:latin typeface="Cambria Math" panose="02040503050406030204" pitchFamily="18" charset="0"/>
                        </a:rPr>
                        <m:t> </m:t>
                      </m:r>
                      <m:r>
                        <a:rPr lang="en-US" b="0" i="1" smtClean="0">
                          <a:latin typeface="Cambria Math" panose="02040503050406030204" pitchFamily="18" charset="0"/>
                        </a:rPr>
                        <m:t>𝐹𝑙𝑜𝑎𝑡𝑖𝑛𝑔</m:t>
                      </m:r>
                      <m:r>
                        <a:rPr lang="en-US" b="0" i="1" smtClean="0">
                          <a:latin typeface="Cambria Math" panose="02040503050406030204" pitchFamily="18" charset="0"/>
                        </a:rPr>
                        <m:t> </m:t>
                      </m:r>
                      <m:r>
                        <a:rPr lang="en-US" b="0" i="1" smtClean="0">
                          <a:latin typeface="Cambria Math" panose="02040503050406030204" pitchFamily="18" charset="0"/>
                        </a:rPr>
                        <m:t>𝑝𝑜𝑖𝑛𝑡</m:t>
                      </m:r>
                      <m:r>
                        <a:rPr lang="en-US" b="0" i="1" smtClean="0">
                          <a:latin typeface="Cambria Math" panose="02040503050406030204" pitchFamily="18" charset="0"/>
                        </a:rPr>
                        <m:t> </m:t>
                      </m:r>
                      <m:r>
                        <a:rPr lang="en-US" b="0" i="1" smtClean="0">
                          <a:latin typeface="Cambria Math" panose="02040503050406030204" pitchFamily="18" charset="0"/>
                        </a:rPr>
                        <m:t>𝑜𝑝𝑒𝑟𝑎𝑡𝑖𝑜𝑛</m:t>
                      </m:r>
                      <m:r>
                        <a:rPr lang="en-US" b="0" i="1" smtClean="0">
                          <a:latin typeface="Cambria Math" panose="02040503050406030204" pitchFamily="18" charset="0"/>
                        </a:rPr>
                        <m:t> (</m:t>
                      </m:r>
                      <m:r>
                        <a:rPr lang="en-US" b="0" i="1" smtClean="0">
                          <a:latin typeface="Cambria Math" panose="02040503050406030204" pitchFamily="18" charset="0"/>
                        </a:rPr>
                        <m:t>𝐴𝑑𝑑</m:t>
                      </m:r>
                      <m:r>
                        <a:rPr lang="en-US" b="0" i="1" smtClean="0">
                          <a:latin typeface="Cambria Math" panose="02040503050406030204" pitchFamily="18" charset="0"/>
                        </a:rPr>
                        <m:t>, </m:t>
                      </m:r>
                      <m:r>
                        <a:rPr lang="en-US" b="0" i="1" smtClean="0">
                          <a:latin typeface="Cambria Math" panose="02040503050406030204" pitchFamily="18" charset="0"/>
                        </a:rPr>
                        <m:t>𝑆𝑢𝑏𝑡𝑟𝑎𝑐𝑡</m:t>
                      </m:r>
                      <m:r>
                        <a:rPr lang="en-US" b="0" i="1" smtClean="0">
                          <a:latin typeface="Cambria Math" panose="02040503050406030204" pitchFamily="18" charset="0"/>
                        </a:rPr>
                        <m:t>, </m:t>
                      </m:r>
                      <m:r>
                        <a:rPr lang="en-US" b="0" i="1" smtClean="0">
                          <a:latin typeface="Cambria Math" panose="02040503050406030204" pitchFamily="18" charset="0"/>
                        </a:rPr>
                        <m:t>𝑀𝑢𝑙𝑡𝑖𝑝𝑙𝑦</m:t>
                      </m:r>
                      <m:r>
                        <a:rPr lang="en-US" b="0" i="1" smtClean="0">
                          <a:latin typeface="Cambria Math" panose="02040503050406030204" pitchFamily="18" charset="0"/>
                        </a:rPr>
                        <m:t>, </m:t>
                      </m:r>
                      <m:r>
                        <a:rPr lang="en-US" b="0" i="1" smtClean="0">
                          <a:latin typeface="Cambria Math" panose="02040503050406030204" pitchFamily="18" charset="0"/>
                        </a:rPr>
                        <m:t>𝐷𝑖𝑣𝑖𝑑𝑒</m:t>
                      </m:r>
                      <m:r>
                        <a:rPr lang="en-US" b="0" i="1" smtClean="0">
                          <a:latin typeface="Cambria Math" panose="02040503050406030204" pitchFamily="18" charset="0"/>
                        </a:rPr>
                        <m:t>)</m:t>
                      </m:r>
                    </m:oMath>
                  </m:oMathPara>
                </a14:m>
                <a:endParaRPr lang="en-US" dirty="0"/>
              </a:p>
            </p:txBody>
          </p:sp>
        </mc:Choice>
        <mc:Fallback xmlns="">
          <p:sp>
            <p:nvSpPr>
              <p:cNvPr id="27" name="TextBox 26">
                <a:extLst>
                  <a:ext uri="{FF2B5EF4-FFF2-40B4-BE49-F238E27FC236}">
                    <a16:creationId xmlns:a16="http://schemas.microsoft.com/office/drawing/2014/main" id="{2375844F-E43B-6555-CA01-2F3F9EC283EE}"/>
                  </a:ext>
                </a:extLst>
              </p:cNvPr>
              <p:cNvSpPr txBox="1">
                <a:spLocks noRot="1" noChangeAspect="1" noMove="1" noResize="1" noEditPoints="1" noAdjustHandles="1" noChangeArrowheads="1" noChangeShapeType="1" noTextEdit="1"/>
              </p:cNvSpPr>
              <p:nvPr/>
            </p:nvSpPr>
            <p:spPr>
              <a:xfrm>
                <a:off x="606450" y="1255068"/>
                <a:ext cx="6975371" cy="276999"/>
              </a:xfrm>
              <a:prstGeom prst="rect">
                <a:avLst/>
              </a:prstGeom>
              <a:blipFill>
                <a:blip r:embed="rId5"/>
                <a:stretch>
                  <a:fillRect l="-961" t="-2222" r="-961" b="-35556"/>
                </a:stretch>
              </a:blipFill>
            </p:spPr>
            <p:txBody>
              <a:bodyPr/>
              <a:lstStyle/>
              <a:p>
                <a:r>
                  <a:rPr lang="en-US">
                    <a:noFill/>
                  </a:rPr>
                  <a:t> </a:t>
                </a:r>
              </a:p>
            </p:txBody>
          </p:sp>
        </mc:Fallback>
      </mc:AlternateContent>
      <p:sp>
        <p:nvSpPr>
          <p:cNvPr id="32" name="TextBox 31">
            <a:extLst>
              <a:ext uri="{FF2B5EF4-FFF2-40B4-BE49-F238E27FC236}">
                <a16:creationId xmlns:a16="http://schemas.microsoft.com/office/drawing/2014/main" id="{D8F5E04B-1E75-C31B-7A1E-745E2ACDEDF5}"/>
              </a:ext>
            </a:extLst>
          </p:cNvPr>
          <p:cNvSpPr txBox="1"/>
          <p:nvPr/>
        </p:nvSpPr>
        <p:spPr>
          <a:xfrm>
            <a:off x="4390644" y="6488668"/>
            <a:ext cx="7801356" cy="369332"/>
          </a:xfrm>
          <a:prstGeom prst="rect">
            <a:avLst/>
          </a:prstGeom>
          <a:noFill/>
        </p:spPr>
        <p:txBody>
          <a:bodyPr wrap="square">
            <a:spAutoFit/>
          </a:bodyPr>
          <a:lstStyle/>
          <a:p>
            <a:r>
              <a:rPr lang="en-US" i="1" dirty="0">
                <a:hlinkClick r:id="rId6"/>
              </a:rPr>
              <a:t>https://youtu.be/sGJ8VJTt7Ig?si=gHxslz_2A4hxtjrQ</a:t>
            </a:r>
            <a:endParaRPr lang="en-US" i="1" dirty="0"/>
          </a:p>
        </p:txBody>
      </p:sp>
    </p:spTree>
    <p:extLst>
      <p:ext uri="{BB962C8B-B14F-4D97-AF65-F5344CB8AC3E}">
        <p14:creationId xmlns:p14="http://schemas.microsoft.com/office/powerpoint/2010/main" val="197931298"/>
      </p:ext>
    </p:extLst>
  </p:cSld>
  <p:clrMapOvr>
    <a:masterClrMapping/>
  </p:clrMapOvr>
  <mc:AlternateContent xmlns:mc="http://schemas.openxmlformats.org/markup-compatibility/2006">
    <mc:Choice xmlns:p159="http://schemas.microsoft.com/office/powerpoint/2015/09/main" Requires="p159">
      <p:transition spd="med">
        <p159:morph option="byObject"/>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50"/>
                                        <p:tgtEl>
                                          <p:spTgt spid="2"/>
                                        </p:tgtEl>
                                      </p:cBhvr>
                                    </p:animEffect>
                                  </p:childTnLst>
                                </p:cTn>
                              </p:par>
                            </p:childTnLst>
                          </p:cTn>
                        </p:par>
                        <p:par>
                          <p:cTn id="8" fill="hold">
                            <p:stCondLst>
                              <p:cond delay="250"/>
                            </p:stCondLst>
                            <p:childTnLst>
                              <p:par>
                                <p:cTn id="9" presetID="10" presetClass="entr" presetSubtype="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250"/>
                                        <p:tgtEl>
                                          <p:spTgt spid="3"/>
                                        </p:tgtEl>
                                      </p:cBhvr>
                                    </p:animEffect>
                                  </p:childTnLst>
                                </p:cTn>
                              </p:par>
                            </p:childTnLst>
                          </p:cTn>
                        </p:par>
                        <p:par>
                          <p:cTn id="12" fill="hold">
                            <p:stCondLst>
                              <p:cond delay="500"/>
                            </p:stCondLst>
                            <p:childTnLst>
                              <p:par>
                                <p:cTn id="13" presetID="10" presetClass="entr" presetSubtype="0" fill="hold"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250"/>
                                        <p:tgtEl>
                                          <p:spTgt spid="4"/>
                                        </p:tgtEl>
                                      </p:cBhvr>
                                    </p:animEffect>
                                  </p:childTnLst>
                                </p:cTn>
                              </p:par>
                            </p:childTnLst>
                          </p:cTn>
                        </p:par>
                        <p:par>
                          <p:cTn id="16" fill="hold">
                            <p:stCondLst>
                              <p:cond delay="750"/>
                            </p:stCondLst>
                            <p:childTnLst>
                              <p:par>
                                <p:cTn id="17" presetID="10" presetClass="entr" presetSubtype="0" fill="hold" nodeType="after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250"/>
                                        <p:tgtEl>
                                          <p:spTgt spid="5"/>
                                        </p:tgtEl>
                                      </p:cBhvr>
                                    </p:animEffect>
                                  </p:childTnLst>
                                </p:cTn>
                              </p:par>
                            </p:childTnLst>
                          </p:cTn>
                        </p:par>
                        <p:par>
                          <p:cTn id="20" fill="hold">
                            <p:stCondLst>
                              <p:cond delay="1000"/>
                            </p:stCondLst>
                            <p:childTnLst>
                              <p:par>
                                <p:cTn id="21" presetID="10" presetClass="entr" presetSubtype="0" fill="hold" nodeType="after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250"/>
                                        <p:tgtEl>
                                          <p:spTgt spid="6"/>
                                        </p:tgtEl>
                                      </p:cBhvr>
                                    </p:animEffect>
                                  </p:childTnLst>
                                </p:cTn>
                              </p:par>
                            </p:childTnLst>
                          </p:cTn>
                        </p:par>
                        <p:par>
                          <p:cTn id="24" fill="hold">
                            <p:stCondLst>
                              <p:cond delay="1250"/>
                            </p:stCondLst>
                            <p:childTnLst>
                              <p:par>
                                <p:cTn id="25" presetID="10" presetClass="entr" presetSubtype="0" fill="hold" nodeType="after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250"/>
                                        <p:tgtEl>
                                          <p:spTgt spid="8"/>
                                        </p:tgtEl>
                                      </p:cBhvr>
                                    </p:animEffect>
                                  </p:childTnLst>
                                </p:cTn>
                              </p:par>
                            </p:childTnLst>
                          </p:cTn>
                        </p:par>
                        <p:par>
                          <p:cTn id="28" fill="hold">
                            <p:stCondLst>
                              <p:cond delay="1500"/>
                            </p:stCondLst>
                            <p:childTnLst>
                              <p:par>
                                <p:cTn id="29" presetID="10" presetClass="entr" presetSubtype="0" fill="hold" nodeType="after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fade">
                                      <p:cBhvr>
                                        <p:cTn id="31" dur="250"/>
                                        <p:tgtEl>
                                          <p:spTgt spid="9"/>
                                        </p:tgtEl>
                                      </p:cBhvr>
                                    </p:animEffect>
                                  </p:childTnLst>
                                </p:cTn>
                              </p:par>
                            </p:childTnLst>
                          </p:cTn>
                        </p:par>
                        <p:par>
                          <p:cTn id="32" fill="hold">
                            <p:stCondLst>
                              <p:cond delay="1750"/>
                            </p:stCondLst>
                            <p:childTnLst>
                              <p:par>
                                <p:cTn id="33" presetID="10" presetClass="entr" presetSubtype="0" fill="hold" nodeType="after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fade">
                                      <p:cBhvr>
                                        <p:cTn id="35" dur="250"/>
                                        <p:tgtEl>
                                          <p:spTgt spid="10"/>
                                        </p:tgtEl>
                                      </p:cBhvr>
                                    </p:animEffect>
                                  </p:childTnLst>
                                </p:cTn>
                              </p:par>
                            </p:childTnLst>
                          </p:cTn>
                        </p:par>
                        <p:par>
                          <p:cTn id="36" fill="hold">
                            <p:stCondLst>
                              <p:cond delay="2000"/>
                            </p:stCondLst>
                            <p:childTnLst>
                              <p:par>
                                <p:cTn id="37" presetID="10" presetClass="entr" presetSubtype="0" fill="hold" nodeType="afterEffect">
                                  <p:stCondLst>
                                    <p:cond delay="0"/>
                                  </p:stCondLst>
                                  <p:childTnLst>
                                    <p:set>
                                      <p:cBhvr>
                                        <p:cTn id="38" dur="1" fill="hold">
                                          <p:stCondLst>
                                            <p:cond delay="0"/>
                                          </p:stCondLst>
                                        </p:cTn>
                                        <p:tgtEl>
                                          <p:spTgt spid="11"/>
                                        </p:tgtEl>
                                        <p:attrNameLst>
                                          <p:attrName>style.visibility</p:attrName>
                                        </p:attrNameLst>
                                      </p:cBhvr>
                                      <p:to>
                                        <p:strVal val="visible"/>
                                      </p:to>
                                    </p:set>
                                    <p:animEffect transition="in" filter="fade">
                                      <p:cBhvr>
                                        <p:cTn id="39" dur="250"/>
                                        <p:tgtEl>
                                          <p:spTgt spid="11"/>
                                        </p:tgtEl>
                                      </p:cBhvr>
                                    </p:animEffect>
                                  </p:childTnLst>
                                </p:cTn>
                              </p:par>
                            </p:childTnLst>
                          </p:cTn>
                        </p:par>
                        <p:par>
                          <p:cTn id="40" fill="hold">
                            <p:stCondLst>
                              <p:cond delay="2250"/>
                            </p:stCondLst>
                            <p:childTnLst>
                              <p:par>
                                <p:cTn id="41" presetID="10" presetClass="entr" presetSubtype="0" fill="hold" nodeType="afterEffect">
                                  <p:stCondLst>
                                    <p:cond delay="0"/>
                                  </p:stCondLst>
                                  <p:childTnLst>
                                    <p:set>
                                      <p:cBhvr>
                                        <p:cTn id="42" dur="1" fill="hold">
                                          <p:stCondLst>
                                            <p:cond delay="0"/>
                                          </p:stCondLst>
                                        </p:cTn>
                                        <p:tgtEl>
                                          <p:spTgt spid="12"/>
                                        </p:tgtEl>
                                        <p:attrNameLst>
                                          <p:attrName>style.visibility</p:attrName>
                                        </p:attrNameLst>
                                      </p:cBhvr>
                                      <p:to>
                                        <p:strVal val="visible"/>
                                      </p:to>
                                    </p:set>
                                    <p:animEffect transition="in" filter="fade">
                                      <p:cBhvr>
                                        <p:cTn id="43" dur="250"/>
                                        <p:tgtEl>
                                          <p:spTgt spid="12"/>
                                        </p:tgtEl>
                                      </p:cBhvr>
                                    </p:animEffect>
                                  </p:childTnLst>
                                </p:cTn>
                              </p:par>
                            </p:childTnLst>
                          </p:cTn>
                        </p:par>
                        <p:par>
                          <p:cTn id="44" fill="hold">
                            <p:stCondLst>
                              <p:cond delay="2500"/>
                            </p:stCondLst>
                            <p:childTnLst>
                              <p:par>
                                <p:cTn id="45" presetID="10" presetClass="entr" presetSubtype="0" fill="hold" nodeType="afterEffect">
                                  <p:stCondLst>
                                    <p:cond delay="0"/>
                                  </p:stCondLst>
                                  <p:childTnLst>
                                    <p:set>
                                      <p:cBhvr>
                                        <p:cTn id="46" dur="1" fill="hold">
                                          <p:stCondLst>
                                            <p:cond delay="0"/>
                                          </p:stCondLst>
                                        </p:cTn>
                                        <p:tgtEl>
                                          <p:spTgt spid="13"/>
                                        </p:tgtEl>
                                        <p:attrNameLst>
                                          <p:attrName>style.visibility</p:attrName>
                                        </p:attrNameLst>
                                      </p:cBhvr>
                                      <p:to>
                                        <p:strVal val="visible"/>
                                      </p:to>
                                    </p:set>
                                    <p:animEffect transition="in" filter="fade">
                                      <p:cBhvr>
                                        <p:cTn id="47" dur="250"/>
                                        <p:tgtEl>
                                          <p:spTgt spid="13"/>
                                        </p:tgtEl>
                                      </p:cBhvr>
                                    </p:animEffect>
                                  </p:childTnLst>
                                </p:cTn>
                              </p:par>
                            </p:childTnLst>
                          </p:cTn>
                        </p:par>
                        <p:par>
                          <p:cTn id="48" fill="hold">
                            <p:stCondLst>
                              <p:cond delay="2750"/>
                            </p:stCondLst>
                            <p:childTnLst>
                              <p:par>
                                <p:cTn id="49" presetID="10" presetClass="entr" presetSubtype="0" fill="hold" nodeType="afterEffect">
                                  <p:stCondLst>
                                    <p:cond delay="0"/>
                                  </p:stCondLst>
                                  <p:childTnLst>
                                    <p:set>
                                      <p:cBhvr>
                                        <p:cTn id="50" dur="1" fill="hold">
                                          <p:stCondLst>
                                            <p:cond delay="0"/>
                                          </p:stCondLst>
                                        </p:cTn>
                                        <p:tgtEl>
                                          <p:spTgt spid="14"/>
                                        </p:tgtEl>
                                        <p:attrNameLst>
                                          <p:attrName>style.visibility</p:attrName>
                                        </p:attrNameLst>
                                      </p:cBhvr>
                                      <p:to>
                                        <p:strVal val="visible"/>
                                      </p:to>
                                    </p:set>
                                    <p:animEffect transition="in" filter="fade">
                                      <p:cBhvr>
                                        <p:cTn id="51" dur="250"/>
                                        <p:tgtEl>
                                          <p:spTgt spid="14"/>
                                        </p:tgtEl>
                                      </p:cBhvr>
                                    </p:animEffect>
                                  </p:childTnLst>
                                </p:cTn>
                              </p:par>
                            </p:childTnLst>
                          </p:cTn>
                        </p:par>
                        <p:par>
                          <p:cTn id="52" fill="hold">
                            <p:stCondLst>
                              <p:cond delay="3000"/>
                            </p:stCondLst>
                            <p:childTnLst>
                              <p:par>
                                <p:cTn id="53" presetID="10" presetClass="entr" presetSubtype="0" fill="hold" nodeType="afterEffect">
                                  <p:stCondLst>
                                    <p:cond delay="0"/>
                                  </p:stCondLst>
                                  <p:childTnLst>
                                    <p:set>
                                      <p:cBhvr>
                                        <p:cTn id="54" dur="1" fill="hold">
                                          <p:stCondLst>
                                            <p:cond delay="0"/>
                                          </p:stCondLst>
                                        </p:cTn>
                                        <p:tgtEl>
                                          <p:spTgt spid="16"/>
                                        </p:tgtEl>
                                        <p:attrNameLst>
                                          <p:attrName>style.visibility</p:attrName>
                                        </p:attrNameLst>
                                      </p:cBhvr>
                                      <p:to>
                                        <p:strVal val="visible"/>
                                      </p:to>
                                    </p:set>
                                    <p:animEffect transition="in" filter="fade">
                                      <p:cBhvr>
                                        <p:cTn id="55" dur="250"/>
                                        <p:tgtEl>
                                          <p:spTgt spid="16"/>
                                        </p:tgtEl>
                                      </p:cBhvr>
                                    </p:animEffect>
                                  </p:childTnLst>
                                </p:cTn>
                              </p:par>
                            </p:childTnLst>
                          </p:cTn>
                        </p:par>
                        <p:par>
                          <p:cTn id="56" fill="hold">
                            <p:stCondLst>
                              <p:cond delay="3250"/>
                            </p:stCondLst>
                            <p:childTnLst>
                              <p:par>
                                <p:cTn id="57" presetID="10" presetClass="entr" presetSubtype="0" fill="hold" nodeType="afterEffect">
                                  <p:stCondLst>
                                    <p:cond delay="0"/>
                                  </p:stCondLst>
                                  <p:childTnLst>
                                    <p:set>
                                      <p:cBhvr>
                                        <p:cTn id="58" dur="1" fill="hold">
                                          <p:stCondLst>
                                            <p:cond delay="0"/>
                                          </p:stCondLst>
                                        </p:cTn>
                                        <p:tgtEl>
                                          <p:spTgt spid="17"/>
                                        </p:tgtEl>
                                        <p:attrNameLst>
                                          <p:attrName>style.visibility</p:attrName>
                                        </p:attrNameLst>
                                      </p:cBhvr>
                                      <p:to>
                                        <p:strVal val="visible"/>
                                      </p:to>
                                    </p:set>
                                    <p:animEffect transition="in" filter="fade">
                                      <p:cBhvr>
                                        <p:cTn id="59" dur="250"/>
                                        <p:tgtEl>
                                          <p:spTgt spid="17"/>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grpId="0" nodeType="clickEffect">
                                  <p:stCondLst>
                                    <p:cond delay="0"/>
                                  </p:stCondLst>
                                  <p:childTnLst>
                                    <p:set>
                                      <p:cBhvr>
                                        <p:cTn id="63" dur="1" fill="hold">
                                          <p:stCondLst>
                                            <p:cond delay="0"/>
                                          </p:stCondLst>
                                        </p:cTn>
                                        <p:tgtEl>
                                          <p:spTgt spid="20"/>
                                        </p:tgtEl>
                                        <p:attrNameLst>
                                          <p:attrName>style.visibility</p:attrName>
                                        </p:attrNameLst>
                                      </p:cBhvr>
                                      <p:to>
                                        <p:strVal val="visible"/>
                                      </p:to>
                                    </p:set>
                                    <p:animEffect transition="in" filter="fade">
                                      <p:cBhvr>
                                        <p:cTn id="64" dur="500"/>
                                        <p:tgtEl>
                                          <p:spTgt spid="20"/>
                                        </p:tgtEl>
                                      </p:cBhvr>
                                    </p:animEffect>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grpId="0" nodeType="clickEffect">
                                  <p:stCondLst>
                                    <p:cond delay="0"/>
                                  </p:stCondLst>
                                  <p:childTnLst>
                                    <p:set>
                                      <p:cBhvr>
                                        <p:cTn id="68" dur="1" fill="hold">
                                          <p:stCondLst>
                                            <p:cond delay="0"/>
                                          </p:stCondLst>
                                        </p:cTn>
                                        <p:tgtEl>
                                          <p:spTgt spid="19"/>
                                        </p:tgtEl>
                                        <p:attrNameLst>
                                          <p:attrName>style.visibility</p:attrName>
                                        </p:attrNameLst>
                                      </p:cBhvr>
                                      <p:to>
                                        <p:strVal val="visible"/>
                                      </p:to>
                                    </p:set>
                                    <p:animEffect transition="in" filter="fade">
                                      <p:cBhvr>
                                        <p:cTn id="69" dur="500"/>
                                        <p:tgtEl>
                                          <p:spTgt spid="19"/>
                                        </p:tgtEl>
                                      </p:cBhvr>
                                    </p:animEffect>
                                  </p:childTnLst>
                                </p:cTn>
                              </p:par>
                            </p:childTnLst>
                          </p:cTn>
                        </p:par>
                      </p:childTnLst>
                    </p:cTn>
                  </p:par>
                  <p:par>
                    <p:cTn id="70" fill="hold">
                      <p:stCondLst>
                        <p:cond delay="indefinite"/>
                      </p:stCondLst>
                      <p:childTnLst>
                        <p:par>
                          <p:cTn id="71" fill="hold">
                            <p:stCondLst>
                              <p:cond delay="0"/>
                            </p:stCondLst>
                            <p:childTnLst>
                              <p:par>
                                <p:cTn id="72" presetID="10" presetClass="entr" presetSubtype="0" fill="hold" grpId="0" nodeType="clickEffect">
                                  <p:stCondLst>
                                    <p:cond delay="0"/>
                                  </p:stCondLst>
                                  <p:childTnLst>
                                    <p:set>
                                      <p:cBhvr>
                                        <p:cTn id="73" dur="1" fill="hold">
                                          <p:stCondLst>
                                            <p:cond delay="0"/>
                                          </p:stCondLst>
                                        </p:cTn>
                                        <p:tgtEl>
                                          <p:spTgt spid="27"/>
                                        </p:tgtEl>
                                        <p:attrNameLst>
                                          <p:attrName>style.visibility</p:attrName>
                                        </p:attrNameLst>
                                      </p:cBhvr>
                                      <p:to>
                                        <p:strVal val="visible"/>
                                      </p:to>
                                    </p:set>
                                    <p:animEffect transition="in" filter="fade">
                                      <p:cBhvr>
                                        <p:cTn id="74" dur="500"/>
                                        <p:tgtEl>
                                          <p:spTgt spid="27"/>
                                        </p:tgtEl>
                                      </p:cBhvr>
                                    </p:animEffect>
                                  </p:childTnLst>
                                </p:cTn>
                              </p:par>
                              <p:par>
                                <p:cTn id="75" presetID="10" presetClass="entr" presetSubtype="0" fill="hold" grpId="0" nodeType="withEffect">
                                  <p:stCondLst>
                                    <p:cond delay="0"/>
                                  </p:stCondLst>
                                  <p:childTnLst>
                                    <p:set>
                                      <p:cBhvr>
                                        <p:cTn id="76" dur="1" fill="hold">
                                          <p:stCondLst>
                                            <p:cond delay="0"/>
                                          </p:stCondLst>
                                        </p:cTn>
                                        <p:tgtEl>
                                          <p:spTgt spid="22"/>
                                        </p:tgtEl>
                                        <p:attrNameLst>
                                          <p:attrName>style.visibility</p:attrName>
                                        </p:attrNameLst>
                                      </p:cBhvr>
                                      <p:to>
                                        <p:strVal val="visible"/>
                                      </p:to>
                                    </p:set>
                                    <p:animEffect transition="in" filter="fade">
                                      <p:cBhvr>
                                        <p:cTn id="7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p:bldP spid="22" grpId="0"/>
      <p:bldP spid="2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 name="Picture 33">
            <a:extLst>
              <a:ext uri="{FF2B5EF4-FFF2-40B4-BE49-F238E27FC236}">
                <a16:creationId xmlns:a16="http://schemas.microsoft.com/office/drawing/2014/main" id="{200B8369-7650-8EA9-24BA-2D37DEBE3E17}"/>
              </a:ext>
            </a:extLst>
          </p:cNvPr>
          <p:cNvPicPr>
            <a:picLocks noChangeAspect="1"/>
          </p:cNvPicPr>
          <p:nvPr/>
        </p:nvPicPr>
        <p:blipFill>
          <a:blip r:embed="rId2"/>
          <a:srcRect l="19350" t="22339" r="35276" b="4267"/>
          <a:stretch/>
        </p:blipFill>
        <p:spPr>
          <a:xfrm>
            <a:off x="516939" y="347337"/>
            <a:ext cx="5579061" cy="5076033"/>
          </a:xfrm>
          <a:prstGeom prst="rect">
            <a:avLst/>
          </a:prstGeom>
        </p:spPr>
      </p:pic>
      <p:pic>
        <p:nvPicPr>
          <p:cNvPr id="2050" name="Picture 2" descr="Alexandria Library l Bibliotheca Alexandria">
            <a:extLst>
              <a:ext uri="{FF2B5EF4-FFF2-40B4-BE49-F238E27FC236}">
                <a16:creationId xmlns:a16="http://schemas.microsoft.com/office/drawing/2014/main" id="{1C5193E3-55D1-54B9-969F-D90B5113A22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35214" y="550661"/>
            <a:ext cx="4652455" cy="332868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589DEFB7-2283-82F7-4565-FDF8A13887AE}"/>
              </a:ext>
            </a:extLst>
          </p:cNvPr>
          <p:cNvSpPr txBox="1"/>
          <p:nvPr/>
        </p:nvSpPr>
        <p:spPr>
          <a:xfrm>
            <a:off x="6935214" y="3935320"/>
            <a:ext cx="3136693" cy="369332"/>
          </a:xfrm>
          <a:prstGeom prst="rect">
            <a:avLst/>
          </a:prstGeom>
          <a:noFill/>
        </p:spPr>
        <p:txBody>
          <a:bodyPr wrap="none" rtlCol="0">
            <a:spAutoFit/>
          </a:bodyPr>
          <a:lstStyle/>
          <a:p>
            <a:r>
              <a:rPr lang="en-US" dirty="0"/>
              <a:t>Bibliotheca Alexandria - Egypt</a:t>
            </a:r>
          </a:p>
        </p:txBody>
      </p:sp>
      <p:sp>
        <p:nvSpPr>
          <p:cNvPr id="6" name="TextBox 5">
            <a:extLst>
              <a:ext uri="{FF2B5EF4-FFF2-40B4-BE49-F238E27FC236}">
                <a16:creationId xmlns:a16="http://schemas.microsoft.com/office/drawing/2014/main" id="{28DA6B64-21CD-E45C-8AF7-58F1D923B002}"/>
              </a:ext>
            </a:extLst>
          </p:cNvPr>
          <p:cNvSpPr txBox="1"/>
          <p:nvPr/>
        </p:nvSpPr>
        <p:spPr>
          <a:xfrm>
            <a:off x="516939" y="5664009"/>
            <a:ext cx="6697677" cy="923330"/>
          </a:xfrm>
          <a:prstGeom prst="rect">
            <a:avLst/>
          </a:prstGeom>
          <a:noFill/>
        </p:spPr>
        <p:txBody>
          <a:bodyPr wrap="square">
            <a:spAutoFit/>
          </a:bodyPr>
          <a:lstStyle/>
          <a:p>
            <a:r>
              <a:rPr lang="en-US" dirty="0">
                <a:hlinkClick r:id="rId4"/>
              </a:rPr>
              <a:t>https://hpc.bibalex.org/</a:t>
            </a:r>
            <a:endParaRPr lang="en-US" dirty="0"/>
          </a:p>
          <a:p>
            <a:r>
              <a:rPr lang="en-US" dirty="0">
                <a:hlinkClick r:id="rId5"/>
              </a:rPr>
              <a:t>https://www.bibalex.org/en/project/details?documentid=281</a:t>
            </a:r>
            <a:r>
              <a:rPr lang="en-US" dirty="0"/>
              <a:t> </a:t>
            </a:r>
          </a:p>
          <a:p>
            <a:endParaRPr lang="en-US" dirty="0"/>
          </a:p>
        </p:txBody>
      </p:sp>
    </p:spTree>
    <p:extLst>
      <p:ext uri="{BB962C8B-B14F-4D97-AF65-F5344CB8AC3E}">
        <p14:creationId xmlns:p14="http://schemas.microsoft.com/office/powerpoint/2010/main" val="40452103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37C93-8D81-7293-F7ED-BC83028F9BFA}"/>
              </a:ext>
            </a:extLst>
          </p:cNvPr>
          <p:cNvSpPr>
            <a:spLocks noGrp="1"/>
          </p:cNvSpPr>
          <p:nvPr>
            <p:ph type="title"/>
          </p:nvPr>
        </p:nvSpPr>
        <p:spPr/>
        <p:txBody>
          <a:bodyPr/>
          <a:lstStyle/>
          <a:p>
            <a:r>
              <a:rPr lang="en-US" dirty="0"/>
              <a:t>Terminology</a:t>
            </a:r>
          </a:p>
        </p:txBody>
      </p:sp>
      <p:sp>
        <p:nvSpPr>
          <p:cNvPr id="3" name="Content Placeholder 2">
            <a:extLst>
              <a:ext uri="{FF2B5EF4-FFF2-40B4-BE49-F238E27FC236}">
                <a16:creationId xmlns:a16="http://schemas.microsoft.com/office/drawing/2014/main" id="{78DAE6B4-5DDA-613C-404B-E0A8960B269B}"/>
              </a:ext>
            </a:extLst>
          </p:cNvPr>
          <p:cNvSpPr>
            <a:spLocks noGrp="1"/>
          </p:cNvSpPr>
          <p:nvPr>
            <p:ph idx="1"/>
          </p:nvPr>
        </p:nvSpPr>
        <p:spPr/>
        <p:txBody>
          <a:bodyPr/>
          <a:lstStyle/>
          <a:p>
            <a:r>
              <a:rPr lang="en-US" dirty="0">
                <a:solidFill>
                  <a:schemeClr val="tx1">
                    <a:lumMod val="95000"/>
                    <a:lumOff val="5000"/>
                  </a:schemeClr>
                </a:solidFill>
              </a:rPr>
              <a:t>Concurrency </a:t>
            </a:r>
            <a:r>
              <a:rPr lang="en-US" i="1" u="sng" dirty="0">
                <a:solidFill>
                  <a:schemeClr val="tx1">
                    <a:lumMod val="95000"/>
                    <a:lumOff val="5000"/>
                  </a:schemeClr>
                </a:solidFill>
              </a:rPr>
              <a:t>mana</a:t>
            </a:r>
            <a:r>
              <a:rPr lang="en-US" i="1" dirty="0">
                <a:solidFill>
                  <a:schemeClr val="tx1">
                    <a:lumMod val="95000"/>
                    <a:lumOff val="5000"/>
                  </a:schemeClr>
                </a:solidFill>
              </a:rPr>
              <a:t>g</a:t>
            </a:r>
            <a:r>
              <a:rPr lang="en-US" i="1" u="sng" dirty="0">
                <a:solidFill>
                  <a:schemeClr val="tx1">
                    <a:lumMod val="95000"/>
                    <a:lumOff val="5000"/>
                  </a:schemeClr>
                </a:solidFill>
              </a:rPr>
              <a:t>es</a:t>
            </a:r>
            <a:r>
              <a:rPr lang="en-US" dirty="0">
                <a:solidFill>
                  <a:schemeClr val="tx1">
                    <a:lumMod val="95000"/>
                    <a:lumOff val="5000"/>
                  </a:schemeClr>
                </a:solidFill>
              </a:rPr>
              <a:t> multiple tasks simultaneously.</a:t>
            </a:r>
          </a:p>
          <a:p>
            <a:r>
              <a:rPr lang="en-US" dirty="0">
                <a:solidFill>
                  <a:schemeClr val="tx1">
                    <a:lumMod val="95000"/>
                    <a:lumOff val="5000"/>
                  </a:schemeClr>
                </a:solidFill>
              </a:rPr>
              <a:t>Parallelism </a:t>
            </a:r>
            <a:r>
              <a:rPr lang="en-US" i="1" u="sng" dirty="0">
                <a:solidFill>
                  <a:schemeClr val="tx1">
                    <a:lumMod val="95000"/>
                    <a:lumOff val="5000"/>
                  </a:schemeClr>
                </a:solidFill>
              </a:rPr>
              <a:t>executes</a:t>
            </a:r>
            <a:r>
              <a:rPr lang="en-US" dirty="0">
                <a:solidFill>
                  <a:schemeClr val="tx1">
                    <a:lumMod val="95000"/>
                    <a:lumOff val="5000"/>
                  </a:schemeClr>
                </a:solidFill>
              </a:rPr>
              <a:t> multiple tasks simultaneously.</a:t>
            </a:r>
          </a:p>
          <a:p>
            <a:r>
              <a:rPr lang="en-US" dirty="0">
                <a:solidFill>
                  <a:schemeClr val="tx1">
                    <a:lumMod val="95000"/>
                    <a:lumOff val="5000"/>
                  </a:schemeClr>
                </a:solidFill>
              </a:rPr>
              <a:t>A thread is an independent execution units within a process.</a:t>
            </a:r>
          </a:p>
        </p:txBody>
      </p:sp>
      <p:sp>
        <p:nvSpPr>
          <p:cNvPr id="5" name="TextBox 4">
            <a:extLst>
              <a:ext uri="{FF2B5EF4-FFF2-40B4-BE49-F238E27FC236}">
                <a16:creationId xmlns:a16="http://schemas.microsoft.com/office/drawing/2014/main" id="{EE9F8C09-852E-4469-FA6D-F63F0916D27F}"/>
              </a:ext>
            </a:extLst>
          </p:cNvPr>
          <p:cNvSpPr txBox="1"/>
          <p:nvPr/>
        </p:nvSpPr>
        <p:spPr>
          <a:xfrm>
            <a:off x="0" y="6484287"/>
            <a:ext cx="12192000" cy="369332"/>
          </a:xfrm>
          <a:prstGeom prst="rect">
            <a:avLst/>
          </a:prstGeom>
          <a:noFill/>
        </p:spPr>
        <p:txBody>
          <a:bodyPr wrap="square">
            <a:spAutoFit/>
          </a:bodyPr>
          <a:lstStyle/>
          <a:p>
            <a:r>
              <a:rPr lang="en-US" i="1" dirty="0">
                <a:solidFill>
                  <a:schemeClr val="tx1">
                    <a:lumMod val="95000"/>
                    <a:lumOff val="5000"/>
                  </a:schemeClr>
                </a:solidFill>
                <a:hlinkClick r:id="rId2">
                  <a:extLst>
                    <a:ext uri="{A12FA001-AC4F-418D-AE19-62706E023703}">
                      <ahyp:hlinkClr xmlns:ahyp="http://schemas.microsoft.com/office/drawing/2018/hyperlinkcolor" val="tx"/>
                    </a:ext>
                  </a:extLst>
                </a:hlinkClick>
              </a:rPr>
              <a:t>https://youtu.be/RlM9AfWf1WU?si=xkpT9tD8Ifg6WS_t</a:t>
            </a:r>
            <a:r>
              <a:rPr lang="en-US" i="1" dirty="0">
                <a:solidFill>
                  <a:schemeClr val="tx1">
                    <a:lumMod val="95000"/>
                    <a:lumOff val="5000"/>
                  </a:schemeClr>
                </a:solidFill>
              </a:rPr>
              <a:t> </a:t>
            </a:r>
          </a:p>
        </p:txBody>
      </p:sp>
    </p:spTree>
    <p:extLst>
      <p:ext uri="{BB962C8B-B14F-4D97-AF65-F5344CB8AC3E}">
        <p14:creationId xmlns:p14="http://schemas.microsoft.com/office/powerpoint/2010/main" val="12373216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1607</TotalTime>
  <Words>501</Words>
  <Application>Microsoft Office PowerPoint</Application>
  <PresentationFormat>Widescreen</PresentationFormat>
  <Paragraphs>100</Paragraphs>
  <Slides>19</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Aptos</vt:lpstr>
      <vt:lpstr>Aptos Display</vt:lpstr>
      <vt:lpstr>Arial</vt:lpstr>
      <vt:lpstr>Cambria Math</vt:lpstr>
      <vt:lpstr>Noto Sans Mono</vt:lpstr>
      <vt:lpstr>Office Theme</vt:lpstr>
      <vt:lpstr>Parallel Computing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Terminology</vt:lpstr>
      <vt:lpstr>Goroutines</vt:lpstr>
      <vt:lpstr>PowerPoint Presentation</vt:lpstr>
      <vt:lpstr>Brief Introduction to Golang</vt:lpstr>
      <vt:lpstr>PowerPoint Presentation</vt:lpstr>
      <vt:lpstr>Create a Goroutine</vt:lpstr>
      <vt:lpstr>PowerPoint Presentation</vt:lpstr>
      <vt:lpstr>PowerPoint Presentation</vt:lpstr>
      <vt:lpstr>Channels</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Ahmed Mahmoud</dc:creator>
  <cp:lastModifiedBy>Ahmed Mahmoud</cp:lastModifiedBy>
  <cp:revision>1</cp:revision>
  <dcterms:created xsi:type="dcterms:W3CDTF">2024-09-30T15:55:09Z</dcterms:created>
  <dcterms:modified xsi:type="dcterms:W3CDTF">2024-10-13T06:02:27Z</dcterms:modified>
</cp:coreProperties>
</file>