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2" r:id="rId5"/>
    <p:sldId id="271" r:id="rId6"/>
    <p:sldId id="276" r:id="rId7"/>
    <p:sldId id="273" r:id="rId8"/>
    <p:sldId id="275" r:id="rId9"/>
    <p:sldId id="277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Mahmoud" userId="a520bb48-7c22-4e5d-98d7-2bd178c8dd0a" providerId="ADAL" clId="{8883C715-ED3B-41F2-BE52-2C3ADA38D1FD}"/>
    <pc:docChg chg="custSel addSld modSld">
      <pc:chgData name="Ahmed Mahmoud" userId="a520bb48-7c22-4e5d-98d7-2bd178c8dd0a" providerId="ADAL" clId="{8883C715-ED3B-41F2-BE52-2C3ADA38D1FD}" dt="2024-10-27T07:14:28.917" v="10" actId="20577"/>
      <pc:docMkLst>
        <pc:docMk/>
      </pc:docMkLst>
      <pc:sldChg chg="modSp mod">
        <pc:chgData name="Ahmed Mahmoud" userId="a520bb48-7c22-4e5d-98d7-2bd178c8dd0a" providerId="ADAL" clId="{8883C715-ED3B-41F2-BE52-2C3ADA38D1FD}" dt="2024-10-27T06:58:47.903" v="0" actId="14826"/>
        <pc:sldMkLst>
          <pc:docMk/>
          <pc:sldMk cId="1627176645" sldId="273"/>
        </pc:sldMkLst>
        <pc:picChg chg="mod">
          <ac:chgData name="Ahmed Mahmoud" userId="a520bb48-7c22-4e5d-98d7-2bd178c8dd0a" providerId="ADAL" clId="{8883C715-ED3B-41F2-BE52-2C3ADA38D1FD}" dt="2024-10-27T06:58:47.903" v="0" actId="14826"/>
          <ac:picMkLst>
            <pc:docMk/>
            <pc:sldMk cId="1627176645" sldId="273"/>
            <ac:picMk id="5" creationId="{CEE83483-70EE-8DBE-91DB-CCDAF6ECCE5B}"/>
          </ac:picMkLst>
        </pc:picChg>
      </pc:sldChg>
      <pc:sldChg chg="modSp mod">
        <pc:chgData name="Ahmed Mahmoud" userId="a520bb48-7c22-4e5d-98d7-2bd178c8dd0a" providerId="ADAL" clId="{8883C715-ED3B-41F2-BE52-2C3ADA38D1FD}" dt="2024-10-27T07:14:28.917" v="10" actId="20577"/>
        <pc:sldMkLst>
          <pc:docMk/>
          <pc:sldMk cId="4086031238" sldId="275"/>
        </pc:sldMkLst>
        <pc:spChg chg="mod">
          <ac:chgData name="Ahmed Mahmoud" userId="a520bb48-7c22-4e5d-98d7-2bd178c8dd0a" providerId="ADAL" clId="{8883C715-ED3B-41F2-BE52-2C3ADA38D1FD}" dt="2024-10-27T07:14:28.917" v="10" actId="20577"/>
          <ac:spMkLst>
            <pc:docMk/>
            <pc:sldMk cId="4086031238" sldId="275"/>
            <ac:spMk id="3" creationId="{82C74955-F885-8742-5B33-661BA42A3978}"/>
          </ac:spMkLst>
        </pc:spChg>
      </pc:sldChg>
      <pc:sldChg chg="addSp delSp new mod">
        <pc:chgData name="Ahmed Mahmoud" userId="a520bb48-7c22-4e5d-98d7-2bd178c8dd0a" providerId="ADAL" clId="{8883C715-ED3B-41F2-BE52-2C3ADA38D1FD}" dt="2024-10-27T07:13:57.243" v="6" actId="22"/>
        <pc:sldMkLst>
          <pc:docMk/>
          <pc:sldMk cId="13038784" sldId="277"/>
        </pc:sldMkLst>
        <pc:spChg chg="del">
          <ac:chgData name="Ahmed Mahmoud" userId="a520bb48-7c22-4e5d-98d7-2bd178c8dd0a" providerId="ADAL" clId="{8883C715-ED3B-41F2-BE52-2C3ADA38D1FD}" dt="2024-10-27T07:12:38.891" v="5" actId="478"/>
          <ac:spMkLst>
            <pc:docMk/>
            <pc:sldMk cId="13038784" sldId="277"/>
            <ac:spMk id="2" creationId="{3808CCC9-8CE5-B775-5FBE-1AFB68200A2B}"/>
          </ac:spMkLst>
        </pc:spChg>
        <pc:spChg chg="del">
          <ac:chgData name="Ahmed Mahmoud" userId="a520bb48-7c22-4e5d-98d7-2bd178c8dd0a" providerId="ADAL" clId="{8883C715-ED3B-41F2-BE52-2C3ADA38D1FD}" dt="2024-10-27T07:12:35.785" v="4" actId="478"/>
          <ac:spMkLst>
            <pc:docMk/>
            <pc:sldMk cId="13038784" sldId="277"/>
            <ac:spMk id="3" creationId="{54BED17B-A6D3-9E58-FF22-858AF15893FC}"/>
          </ac:spMkLst>
        </pc:spChg>
        <pc:picChg chg="add">
          <ac:chgData name="Ahmed Mahmoud" userId="a520bb48-7c22-4e5d-98d7-2bd178c8dd0a" providerId="ADAL" clId="{8883C715-ED3B-41F2-BE52-2C3ADA38D1FD}" dt="2024-10-27T07:13:57.243" v="6" actId="22"/>
          <ac:picMkLst>
            <pc:docMk/>
            <pc:sldMk cId="13038784" sldId="277"/>
            <ac:picMk id="5" creationId="{66C13C0F-5C2E-2394-AC8A-82D30F324E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4EAA-5A03-4412-87A7-F1035667D0F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1405A-AAD1-45BA-8981-8F0BD66D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97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1E18-DFFC-45D0-AB62-E3E26C4FDE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2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B41B-C37A-2B05-C0B4-7A86DFCFD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9F8B8-CB41-DDD7-F323-6EB326597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9BD6F-E4D6-1A24-42DA-5CA52BD0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003E-7E1B-47E2-BF0D-FCAF2654F531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0EBC1-420E-B003-4FE8-5B646C7E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D9DA3-6D44-15E0-28F8-BA39BD00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CF91-19F8-4EC2-B7C0-5D189576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5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65BB-8FCF-583E-5894-AFC0AC8A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0DAE8-4195-1ABB-EC65-228B1DB77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1D752-C9FD-F7A4-B337-4DA6F5E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003E-7E1B-47E2-BF0D-FCAF2654F531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87ACE-E64D-9C78-9CC1-7CBBF7B7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7EBB6-5299-3F72-AE1F-155D857A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CF91-19F8-4EC2-B7C0-5D189576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B90AD-EDAE-AB22-EFB0-1D9E5A6E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41A38-1C58-3A3A-0B72-896615E1B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6ACB-A1DF-304D-20F4-CF3A8944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003E-7E1B-47E2-BF0D-FCAF2654F531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ED82-FC39-4FD3-8B47-C3E1A82B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5BE5-F6E1-D1AB-E150-38BE68E7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CF91-19F8-4EC2-B7C0-5D189576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6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12D0-168C-D69F-DCF1-E355283D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AEBB-1D2C-25FF-9D1B-DEFAAAB81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CCB3D-6473-6761-DA2A-F3C071AE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003E-7E1B-47E2-BF0D-FCAF2654F531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A891E-E1EC-64B2-C1BE-C28758B4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12E63-0BDB-A496-027A-77F982E5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CF91-19F8-4EC2-B7C0-5D189576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8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1437-8416-BDF4-82AE-531915F1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A1B4C-1387-05D7-798E-44157C68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06696-1B5B-A4F2-AB51-0B4143FA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003E-7E1B-47E2-BF0D-FCAF2654F531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8404-D5D1-7229-EFCD-788E0A6B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DAD0-6957-2E62-4A43-5124AD0D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CF91-19F8-4EC2-B7C0-5D189576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0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7BE0-D792-E9EA-CB2D-A943764A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FD05-6EF6-3061-4516-34B180BD9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0B3D1-211C-01BD-C2F1-C68934807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D91D1-840C-F210-AEBD-CD76D800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003E-7E1B-47E2-BF0D-FCAF2654F531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21F7B-3556-4E82-2966-91E0DAB9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6C2F-6931-FD0A-9C53-693549F6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CF91-19F8-4EC2-B7C0-5D189576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9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B263-C6B1-5F25-62F6-B3465A17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B41E8-63BD-4B41-A1AD-0FD9A330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E92CE-757F-2833-7C4B-35665170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5F9E4-241B-97C3-C4A6-AE5EEEDA4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A462-86C8-A60D-3237-522CD163C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72EF3-27E6-02A5-D78A-640A1379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003E-7E1B-47E2-BF0D-FCAF2654F531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FF158-5454-11DD-86B4-B938E46C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FF217-3130-ACE7-B607-173ACF0C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CF91-19F8-4EC2-B7C0-5D189576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9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5574-B056-9FD2-F7B8-B826F3B4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C6A6E-1957-C2BE-80A4-CCF3E83B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003E-7E1B-47E2-BF0D-FCAF2654F531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7C466-1D26-F9FD-41A3-194B1B85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FFCFA-3F71-E171-7A7A-9AA293F5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CF91-19F8-4EC2-B7C0-5D189576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5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64AFF-0650-774C-A9E2-1B93AFB7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003E-7E1B-47E2-BF0D-FCAF2654F531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F272F-F2F5-85E1-FC07-6C544BA6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ABAEC-C388-54F0-B977-602CCA44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CF91-19F8-4EC2-B7C0-5D189576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6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0B69-4D63-0CD2-6CD7-848EE005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E561E-026D-A933-A4D9-623D2A53F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5C342-05B9-6265-5CCD-7C07DB1EB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3196A-C612-2C4B-35E0-CF247C10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003E-7E1B-47E2-BF0D-FCAF2654F531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62AA6-3BCF-9A5A-B790-7769D760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2163B-3CB1-1FBF-BA80-0A162E6E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CF91-19F8-4EC2-B7C0-5D189576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2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596E-C18B-89FC-070A-FC2C18BD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6F321-733D-1F14-D898-C23DE5FAB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F6DCF-C580-8D03-F60E-D1B695846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3C9FE-1CC5-2F65-DA36-0CA90C8F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003E-7E1B-47E2-BF0D-FCAF2654F531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D2AF0-A277-B0ED-5AC9-4AE2E350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B09D4-3792-B31B-5CF8-F74AC053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CF91-19F8-4EC2-B7C0-5D189576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0E001-36AB-22E1-0736-6B40C7CE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8AC9A-0506-89FF-044F-D676C69D9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CED6-262A-685B-109B-17A062090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2003E-7E1B-47E2-BF0D-FCAF2654F531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F1A36-F66E-782C-329D-41836A96A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6F0FC-DDFE-30B3-0CDA-42B53664D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B0CF91-19F8-4EC2-B7C0-5D189576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7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980A-671C-B72D-0608-2454F6670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86C2E-7838-835A-6628-2CF9A40AC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Lab (2) Notes</a:t>
            </a:r>
          </a:p>
          <a:p>
            <a:r>
              <a:rPr lang="en-US" dirty="0">
                <a:solidFill>
                  <a:srgbClr val="0066FF"/>
                </a:solidFill>
              </a:rPr>
              <a:t>Autumn 2024-25</a:t>
            </a:r>
          </a:p>
        </p:txBody>
      </p:sp>
    </p:spTree>
    <p:extLst>
      <p:ext uri="{BB962C8B-B14F-4D97-AF65-F5344CB8AC3E}">
        <p14:creationId xmlns:p14="http://schemas.microsoft.com/office/powerpoint/2010/main" val="254479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0A70-E2D5-6F3D-3AD5-2ED65BBC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623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3127-E9C6-76B9-C5BD-DE594C04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1CFD-9995-7EE6-BB1D-388B8BE9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Concurrency </a:t>
            </a:r>
            <a:r>
              <a:rPr lang="en-US" dirty="0">
                <a:solidFill>
                  <a:srgbClr val="0066FF"/>
                </a:solidFill>
              </a:rPr>
              <a:t>manages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multiple tasks simultaneously.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Parallelism </a:t>
            </a:r>
            <a:r>
              <a:rPr lang="en-US" dirty="0">
                <a:solidFill>
                  <a:srgbClr val="0066FF"/>
                </a:solidFill>
              </a:rPr>
              <a:t>executes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multiple tasks simultaneously.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thread is an independent execution units within a process.</a:t>
            </a:r>
          </a:p>
        </p:txBody>
      </p:sp>
    </p:spTree>
    <p:extLst>
      <p:ext uri="{BB962C8B-B14F-4D97-AF65-F5344CB8AC3E}">
        <p14:creationId xmlns:p14="http://schemas.microsoft.com/office/powerpoint/2010/main" val="340142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9222-A647-AC6A-B4F2-4FDC878B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Goroutines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E80B6-46BA-153E-224D-A66AC698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Goroutines are lightweight threads of execution that are managed by the Go runtime. </a:t>
            </a:r>
          </a:p>
          <a:p>
            <a:r>
              <a:rPr lang="en-US" dirty="0"/>
              <a:t>Use </a:t>
            </a:r>
            <a:r>
              <a:rPr lang="en-US" b="1" dirty="0">
                <a:latin typeface="Noto Sans Mono" panose="020B0509040504020204" pitchFamily="50" charset="0"/>
                <a:ea typeface="Noto Sans Mono" panose="020B0509040504020204" pitchFamily="50" charset="0"/>
                <a:cs typeface="Noto Sans Mono" panose="020B0509040504020204" pitchFamily="50" charset="0"/>
              </a:rPr>
              <a:t>go</a:t>
            </a:r>
            <a:r>
              <a:rPr lang="en-US" dirty="0"/>
              <a:t> keyword to run a normal function as a goroutine.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0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A27581-4425-6BEC-37B9-7357723A5CFA}"/>
              </a:ext>
            </a:extLst>
          </p:cNvPr>
          <p:cNvCxnSpPr/>
          <p:nvPr/>
        </p:nvCxnSpPr>
        <p:spPr>
          <a:xfrm>
            <a:off x="4720209" y="1476375"/>
            <a:ext cx="0" cy="4361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3CC412-98D5-3FFA-B875-DB22AE858815}"/>
              </a:ext>
            </a:extLst>
          </p:cNvPr>
          <p:cNvCxnSpPr/>
          <p:nvPr/>
        </p:nvCxnSpPr>
        <p:spPr>
          <a:xfrm>
            <a:off x="6263259" y="1476375"/>
            <a:ext cx="0" cy="4361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E64864-851F-5EFB-8CA7-174DB9726B7C}"/>
              </a:ext>
            </a:extLst>
          </p:cNvPr>
          <p:cNvSpPr/>
          <p:nvPr/>
        </p:nvSpPr>
        <p:spPr>
          <a:xfrm>
            <a:off x="4002407" y="959295"/>
            <a:ext cx="1435604" cy="5212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FF"/>
                </a:solidFill>
                <a:latin typeface="Noto Sans Mono" panose="020B0509040504020204" pitchFamily="50" charset="0"/>
                <a:ea typeface="Noto Sans Mono" panose="020B0509040504020204" pitchFamily="50" charset="0"/>
                <a:cs typeface="Noto Sans Mono" panose="020B0509040504020204" pitchFamily="50" charset="0"/>
              </a:rPr>
              <a:t>Main()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B4A9A5-20D5-28E2-5CA7-DA7352E3289D}"/>
              </a:ext>
            </a:extLst>
          </p:cNvPr>
          <p:cNvCxnSpPr>
            <a:cxnSpLocks/>
          </p:cNvCxnSpPr>
          <p:nvPr/>
        </p:nvCxnSpPr>
        <p:spPr>
          <a:xfrm>
            <a:off x="4720209" y="1487869"/>
            <a:ext cx="0" cy="43578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5DA056-99E8-A78F-0F54-2CBD7F2345AB}"/>
              </a:ext>
            </a:extLst>
          </p:cNvPr>
          <p:cNvCxnSpPr/>
          <p:nvPr/>
        </p:nvCxnSpPr>
        <p:spPr>
          <a:xfrm>
            <a:off x="7787259" y="1472946"/>
            <a:ext cx="0" cy="4361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E5A9C8-E649-2CBE-E1B1-4C520FAA989D}"/>
              </a:ext>
            </a:extLst>
          </p:cNvPr>
          <p:cNvSpPr/>
          <p:nvPr/>
        </p:nvSpPr>
        <p:spPr>
          <a:xfrm>
            <a:off x="5545457" y="3108377"/>
            <a:ext cx="1435604" cy="521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66FF"/>
                </a:solidFill>
                <a:latin typeface="Noto Sans Mono" panose="020B0509040504020204" pitchFamily="50" charset="0"/>
                <a:ea typeface="Noto Sans Mono" panose="020B0509040504020204" pitchFamily="50" charset="0"/>
                <a:cs typeface="Noto Sans Mono" panose="020B0509040504020204" pitchFamily="50" charset="0"/>
              </a:rPr>
              <a:t>func</a:t>
            </a:r>
            <a:r>
              <a:rPr lang="en-US" dirty="0">
                <a:solidFill>
                  <a:srgbClr val="0066FF"/>
                </a:solidFill>
                <a:latin typeface="Noto Sans Mono" panose="020B0509040504020204" pitchFamily="50" charset="0"/>
                <a:ea typeface="Noto Sans Mono" panose="020B0509040504020204" pitchFamily="50" charset="0"/>
                <a:cs typeface="Noto Sans Mono" panose="020B0509040504020204" pitchFamily="50" charset="0"/>
              </a:rPr>
              <a:t>()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69BCD-2639-9E31-088C-CD6715727C0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263259" y="3629585"/>
            <a:ext cx="0" cy="22161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3F9009-18CB-BACE-C4ED-B82BC7FBCACA}"/>
              </a:ext>
            </a:extLst>
          </p:cNvPr>
          <p:cNvSpPr/>
          <p:nvPr/>
        </p:nvSpPr>
        <p:spPr>
          <a:xfrm>
            <a:off x="7069456" y="4144399"/>
            <a:ext cx="1435604" cy="521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66FF"/>
                </a:solidFill>
                <a:latin typeface="Noto Sans Mono" panose="020B0509040504020204" pitchFamily="50" charset="0"/>
                <a:ea typeface="Noto Sans Mono" panose="020B0509040504020204" pitchFamily="50" charset="0"/>
                <a:cs typeface="Noto Sans Mono" panose="020B0509040504020204" pitchFamily="50" charset="0"/>
              </a:rPr>
              <a:t>func</a:t>
            </a:r>
            <a:r>
              <a:rPr lang="en-US" dirty="0">
                <a:solidFill>
                  <a:srgbClr val="0066FF"/>
                </a:solidFill>
                <a:latin typeface="Noto Sans Mono" panose="020B0509040504020204" pitchFamily="50" charset="0"/>
                <a:ea typeface="Noto Sans Mono" panose="020B0509040504020204" pitchFamily="50" charset="0"/>
                <a:cs typeface="Noto Sans Mono" panose="020B0509040504020204" pitchFamily="50" charset="0"/>
              </a:rPr>
              <a:t>()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8E2558-F3DA-2261-8F43-322E3EC1FE9A}"/>
              </a:ext>
            </a:extLst>
          </p:cNvPr>
          <p:cNvCxnSpPr>
            <a:cxnSpLocks/>
          </p:cNvCxnSpPr>
          <p:nvPr/>
        </p:nvCxnSpPr>
        <p:spPr>
          <a:xfrm>
            <a:off x="7787258" y="4670933"/>
            <a:ext cx="0" cy="11700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151D4D-2C67-AA57-7F28-BFED3CD6F5B6}"/>
              </a:ext>
            </a:extLst>
          </p:cNvPr>
          <p:cNvCxnSpPr>
            <a:stCxn id="11" idx="2"/>
          </p:cNvCxnSpPr>
          <p:nvPr/>
        </p:nvCxnSpPr>
        <p:spPr>
          <a:xfrm flipH="1">
            <a:off x="3752850" y="3629585"/>
            <a:ext cx="251040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DA2FB3-E76A-E1BC-EEFA-87F526C254DA}"/>
              </a:ext>
            </a:extLst>
          </p:cNvPr>
          <p:cNvCxnSpPr>
            <a:cxnSpLocks/>
          </p:cNvCxnSpPr>
          <p:nvPr/>
        </p:nvCxnSpPr>
        <p:spPr>
          <a:xfrm flipH="1">
            <a:off x="3752849" y="4664583"/>
            <a:ext cx="40534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5DEFE4-BD10-419E-995E-42DD2A04D910}"/>
              </a:ext>
            </a:extLst>
          </p:cNvPr>
          <p:cNvSpPr txBox="1"/>
          <p:nvPr/>
        </p:nvSpPr>
        <p:spPr>
          <a:xfrm>
            <a:off x="2327459" y="34353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Noto Sans Mono" panose="020B0509040504020204" pitchFamily="50" charset="0"/>
                <a:ea typeface="Noto Sans Mono" panose="020B0509040504020204" pitchFamily="50" charset="0"/>
                <a:cs typeface="Noto Sans Mono" panose="020B0509040504020204" pitchFamily="50" charset="0"/>
              </a:rPr>
              <a:t>go </a:t>
            </a:r>
            <a:r>
              <a:rPr lang="en-US" dirty="0" err="1">
                <a:solidFill>
                  <a:srgbClr val="0066FF"/>
                </a:solidFill>
                <a:latin typeface="Noto Sans Mono" panose="020B0509040504020204" pitchFamily="50" charset="0"/>
                <a:ea typeface="Noto Sans Mono" panose="020B0509040504020204" pitchFamily="50" charset="0"/>
                <a:cs typeface="Noto Sans Mono" panose="020B0509040504020204" pitchFamily="50" charset="0"/>
              </a:rPr>
              <a:t>func</a:t>
            </a:r>
            <a:r>
              <a:rPr lang="en-US" dirty="0">
                <a:solidFill>
                  <a:srgbClr val="0066FF"/>
                </a:solidFill>
                <a:latin typeface="Noto Sans Mono" panose="020B0509040504020204" pitchFamily="50" charset="0"/>
                <a:ea typeface="Noto Sans Mono" panose="020B0509040504020204" pitchFamily="50" charset="0"/>
                <a:cs typeface="Noto Sans Mono" panose="020B0509040504020204" pitchFamily="50" charset="0"/>
              </a:rPr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06BFC5-76C5-83ED-1947-7DA9CAF7253F}"/>
              </a:ext>
            </a:extLst>
          </p:cNvPr>
          <p:cNvSpPr txBox="1"/>
          <p:nvPr/>
        </p:nvSpPr>
        <p:spPr>
          <a:xfrm>
            <a:off x="2327459" y="447991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Noto Sans Mono" panose="020B0509040504020204" pitchFamily="50" charset="0"/>
                <a:ea typeface="Noto Sans Mono" panose="020B0509040504020204" pitchFamily="50" charset="0"/>
                <a:cs typeface="Noto Sans Mono" panose="020B0509040504020204" pitchFamily="50" charset="0"/>
              </a:rPr>
              <a:t>go </a:t>
            </a:r>
            <a:r>
              <a:rPr lang="en-US" dirty="0" err="1">
                <a:solidFill>
                  <a:srgbClr val="0066FF"/>
                </a:solidFill>
                <a:latin typeface="Noto Sans Mono" panose="020B0509040504020204" pitchFamily="50" charset="0"/>
                <a:ea typeface="Noto Sans Mono" panose="020B0509040504020204" pitchFamily="50" charset="0"/>
                <a:cs typeface="Noto Sans Mono" panose="020B0509040504020204" pitchFamily="50" charset="0"/>
              </a:rPr>
              <a:t>func</a:t>
            </a:r>
            <a:r>
              <a:rPr lang="en-US" dirty="0">
                <a:solidFill>
                  <a:srgbClr val="0066FF"/>
                </a:solidFill>
                <a:latin typeface="Noto Sans Mono" panose="020B0509040504020204" pitchFamily="50" charset="0"/>
                <a:ea typeface="Noto Sans Mono" panose="020B0509040504020204" pitchFamily="50" charset="0"/>
                <a:cs typeface="Noto Sans Mono" panose="020B0509040504020204" pitchFamily="50" charset="0"/>
              </a:rPr>
              <a:t>()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249545-8691-0911-2047-8F3CA37440A7}"/>
              </a:ext>
            </a:extLst>
          </p:cNvPr>
          <p:cNvCxnSpPr>
            <a:cxnSpLocks/>
          </p:cNvCxnSpPr>
          <p:nvPr/>
        </p:nvCxnSpPr>
        <p:spPr>
          <a:xfrm>
            <a:off x="7787258" y="5853304"/>
            <a:ext cx="0" cy="73037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741B36-4CB1-C844-4E1B-53E872F9E9FC}"/>
              </a:ext>
            </a:extLst>
          </p:cNvPr>
          <p:cNvCxnSpPr>
            <a:cxnSpLocks/>
          </p:cNvCxnSpPr>
          <p:nvPr/>
        </p:nvCxnSpPr>
        <p:spPr>
          <a:xfrm flipH="1" flipV="1">
            <a:off x="3752849" y="5838568"/>
            <a:ext cx="4752211" cy="14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43D0D0-A38F-E892-5636-B9836BAAD2B4}"/>
              </a:ext>
            </a:extLst>
          </p:cNvPr>
          <p:cNvSpPr txBox="1"/>
          <p:nvPr/>
        </p:nvSpPr>
        <p:spPr>
          <a:xfrm>
            <a:off x="3099056" y="56369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00A678-2BD5-025E-43C3-BF7B28990C46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Synchronization is needed.</a:t>
            </a:r>
          </a:p>
        </p:txBody>
      </p:sp>
    </p:spTree>
    <p:extLst>
      <p:ext uri="{BB962C8B-B14F-4D97-AF65-F5344CB8AC3E}">
        <p14:creationId xmlns:p14="http://schemas.microsoft.com/office/powerpoint/2010/main" val="45214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ED1F-8544-02B8-AA64-9DC2F8F3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55E7-CD33-F998-FB39-E094969C6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Goroutines can communicate with each other using channels.</a:t>
            </a:r>
          </a:p>
          <a:p>
            <a:r>
              <a:rPr lang="en-US" dirty="0"/>
              <a:t>Channels provide a safe and efficient way to </a:t>
            </a:r>
            <a:r>
              <a:rPr lang="en-US" dirty="0">
                <a:solidFill>
                  <a:srgbClr val="0066FF"/>
                </a:solidFill>
              </a:rPr>
              <a:t>synchronize</a:t>
            </a:r>
            <a:r>
              <a:rPr lang="en-US" dirty="0"/>
              <a:t> and </a:t>
            </a:r>
            <a:r>
              <a:rPr lang="en-US" dirty="0">
                <a:solidFill>
                  <a:srgbClr val="0066FF"/>
                </a:solidFill>
              </a:rPr>
              <a:t>share</a:t>
            </a:r>
            <a:r>
              <a:rPr lang="en-US" dirty="0"/>
              <a:t> data between concurrent tasks.</a:t>
            </a:r>
          </a:p>
        </p:txBody>
      </p:sp>
    </p:spTree>
    <p:extLst>
      <p:ext uri="{BB962C8B-B14F-4D97-AF65-F5344CB8AC3E}">
        <p14:creationId xmlns:p14="http://schemas.microsoft.com/office/powerpoint/2010/main" val="122139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19465E-D22F-19BD-7269-C8155DE19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E83483-70EE-8DBE-91DB-CCDAF6ECC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7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1EF0-22CC-641C-D1DC-F3669392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Buffered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74955-F885-8742-5B33-661BA42A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Buffered channels are commonly used in scenarios where production of data and its consumption are not always synchronized but still require a controlled flow.</a:t>
            </a:r>
          </a:p>
        </p:txBody>
      </p:sp>
    </p:spTree>
    <p:extLst>
      <p:ext uri="{BB962C8B-B14F-4D97-AF65-F5344CB8AC3E}">
        <p14:creationId xmlns:p14="http://schemas.microsoft.com/office/powerpoint/2010/main" val="408603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C13C0F-5C2E-2394-AC8A-82D30F324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133</Words>
  <Application>Microsoft Office PowerPoint</Application>
  <PresentationFormat>Widescreen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Noto Sans Mono</vt:lpstr>
      <vt:lpstr>Office Theme</vt:lpstr>
      <vt:lpstr>Parallel Computing</vt:lpstr>
      <vt:lpstr>Review</vt:lpstr>
      <vt:lpstr>Goroutines</vt:lpstr>
      <vt:lpstr>PowerPoint Presentation</vt:lpstr>
      <vt:lpstr>Channels</vt:lpstr>
      <vt:lpstr>PowerPoint Presentation</vt:lpstr>
      <vt:lpstr>PowerPoint Presentation</vt:lpstr>
      <vt:lpstr>Buffered Channels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Mahmoud</dc:creator>
  <cp:lastModifiedBy>Ahmed Mahmoud</cp:lastModifiedBy>
  <cp:revision>1</cp:revision>
  <dcterms:created xsi:type="dcterms:W3CDTF">2024-10-25T11:37:53Z</dcterms:created>
  <dcterms:modified xsi:type="dcterms:W3CDTF">2024-10-27T07:14:35Z</dcterms:modified>
</cp:coreProperties>
</file>