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F0AA-AADF-4C23-8EB6-7B305AFA1808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7162-4C94-44F4-9A28-4FBFFCA9E8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824E-6BED-4F9F-B1C5-3D0ABE31EBBB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03AA-D12E-47B7-A34A-47FBCAD9902B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93BA-E2BD-41CB-8955-61D704C40138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6510-8683-43E5-8E04-0CF9ED20CAB5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13C4-9A22-4513-A253-3EA16378C642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F9E9-A8F6-4B65-AAF0-86604EFF5DCB}" type="datetime1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3D7-375A-466B-B242-CC57B54A220A}" type="datetime1">
              <a:rPr lang="en-US" smtClean="0"/>
              <a:t>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BB91-00AB-4B8C-B033-1A83AEFC14A5}" type="datetime1">
              <a:rPr lang="en-US" smtClean="0"/>
              <a:t>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D7A8-2485-4E28-A95A-ABADCC4CDBDE}" type="datetime1">
              <a:rPr lang="en-US" smtClean="0"/>
              <a:t>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84C7-02B0-4AB6-89F5-E277876CF3F4}" type="datetime1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D11-0F2E-472A-ACD7-35BA056C7331}" type="datetime1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ADA2-68A1-45A8-9001-5790F0FEC6AA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C03A-3D85-4F03-A54E-5815B089E744}" type="slidenum">
              <a:rPr lang="en-US" smtClean="0"/>
              <a:t>‹#›</a:t>
            </a:fld>
            <a:endParaRPr lang="en-US"/>
          </a:p>
        </p:txBody>
      </p:sp>
      <p:pic>
        <p:nvPicPr>
          <p:cNvPr id="25602" name="Picture 2" descr="https://www.phenix.bnl.gov/gifs/phenix_288x94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62400" y="6324600"/>
            <a:ext cx="1371600" cy="4476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PHENIX Preliminary Data Request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Plenary Presentation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33400" y="1524000"/>
            <a:ext cx="7772400" cy="44958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PWG: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hat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bservable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ystem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Energy, Run: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Last PWG Presentation Date: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PWG Presentation Link: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Note #: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aseline="0" dirty="0" smtClean="0">
                <a:solidFill>
                  <a:schemeClr val="tx2">
                    <a:lumMod val="50000"/>
                  </a:schemeClr>
                </a:solidFill>
              </a:rPr>
              <a:t>Analysis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Note Web Link: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P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hysics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Knowledge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Gained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3716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we learn?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comparisons to theoretical models, provide plots and direct links to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arXiv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papers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Path to Final </a:t>
            </a:r>
            <a:r>
              <a:rPr lang="en-US" sz="4000" b="1" dirty="0">
                <a:latin typeface="+mj-lt"/>
                <a:ea typeface="+mj-ea"/>
                <a:cs typeface="+mj-cs"/>
              </a:rPr>
              <a:t>R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esults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990600"/>
            <a:ext cx="8691562" cy="50292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improvements are expected for the final results 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all the data available used ?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much statistical / systematical gain?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timescale to achieve final result ?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Provide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detailed timeline to PPG formation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3200" baseline="0" dirty="0" smtClean="0">
                <a:solidFill>
                  <a:schemeClr val="tx2">
                    <a:lumMod val="50000"/>
                  </a:schemeClr>
                </a:solidFill>
              </a:rPr>
              <a:t>Provide details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on who will do the work and 	milestones towards final results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Any Other </a:t>
            </a:r>
            <a:r>
              <a:rPr lang="en-US" sz="4000" b="1" dirty="0">
                <a:latin typeface="+mj-lt"/>
                <a:ea typeface="+mj-ea"/>
                <a:cs typeface="+mj-cs"/>
              </a:rPr>
              <a:t>I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nformation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1038" y="1463675"/>
            <a:ext cx="7772400" cy="1203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is particular to the analysis/result in question but does not fall under any of the template categories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plots are requested preliminary?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" y="838200"/>
            <a:ext cx="8915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the plots as preview so people know what to look for…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 proposed plot, give the link to the plot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</a:t>
            </a:r>
            <a:r>
              <a:rPr lang="en-US" sz="3200" i="1" dirty="0"/>
              <a:t> </a:t>
            </a:r>
            <a:r>
              <a:rPr lang="en-US" sz="3200" i="1" dirty="0" smtClean="0"/>
              <a:t>database</a:t>
            </a:r>
          </a:p>
          <a:p>
            <a:pPr lvl="0">
              <a:spcBef>
                <a:spcPct val="20000"/>
              </a:spcBef>
            </a:pPr>
            <a:endParaRPr lang="en-US" sz="3200" i="1" dirty="0"/>
          </a:p>
          <a:p>
            <a:pPr lvl="0">
              <a:spcBef>
                <a:spcPct val="20000"/>
              </a:spcBef>
            </a:pPr>
            <a:r>
              <a:rPr lang="en-US" sz="3200" i="1" dirty="0" smtClean="0"/>
              <a:t>(https</a:t>
            </a:r>
            <a:r>
              <a:rPr lang="en-US" sz="3200" i="1" dirty="0"/>
              <a:t>://</a:t>
            </a:r>
            <a:r>
              <a:rPr lang="en-US" sz="3200" i="1" dirty="0" smtClean="0"/>
              <a:t>www.phenix.bnl.gov/WWW/plots/find_plots.php)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10" charset="-128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This is an important new step! Ensures availability of plots for future PHENIX talks &amp; utilizes database tools for convener approval.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The DB plot can be updated after the plenary session by replacing the plot.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We will not approve results as preliminary without this!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B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asic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Information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838200"/>
            <a:ext cx="8686800" cy="5334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provenance (i.e. reconstruction tag)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-- if data pass at non-RCF location (e.g. CCJ), must     	be re-checked with tagged code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nalysis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 location in CVS (required)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analysis cuts used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-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B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asic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Information &amp; Provenance, part 2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914400"/>
            <a:ext cx="8458200" cy="51054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list 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recalibrators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used in this analysis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Were any of these not in 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MasterRecalibrator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 in CVS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Recalibrator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observable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914400"/>
            <a:ext cx="8534400" cy="52578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hat observable is analyzed?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hat will be plotted?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hat’s new about this result?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hat is the question that this new result will answer?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Issues (~2 slides)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838200"/>
            <a:ext cx="8534400" cy="54102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were the main issues in the analysis?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What concerns were raised in PWG meetings?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ＭＳ Ｐゴシック" pitchFamily="-110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was the resolution for these issues?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 number / figure in AN with the details…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 to Previous </a:t>
            </a:r>
            <a:r>
              <a:rPr lang="en-US" sz="4000" b="1" dirty="0">
                <a:latin typeface="+mj-lt"/>
                <a:ea typeface="+mj-ea"/>
                <a:cs typeface="+mj-cs"/>
              </a:rPr>
              <a:t>A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nalyses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838200"/>
            <a:ext cx="8839200" cy="51816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there previous results for the same observable?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Provide link to Analysis Note,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arXiv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paper, plot DB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there previous results for a related observable?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e.g. charged vs. neutral hadrons?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        or HBT vs. imaging?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there any non-PHENIX results for 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observable?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 Also provide link to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arXiv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paper or talk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 of New &amp; Old PHENIX Results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914400"/>
            <a:ext cx="8382000" cy="51816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plot(s) of this comparison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ummarize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how good/bad the agreement is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xplain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any disagreement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why the collaboration should believe the new 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F78D-1375-4998-A0BD-DBDFA278484C}" type="datetime1">
              <a:rPr lang="en-US" smtClean="0"/>
              <a:t>1/2/2013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C03A-3D85-4F03-A54E-5815B089E74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lots Requested for PHENI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X Preliminary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1038" y="1295400"/>
            <a:ext cx="7772400" cy="895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-110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SURE to LABEL and explain what is plotted!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-110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(could be several slides)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456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nagle</dc:creator>
  <cp:lastModifiedBy>nagle</cp:lastModifiedBy>
  <cp:revision>2</cp:revision>
  <dcterms:created xsi:type="dcterms:W3CDTF">2013-01-02T21:02:23Z</dcterms:created>
  <dcterms:modified xsi:type="dcterms:W3CDTF">2013-01-02T21:45:28Z</dcterms:modified>
</cp:coreProperties>
</file>