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58" r:id="rId5"/>
    <p:sldId id="325" r:id="rId6"/>
    <p:sldId id="257" r:id="rId7"/>
    <p:sldId id="327" r:id="rId8"/>
    <p:sldId id="266" r:id="rId9"/>
    <p:sldId id="32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0616A-9F66-4D80-8884-9E8E31EC60A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3BFF30-4DAB-4E97-A227-A381593454ED}">
      <dgm:prSet phldrT="[Text]"/>
      <dgm:spPr/>
      <dgm:t>
        <a:bodyPr/>
        <a:lstStyle/>
        <a:p>
          <a:r>
            <a:rPr lang="en-GB" dirty="0"/>
            <a:t>Cameras on please</a:t>
          </a:r>
        </a:p>
      </dgm:t>
    </dgm:pt>
    <dgm:pt modelId="{4ACE3A2C-4F74-4684-9421-5D4530047D23}" type="parTrans" cxnId="{8AEEAD83-AC1D-4850-8BC0-205B3845AD7F}">
      <dgm:prSet/>
      <dgm:spPr/>
      <dgm:t>
        <a:bodyPr/>
        <a:lstStyle/>
        <a:p>
          <a:endParaRPr lang="en-GB"/>
        </a:p>
      </dgm:t>
    </dgm:pt>
    <dgm:pt modelId="{EC0E0F20-1938-4874-9034-54F5BF369A85}" type="sibTrans" cxnId="{8AEEAD83-AC1D-4850-8BC0-205B3845AD7F}">
      <dgm:prSet/>
      <dgm:spPr/>
      <dgm:t>
        <a:bodyPr/>
        <a:lstStyle/>
        <a:p>
          <a:endParaRPr lang="en-GB"/>
        </a:p>
      </dgm:t>
    </dgm:pt>
    <dgm:pt modelId="{1E877AF8-4B99-4575-8C9A-DF39EEA5DE4F}">
      <dgm:prSet phldrT="[Text]"/>
      <dgm:spPr/>
      <dgm:t>
        <a:bodyPr/>
        <a:lstStyle/>
        <a:p>
          <a:r>
            <a:rPr lang="en-GB" dirty="0"/>
            <a:t>Chat</a:t>
          </a:r>
        </a:p>
      </dgm:t>
    </dgm:pt>
    <dgm:pt modelId="{8E33D609-93F4-4D08-962B-9D520E7C87EE}" type="parTrans" cxnId="{0BCED289-3D45-42A9-9797-969AB71D8DC8}">
      <dgm:prSet/>
      <dgm:spPr/>
      <dgm:t>
        <a:bodyPr/>
        <a:lstStyle/>
        <a:p>
          <a:endParaRPr lang="en-GB"/>
        </a:p>
      </dgm:t>
    </dgm:pt>
    <dgm:pt modelId="{F3CC22C5-E932-4111-81F9-C83886AEF11B}" type="sibTrans" cxnId="{0BCED289-3D45-42A9-9797-969AB71D8DC8}">
      <dgm:prSet/>
      <dgm:spPr/>
      <dgm:t>
        <a:bodyPr/>
        <a:lstStyle/>
        <a:p>
          <a:endParaRPr lang="en-GB"/>
        </a:p>
      </dgm:t>
    </dgm:pt>
    <dgm:pt modelId="{42C0954A-C3C3-4938-9505-DB4912BD243E}">
      <dgm:prSet phldrT="[Text]"/>
      <dgm:spPr/>
      <dgm:t>
        <a:bodyPr/>
        <a:lstStyle/>
        <a:p>
          <a:r>
            <a:rPr lang="en-GB" dirty="0"/>
            <a:t>Reactions</a:t>
          </a:r>
        </a:p>
      </dgm:t>
    </dgm:pt>
    <dgm:pt modelId="{87C8F68C-AD88-44DA-A500-D87223F8471E}" type="parTrans" cxnId="{DDA90078-D6A6-4294-933D-1AA0D3256C81}">
      <dgm:prSet/>
      <dgm:spPr/>
      <dgm:t>
        <a:bodyPr/>
        <a:lstStyle/>
        <a:p>
          <a:endParaRPr lang="en-GB"/>
        </a:p>
      </dgm:t>
    </dgm:pt>
    <dgm:pt modelId="{DB312BE8-C9F7-4AE3-9405-D95166E4BC02}" type="sibTrans" cxnId="{DDA90078-D6A6-4294-933D-1AA0D3256C81}">
      <dgm:prSet/>
      <dgm:spPr/>
      <dgm:t>
        <a:bodyPr/>
        <a:lstStyle/>
        <a:p>
          <a:endParaRPr lang="en-GB"/>
        </a:p>
      </dgm:t>
    </dgm:pt>
    <dgm:pt modelId="{56B15EF0-EEC6-4946-93C4-41B373A6BDAC}" type="pres">
      <dgm:prSet presAssocID="{DB00616A-9F66-4D80-8884-9E8E31EC60A3}" presName="Name0" presStyleCnt="0">
        <dgm:presLayoutVars>
          <dgm:chMax/>
          <dgm:chPref/>
          <dgm:dir/>
        </dgm:presLayoutVars>
      </dgm:prSet>
      <dgm:spPr/>
    </dgm:pt>
    <dgm:pt modelId="{E8FB1B86-F027-451E-A2B6-DFAB6E1488E6}" type="pres">
      <dgm:prSet presAssocID="{5D3BFF30-4DAB-4E97-A227-A381593454ED}" presName="composite" presStyleCnt="0">
        <dgm:presLayoutVars>
          <dgm:chMax val="1"/>
          <dgm:chPref val="1"/>
        </dgm:presLayoutVars>
      </dgm:prSet>
      <dgm:spPr/>
    </dgm:pt>
    <dgm:pt modelId="{5674DD0B-11F1-4DAB-953E-8138DBAFAD5B}" type="pres">
      <dgm:prSet presAssocID="{5D3BFF30-4DAB-4E97-A227-A381593454ED}" presName="Accent" presStyleLbl="trAlignAcc1" presStyleIdx="0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BA14FC69-B8CD-4748-BB22-AECDC92B1807}" type="pres">
      <dgm:prSet presAssocID="{5D3BFF30-4DAB-4E97-A227-A381593454ED}" presName="Image" presStyleLbl="alignImgPlace1" presStyleIdx="0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 with solid fill"/>
        </a:ext>
      </dgm:extLst>
    </dgm:pt>
    <dgm:pt modelId="{0D58FCBC-91B8-4933-BAD8-58A729CE0A7D}" type="pres">
      <dgm:prSet presAssocID="{5D3BFF30-4DAB-4E97-A227-A381593454ED}" presName="ChildComposite" presStyleCnt="0"/>
      <dgm:spPr/>
    </dgm:pt>
    <dgm:pt modelId="{D323EBAC-11C3-45B8-8390-ADA426B3CD88}" type="pres">
      <dgm:prSet presAssocID="{5D3BFF30-4DAB-4E97-A227-A381593454E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7110DB0-E2F8-4135-903F-7ABC6C6FF809}" type="pres">
      <dgm:prSet presAssocID="{5D3BFF30-4DAB-4E97-A227-A381593454ED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8649F2FF-7CDD-4E40-AA0C-A5FF8F01A4C8}" type="pres">
      <dgm:prSet presAssocID="{EC0E0F20-1938-4874-9034-54F5BF369A85}" presName="sibTrans" presStyleCnt="0"/>
      <dgm:spPr/>
    </dgm:pt>
    <dgm:pt modelId="{8314D580-E701-47B8-AF77-2E57D3501D98}" type="pres">
      <dgm:prSet presAssocID="{1E877AF8-4B99-4575-8C9A-DF39EEA5DE4F}" presName="composite" presStyleCnt="0">
        <dgm:presLayoutVars>
          <dgm:chMax val="1"/>
          <dgm:chPref val="1"/>
        </dgm:presLayoutVars>
      </dgm:prSet>
      <dgm:spPr/>
    </dgm:pt>
    <dgm:pt modelId="{D369A93F-D9B6-43EF-BB48-4996445AC981}" type="pres">
      <dgm:prSet presAssocID="{1E877AF8-4B99-4575-8C9A-DF39EEA5DE4F}" presName="Accent" presStyleLbl="trAlignAcc1" presStyleIdx="1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75F7141E-EBF8-49D4-9AF5-312F9781444C}" type="pres">
      <dgm:prSet presAssocID="{1E877AF8-4B99-4575-8C9A-DF39EEA5DE4F}" presName="Image" presStyleLbl="alignImgPlace1" presStyleIdx="1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141FE84B-F944-4304-AD11-8CAB3D962CAE}" type="pres">
      <dgm:prSet presAssocID="{1E877AF8-4B99-4575-8C9A-DF39EEA5DE4F}" presName="ChildComposite" presStyleCnt="0"/>
      <dgm:spPr/>
    </dgm:pt>
    <dgm:pt modelId="{21BE5D36-926C-4B93-B60F-7E9403517A65}" type="pres">
      <dgm:prSet presAssocID="{1E877AF8-4B99-4575-8C9A-DF39EEA5DE4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A285C2-E2F2-4248-958E-8305CDD57CF3}" type="pres">
      <dgm:prSet presAssocID="{1E877AF8-4B99-4575-8C9A-DF39EEA5DE4F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290C6486-3FB1-44D4-914C-7012BA3135D8}" type="pres">
      <dgm:prSet presAssocID="{F3CC22C5-E932-4111-81F9-C83886AEF11B}" presName="sibTrans" presStyleCnt="0"/>
      <dgm:spPr/>
    </dgm:pt>
    <dgm:pt modelId="{C4430420-56A2-4C71-822D-343F8DB01070}" type="pres">
      <dgm:prSet presAssocID="{42C0954A-C3C3-4938-9505-DB4912BD243E}" presName="composite" presStyleCnt="0">
        <dgm:presLayoutVars>
          <dgm:chMax val="1"/>
          <dgm:chPref val="1"/>
        </dgm:presLayoutVars>
      </dgm:prSet>
      <dgm:spPr/>
    </dgm:pt>
    <dgm:pt modelId="{12C6F79C-4508-4548-913A-D89769878EC1}" type="pres">
      <dgm:prSet presAssocID="{42C0954A-C3C3-4938-9505-DB4912BD243E}" presName="Accent" presStyleLbl="trAlignAcc1" presStyleIdx="2" presStyleCnt="3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8CCEA58F-8E8E-4E77-804E-81BE7EE438E9}" type="pres">
      <dgm:prSet presAssocID="{42C0954A-C3C3-4938-9505-DB4912BD243E}" presName="Image" presStyleLbl="alignImgPlace1" presStyleIdx="2" presStyleCnt="3" custScaleX="8493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" r="-1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90AF6A13-CEE2-4F3C-8A90-194ED36FF0D4}" type="pres">
      <dgm:prSet presAssocID="{42C0954A-C3C3-4938-9505-DB4912BD243E}" presName="ChildComposite" presStyleCnt="0"/>
      <dgm:spPr/>
    </dgm:pt>
    <dgm:pt modelId="{042CDE4A-D85C-4DC2-BFE7-133B6B68C919}" type="pres">
      <dgm:prSet presAssocID="{42C0954A-C3C3-4938-9505-DB4912BD243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2EFC99-1F8A-415A-BC37-4CF24112126E}" type="pres">
      <dgm:prSet presAssocID="{42C0954A-C3C3-4938-9505-DB4912BD243E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0A41A-BDC2-4ABA-8D81-17AE98FA3A34}" type="presOf" srcId="{42C0954A-C3C3-4938-9505-DB4912BD243E}" destId="{FB2EFC99-1F8A-415A-BC37-4CF24112126E}" srcOrd="0" destOrd="0" presId="urn:microsoft.com/office/officeart/2008/layout/CaptionedPictures"/>
    <dgm:cxn modelId="{0DB4A05D-3E9C-4847-96E5-9BC216A7D269}" type="presOf" srcId="{5D3BFF30-4DAB-4E97-A227-A381593454ED}" destId="{A7110DB0-E2F8-4135-903F-7ABC6C6FF809}" srcOrd="0" destOrd="0" presId="urn:microsoft.com/office/officeart/2008/layout/CaptionedPictures"/>
    <dgm:cxn modelId="{DDA90078-D6A6-4294-933D-1AA0D3256C81}" srcId="{DB00616A-9F66-4D80-8884-9E8E31EC60A3}" destId="{42C0954A-C3C3-4938-9505-DB4912BD243E}" srcOrd="2" destOrd="0" parTransId="{87C8F68C-AD88-44DA-A500-D87223F8471E}" sibTransId="{DB312BE8-C9F7-4AE3-9405-D95166E4BC02}"/>
    <dgm:cxn modelId="{8AEEAD83-AC1D-4850-8BC0-205B3845AD7F}" srcId="{DB00616A-9F66-4D80-8884-9E8E31EC60A3}" destId="{5D3BFF30-4DAB-4E97-A227-A381593454ED}" srcOrd="0" destOrd="0" parTransId="{4ACE3A2C-4F74-4684-9421-5D4530047D23}" sibTransId="{EC0E0F20-1938-4874-9034-54F5BF369A85}"/>
    <dgm:cxn modelId="{0BCED289-3D45-42A9-9797-969AB71D8DC8}" srcId="{DB00616A-9F66-4D80-8884-9E8E31EC60A3}" destId="{1E877AF8-4B99-4575-8C9A-DF39EEA5DE4F}" srcOrd="1" destOrd="0" parTransId="{8E33D609-93F4-4D08-962B-9D520E7C87EE}" sibTransId="{F3CC22C5-E932-4111-81F9-C83886AEF11B}"/>
    <dgm:cxn modelId="{FF718EB7-F414-45CD-9F51-B9042B262865}" type="presOf" srcId="{1E877AF8-4B99-4575-8C9A-DF39EEA5DE4F}" destId="{6DA285C2-E2F2-4248-958E-8305CDD57CF3}" srcOrd="0" destOrd="0" presId="urn:microsoft.com/office/officeart/2008/layout/CaptionedPictures"/>
    <dgm:cxn modelId="{D0CB68EC-D148-4FA8-9CD8-FBE60DF25D49}" type="presOf" srcId="{DB00616A-9F66-4D80-8884-9E8E31EC60A3}" destId="{56B15EF0-EEC6-4946-93C4-41B373A6BDAC}" srcOrd="0" destOrd="0" presId="urn:microsoft.com/office/officeart/2008/layout/CaptionedPictures"/>
    <dgm:cxn modelId="{5C395F28-2196-4685-87BC-6837F5D19280}" type="presParOf" srcId="{56B15EF0-EEC6-4946-93C4-41B373A6BDAC}" destId="{E8FB1B86-F027-451E-A2B6-DFAB6E1488E6}" srcOrd="0" destOrd="0" presId="urn:microsoft.com/office/officeart/2008/layout/CaptionedPictures"/>
    <dgm:cxn modelId="{08FCC47C-C443-4083-AB7B-F93B6737DCB3}" type="presParOf" srcId="{E8FB1B86-F027-451E-A2B6-DFAB6E1488E6}" destId="{5674DD0B-11F1-4DAB-953E-8138DBAFAD5B}" srcOrd="0" destOrd="0" presId="urn:microsoft.com/office/officeart/2008/layout/CaptionedPictures"/>
    <dgm:cxn modelId="{FEBF58F4-843A-4FFE-9F93-F703E943BC5F}" type="presParOf" srcId="{E8FB1B86-F027-451E-A2B6-DFAB6E1488E6}" destId="{BA14FC69-B8CD-4748-BB22-AECDC92B1807}" srcOrd="1" destOrd="0" presId="urn:microsoft.com/office/officeart/2008/layout/CaptionedPictures"/>
    <dgm:cxn modelId="{5DBE619B-D0C2-4219-A206-13A5089894C5}" type="presParOf" srcId="{E8FB1B86-F027-451E-A2B6-DFAB6E1488E6}" destId="{0D58FCBC-91B8-4933-BAD8-58A729CE0A7D}" srcOrd="2" destOrd="0" presId="urn:microsoft.com/office/officeart/2008/layout/CaptionedPictures"/>
    <dgm:cxn modelId="{375FABCA-D781-4E78-B40D-1E46374E07A8}" type="presParOf" srcId="{0D58FCBC-91B8-4933-BAD8-58A729CE0A7D}" destId="{D323EBAC-11C3-45B8-8390-ADA426B3CD88}" srcOrd="0" destOrd="0" presId="urn:microsoft.com/office/officeart/2008/layout/CaptionedPictures"/>
    <dgm:cxn modelId="{E07078F5-31A4-4CC9-B31B-3BCA2DFC3FA7}" type="presParOf" srcId="{0D58FCBC-91B8-4933-BAD8-58A729CE0A7D}" destId="{A7110DB0-E2F8-4135-903F-7ABC6C6FF809}" srcOrd="1" destOrd="0" presId="urn:microsoft.com/office/officeart/2008/layout/CaptionedPictures"/>
    <dgm:cxn modelId="{443A79B8-666D-4841-A970-D3DA2B61B9C3}" type="presParOf" srcId="{56B15EF0-EEC6-4946-93C4-41B373A6BDAC}" destId="{8649F2FF-7CDD-4E40-AA0C-A5FF8F01A4C8}" srcOrd="1" destOrd="0" presId="urn:microsoft.com/office/officeart/2008/layout/CaptionedPictures"/>
    <dgm:cxn modelId="{3561FFC8-CDD5-41C3-86ED-16559D8DFE90}" type="presParOf" srcId="{56B15EF0-EEC6-4946-93C4-41B373A6BDAC}" destId="{8314D580-E701-47B8-AF77-2E57D3501D98}" srcOrd="2" destOrd="0" presId="urn:microsoft.com/office/officeart/2008/layout/CaptionedPictures"/>
    <dgm:cxn modelId="{49669DA9-1F5E-448C-A01E-F023FB700F23}" type="presParOf" srcId="{8314D580-E701-47B8-AF77-2E57D3501D98}" destId="{D369A93F-D9B6-43EF-BB48-4996445AC981}" srcOrd="0" destOrd="0" presId="urn:microsoft.com/office/officeart/2008/layout/CaptionedPictures"/>
    <dgm:cxn modelId="{6238A1E7-2065-4E2D-8273-982152753CA4}" type="presParOf" srcId="{8314D580-E701-47B8-AF77-2E57D3501D98}" destId="{75F7141E-EBF8-49D4-9AF5-312F9781444C}" srcOrd="1" destOrd="0" presId="urn:microsoft.com/office/officeart/2008/layout/CaptionedPictures"/>
    <dgm:cxn modelId="{8F2B6A06-E463-42F1-A71B-2E4FD7C1A5CB}" type="presParOf" srcId="{8314D580-E701-47B8-AF77-2E57D3501D98}" destId="{141FE84B-F944-4304-AD11-8CAB3D962CAE}" srcOrd="2" destOrd="0" presId="urn:microsoft.com/office/officeart/2008/layout/CaptionedPictures"/>
    <dgm:cxn modelId="{243A3016-EA64-4625-BE63-77BCF7A73056}" type="presParOf" srcId="{141FE84B-F944-4304-AD11-8CAB3D962CAE}" destId="{21BE5D36-926C-4B93-B60F-7E9403517A65}" srcOrd="0" destOrd="0" presId="urn:microsoft.com/office/officeart/2008/layout/CaptionedPictures"/>
    <dgm:cxn modelId="{130FE9CC-ADA1-4926-B90A-25E4A39BB616}" type="presParOf" srcId="{141FE84B-F944-4304-AD11-8CAB3D962CAE}" destId="{6DA285C2-E2F2-4248-958E-8305CDD57CF3}" srcOrd="1" destOrd="0" presId="urn:microsoft.com/office/officeart/2008/layout/CaptionedPictures"/>
    <dgm:cxn modelId="{EFB735FB-216F-4D9A-B67F-1EF289688004}" type="presParOf" srcId="{56B15EF0-EEC6-4946-93C4-41B373A6BDAC}" destId="{290C6486-3FB1-44D4-914C-7012BA3135D8}" srcOrd="3" destOrd="0" presId="urn:microsoft.com/office/officeart/2008/layout/CaptionedPictures"/>
    <dgm:cxn modelId="{D8878F46-FEE4-4CBC-BF7C-E5D4BE442DF6}" type="presParOf" srcId="{56B15EF0-EEC6-4946-93C4-41B373A6BDAC}" destId="{C4430420-56A2-4C71-822D-343F8DB01070}" srcOrd="4" destOrd="0" presId="urn:microsoft.com/office/officeart/2008/layout/CaptionedPictures"/>
    <dgm:cxn modelId="{7A15903E-E593-44E7-BB8E-D84A2227AE78}" type="presParOf" srcId="{C4430420-56A2-4C71-822D-343F8DB01070}" destId="{12C6F79C-4508-4548-913A-D89769878EC1}" srcOrd="0" destOrd="0" presId="urn:microsoft.com/office/officeart/2008/layout/CaptionedPictures"/>
    <dgm:cxn modelId="{72C8CD90-E30D-4D6A-9933-A0250A2E48C2}" type="presParOf" srcId="{C4430420-56A2-4C71-822D-343F8DB01070}" destId="{8CCEA58F-8E8E-4E77-804E-81BE7EE438E9}" srcOrd="1" destOrd="0" presId="urn:microsoft.com/office/officeart/2008/layout/CaptionedPictures"/>
    <dgm:cxn modelId="{3DE3CC4A-E158-4322-A9F5-C906FB90A7CC}" type="presParOf" srcId="{C4430420-56A2-4C71-822D-343F8DB01070}" destId="{90AF6A13-CEE2-4F3C-8A90-194ED36FF0D4}" srcOrd="2" destOrd="0" presId="urn:microsoft.com/office/officeart/2008/layout/CaptionedPictures"/>
    <dgm:cxn modelId="{C77D3333-26CF-437B-9400-C49ED6977A67}" type="presParOf" srcId="{90AF6A13-CEE2-4F3C-8A90-194ED36FF0D4}" destId="{042CDE4A-D85C-4DC2-BFE7-133B6B68C919}" srcOrd="0" destOrd="0" presId="urn:microsoft.com/office/officeart/2008/layout/CaptionedPictures"/>
    <dgm:cxn modelId="{A7BFE4D0-327D-4D66-B5D7-13B1355EEBDE}" type="presParOf" srcId="{90AF6A13-CEE2-4F3C-8A90-194ED36FF0D4}" destId="{FB2EFC99-1F8A-415A-BC37-4CF24112126E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AB3EA-7309-4DCE-91D9-70D8ED6EB1BD}" type="doc">
      <dgm:prSet loTypeId="urn:microsoft.com/office/officeart/2005/8/layout/pList1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1089E1CF-F177-4570-8B1B-1DD6CE17F369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Participate in a way that’s good for you</a:t>
          </a:r>
        </a:p>
      </dgm:t>
    </dgm:pt>
    <dgm:pt modelId="{E5838212-FF36-4BF5-8243-87F4122F23C1}" type="parTrans" cxnId="{8EF0683A-9364-4C56-9C1D-5940AD73F073}">
      <dgm:prSet/>
      <dgm:spPr/>
      <dgm:t>
        <a:bodyPr/>
        <a:lstStyle/>
        <a:p>
          <a:endParaRPr lang="en-GB"/>
        </a:p>
      </dgm:t>
    </dgm:pt>
    <dgm:pt modelId="{6F339361-4853-4295-B6D0-D9F780A44CC2}" type="sibTrans" cxnId="{8EF0683A-9364-4C56-9C1D-5940AD73F073}">
      <dgm:prSet/>
      <dgm:spPr/>
      <dgm:t>
        <a:bodyPr/>
        <a:lstStyle/>
        <a:p>
          <a:endParaRPr lang="en-GB"/>
        </a:p>
      </dgm:t>
    </dgm:pt>
    <dgm:pt modelId="{3C3ED4E7-0091-4297-9D90-BF3DC39CED8E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Stay muted unless you’re speaking</a:t>
          </a:r>
        </a:p>
      </dgm:t>
    </dgm:pt>
    <dgm:pt modelId="{109EDE92-C433-4359-ABB7-A3E0E87A6B5E}" type="parTrans" cxnId="{327AF5AB-AE84-42ED-AC29-9376A8CFC8D4}">
      <dgm:prSet/>
      <dgm:spPr/>
      <dgm:t>
        <a:bodyPr/>
        <a:lstStyle/>
        <a:p>
          <a:endParaRPr lang="en-GB"/>
        </a:p>
      </dgm:t>
    </dgm:pt>
    <dgm:pt modelId="{FFF7FD22-57A7-4179-AC78-CD82F1056A2C}" type="sibTrans" cxnId="{327AF5AB-AE84-42ED-AC29-9376A8CFC8D4}">
      <dgm:prSet/>
      <dgm:spPr/>
      <dgm:t>
        <a:bodyPr/>
        <a:lstStyle/>
        <a:p>
          <a:endParaRPr lang="en-GB"/>
        </a:p>
      </dgm:t>
    </dgm:pt>
    <dgm:pt modelId="{311417AB-22EB-48B6-94A0-20497415012D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If there’s a knock at the door, child crying, dog barking… don’t worry about it!</a:t>
          </a:r>
        </a:p>
      </dgm:t>
    </dgm:pt>
    <dgm:pt modelId="{B12ACD91-E81A-44E8-8B6F-96E5E4C0344A}" type="parTrans" cxnId="{A0DBDFF5-E40E-43CF-908C-7937D8B70B1D}">
      <dgm:prSet/>
      <dgm:spPr/>
      <dgm:t>
        <a:bodyPr/>
        <a:lstStyle/>
        <a:p>
          <a:endParaRPr lang="en-GB"/>
        </a:p>
      </dgm:t>
    </dgm:pt>
    <dgm:pt modelId="{1FC38B63-F03C-4CBA-8678-2007D301DACB}" type="sibTrans" cxnId="{A0DBDFF5-E40E-43CF-908C-7937D8B70B1D}">
      <dgm:prSet/>
      <dgm:spPr/>
      <dgm:t>
        <a:bodyPr/>
        <a:lstStyle/>
        <a:p>
          <a:endParaRPr lang="en-GB"/>
        </a:p>
      </dgm:t>
    </dgm:pt>
    <dgm:pt modelId="{6FC79D43-113C-4EF7-B23E-C10F0D3A0B2F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Enjoy!</a:t>
          </a:r>
        </a:p>
      </dgm:t>
    </dgm:pt>
    <dgm:pt modelId="{3697A54F-A385-4963-B146-1D9CCC2CE5F9}" type="parTrans" cxnId="{46040643-4A02-4A29-839C-873EB08532D7}">
      <dgm:prSet/>
      <dgm:spPr/>
      <dgm:t>
        <a:bodyPr/>
        <a:lstStyle/>
        <a:p>
          <a:endParaRPr lang="en-GB"/>
        </a:p>
      </dgm:t>
    </dgm:pt>
    <dgm:pt modelId="{3835AB43-3E22-4C5E-BB18-FAA2AA0F1A99}" type="sibTrans" cxnId="{46040643-4A02-4A29-839C-873EB08532D7}">
      <dgm:prSet/>
      <dgm:spPr>
        <a:ln>
          <a:noFill/>
        </a:ln>
      </dgm:spPr>
      <dgm:t>
        <a:bodyPr/>
        <a:lstStyle/>
        <a:p>
          <a:endParaRPr lang="en-GB"/>
        </a:p>
      </dgm:t>
    </dgm:pt>
    <dgm:pt modelId="{76B125D9-C1D0-420D-926F-233DDF0733B5}">
      <dgm:prSet phldrT="[Text]"/>
      <dgm:spPr>
        <a:noFill/>
        <a:ln>
          <a:noFill/>
        </a:ln>
      </dgm:spPr>
      <dgm:t>
        <a:bodyPr/>
        <a:lstStyle/>
        <a:p>
          <a:r>
            <a:rPr lang="en-GB" dirty="0"/>
            <a:t>Ask questions whenever you like</a:t>
          </a:r>
        </a:p>
      </dgm:t>
    </dgm:pt>
    <dgm:pt modelId="{ADC99333-A1D9-401E-8469-B0A4EF436B83}" type="sibTrans" cxnId="{C0785CAE-A2A2-42EA-AB9A-0C039A9B2579}">
      <dgm:prSet/>
      <dgm:spPr/>
      <dgm:t>
        <a:bodyPr/>
        <a:lstStyle/>
        <a:p>
          <a:endParaRPr lang="en-GB"/>
        </a:p>
      </dgm:t>
    </dgm:pt>
    <dgm:pt modelId="{C6D8B2B3-0A9F-423C-81EE-7FCA85B77742}" type="parTrans" cxnId="{C0785CAE-A2A2-42EA-AB9A-0C039A9B2579}">
      <dgm:prSet/>
      <dgm:spPr/>
      <dgm:t>
        <a:bodyPr/>
        <a:lstStyle/>
        <a:p>
          <a:endParaRPr lang="en-GB"/>
        </a:p>
      </dgm:t>
    </dgm:pt>
    <dgm:pt modelId="{3BB69DB0-41EE-4D17-9E90-DCE5DCFE84D8}" type="pres">
      <dgm:prSet presAssocID="{F42AB3EA-7309-4DCE-91D9-70D8ED6EB1BD}" presName="Name0" presStyleCnt="0">
        <dgm:presLayoutVars>
          <dgm:dir/>
          <dgm:resizeHandles val="exact"/>
        </dgm:presLayoutVars>
      </dgm:prSet>
      <dgm:spPr/>
    </dgm:pt>
    <dgm:pt modelId="{D769676C-F1A4-4F41-8B7D-F263F9FB9435}" type="pres">
      <dgm:prSet presAssocID="{1089E1CF-F177-4570-8B1B-1DD6CE17F369}" presName="compNode" presStyleCnt="0"/>
      <dgm:spPr/>
    </dgm:pt>
    <dgm:pt modelId="{8986791C-34C7-42E9-9DCE-BA89C4A9D94B}" type="pres">
      <dgm:prSet presAssocID="{1089E1CF-F177-4570-8B1B-1DD6CE17F369}" presName="pictRect" presStyleLbl="node1" presStyleIdx="0" presStyleCnt="5" custScaleX="69802" custScaleY="101310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FC05E965-2D9F-4BFC-B02B-D254BACE88F8}" type="pres">
      <dgm:prSet presAssocID="{1089E1CF-F177-4570-8B1B-1DD6CE17F369}" presName="textRect" presStyleLbl="revTx" presStyleIdx="0" presStyleCnt="5">
        <dgm:presLayoutVars>
          <dgm:bulletEnabled val="1"/>
        </dgm:presLayoutVars>
      </dgm:prSet>
      <dgm:spPr/>
    </dgm:pt>
    <dgm:pt modelId="{98A3B483-BA3D-4084-8D34-029F015A2A37}" type="pres">
      <dgm:prSet presAssocID="{6F339361-4853-4295-B6D0-D9F780A44CC2}" presName="sibTrans" presStyleLbl="sibTrans2D1" presStyleIdx="0" presStyleCnt="0"/>
      <dgm:spPr/>
    </dgm:pt>
    <dgm:pt modelId="{266D4F2B-AA93-4990-AD3C-19EEF948E11C}" type="pres">
      <dgm:prSet presAssocID="{3C3ED4E7-0091-4297-9D90-BF3DC39CED8E}" presName="compNode" presStyleCnt="0"/>
      <dgm:spPr/>
    </dgm:pt>
    <dgm:pt modelId="{389C183A-ECFA-462D-A7B0-D70CA6A760DA}" type="pres">
      <dgm:prSet presAssocID="{3C3ED4E7-0091-4297-9D90-BF3DC39CED8E}" presName="pictRect" presStyleLbl="node1" presStyleIdx="1" presStyleCnt="5" custScaleX="69802" custScaleY="101310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6287" t="6287" r="6287" b="6287"/>
          </a:stretch>
        </a:blipFill>
        <a:ln>
          <a:noFill/>
        </a:ln>
      </dgm:spPr>
    </dgm:pt>
    <dgm:pt modelId="{31BA6457-64E7-4B15-AA98-3A131D4BCED9}" type="pres">
      <dgm:prSet presAssocID="{3C3ED4E7-0091-4297-9D90-BF3DC39CED8E}" presName="textRect" presStyleLbl="revTx" presStyleIdx="1" presStyleCnt="5">
        <dgm:presLayoutVars>
          <dgm:bulletEnabled val="1"/>
        </dgm:presLayoutVars>
      </dgm:prSet>
      <dgm:spPr/>
    </dgm:pt>
    <dgm:pt modelId="{4F06A755-F6AF-401F-8C07-A0E3AE97CEA6}" type="pres">
      <dgm:prSet presAssocID="{FFF7FD22-57A7-4179-AC78-CD82F1056A2C}" presName="sibTrans" presStyleLbl="sibTrans2D1" presStyleIdx="0" presStyleCnt="0"/>
      <dgm:spPr/>
    </dgm:pt>
    <dgm:pt modelId="{C1D80E11-485D-4E15-9A35-D215483C876D}" type="pres">
      <dgm:prSet presAssocID="{76B125D9-C1D0-420D-926F-233DDF0733B5}" presName="compNode" presStyleCnt="0"/>
      <dgm:spPr/>
    </dgm:pt>
    <dgm:pt modelId="{2A150954-5F55-4F85-80A2-EC155350425A}" type="pres">
      <dgm:prSet presAssocID="{76B125D9-C1D0-420D-926F-233DDF0733B5}" presName="pictRect" presStyleLbl="node1" presStyleIdx="2" presStyleCnt="5" custScaleX="69802" custScaleY="101310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89980DD7-F40B-4448-BA7A-7EE319CB44B0}" type="pres">
      <dgm:prSet presAssocID="{76B125D9-C1D0-420D-926F-233DDF0733B5}" presName="textRect" presStyleLbl="revTx" presStyleIdx="2" presStyleCnt="5">
        <dgm:presLayoutVars>
          <dgm:bulletEnabled val="1"/>
        </dgm:presLayoutVars>
      </dgm:prSet>
      <dgm:spPr/>
    </dgm:pt>
    <dgm:pt modelId="{295471E7-9477-4C3B-93DD-6949A1CC4269}" type="pres">
      <dgm:prSet presAssocID="{ADC99333-A1D9-401E-8469-B0A4EF436B83}" presName="sibTrans" presStyleLbl="sibTrans2D1" presStyleIdx="0" presStyleCnt="0"/>
      <dgm:spPr/>
    </dgm:pt>
    <dgm:pt modelId="{90F6CAFE-C9AE-4B78-9606-9DEED41F4E82}" type="pres">
      <dgm:prSet presAssocID="{311417AB-22EB-48B6-94A0-20497415012D}" presName="compNode" presStyleCnt="0"/>
      <dgm:spPr/>
    </dgm:pt>
    <dgm:pt modelId="{B8E1E5C5-0F3E-4DDC-B947-CF78C6A1C77D}" type="pres">
      <dgm:prSet presAssocID="{311417AB-22EB-48B6-94A0-20497415012D}" presName="pictRect" presStyleLbl="node1" presStyleIdx="3" presStyleCnt="5" custScaleX="69802" custScaleY="101310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21074443-34C4-4E7A-A028-69510DDDDE20}" type="pres">
      <dgm:prSet presAssocID="{311417AB-22EB-48B6-94A0-20497415012D}" presName="textRect" presStyleLbl="revTx" presStyleIdx="3" presStyleCnt="5">
        <dgm:presLayoutVars>
          <dgm:bulletEnabled val="1"/>
        </dgm:presLayoutVars>
      </dgm:prSet>
      <dgm:spPr/>
    </dgm:pt>
    <dgm:pt modelId="{32ABF392-BF6B-41D6-BA73-9E0D25E00AAF}" type="pres">
      <dgm:prSet presAssocID="{1FC38B63-F03C-4CBA-8678-2007D301DACB}" presName="sibTrans" presStyleLbl="sibTrans2D1" presStyleIdx="0" presStyleCnt="0"/>
      <dgm:spPr/>
    </dgm:pt>
    <dgm:pt modelId="{F0554058-4C6A-4796-8578-8DC2CA3D02DB}" type="pres">
      <dgm:prSet presAssocID="{6FC79D43-113C-4EF7-B23E-C10F0D3A0B2F}" presName="compNode" presStyleCnt="0"/>
      <dgm:spPr/>
    </dgm:pt>
    <dgm:pt modelId="{BBA5F55B-56DB-43DD-8D0C-76006B3F16A5}" type="pres">
      <dgm:prSet presAssocID="{6FC79D43-113C-4EF7-B23E-C10F0D3A0B2F}" presName="pictRect" presStyleLbl="node1" presStyleIdx="4" presStyleCnt="5" custScaleX="69802" custScaleY="101310"/>
      <dgm:spPr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42" t="42" r="42" b="42"/>
          </a:stretch>
        </a:blipFill>
        <a:ln>
          <a:noFill/>
        </a:ln>
      </dgm:spPr>
    </dgm:pt>
    <dgm:pt modelId="{665A1483-98A2-4BD6-8DF0-935E95DD33B9}" type="pres">
      <dgm:prSet presAssocID="{6FC79D43-113C-4EF7-B23E-C10F0D3A0B2F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E6A2D508-A7E9-4DB1-B7D0-EB64813782BE}" type="presOf" srcId="{6FC79D43-113C-4EF7-B23E-C10F0D3A0B2F}" destId="{665A1483-98A2-4BD6-8DF0-935E95DD33B9}" srcOrd="0" destOrd="0" presId="urn:microsoft.com/office/officeart/2005/8/layout/pList1"/>
    <dgm:cxn modelId="{C8C7CE0A-0336-474F-975E-71520BC3E078}" type="presOf" srcId="{F42AB3EA-7309-4DCE-91D9-70D8ED6EB1BD}" destId="{3BB69DB0-41EE-4D17-9E90-DCE5DCFE84D8}" srcOrd="0" destOrd="0" presId="urn:microsoft.com/office/officeart/2005/8/layout/pList1"/>
    <dgm:cxn modelId="{615D942A-5B7A-4248-9C57-9D05C87F2486}" type="presOf" srcId="{3C3ED4E7-0091-4297-9D90-BF3DC39CED8E}" destId="{31BA6457-64E7-4B15-AA98-3A131D4BCED9}" srcOrd="0" destOrd="0" presId="urn:microsoft.com/office/officeart/2005/8/layout/pList1"/>
    <dgm:cxn modelId="{0650E231-087E-490F-969D-5654539D53FF}" type="presOf" srcId="{76B125D9-C1D0-420D-926F-233DDF0733B5}" destId="{89980DD7-F40B-4448-BA7A-7EE319CB44B0}" srcOrd="0" destOrd="0" presId="urn:microsoft.com/office/officeart/2005/8/layout/pList1"/>
    <dgm:cxn modelId="{2DD92D3A-134C-4895-84F2-1766B0B03E04}" type="presOf" srcId="{ADC99333-A1D9-401E-8469-B0A4EF436B83}" destId="{295471E7-9477-4C3B-93DD-6949A1CC4269}" srcOrd="0" destOrd="0" presId="urn:microsoft.com/office/officeart/2005/8/layout/pList1"/>
    <dgm:cxn modelId="{8EF0683A-9364-4C56-9C1D-5940AD73F073}" srcId="{F42AB3EA-7309-4DCE-91D9-70D8ED6EB1BD}" destId="{1089E1CF-F177-4570-8B1B-1DD6CE17F369}" srcOrd="0" destOrd="0" parTransId="{E5838212-FF36-4BF5-8243-87F4122F23C1}" sibTransId="{6F339361-4853-4295-B6D0-D9F780A44CC2}"/>
    <dgm:cxn modelId="{9B09CC41-640C-4289-A3BF-53DCB62AC3A7}" type="presOf" srcId="{6F339361-4853-4295-B6D0-D9F780A44CC2}" destId="{98A3B483-BA3D-4084-8D34-029F015A2A37}" srcOrd="0" destOrd="0" presId="urn:microsoft.com/office/officeart/2005/8/layout/pList1"/>
    <dgm:cxn modelId="{46040643-4A02-4A29-839C-873EB08532D7}" srcId="{F42AB3EA-7309-4DCE-91D9-70D8ED6EB1BD}" destId="{6FC79D43-113C-4EF7-B23E-C10F0D3A0B2F}" srcOrd="4" destOrd="0" parTransId="{3697A54F-A385-4963-B146-1D9CCC2CE5F9}" sibTransId="{3835AB43-3E22-4C5E-BB18-FAA2AA0F1A99}"/>
    <dgm:cxn modelId="{D38C6169-9F8D-4C56-BE48-D6DF25393CC1}" type="presOf" srcId="{1FC38B63-F03C-4CBA-8678-2007D301DACB}" destId="{32ABF392-BF6B-41D6-BA73-9E0D25E00AAF}" srcOrd="0" destOrd="0" presId="urn:microsoft.com/office/officeart/2005/8/layout/pList1"/>
    <dgm:cxn modelId="{C4E0374A-8F78-40AC-AF72-82BDAABBA64C}" type="presOf" srcId="{FFF7FD22-57A7-4179-AC78-CD82F1056A2C}" destId="{4F06A755-F6AF-401F-8C07-A0E3AE97CEA6}" srcOrd="0" destOrd="0" presId="urn:microsoft.com/office/officeart/2005/8/layout/pList1"/>
    <dgm:cxn modelId="{143065A0-A61C-4962-A100-5B5763949ED3}" type="presOf" srcId="{311417AB-22EB-48B6-94A0-20497415012D}" destId="{21074443-34C4-4E7A-A028-69510DDDDE20}" srcOrd="0" destOrd="0" presId="urn:microsoft.com/office/officeart/2005/8/layout/pList1"/>
    <dgm:cxn modelId="{327AF5AB-AE84-42ED-AC29-9376A8CFC8D4}" srcId="{F42AB3EA-7309-4DCE-91D9-70D8ED6EB1BD}" destId="{3C3ED4E7-0091-4297-9D90-BF3DC39CED8E}" srcOrd="1" destOrd="0" parTransId="{109EDE92-C433-4359-ABB7-A3E0E87A6B5E}" sibTransId="{FFF7FD22-57A7-4179-AC78-CD82F1056A2C}"/>
    <dgm:cxn modelId="{C0785CAE-A2A2-42EA-AB9A-0C039A9B2579}" srcId="{F42AB3EA-7309-4DCE-91D9-70D8ED6EB1BD}" destId="{76B125D9-C1D0-420D-926F-233DDF0733B5}" srcOrd="2" destOrd="0" parTransId="{C6D8B2B3-0A9F-423C-81EE-7FCA85B77742}" sibTransId="{ADC99333-A1D9-401E-8469-B0A4EF436B83}"/>
    <dgm:cxn modelId="{A63B58CB-0E30-4253-9429-D4F7239D0BEE}" type="presOf" srcId="{1089E1CF-F177-4570-8B1B-1DD6CE17F369}" destId="{FC05E965-2D9F-4BFC-B02B-D254BACE88F8}" srcOrd="0" destOrd="0" presId="urn:microsoft.com/office/officeart/2005/8/layout/pList1"/>
    <dgm:cxn modelId="{A0DBDFF5-E40E-43CF-908C-7937D8B70B1D}" srcId="{F42AB3EA-7309-4DCE-91D9-70D8ED6EB1BD}" destId="{311417AB-22EB-48B6-94A0-20497415012D}" srcOrd="3" destOrd="0" parTransId="{B12ACD91-E81A-44E8-8B6F-96E5E4C0344A}" sibTransId="{1FC38B63-F03C-4CBA-8678-2007D301DACB}"/>
    <dgm:cxn modelId="{74552BD8-DF6E-4B1F-AA21-A281CFA0D646}" type="presParOf" srcId="{3BB69DB0-41EE-4D17-9E90-DCE5DCFE84D8}" destId="{D769676C-F1A4-4F41-8B7D-F263F9FB9435}" srcOrd="0" destOrd="0" presId="urn:microsoft.com/office/officeart/2005/8/layout/pList1"/>
    <dgm:cxn modelId="{E42821E8-C2CE-40D8-8B9F-B64008A02F33}" type="presParOf" srcId="{D769676C-F1A4-4F41-8B7D-F263F9FB9435}" destId="{8986791C-34C7-42E9-9DCE-BA89C4A9D94B}" srcOrd="0" destOrd="0" presId="urn:microsoft.com/office/officeart/2005/8/layout/pList1"/>
    <dgm:cxn modelId="{B3974FA4-DFA3-4D05-A200-C2B76EC7AA13}" type="presParOf" srcId="{D769676C-F1A4-4F41-8B7D-F263F9FB9435}" destId="{FC05E965-2D9F-4BFC-B02B-D254BACE88F8}" srcOrd="1" destOrd="0" presId="urn:microsoft.com/office/officeart/2005/8/layout/pList1"/>
    <dgm:cxn modelId="{A3BDA639-B97D-4D95-9389-5686419FF6CE}" type="presParOf" srcId="{3BB69DB0-41EE-4D17-9E90-DCE5DCFE84D8}" destId="{98A3B483-BA3D-4084-8D34-029F015A2A37}" srcOrd="1" destOrd="0" presId="urn:microsoft.com/office/officeart/2005/8/layout/pList1"/>
    <dgm:cxn modelId="{EC74BEFF-D08D-460F-B350-8628F770D4C7}" type="presParOf" srcId="{3BB69DB0-41EE-4D17-9E90-DCE5DCFE84D8}" destId="{266D4F2B-AA93-4990-AD3C-19EEF948E11C}" srcOrd="2" destOrd="0" presId="urn:microsoft.com/office/officeart/2005/8/layout/pList1"/>
    <dgm:cxn modelId="{85DD7CB5-6CE9-48E5-9566-CD05F674E9CB}" type="presParOf" srcId="{266D4F2B-AA93-4990-AD3C-19EEF948E11C}" destId="{389C183A-ECFA-462D-A7B0-D70CA6A760DA}" srcOrd="0" destOrd="0" presId="urn:microsoft.com/office/officeart/2005/8/layout/pList1"/>
    <dgm:cxn modelId="{18077D66-3441-4F0A-96FD-73BDE5A0DFB6}" type="presParOf" srcId="{266D4F2B-AA93-4990-AD3C-19EEF948E11C}" destId="{31BA6457-64E7-4B15-AA98-3A131D4BCED9}" srcOrd="1" destOrd="0" presId="urn:microsoft.com/office/officeart/2005/8/layout/pList1"/>
    <dgm:cxn modelId="{3A9AEB1E-F355-491E-A437-F82DEDE321E6}" type="presParOf" srcId="{3BB69DB0-41EE-4D17-9E90-DCE5DCFE84D8}" destId="{4F06A755-F6AF-401F-8C07-A0E3AE97CEA6}" srcOrd="3" destOrd="0" presId="urn:microsoft.com/office/officeart/2005/8/layout/pList1"/>
    <dgm:cxn modelId="{BDE9F1BB-A285-4D63-A0E1-6939DE3696BB}" type="presParOf" srcId="{3BB69DB0-41EE-4D17-9E90-DCE5DCFE84D8}" destId="{C1D80E11-485D-4E15-9A35-D215483C876D}" srcOrd="4" destOrd="0" presId="urn:microsoft.com/office/officeart/2005/8/layout/pList1"/>
    <dgm:cxn modelId="{0D9FE1E5-2C52-4139-9B14-ECE997558FC4}" type="presParOf" srcId="{C1D80E11-485D-4E15-9A35-D215483C876D}" destId="{2A150954-5F55-4F85-80A2-EC155350425A}" srcOrd="0" destOrd="0" presId="urn:microsoft.com/office/officeart/2005/8/layout/pList1"/>
    <dgm:cxn modelId="{0240E956-AD1F-4678-9BD5-DC6618C1583B}" type="presParOf" srcId="{C1D80E11-485D-4E15-9A35-D215483C876D}" destId="{89980DD7-F40B-4448-BA7A-7EE319CB44B0}" srcOrd="1" destOrd="0" presId="urn:microsoft.com/office/officeart/2005/8/layout/pList1"/>
    <dgm:cxn modelId="{E29D00C0-1A63-49FE-A293-1D706DE60EA2}" type="presParOf" srcId="{3BB69DB0-41EE-4D17-9E90-DCE5DCFE84D8}" destId="{295471E7-9477-4C3B-93DD-6949A1CC4269}" srcOrd="5" destOrd="0" presId="urn:microsoft.com/office/officeart/2005/8/layout/pList1"/>
    <dgm:cxn modelId="{580EA220-0EC6-443D-8ECD-E5BE209DED94}" type="presParOf" srcId="{3BB69DB0-41EE-4D17-9E90-DCE5DCFE84D8}" destId="{90F6CAFE-C9AE-4B78-9606-9DEED41F4E82}" srcOrd="6" destOrd="0" presId="urn:microsoft.com/office/officeart/2005/8/layout/pList1"/>
    <dgm:cxn modelId="{0A2396F1-C048-4CF2-8FBC-C310279B907E}" type="presParOf" srcId="{90F6CAFE-C9AE-4B78-9606-9DEED41F4E82}" destId="{B8E1E5C5-0F3E-4DDC-B947-CF78C6A1C77D}" srcOrd="0" destOrd="0" presId="urn:microsoft.com/office/officeart/2005/8/layout/pList1"/>
    <dgm:cxn modelId="{FF1BCE74-1477-48FB-8150-76EF0F5FFAB5}" type="presParOf" srcId="{90F6CAFE-C9AE-4B78-9606-9DEED41F4E82}" destId="{21074443-34C4-4E7A-A028-69510DDDDE20}" srcOrd="1" destOrd="0" presId="urn:microsoft.com/office/officeart/2005/8/layout/pList1"/>
    <dgm:cxn modelId="{4411FA7D-84CD-48A5-BDF5-FDBE89EB2662}" type="presParOf" srcId="{3BB69DB0-41EE-4D17-9E90-DCE5DCFE84D8}" destId="{32ABF392-BF6B-41D6-BA73-9E0D25E00AAF}" srcOrd="7" destOrd="0" presId="urn:microsoft.com/office/officeart/2005/8/layout/pList1"/>
    <dgm:cxn modelId="{EA560486-C6D3-4066-B4CF-2407EEB3FBDB}" type="presParOf" srcId="{3BB69DB0-41EE-4D17-9E90-DCE5DCFE84D8}" destId="{F0554058-4C6A-4796-8578-8DC2CA3D02DB}" srcOrd="8" destOrd="0" presId="urn:microsoft.com/office/officeart/2005/8/layout/pList1"/>
    <dgm:cxn modelId="{394A7B64-DC22-4D7E-ACC6-28C955E6D5C9}" type="presParOf" srcId="{F0554058-4C6A-4796-8578-8DC2CA3D02DB}" destId="{BBA5F55B-56DB-43DD-8D0C-76006B3F16A5}" srcOrd="0" destOrd="0" presId="urn:microsoft.com/office/officeart/2005/8/layout/pList1"/>
    <dgm:cxn modelId="{CCDC3D54-1F6D-41EA-B8EA-A7ADD74CC9F8}" type="presParOf" srcId="{F0554058-4C6A-4796-8578-8DC2CA3D02DB}" destId="{665A1483-98A2-4BD6-8DF0-935E95DD33B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DD0B-11F1-4DAB-953E-8138DBAFAD5B}">
      <dsp:nvSpPr>
        <dsp:cNvPr id="0" name=""/>
        <dsp:cNvSpPr/>
      </dsp:nvSpPr>
      <dsp:spPr>
        <a:xfrm>
          <a:off x="1233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FC69-B8CD-4748-BB22-AECDC92B1807}">
      <dsp:nvSpPr>
        <dsp:cNvPr id="0" name=""/>
        <dsp:cNvSpPr/>
      </dsp:nvSpPr>
      <dsp:spPr>
        <a:xfrm>
          <a:off x="359046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0DB0-E2F8-4135-903F-7ABC6C6FF809}">
      <dsp:nvSpPr>
        <dsp:cNvPr id="0" name=""/>
        <dsp:cNvSpPr/>
      </dsp:nvSpPr>
      <dsp:spPr>
        <a:xfrm>
          <a:off x="153133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Cameras on please</a:t>
          </a:r>
        </a:p>
      </dsp:txBody>
      <dsp:txXfrm>
        <a:off x="153133" y="2653139"/>
        <a:ext cx="2734203" cy="965012"/>
      </dsp:txXfrm>
    </dsp:sp>
    <dsp:sp modelId="{D369A93F-D9B6-43EF-BB48-4996445AC981}">
      <dsp:nvSpPr>
        <dsp:cNvPr id="0" name=""/>
        <dsp:cNvSpPr/>
      </dsp:nvSpPr>
      <dsp:spPr>
        <a:xfrm>
          <a:off x="4046985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7141E-EBF8-49D4-9AF5-312F9781444C}">
      <dsp:nvSpPr>
        <dsp:cNvPr id="0" name=""/>
        <dsp:cNvSpPr/>
      </dsp:nvSpPr>
      <dsp:spPr>
        <a:xfrm>
          <a:off x="4404798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285C2-E2F2-4248-958E-8305CDD57CF3}">
      <dsp:nvSpPr>
        <dsp:cNvPr id="0" name=""/>
        <dsp:cNvSpPr/>
      </dsp:nvSpPr>
      <dsp:spPr>
        <a:xfrm>
          <a:off x="4198885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Chat</a:t>
          </a:r>
        </a:p>
      </dsp:txBody>
      <dsp:txXfrm>
        <a:off x="4198885" y="2653139"/>
        <a:ext cx="2734203" cy="965012"/>
      </dsp:txXfrm>
    </dsp:sp>
    <dsp:sp modelId="{12C6F79C-4508-4548-913A-D89769878EC1}">
      <dsp:nvSpPr>
        <dsp:cNvPr id="0" name=""/>
        <dsp:cNvSpPr/>
      </dsp:nvSpPr>
      <dsp:spPr>
        <a:xfrm>
          <a:off x="8092736" y="186995"/>
          <a:ext cx="3038003" cy="357412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EA58F-8E8E-4E77-804E-81BE7EE438E9}">
      <dsp:nvSpPr>
        <dsp:cNvPr id="0" name=""/>
        <dsp:cNvSpPr/>
      </dsp:nvSpPr>
      <dsp:spPr>
        <a:xfrm>
          <a:off x="8450549" y="329960"/>
          <a:ext cx="2322377" cy="2323179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" r="-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FC99-1F8A-415A-BC37-4CF24112126E}">
      <dsp:nvSpPr>
        <dsp:cNvPr id="0" name=""/>
        <dsp:cNvSpPr/>
      </dsp:nvSpPr>
      <dsp:spPr>
        <a:xfrm>
          <a:off x="8244636" y="2653139"/>
          <a:ext cx="2734203" cy="96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Reactions</a:t>
          </a:r>
        </a:p>
      </dsp:txBody>
      <dsp:txXfrm>
        <a:off x="8244636" y="2653139"/>
        <a:ext cx="2734203" cy="965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791C-34C7-42E9-9DCE-BA89C4A9D94B}">
      <dsp:nvSpPr>
        <dsp:cNvPr id="0" name=""/>
        <dsp:cNvSpPr/>
      </dsp:nvSpPr>
      <dsp:spPr>
        <a:xfrm>
          <a:off x="317733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E965-2D9F-4BFC-B02B-D254BACE88F8}">
      <dsp:nvSpPr>
        <dsp:cNvPr id="0" name=""/>
        <dsp:cNvSpPr/>
      </dsp:nvSpPr>
      <dsp:spPr>
        <a:xfrm>
          <a:off x="5983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Participate in a way that’s good for you</a:t>
          </a:r>
        </a:p>
      </dsp:txBody>
      <dsp:txXfrm>
        <a:off x="5983" y="2497502"/>
        <a:ext cx="2064703" cy="766004"/>
      </dsp:txXfrm>
    </dsp:sp>
    <dsp:sp modelId="{389C183A-ECFA-462D-A7B0-D70CA6A760DA}">
      <dsp:nvSpPr>
        <dsp:cNvPr id="0" name=""/>
        <dsp:cNvSpPr/>
      </dsp:nvSpPr>
      <dsp:spPr>
        <a:xfrm>
          <a:off x="2588993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6287" t="6287" r="6287" b="6287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6457-64E7-4B15-AA98-3A131D4BCED9}">
      <dsp:nvSpPr>
        <dsp:cNvPr id="0" name=""/>
        <dsp:cNvSpPr/>
      </dsp:nvSpPr>
      <dsp:spPr>
        <a:xfrm>
          <a:off x="2277244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Stay muted unless you’re speaking</a:t>
          </a:r>
        </a:p>
      </dsp:txBody>
      <dsp:txXfrm>
        <a:off x="2277244" y="2497502"/>
        <a:ext cx="2064703" cy="766004"/>
      </dsp:txXfrm>
    </dsp:sp>
    <dsp:sp modelId="{2A150954-5F55-4F85-80A2-EC155350425A}">
      <dsp:nvSpPr>
        <dsp:cNvPr id="0" name=""/>
        <dsp:cNvSpPr/>
      </dsp:nvSpPr>
      <dsp:spPr>
        <a:xfrm>
          <a:off x="4860254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80DD7-F40B-4448-BA7A-7EE319CB44B0}">
      <dsp:nvSpPr>
        <dsp:cNvPr id="0" name=""/>
        <dsp:cNvSpPr/>
      </dsp:nvSpPr>
      <dsp:spPr>
        <a:xfrm>
          <a:off x="4548504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Ask questions whenever you like</a:t>
          </a:r>
        </a:p>
      </dsp:txBody>
      <dsp:txXfrm>
        <a:off x="4548504" y="2497502"/>
        <a:ext cx="2064703" cy="766004"/>
      </dsp:txXfrm>
    </dsp:sp>
    <dsp:sp modelId="{B8E1E5C5-0F3E-4DDC-B947-CF78C6A1C77D}">
      <dsp:nvSpPr>
        <dsp:cNvPr id="0" name=""/>
        <dsp:cNvSpPr/>
      </dsp:nvSpPr>
      <dsp:spPr>
        <a:xfrm>
          <a:off x="7131514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4443-34C4-4E7A-A028-69510DDDDE20}">
      <dsp:nvSpPr>
        <dsp:cNvPr id="0" name=""/>
        <dsp:cNvSpPr/>
      </dsp:nvSpPr>
      <dsp:spPr>
        <a:xfrm>
          <a:off x="6819765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If there’s a knock at the door, child crying, dog barking… don’t worry about it!</a:t>
          </a:r>
        </a:p>
      </dsp:txBody>
      <dsp:txXfrm>
        <a:off x="6819765" y="2497502"/>
        <a:ext cx="2064703" cy="766004"/>
      </dsp:txXfrm>
    </dsp:sp>
    <dsp:sp modelId="{BBA5F55B-56DB-43DD-8D0C-76006B3F16A5}">
      <dsp:nvSpPr>
        <dsp:cNvPr id="0" name=""/>
        <dsp:cNvSpPr/>
      </dsp:nvSpPr>
      <dsp:spPr>
        <a:xfrm>
          <a:off x="9402775" y="1065604"/>
          <a:ext cx="1441204" cy="1441216"/>
        </a:xfrm>
        <a:prstGeom prst="roundRect">
          <a:avLst/>
        </a:prstGeom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42" t="42" r="42" b="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1483-98A2-4BD6-8DF0-935E95DD33B9}">
      <dsp:nvSpPr>
        <dsp:cNvPr id="0" name=""/>
        <dsp:cNvSpPr/>
      </dsp:nvSpPr>
      <dsp:spPr>
        <a:xfrm>
          <a:off x="9091025" y="2497502"/>
          <a:ext cx="2064703" cy="76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Enjoy!</a:t>
          </a:r>
        </a:p>
      </dsp:txBody>
      <dsp:txXfrm>
        <a:off x="9091025" y="2497502"/>
        <a:ext cx="2064703" cy="76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module we will introduce the class and the content of the course The Instructor will guide you though the logistics of the class.</a:t>
            </a:r>
          </a:p>
          <a:p>
            <a:endParaRPr lang="en-GB" dirty="0"/>
          </a:p>
          <a:p>
            <a:r>
              <a:rPr lang="en-GB" dirty="0"/>
              <a:t>During the class we’ll primarily be looking at Terraform in a generic way allowing you to apply this technology to many different environments. </a:t>
            </a:r>
          </a:p>
          <a:p>
            <a:endParaRPr lang="en-GB" dirty="0"/>
          </a:p>
          <a:p>
            <a:r>
              <a:rPr lang="en-GB" dirty="0"/>
              <a:t>However, we will focus on some of the main cloud vendors as examples.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1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9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7b822c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7b822c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Good morning and Welcome to this complementary </a:t>
            </a:r>
            <a:r>
              <a:rPr lang="en-GB" b="1" dirty="0"/>
              <a:t>Google Cloud Big Data and Machine Learning Fundamentals</a:t>
            </a:r>
            <a:r>
              <a:rPr lang="en-GB" dirty="0"/>
              <a:t> instructor-led training!  My name is … and I am a GCAT working for QA, your host for today's event.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This course will guide you through key concepts in big data, artificial intelligence (AI), and machine learning (ML) while showcasing how Google Cloud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supports the complete data-to-AI lifecycle.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Get ready to explore a mix of theoretical insights and hands-on practice to help you harness these cutting-edge technologies effectively.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BDB3-8816-473E-AC2D-DC8C0FEB25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5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reak Right">
  <p:cSld name="15_Break Righ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6146833" y="2047200"/>
            <a:ext cx="5435800" cy="2763600"/>
          </a:xfrm>
          <a:prstGeom prst="rect">
            <a:avLst/>
          </a:prstGeom>
        </p:spPr>
        <p:txBody>
          <a:bodyPr spcFirstLastPara="1" wrap="square" lIns="0" tIns="0" rIns="1828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05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- 2 Column Ti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7650A8-E162-9135-0774-C991C3719C6F}"/>
              </a:ext>
            </a:extLst>
          </p:cNvPr>
          <p:cNvSpPr/>
          <p:nvPr userDrawn="1"/>
        </p:nvSpPr>
        <p:spPr>
          <a:xfrm>
            <a:off x="0" y="1881554"/>
            <a:ext cx="12192000" cy="4781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2890F1-7236-73D6-EF17-1F2AD195F0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5937" y="2127738"/>
            <a:ext cx="3859638" cy="394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5091" y="2127738"/>
            <a:ext cx="6952821" cy="3947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509857"/>
            <a:ext cx="12192000" cy="3481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6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- Plai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476301"/>
            <a:ext cx="12192000" cy="381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336951F-1749-2D83-EF81-2B969DD159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4350" y="1979613"/>
            <a:ext cx="11161713" cy="432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- 2x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BA2BA7-75B5-6595-82E1-F46BAB18A9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6095" y="1979613"/>
            <a:ext cx="5451108" cy="4341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6BDC038-F045-2D77-BFEA-8FD716D7E7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4799" y="1979613"/>
            <a:ext cx="5451108" cy="4341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76688-2F02-0887-CD97-B53356364561}"/>
              </a:ext>
            </a:extLst>
          </p:cNvPr>
          <p:cNvSpPr/>
          <p:nvPr userDrawn="1"/>
        </p:nvSpPr>
        <p:spPr>
          <a:xfrm>
            <a:off x="0" y="6484691"/>
            <a:ext cx="12192000" cy="373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1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C2CEC-3ECA-DEB8-A40F-0E7AEEFC1ED2}"/>
              </a:ext>
            </a:extLst>
          </p:cNvPr>
          <p:cNvGrpSpPr/>
          <p:nvPr userDrawn="1"/>
        </p:nvGrpSpPr>
        <p:grpSpPr>
          <a:xfrm>
            <a:off x="9989955" y="3895106"/>
            <a:ext cx="2324100" cy="2592387"/>
            <a:chOff x="9989955" y="3895106"/>
            <a:chExt cx="2324100" cy="25923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9989955" y="4030043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10041910" y="3895106"/>
              <a:ext cx="2065156" cy="244475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BCE-B02E-79D5-D5D0-A95B9DF7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1207718"/>
            <a:ext cx="9648564" cy="2387600"/>
          </a:xfrm>
        </p:spPr>
        <p:txBody>
          <a:bodyPr>
            <a:normAutofit/>
          </a:bodyPr>
          <a:lstStyle/>
          <a:p>
            <a:r>
              <a:rPr lang="en-GB" dirty="0"/>
              <a:t>Terraforming Cloud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1F9CB-B06A-CB77-5F7F-FC73979D8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107" y="3538168"/>
            <a:ext cx="4429125" cy="1655762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Course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AF6B0-F425-C670-95BE-5CDE2FCFC250}"/>
              </a:ext>
            </a:extLst>
          </p:cNvPr>
          <p:cNvSpPr txBox="1"/>
          <p:nvPr/>
        </p:nvSpPr>
        <p:spPr>
          <a:xfrm>
            <a:off x="2219994" y="235173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QA 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Terraform in Practice - Intermediate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2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854869"/>
            <a:ext cx="5148262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0CB62F-C27F-16EA-19E7-0605400C8FC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49358432"/>
              </p:ext>
            </p:extLst>
          </p:nvPr>
        </p:nvGraphicFramePr>
        <p:xfrm>
          <a:off x="515938" y="2127250"/>
          <a:ext cx="11131974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18C3F3-AF76-375E-4A8B-D34775868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 would love to see you!</a:t>
            </a:r>
          </a:p>
        </p:txBody>
      </p:sp>
    </p:spTree>
    <p:extLst>
      <p:ext uri="{BB962C8B-B14F-4D97-AF65-F5344CB8AC3E}">
        <p14:creationId xmlns:p14="http://schemas.microsoft.com/office/powerpoint/2010/main" val="143812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7EAB-F582-48E4-1EC7-CD0CC9C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etiquette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A2C1BA-8032-209F-5417-2A3879409BD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20153994"/>
              </p:ext>
            </p:extLst>
          </p:nvPr>
        </p:nvGraphicFramePr>
        <p:xfrm>
          <a:off x="514799" y="1429280"/>
          <a:ext cx="11161713" cy="43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8000A-8417-923C-A447-C2F8D787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Breaks</a:t>
            </a:r>
          </a:p>
        </p:txBody>
      </p:sp>
      <p:pic>
        <p:nvPicPr>
          <p:cNvPr id="15" name="Content Placeholder 14" descr="Chinese Teapot And Cup with solid fill">
            <a:extLst>
              <a:ext uri="{FF2B5EF4-FFF2-40B4-BE49-F238E27FC236}">
                <a16:creationId xmlns:a16="http://schemas.microsoft.com/office/drawing/2014/main" id="{783F1065-ECD4-6B65-77A8-4C5049D07B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1937" y="1994875"/>
            <a:ext cx="4311284" cy="4311284"/>
          </a:xfrm>
        </p:spPr>
      </p:pic>
      <p:pic>
        <p:nvPicPr>
          <p:cNvPr id="20" name="Content Placeholder 19" descr="Clock with solid fill">
            <a:extLst>
              <a:ext uri="{FF2B5EF4-FFF2-40B4-BE49-F238E27FC236}">
                <a16:creationId xmlns:a16="http://schemas.microsoft.com/office/drawing/2014/main" id="{4690ECFF-2CBA-D376-FD2F-2AC12CC524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443" y="1994875"/>
            <a:ext cx="4311288" cy="4311288"/>
          </a:xfrm>
        </p:spPr>
      </p:pic>
    </p:spTree>
    <p:extLst>
      <p:ext uri="{BB962C8B-B14F-4D97-AF65-F5344CB8AC3E}">
        <p14:creationId xmlns:p14="http://schemas.microsoft.com/office/powerpoint/2010/main" val="41691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/>
              <a:t>Instructor introduction</a:t>
            </a:r>
            <a:endParaRPr lang="en-GB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The Learning environment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Courseware and lab access</a:t>
            </a:r>
            <a:endParaRPr lang="en-GB" sz="2800" dirty="0"/>
          </a:p>
          <a:p>
            <a:pPr marL="285750" indent="-285750">
              <a:lnSpc>
                <a:spcPct val="100000"/>
              </a:lnSpc>
            </a:pPr>
            <a:r>
              <a:rPr lang="en-GB" sz="2800" dirty="0"/>
              <a:t>Course Modules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28212-FD29-B975-C4C5-870E1410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19" y="2335872"/>
            <a:ext cx="3106351" cy="236986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9AD0D-8BC5-8330-0C25-EBEFBDD33400}"/>
              </a:ext>
            </a:extLst>
          </p:cNvPr>
          <p:cNvSpPr txBox="1"/>
          <p:nvPr/>
        </p:nvSpPr>
        <p:spPr>
          <a:xfrm>
            <a:off x="6096000" y="3336138"/>
            <a:ext cx="311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Instructor Info Here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Timings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Refreshments &amp; Lunch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Questions…….</a:t>
            </a:r>
          </a:p>
          <a:p>
            <a:pPr marL="645750" lvl="1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Never be afraid to ask – you just must have the courage to ask what everyone else is thinking!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8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Courseware and lab access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5635869" y="1965110"/>
            <a:ext cx="3474426" cy="148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Your instructor will take you through the process of accessing your course material and your AWS, Azure or Google Cloud lab environment.</a:t>
            </a:r>
          </a:p>
          <a:p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86" y="1942916"/>
            <a:ext cx="1071929" cy="1071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E7CB0-052F-36DF-BDAF-178B423ACF73}"/>
              </a:ext>
            </a:extLst>
          </p:cNvPr>
          <p:cNvSpPr txBox="1"/>
          <p:nvPr/>
        </p:nvSpPr>
        <p:spPr>
          <a:xfrm>
            <a:off x="5534119" y="4149848"/>
            <a:ext cx="515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AWS - https://tinyurl.com/.....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Azure - https://tinyurl.com/.....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Google - https://tinyurl.com/.....</a:t>
            </a:r>
          </a:p>
        </p:txBody>
      </p:sp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561610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Terraform refresher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JSON Syntax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Cloud Authentication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2000" dirty="0"/>
              <a:t>Modules, Templates and Code Re-use</a:t>
            </a:r>
            <a:endParaRPr lang="en-GB" sz="2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Checks and Validations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Expressions, Conditional Logic, and Dynamic Blocks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Common Functions in Terraform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Administering Cloud BLOB Storage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Administering Cloud RDBMS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Kubernetes Management with Terraform</a:t>
            </a:r>
          </a:p>
        </p:txBody>
      </p:sp>
    </p:spTree>
    <p:extLst>
      <p:ext uri="{BB962C8B-B14F-4D97-AF65-F5344CB8AC3E}">
        <p14:creationId xmlns:p14="http://schemas.microsoft.com/office/powerpoint/2010/main" val="36791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369</Words>
  <Application>Microsoft Office PowerPoint</Application>
  <PresentationFormat>Widescreen</PresentationFormat>
  <Paragraphs>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Terraforming Cloud Platforms</vt:lpstr>
      <vt:lpstr>We would love to see you!</vt:lpstr>
      <vt:lpstr>Virtual etiquette</vt:lpstr>
      <vt:lpstr>Breaks</vt:lpstr>
      <vt:lpstr>Agenda</vt:lpstr>
      <vt:lpstr>PowerPoint Presentation</vt:lpstr>
      <vt:lpstr>The Learning Environment</vt:lpstr>
      <vt:lpstr>Lab 0</vt:lpstr>
      <vt:lpstr>Course Modules</vt:lpstr>
      <vt:lpstr>Any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61</cp:revision>
  <dcterms:created xsi:type="dcterms:W3CDTF">2023-02-07T11:12:56Z</dcterms:created>
  <dcterms:modified xsi:type="dcterms:W3CDTF">2025-02-26T15:46:44Z</dcterms:modified>
</cp:coreProperties>
</file>