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96" r:id="rId9"/>
    <p:sldId id="33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436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EB0E5-D7D4-491C-9D7F-9D3520E224FD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5F482-92A4-4B9E-B689-0B87F984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27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8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A196A-5C13-1B60-6E72-F4FAB2D4B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80F342-D813-39B6-DD98-49676A3AF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F7E4E-BD92-ABB5-DF69-92F97B68F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81D72-25EB-4625-FA09-619B60E8E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4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15827E-93FA-1CDC-6DDE-B23C24F3528A}"/>
              </a:ext>
            </a:extLst>
          </p:cNvPr>
          <p:cNvGrpSpPr/>
          <p:nvPr userDrawn="1"/>
        </p:nvGrpSpPr>
        <p:grpSpPr>
          <a:xfrm>
            <a:off x="0" y="562062"/>
            <a:ext cx="5295900" cy="5058562"/>
            <a:chOff x="175987" y="136525"/>
            <a:chExt cx="5708533" cy="5974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364C36-53B4-3BD0-48B6-22CB7E2B04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75987" y="284432"/>
              <a:ext cx="5708533" cy="570853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A175EE-DF1C-01CF-1F04-CA21BCC864E8}"/>
                </a:ext>
              </a:extLst>
            </p:cNvPr>
            <p:cNvSpPr/>
            <p:nvPr userDrawn="1"/>
          </p:nvSpPr>
          <p:spPr>
            <a:xfrm>
              <a:off x="175987" y="136525"/>
              <a:ext cx="5523724" cy="5974915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567A7D-9E55-066A-0977-498FB491631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3260-0085-867D-6F37-25BC0AB9341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61A9-8289-02E1-AD59-FEEA58A272DD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0C94-309D-37CC-4D7D-10C98900B84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4482-7A72-B1A1-C66C-A4D2AEAA222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0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04E1-2FCC-3029-9583-AB971537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7B697-6A3B-30AF-F19A-17518B286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6AE5F-961C-C77C-6776-DC715833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9D02-1D9C-D09C-46F2-6623CB8C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A6B1A-7886-7442-321A-6DC03E67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00B1F-4B88-3501-8D5F-8E46BE1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1D7E-5611-5FF3-CE2F-1E92F20D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2BC4E-0833-F6CA-7103-09FD4EEB8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6884-8596-BB15-EACF-8886B0F9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4A2B0-B1DD-6FBC-658A-38AA46B1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C496-4D2E-A543-CCD8-26BB449B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81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C977-D651-FBD7-EE51-9B11B684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AF6E7-E95B-914A-57FF-026AF17C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1029-0AAE-AA2B-8163-A9CF1A18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59E9-8FD4-83CB-C913-B8315D44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6A76-722C-8F7C-8192-9A5EA447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59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CF6881-2DF0-3061-726C-7D0BBE20919C}"/>
              </a:ext>
            </a:extLst>
          </p:cNvPr>
          <p:cNvGrpSpPr/>
          <p:nvPr userDrawn="1"/>
        </p:nvGrpSpPr>
        <p:grpSpPr>
          <a:xfrm>
            <a:off x="9867900" y="4035425"/>
            <a:ext cx="2324100" cy="2457450"/>
            <a:chOff x="9845311" y="4264025"/>
            <a:chExt cx="2324100" cy="2457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0E4034-4B82-BFD1-62B6-F7E098E08A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845311" y="4264025"/>
              <a:ext cx="2324100" cy="24574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D7C602-304A-290B-D3E2-9F506508C844}"/>
                </a:ext>
              </a:extLst>
            </p:cNvPr>
            <p:cNvSpPr/>
            <p:nvPr userDrawn="1"/>
          </p:nvSpPr>
          <p:spPr>
            <a:xfrm>
              <a:off x="9982200" y="4276725"/>
              <a:ext cx="2065156" cy="244475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2812F-92C0-5894-BA07-0495E7C0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EC39-2243-8629-294D-0DC3AE84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556" y="1812131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9894-8D92-8602-8487-4952F449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7463-F272-147C-5D72-82CE9833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BBD6-82B7-0927-3C72-FF60E3A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6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58EF-D352-7117-E6C4-A696329B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B7A42-745E-647E-0B4E-C69FD5572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9A97-802D-5918-AE2B-84B7CEB3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AB54-A8AE-0F4A-704E-5AAD2C92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6481-3D1D-E975-6C7A-054F2D8F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6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81AD2-6DE4-9DFD-F743-25D2294D1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85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517AC-7121-B53D-30EA-FF1E1712712B}"/>
              </a:ext>
            </a:extLst>
          </p:cNvPr>
          <p:cNvSpPr/>
          <p:nvPr userDrawn="1"/>
        </p:nvSpPr>
        <p:spPr>
          <a:xfrm>
            <a:off x="9707671" y="3605626"/>
            <a:ext cx="2484329" cy="2887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F285-052C-3E9F-B837-0C0D20B4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F7AF2-A592-B316-5C38-9BAD53E8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7934F-AD7E-2BC1-D559-F208E6832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C7DF-5CAA-7B4A-3C04-72E08B52E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2237-EDA2-7073-BFA7-2252757FE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34AB4-7821-301B-E4CA-198FB6A3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C3AE7-121E-6C3A-93AB-8F7E9D5E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10C2C-407D-EBE9-F67F-917E1DEE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F6B3-3C33-B963-466F-464BF652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9255-43C6-0B86-1A98-39C13F67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FCD4-3BDD-35A9-1360-081DF057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B2F5-DCF8-4604-CA3F-528431C6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70CC1-065B-9F1D-9B6F-8A401ADC56F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282BB-B366-70FA-8F50-6175762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A7FB-5FB4-E9E7-09B7-C18887BA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F5C44-9333-4911-2C30-4096EF84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C5493-419A-DDBA-4442-6139D0F8E70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3742-4275-AB5D-DED2-4429BF56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0BB1-14EE-04FB-8B97-E61083AB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88237-1F34-C882-826F-C364524C3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00FB9-B740-2527-B437-A22B88B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919A8-A6A4-47EA-A920-58AC6C87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37B7-70CF-3B00-A647-3AC47C9B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18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7E618-398C-2B98-A249-BC8C682C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6562-A596-ECD7-A334-3813BD99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2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558A-3988-303B-69A6-68976B952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8611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708-012F-4359-A84B-185C9FDFA390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63F6-AE3C-1F44-255D-4B2F1B6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8611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3EC80-9AE5-950B-2CD4-2BE857387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58611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6B6F15-D432-C2D0-64B7-CB3C34A15477}"/>
              </a:ext>
            </a:extLst>
          </p:cNvPr>
          <p:cNvGrpSpPr/>
          <p:nvPr userDrawn="1"/>
        </p:nvGrpSpPr>
        <p:grpSpPr>
          <a:xfrm>
            <a:off x="9867900" y="4035425"/>
            <a:ext cx="2324100" cy="2457450"/>
            <a:chOff x="9845311" y="4264025"/>
            <a:chExt cx="2324100" cy="2457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F23AB2-CAB4-6AF5-5307-0088DF7773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9845311" y="4264025"/>
              <a:ext cx="2324100" cy="245745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19D38A-18A3-44E8-D3F3-6A03D0EF9FA9}"/>
                </a:ext>
              </a:extLst>
            </p:cNvPr>
            <p:cNvSpPr/>
            <p:nvPr userDrawn="1"/>
          </p:nvSpPr>
          <p:spPr>
            <a:xfrm>
              <a:off x="9982200" y="4276725"/>
              <a:ext cx="2065156" cy="244475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DC5D2-A2CF-1554-AE9B-99AC30B263E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2231"/>
            <a:ext cx="12192000" cy="44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EB951A-B7D0-5D29-A1DB-F45B05E285AA}"/>
              </a:ext>
            </a:extLst>
          </p:cNvPr>
          <p:cNvSpPr/>
          <p:nvPr userDrawn="1"/>
        </p:nvSpPr>
        <p:spPr>
          <a:xfrm>
            <a:off x="0" y="6505575"/>
            <a:ext cx="12192000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Module </a:t>
            </a:r>
            <a:r>
              <a:rPr lang="en-GB" dirty="0"/>
              <a:t>5</a:t>
            </a:r>
            <a:r>
              <a:rPr dirty="0"/>
              <a:t>: Checks and Validations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C2A39F8-525E-7CAA-B90E-6638A38885FA}"/>
              </a:ext>
            </a:extLst>
          </p:cNvPr>
          <p:cNvSpPr>
            <a:spLocks noGrp="1"/>
          </p:cNvSpPr>
          <p:nvPr/>
        </p:nvSpPr>
        <p:spPr>
          <a:xfrm>
            <a:off x="1828800" y="3600451"/>
            <a:ext cx="8534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QATIP-Intermediate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 to Checks and 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Importance of validating configurations</a:t>
            </a:r>
          </a:p>
          <a:p>
            <a:r>
              <a:t>Ensures compliance and avoids misconfigurations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validation blocks for variables</a:t>
            </a:r>
          </a:p>
          <a:p>
            <a:r>
              <a:t>Setting constraints on user inputs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Precondition and Postcondition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Preconditions: Ensure conditions before resource creation</a:t>
            </a:r>
          </a:p>
          <a:p>
            <a:r>
              <a:t>Postconditions: Validate resource properties after creation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Validation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 and examples of validation blocks</a:t>
            </a:r>
          </a:p>
          <a:p>
            <a:r>
              <a:t>Common use cases for variable validation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Applying Validations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Step-by-step demo on preventing misconfigurations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7C5AC8-59E8-0273-ED3B-0EA18AAB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238"/>
            <a:ext cx="4595446" cy="2852737"/>
          </a:xfrm>
        </p:spPr>
        <p:txBody>
          <a:bodyPr>
            <a:normAutofit/>
          </a:bodyPr>
          <a:lstStyle/>
          <a:p>
            <a:r>
              <a:rPr lang="en-GB" sz="13800" dirty="0"/>
              <a:t>Lab 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207ADF-D4B7-F05A-93E9-490C1609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9848"/>
            <a:ext cx="4797669" cy="150018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</a:rPr>
              <a:t>Checks and Validations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4ABBDBA-BB47-3117-A11A-84921348E7AF}"/>
              </a:ext>
            </a:extLst>
          </p:cNvPr>
          <p:cNvSpPr txBox="1">
            <a:spLocks/>
          </p:cNvSpPr>
          <p:nvPr/>
        </p:nvSpPr>
        <p:spPr>
          <a:xfrm>
            <a:off x="6193449" y="2028641"/>
            <a:ext cx="3474426" cy="318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In this lab you will implement checks to enforce consistent resource names and apply resource constraints through validations</a:t>
            </a:r>
          </a:p>
          <a:p>
            <a:endParaRPr lang="en-GB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CB780-5DF6-BF6E-C118-A62D19E7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660" y="2028641"/>
            <a:ext cx="1071929" cy="10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8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62C2-2FB9-ACB4-0524-9B38BF89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558799"/>
          </a:xfrm>
        </p:spPr>
        <p:txBody>
          <a:bodyPr>
            <a:normAutofit fontScale="90000"/>
          </a:bodyPr>
          <a:lstStyle/>
          <a:p>
            <a:r>
              <a:rPr lang="en-GB" dirty="0"/>
              <a:t>Any questions…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27911-3AF5-DB2C-B179-7D3ABA22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641" r="21760"/>
          <a:stretch/>
        </p:blipFill>
        <p:spPr>
          <a:xfrm>
            <a:off x="6409265" y="854869"/>
            <a:ext cx="2810935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1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A907-1D7E-0D61-53B5-B224AE18F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827A-001F-13C7-BB68-60BD7464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84" y="3902603"/>
            <a:ext cx="5035549" cy="558799"/>
          </a:xfrm>
        </p:spPr>
        <p:txBody>
          <a:bodyPr>
            <a:noAutofit/>
          </a:bodyPr>
          <a:lstStyle/>
          <a:p>
            <a:pPr algn="ctr"/>
            <a:r>
              <a:rPr lang="en-GB" sz="8800" dirty="0"/>
              <a:t>Quiz </a:t>
            </a:r>
            <a:br>
              <a:rPr lang="en-GB" sz="8800" dirty="0"/>
            </a:br>
            <a:r>
              <a:rPr lang="en-GB" sz="8800" dirty="0"/>
              <a:t>Time</a:t>
            </a:r>
          </a:p>
        </p:txBody>
      </p:sp>
      <p:pic>
        <p:nvPicPr>
          <p:cNvPr id="5" name="Picture 4" descr="A logo of a question mark&#10;&#10;Description automatically generated">
            <a:extLst>
              <a:ext uri="{FF2B5EF4-FFF2-40B4-BE49-F238E27FC236}">
                <a16:creationId xmlns:a16="http://schemas.microsoft.com/office/drawing/2014/main" id="{2D5F30E2-9F83-4127-2EAF-E4B43E570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05"/>
          <a:stretch/>
        </p:blipFill>
        <p:spPr>
          <a:xfrm>
            <a:off x="5088467" y="960436"/>
            <a:ext cx="4885267" cy="4157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673D1-529B-5DF4-AB6B-95EDD50047CA}"/>
              </a:ext>
            </a:extLst>
          </p:cNvPr>
          <p:cNvSpPr txBox="1"/>
          <p:nvPr/>
        </p:nvSpPr>
        <p:spPr>
          <a:xfrm>
            <a:off x="5588000" y="5117570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* Logo designed by Freepik</a:t>
            </a:r>
          </a:p>
        </p:txBody>
      </p:sp>
    </p:spTree>
    <p:extLst>
      <p:ext uri="{BB962C8B-B14F-4D97-AF65-F5344CB8AC3E}">
        <p14:creationId xmlns:p14="http://schemas.microsoft.com/office/powerpoint/2010/main" val="196985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112</Words>
  <Application>Microsoft Office PowerPoint</Application>
  <PresentationFormat>Widescreen</PresentationFormat>
  <Paragraphs>25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Module 5: Checks and Validations</vt:lpstr>
      <vt:lpstr>Introduction to Checks and Validations</vt:lpstr>
      <vt:lpstr>Input Validation</vt:lpstr>
      <vt:lpstr>Precondition and Postcondition Checks</vt:lpstr>
      <vt:lpstr>Implementing Validation Blocks</vt:lpstr>
      <vt:lpstr>Demo: Applying Validations</vt:lpstr>
      <vt:lpstr>Lab 5</vt:lpstr>
      <vt:lpstr>Any questions…</vt:lpstr>
      <vt:lpstr>Quiz 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Infrastructure as Code &amp; Terraform</dc:title>
  <dc:creator>Coulling-Green, Michael</dc:creator>
  <cp:lastModifiedBy>Coulling-Green, Michael</cp:lastModifiedBy>
  <cp:revision>58</cp:revision>
  <dcterms:created xsi:type="dcterms:W3CDTF">2023-02-07T11:12:56Z</dcterms:created>
  <dcterms:modified xsi:type="dcterms:W3CDTF">2025-02-15T18:42:43Z</dcterms:modified>
</cp:coreProperties>
</file>