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63" r:id="rId3"/>
    <p:sldId id="264" r:id="rId4"/>
    <p:sldId id="270" r:id="rId5"/>
    <p:sldId id="265" r:id="rId6"/>
    <p:sldId id="333" r:id="rId7"/>
    <p:sldId id="267" r:id="rId8"/>
    <p:sldId id="268" r:id="rId9"/>
    <p:sldId id="335" r:id="rId10"/>
    <p:sldId id="336" r:id="rId11"/>
    <p:sldId id="337" r:id="rId12"/>
    <p:sldId id="338" r:id="rId13"/>
    <p:sldId id="269" r:id="rId14"/>
    <p:sldId id="339" r:id="rId15"/>
    <p:sldId id="296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8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196A-5C13-1B60-6E72-F4FAB2D4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0F342-D813-39B6-DD98-49676A3AF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F7E4E-BD92-ABB5-DF69-92F97B68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1D72-25EB-4625-FA09-619B60E8E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F6881-2DF0-3061-726C-7D0BBE20919C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0E4034-4B82-BFD1-62B6-F7E098E08A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7C602-304A-290B-D3E2-9F506508C844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B6F15-D432-C2D0-64B7-CB3C34A15477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0808413" cy="1470025"/>
          </a:xfrm>
        </p:spPr>
        <p:txBody>
          <a:bodyPr>
            <a:normAutofit fontScale="90000"/>
          </a:bodyPr>
          <a:lstStyle/>
          <a:p>
            <a:r>
              <a:rPr dirty="0"/>
              <a:t>Module </a:t>
            </a:r>
            <a:r>
              <a:rPr lang="en-GB" dirty="0"/>
              <a:t>6</a:t>
            </a:r>
            <a:r>
              <a:rPr dirty="0"/>
              <a:t>: Functions </a:t>
            </a:r>
            <a:r>
              <a:rPr lang="en-GB" dirty="0"/>
              <a:t>and Regular Expressions (Regex) </a:t>
            </a:r>
            <a:r>
              <a:rPr dirty="0"/>
              <a:t>in Terraform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FD62DD4-647A-43A5-F9E7-46C89906F144}"/>
              </a:ext>
            </a:extLst>
          </p:cNvPr>
          <p:cNvSpPr>
            <a:spLocks noGrp="1"/>
          </p:cNvSpPr>
          <p:nvPr/>
        </p:nvSpPr>
        <p:spPr>
          <a:xfrm>
            <a:off x="1828800" y="3812207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QATIP-Intermediate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Creating dynamic resource configurations</a:t>
            </a:r>
          </a:p>
          <a:p>
            <a:r>
              <a:t>Using for_each and count for resource iteration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Dynamic Resource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Showcase of dynamic blocks with conditional logic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Dynamic Resource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Hands-on lab to create dynamic resources based on environment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Demos and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Demo: Using string, numeric, date/time, and regex functions</a:t>
            </a:r>
          </a:p>
          <a:p>
            <a:pPr marL="0" indent="0">
              <a:buNone/>
            </a:pPr>
            <a:r>
              <a:rPr dirty="0"/>
              <a:t>Lab 6: Applying Functions in Terraform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dirty="0"/>
              <a:t>Lab 6a (Stretch Challenge): Consolidating Inconsistent VM Names</a:t>
            </a:r>
          </a:p>
          <a:p>
            <a:pPr marL="0" indent="0">
              <a:buNone/>
            </a:pPr>
            <a:r>
              <a:rPr dirty="0"/>
              <a:t>  - Leverage regex to extract data</a:t>
            </a:r>
          </a:p>
          <a:p>
            <a:pPr marL="0" indent="0">
              <a:buNone/>
            </a:pPr>
            <a:r>
              <a:rPr dirty="0"/>
              <a:t>  - Standardize resource names</a:t>
            </a:r>
          </a:p>
          <a:p>
            <a:pPr marL="0" indent="0">
              <a:buNone/>
            </a:pPr>
            <a:r>
              <a:rPr dirty="0"/>
              <a:t>  - Apply dynamic tags based on extracted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 dirty="0"/>
              <a:t>Lab 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797669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Expression and Dynamic Blocks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6193449" y="2028641"/>
            <a:ext cx="3474426" cy="318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In this lab you will use expressions, dynamic blocks, Terraform functions, and regular expressions to create flexible and reusable infrastructure configurations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60" y="2028641"/>
            <a:ext cx="1071929" cy="1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7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41" r="21760"/>
          <a:stretch/>
        </p:blipFill>
        <p:spPr>
          <a:xfrm>
            <a:off x="6409265" y="854869"/>
            <a:ext cx="2810935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A907-1D7E-0D61-53B5-B224AE18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827A-001F-13C7-BB68-60BD7464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4" y="3902603"/>
            <a:ext cx="5035549" cy="558799"/>
          </a:xfrm>
        </p:spPr>
        <p:txBody>
          <a:bodyPr>
            <a:noAutofit/>
          </a:bodyPr>
          <a:lstStyle/>
          <a:p>
            <a:pPr algn="ctr"/>
            <a:r>
              <a:rPr lang="en-GB" sz="8800" dirty="0"/>
              <a:t>Quiz </a:t>
            </a:r>
            <a:br>
              <a:rPr lang="en-GB" sz="8800" dirty="0"/>
            </a:br>
            <a:r>
              <a:rPr lang="en-GB" sz="8800" dirty="0"/>
              <a:t>Time</a:t>
            </a:r>
          </a:p>
        </p:txBody>
      </p:sp>
      <p:pic>
        <p:nvPicPr>
          <p:cNvPr id="5" name="Picture 4" descr="A logo of a question mark&#10;&#10;Description automatically generated">
            <a:extLst>
              <a:ext uri="{FF2B5EF4-FFF2-40B4-BE49-F238E27FC236}">
                <a16:creationId xmlns:a16="http://schemas.microsoft.com/office/drawing/2014/main" id="{2D5F30E2-9F83-4127-2EAF-E4B43E570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5"/>
          <a:stretch/>
        </p:blipFill>
        <p:spPr>
          <a:xfrm>
            <a:off x="5088467" y="960436"/>
            <a:ext cx="4885267" cy="415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673D1-529B-5DF4-AB6B-95EDD50047CA}"/>
              </a:ext>
            </a:extLst>
          </p:cNvPr>
          <p:cNvSpPr txBox="1"/>
          <p:nvPr/>
        </p:nvSpPr>
        <p:spPr>
          <a:xfrm>
            <a:off x="5588000" y="5117570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* Logo 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19698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>
            <a:normAutofit/>
          </a:bodyPr>
          <a:lstStyle/>
          <a:p>
            <a:r>
              <a:rPr dirty="0"/>
              <a:t>Terraform provides a wide range of built-in functions to manipulate and transform data:</a:t>
            </a:r>
          </a:p>
          <a:p>
            <a:pPr marL="457200" lvl="1" indent="0">
              <a:buNone/>
            </a:pPr>
            <a:r>
              <a:rPr dirty="0"/>
              <a:t>String Functions: join(), split(), substr(), strcontains(), startswith(), trim()</a:t>
            </a:r>
          </a:p>
          <a:p>
            <a:pPr marL="457200" lvl="1" indent="0">
              <a:buNone/>
            </a:pPr>
            <a:r>
              <a:rPr dirty="0"/>
              <a:t>Numeric Functions: max(), min(), basic arithmetic</a:t>
            </a:r>
          </a:p>
          <a:p>
            <a:pPr marL="457200" lvl="1" indent="0">
              <a:buNone/>
            </a:pPr>
            <a:r>
              <a:rPr dirty="0"/>
              <a:t>Date/Time Functions: timestamp(), formatdate()</a:t>
            </a:r>
          </a:p>
          <a:p>
            <a:pPr marL="457200" lvl="1" indent="0">
              <a:buNone/>
            </a:pPr>
            <a:r>
              <a:rPr dirty="0"/>
              <a:t>Filesystem Functions: file(), fileset()</a:t>
            </a:r>
          </a:p>
          <a:p>
            <a:pPr marL="457200" lvl="1" indent="0">
              <a:buNone/>
            </a:pPr>
            <a:r>
              <a:rPr dirty="0"/>
              <a:t>Regular Expressions (Regex): regex(), regexall() for pattern matching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join() </a:t>
            </a:r>
            <a:r>
              <a:rPr sz="2800" dirty="0"/>
              <a:t>Combines list elements into a string</a:t>
            </a:r>
            <a:endParaRPr lang="en-GB" dirty="0"/>
          </a:p>
          <a:p>
            <a:pPr marL="360363" indent="0" defTabSz="179388">
              <a:buNone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output "joined_names" {value = join("-", ["azure", "resource", "group"])}</a:t>
            </a:r>
          </a:p>
          <a:p>
            <a:pPr marL="360363" indent="0" defTabSz="179388">
              <a:buNone/>
            </a:pPr>
            <a:endParaRPr lang="en-GB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b="1" dirty="0"/>
              <a:t>split()</a:t>
            </a:r>
            <a:r>
              <a:rPr dirty="0"/>
              <a:t> </a:t>
            </a:r>
            <a:r>
              <a:rPr sz="2800" dirty="0"/>
              <a:t>Splits a string into a list</a:t>
            </a:r>
            <a:endParaRPr lang="en-GB" sz="2800" dirty="0"/>
          </a:p>
          <a:p>
            <a:pPr marL="360363" indent="0">
              <a:buNone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output "split_names" { value = split("-", "azure-resource-group") }</a:t>
            </a:r>
          </a:p>
          <a:p>
            <a:pPr marL="360363" indent="0">
              <a:buNone/>
            </a:pPr>
            <a:endParaRPr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b="1" dirty="0"/>
              <a:t>substr()</a:t>
            </a:r>
            <a:r>
              <a:rPr dirty="0"/>
              <a:t> </a:t>
            </a:r>
            <a:r>
              <a:rPr sz="2800" dirty="0"/>
              <a:t>Extracts a substring</a:t>
            </a:r>
            <a:endParaRPr lang="en-GB" sz="2800" dirty="0"/>
          </a:p>
          <a:p>
            <a:pPr marL="360363" indent="0">
              <a:buNone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output "substring_example" { value = substr("terraform", 0, 4) }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CF7DF-004A-728C-E7A0-926781059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E513-C08E-889B-FB65-EE316851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2B95-427B-099E-5001-79065A064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strcontains()</a:t>
            </a:r>
            <a:r>
              <a:rPr b="1" dirty="0"/>
              <a:t> </a:t>
            </a:r>
            <a:r>
              <a:rPr lang="en-GB" sz="2800" dirty="0"/>
              <a:t>Checks if a string contains a substring. Returns true or false</a:t>
            </a:r>
            <a:endParaRPr lang="en-GB" dirty="0"/>
          </a:p>
          <a:p>
            <a:pPr marL="360363" indent="0" defTabSz="179388">
              <a:buNone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output "example" { value = strcontains("azure-resource-group", "resource")}</a:t>
            </a:r>
          </a:p>
          <a:p>
            <a:pPr marL="360363" indent="0" defTabSz="179388">
              <a:buNone/>
            </a:pPr>
            <a:endParaRPr lang="en-GB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b="1" dirty="0"/>
              <a:t>s</a:t>
            </a:r>
            <a:r>
              <a:rPr lang="en-GB" b="1" dirty="0"/>
              <a:t>tartswith</a:t>
            </a:r>
            <a:r>
              <a:rPr b="1" dirty="0"/>
              <a:t>()</a:t>
            </a:r>
            <a:r>
              <a:rPr dirty="0"/>
              <a:t> </a:t>
            </a:r>
            <a:endParaRPr lang="en-GB" sz="2800" dirty="0"/>
          </a:p>
          <a:p>
            <a:pPr marL="360363" indent="0">
              <a:buNone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output "startswith_example" {  value = startswith("terraform-module", "terra")}</a:t>
            </a:r>
          </a:p>
          <a:p>
            <a:pPr marL="360363" indent="0">
              <a:buNone/>
            </a:pPr>
            <a:endParaRPr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/>
              <a:t>trim</a:t>
            </a:r>
            <a:r>
              <a:rPr b="1" dirty="0"/>
              <a:t>()</a:t>
            </a:r>
            <a:r>
              <a:rPr dirty="0"/>
              <a:t> </a:t>
            </a:r>
            <a:r>
              <a:rPr sz="2800" dirty="0"/>
              <a:t>Extracts a substring</a:t>
            </a:r>
            <a:endParaRPr lang="en-GB" sz="2800" dirty="0"/>
          </a:p>
          <a:p>
            <a:pPr marL="360363" indent="0">
              <a:buNone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</a:rPr>
              <a:t>output "substring_example" { value = substr("terraform", 0, 4) }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27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Numeric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max(): Returns the maximum value</a:t>
            </a:r>
          </a:p>
          <a:p>
            <a:pPr marL="0" indent="0">
              <a:buNone/>
            </a:pPr>
            <a:r>
              <a:rPr dirty="0"/>
              <a:t>min(): Returns the minimum value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  output "max_value" {</a:t>
            </a:r>
          </a:p>
          <a:p>
            <a:pPr marL="0" indent="0">
              <a:buNone/>
            </a:pPr>
            <a:r>
              <a:rPr dirty="0"/>
              <a:t>    value = max(10, 20, 15)  # Returns 20</a:t>
            </a:r>
          </a:p>
          <a:p>
            <a:pPr marL="0" indent="0">
              <a:buNone/>
            </a:pPr>
            <a:r>
              <a:rPr dirty="0"/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Date/Time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timestamp(): Returns the current UTC timestamp</a:t>
            </a:r>
          </a:p>
          <a:p>
            <a:pPr marL="0" indent="0">
              <a:buNone/>
            </a:pPr>
            <a:r>
              <a:rPr dirty="0"/>
              <a:t>formatdate(): Formats a date string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  output "current_timestamp" {</a:t>
            </a:r>
          </a:p>
          <a:p>
            <a:pPr marL="0" indent="0">
              <a:buNone/>
            </a:pPr>
            <a:r>
              <a:rPr dirty="0"/>
              <a:t>    value = timestamp()</a:t>
            </a:r>
          </a:p>
          <a:p>
            <a:pPr marL="0" indent="0">
              <a:buNone/>
            </a:pPr>
            <a:r>
              <a:rPr dirty="0"/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Filesystem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file(): Reads the content of a file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dirty="0" err="1"/>
              <a:t>ileset</a:t>
            </a:r>
            <a:r>
              <a:rPr dirty="0"/>
              <a:t>(): Lists directory contents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  output "file_content" {</a:t>
            </a:r>
          </a:p>
          <a:p>
            <a:pPr marL="0" indent="0">
              <a:buNone/>
            </a:pPr>
            <a:r>
              <a:rPr dirty="0"/>
              <a:t>    value = file("./config.txt")</a:t>
            </a:r>
          </a:p>
          <a:p>
            <a:pPr marL="0" indent="0">
              <a:buNone/>
            </a:pPr>
            <a:r>
              <a:rPr dirty="0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Regular Expressions 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889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regex(): Returns the first match of a pattern</a:t>
            </a:r>
          </a:p>
          <a:p>
            <a:pPr marL="0" indent="0">
              <a:buNone/>
            </a:pPr>
            <a:r>
              <a:rPr dirty="0"/>
              <a:t>regexall(): Returns all matches of a pattern</a:t>
            </a:r>
          </a:p>
          <a:p>
            <a:pPr marL="457200" lvl="1" indent="0">
              <a:buNone/>
            </a:pPr>
            <a:endParaRPr lang="en-GB" sz="2800" dirty="0"/>
          </a:p>
          <a:p>
            <a:pPr marL="457200" lvl="1" indent="0">
              <a:buNone/>
            </a:pPr>
            <a:r>
              <a:rPr dirty="0"/>
              <a:t>  output "environment" {</a:t>
            </a:r>
          </a:p>
          <a:p>
            <a:pPr marL="457200" lvl="1" indent="0">
              <a:buNone/>
            </a:pPr>
            <a:r>
              <a:rPr dirty="0"/>
              <a:t>    value = regex("(</a:t>
            </a:r>
            <a:r>
              <a:rPr dirty="0" err="1"/>
              <a:t>prod|dev|test</a:t>
            </a:r>
            <a:r>
              <a:rPr dirty="0"/>
              <a:t>)", "stg-prod-finance-eastus")</a:t>
            </a:r>
          </a:p>
          <a:p>
            <a:pPr marL="457200" lvl="1" indent="0">
              <a:buNone/>
            </a:pPr>
            <a:r>
              <a:rPr dirty="0"/>
              <a:t>  }</a:t>
            </a:r>
          </a:p>
          <a:p>
            <a:pPr marL="457200" lvl="1" indent="0">
              <a:buNone/>
            </a:pPr>
            <a:r>
              <a:rPr dirty="0"/>
              <a:t>  output "all_matches" {</a:t>
            </a:r>
          </a:p>
          <a:p>
            <a:pPr marL="457200" lvl="1" indent="0">
              <a:buNone/>
            </a:pPr>
            <a:r>
              <a:rPr dirty="0"/>
              <a:t>    value = regexall("(</a:t>
            </a:r>
            <a:r>
              <a:rPr dirty="0" err="1"/>
              <a:t>eastus|westus|centralus</a:t>
            </a:r>
            <a:r>
              <a:rPr dirty="0"/>
              <a:t>)", "prod-eastus-westus")</a:t>
            </a:r>
          </a:p>
          <a:p>
            <a:pPr marL="457200" lvl="1" indent="0">
              <a:buNone/>
            </a:pPr>
            <a:r>
              <a:rPr dirty="0"/>
              <a:t>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 and use cases for conditionals</a:t>
            </a:r>
          </a:p>
          <a:p>
            <a:r>
              <a:t>Implementing ternary operators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560</Words>
  <Application>Microsoft Office PowerPoint</Application>
  <PresentationFormat>Widescreen</PresentationFormat>
  <Paragraphs>87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Module 6: Functions and Regular Expressions (Regex) in Terraform</vt:lpstr>
      <vt:lpstr>Overview</vt:lpstr>
      <vt:lpstr>String Functions</vt:lpstr>
      <vt:lpstr>String Functions</vt:lpstr>
      <vt:lpstr>Numeric Functions</vt:lpstr>
      <vt:lpstr>Date/Time Functions</vt:lpstr>
      <vt:lpstr>Filesystem Functions</vt:lpstr>
      <vt:lpstr>Regular Expressions (Regex)</vt:lpstr>
      <vt:lpstr>Conditional Expressions</vt:lpstr>
      <vt:lpstr>Dynamic Blocks</vt:lpstr>
      <vt:lpstr>Demo: Dynamic Resource Creation</vt:lpstr>
      <vt:lpstr>Lab: Dynamic Resource Configurations</vt:lpstr>
      <vt:lpstr>Demos and Labs</vt:lpstr>
      <vt:lpstr>Lab 6</vt:lpstr>
      <vt:lpstr>Any questions…</vt:lpstr>
      <vt:lpstr>Quiz 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63</cp:revision>
  <dcterms:created xsi:type="dcterms:W3CDTF">2023-02-07T11:12:56Z</dcterms:created>
  <dcterms:modified xsi:type="dcterms:W3CDTF">2025-02-22T06:26:37Z</dcterms:modified>
</cp:coreProperties>
</file>