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96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GB" dirty="0"/>
              <a:t>7</a:t>
            </a:r>
            <a:r>
              <a:rPr dirty="0"/>
              <a:t>: BLOB Storage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9884E0B-81AD-297A-ACBE-311921659999}"/>
              </a:ext>
            </a:extLst>
          </p:cNvPr>
          <p:cNvSpPr>
            <a:spLocks noGrp="1"/>
          </p:cNvSpPr>
          <p:nvPr/>
        </p:nvSpPr>
        <p:spPr>
          <a:xfrm>
            <a:off x="1828800" y="3429000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QATIP-Intermediate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BLOB storage?</a:t>
            </a:r>
          </a:p>
          <a:p>
            <a:r>
              <a:t>Use cases for unstructured data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Provisioning BLOB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Deploying Azure Blob Storage, AWS S3, GCP Cloud Storage</a:t>
            </a:r>
          </a:p>
          <a:p>
            <a:r>
              <a:t>Defining storage accounts and containers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Storage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Applying versioning and access policies</a:t>
            </a:r>
          </a:p>
          <a:p>
            <a:r>
              <a:t>Configuring lifecycle management rules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Provision cloud-specific BLOB storage resources</a:t>
            </a:r>
          </a:p>
          <a:p>
            <a:r>
              <a:t>Apply identical Terraform configurations with adjustments for each cloud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/>
              <a:t>Lab 7</a:t>
            </a:r>
            <a:endParaRPr lang="en-GB" sz="13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Managing Object storage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create, manage and control access to  object storage resources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102</Words>
  <Application>Microsoft Office PowerPoint</Application>
  <PresentationFormat>Widescreen</PresentationFormat>
  <Paragraphs>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Module 7: BLOB Storage</vt:lpstr>
      <vt:lpstr>Introduction to BLOB Storage</vt:lpstr>
      <vt:lpstr>Provisioning BLOB Storage</vt:lpstr>
      <vt:lpstr>Managing Storage Configurations</vt:lpstr>
      <vt:lpstr>Lab Objectives</vt:lpstr>
      <vt:lpstr>Lab 7</vt:lpstr>
      <vt:lpstr>Any questions…</vt:lpstr>
      <vt:lpstr>Quiz 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62</cp:revision>
  <dcterms:created xsi:type="dcterms:W3CDTF">2023-02-07T11:12:56Z</dcterms:created>
  <dcterms:modified xsi:type="dcterms:W3CDTF">2025-02-18T19:01:41Z</dcterms:modified>
</cp:coreProperties>
</file>