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74" r:id="rId11"/>
  </p:sldIdLst>
  <p:sldSz cx="9144000" cy="5143500" type="screen16x9"/>
  <p:notesSz cx="6858000" cy="9144000"/>
  <p:embeddedFontLst>
    <p:embeddedFont>
      <p:font typeface="Dancing Script" panose="020B0604020202020204" charset="0"/>
      <p:regular r:id="rId13"/>
      <p:bold r:id="rId14"/>
    </p:embeddedFont>
    <p:embeddedFont>
      <p:font typeface="Colonna MT" panose="04020805060202030203" pitchFamily="82" charset="0"/>
      <p:regular r:id="rId15"/>
    </p:embeddedFont>
    <p:embeddedFont>
      <p:font typeface="Delius Swash Caps" panose="020B0604020202020204" charset="0"/>
      <p:regular r:id="rId16"/>
    </p:embeddedFont>
    <p:embeddedFont>
      <p:font typeface="Bell MT" panose="02020503060305020303" pitchFamily="18" charset="0"/>
      <p:regular r:id="rId17"/>
      <p:bold r:id="rId18"/>
      <p:italic r:id="rId19"/>
    </p:embeddedFont>
    <p:embeddedFont>
      <p:font typeface="Algerian" panose="04020705040A02060702" pitchFamily="82" charset="0"/>
      <p:regular r:id="rId20"/>
    </p:embeddedFont>
    <p:embeddedFont>
      <p:font typeface="Castellar" panose="020A0402060406010301" pitchFamily="18" charset="0"/>
      <p:regular r:id="rId21"/>
    </p:embeddedFont>
    <p:embeddedFont>
      <p:font typeface="Arial Rounded MT Bold" panose="020F0704030504030204" pitchFamily="3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814B1D-0135-41C5-B80A-4C8D2B786B1F}">
  <a:tblStyle styleId="{58814B1D-0135-41C5-B80A-4C8D2B786B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53451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463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2"/>
        <p:cNvGrpSpPr/>
        <p:nvPr/>
      </p:nvGrpSpPr>
      <p:grpSpPr>
        <a:xfrm>
          <a:off x="0" y="0"/>
          <a:ext cx="0" cy="0"/>
          <a:chOff x="0" y="0"/>
          <a:chExt cx="0" cy="0"/>
        </a:xfrm>
      </p:grpSpPr>
      <p:sp>
        <p:nvSpPr>
          <p:cNvPr id="3143" name="Google Shape;3143;gd1982dd69e_0_21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4" name="Google Shape;3144;gd1982dd69e_0_21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97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10a259dc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10a259dc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05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108c4d3baac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108c4d3baa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049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g108c4d3baac_3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g108c4d3baac_3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80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10a259dcb6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10a259dcb6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254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gd1982dd69e_0_20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6" name="Google Shape;2266;gd1982dd69e_0_20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10a259dcb6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10a259dcb6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847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d1982dd69e_0_20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d1982dd69e_0_20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894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d1982dd69e_0_20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d1982dd69e_0_20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37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5" y="25"/>
            <a:ext cx="9143969" cy="5143446"/>
            <a:chOff x="95" y="25"/>
            <a:chExt cx="9143969" cy="5143446"/>
          </a:xfrm>
        </p:grpSpPr>
        <p:sp>
          <p:nvSpPr>
            <p:cNvPr id="10" name="Google Shape;10;p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3001400" y="1217528"/>
            <a:ext cx="5581800" cy="184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050">
                <a:solidFill>
                  <a:srgbClr val="212529"/>
                </a:solidFill>
                <a:latin typeface="Dancing Script"/>
                <a:ea typeface="Dancing Script"/>
                <a:cs typeface="Dancing Script"/>
                <a:sym typeface="Dancing Scrip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3666200" y="3517936"/>
            <a:ext cx="4252200" cy="486900"/>
          </a:xfrm>
          <a:prstGeom prst="rect">
            <a:avLst/>
          </a:prstGeom>
          <a:noFill/>
          <a:ln w="19050"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atin typeface="Delius Swash Caps"/>
                <a:ea typeface="Delius Swash Caps"/>
                <a:cs typeface="Delius Swash Caps"/>
                <a:sym typeface="Delius Swash Cap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2"/>
          <p:cNvSpPr/>
          <p:nvPr/>
        </p:nvSpPr>
        <p:spPr>
          <a:xfrm>
            <a:off x="8675588" y="47080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485413" y="10536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14550" y="6161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97325" y="45371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89588" y="3951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00675" y="4340788"/>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5032475" y="4607963"/>
            <a:ext cx="311900" cy="314700"/>
            <a:chOff x="8571050" y="1873050"/>
            <a:chExt cx="311900" cy="314700"/>
          </a:xfrm>
        </p:grpSpPr>
        <p:sp>
          <p:nvSpPr>
            <p:cNvPr id="45" name="Google Shape;45;p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541184" y="829733"/>
            <a:ext cx="686239" cy="223927"/>
            <a:chOff x="3798300" y="2287225"/>
            <a:chExt cx="730975" cy="238525"/>
          </a:xfrm>
        </p:grpSpPr>
        <p:sp>
          <p:nvSpPr>
            <p:cNvPr id="50" name="Google Shape;50;p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553320" y="4416698"/>
            <a:ext cx="545748" cy="159103"/>
            <a:chOff x="5393300" y="2420750"/>
            <a:chExt cx="581325" cy="169475"/>
          </a:xfrm>
        </p:grpSpPr>
        <p:sp>
          <p:nvSpPr>
            <p:cNvPr id="53" name="Google Shape;53;p2"/>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847"/>
        <p:cNvGrpSpPr/>
        <p:nvPr/>
      </p:nvGrpSpPr>
      <p:grpSpPr>
        <a:xfrm>
          <a:off x="0" y="0"/>
          <a:ext cx="0" cy="0"/>
          <a:chOff x="0" y="0"/>
          <a:chExt cx="0" cy="0"/>
        </a:xfrm>
      </p:grpSpPr>
      <p:grpSp>
        <p:nvGrpSpPr>
          <p:cNvPr id="848" name="Google Shape;848;p21"/>
          <p:cNvGrpSpPr/>
          <p:nvPr/>
        </p:nvGrpSpPr>
        <p:grpSpPr>
          <a:xfrm>
            <a:off x="95" y="25"/>
            <a:ext cx="9143969" cy="5143446"/>
            <a:chOff x="95" y="25"/>
            <a:chExt cx="9143969" cy="5143446"/>
          </a:xfrm>
        </p:grpSpPr>
        <p:sp>
          <p:nvSpPr>
            <p:cNvPr id="849" name="Google Shape;849;p2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21"/>
          <p:cNvSpPr txBox="1">
            <a:spLocks noGrp="1"/>
          </p:cNvSpPr>
          <p:nvPr>
            <p:ph type="title"/>
          </p:nvPr>
        </p:nvSpPr>
        <p:spPr>
          <a:xfrm>
            <a:off x="2209938" y="808050"/>
            <a:ext cx="3969300" cy="119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8400">
                <a:solidFill>
                  <a:srgbClr val="212529"/>
                </a:solidFill>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875" name="Google Shape;875;p21"/>
          <p:cNvSpPr txBox="1">
            <a:spLocks noGrp="1"/>
          </p:cNvSpPr>
          <p:nvPr>
            <p:ph type="subTitle" idx="1"/>
          </p:nvPr>
        </p:nvSpPr>
        <p:spPr>
          <a:xfrm>
            <a:off x="1577775" y="2240950"/>
            <a:ext cx="5233800" cy="2096700"/>
          </a:xfrm>
          <a:prstGeom prst="rect">
            <a:avLst/>
          </a:prstGeom>
          <a:noFill/>
          <a:ln w="19050" cap="rnd" cmpd="sng">
            <a:solidFill>
              <a:srgbClr val="000000"/>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6" name="Google Shape;876;p21"/>
          <p:cNvSpPr/>
          <p:nvPr/>
        </p:nvSpPr>
        <p:spPr>
          <a:xfrm>
            <a:off x="4140013" y="47386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7252938" y="48649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1577775" y="48623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2436525" y="4408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321600" y="32960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6286213" y="8713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7368825" y="32081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21"/>
          <p:cNvGrpSpPr/>
          <p:nvPr/>
        </p:nvGrpSpPr>
        <p:grpSpPr>
          <a:xfrm>
            <a:off x="401325" y="603563"/>
            <a:ext cx="311900" cy="314700"/>
            <a:chOff x="8571050" y="1873050"/>
            <a:chExt cx="311900" cy="314700"/>
          </a:xfrm>
        </p:grpSpPr>
        <p:sp>
          <p:nvSpPr>
            <p:cNvPr id="884" name="Google Shape;884;p2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21"/>
          <p:cNvGrpSpPr/>
          <p:nvPr/>
        </p:nvGrpSpPr>
        <p:grpSpPr>
          <a:xfrm rot="-4179191">
            <a:off x="8432201" y="3341516"/>
            <a:ext cx="340423" cy="202574"/>
            <a:chOff x="3780075" y="2889150"/>
            <a:chExt cx="340425" cy="202575"/>
          </a:xfrm>
        </p:grpSpPr>
        <p:sp>
          <p:nvSpPr>
            <p:cNvPr id="889" name="Google Shape;889;p2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21"/>
          <p:cNvGrpSpPr/>
          <p:nvPr/>
        </p:nvGrpSpPr>
        <p:grpSpPr>
          <a:xfrm rot="8795091" flipH="1">
            <a:off x="1224504" y="1491052"/>
            <a:ext cx="288974" cy="174350"/>
            <a:chOff x="4177750" y="2899175"/>
            <a:chExt cx="288975" cy="174350"/>
          </a:xfrm>
        </p:grpSpPr>
        <p:sp>
          <p:nvSpPr>
            <p:cNvPr id="892" name="Google Shape;892;p21"/>
            <p:cNvSpPr/>
            <p:nvPr/>
          </p:nvSpPr>
          <p:spPr>
            <a:xfrm>
              <a:off x="4177750" y="2920450"/>
              <a:ext cx="250650" cy="153075"/>
            </a:xfrm>
            <a:custGeom>
              <a:avLst/>
              <a:gdLst/>
              <a:ahLst/>
              <a:cxnLst/>
              <a:rect l="l" t="t" r="r" b="b"/>
              <a:pathLst>
                <a:path w="10026" h="6123" extrusionOk="0">
                  <a:moveTo>
                    <a:pt x="626" y="0"/>
                  </a:moveTo>
                  <a:cubicBezTo>
                    <a:pt x="321" y="0"/>
                    <a:pt x="0" y="351"/>
                    <a:pt x="183" y="718"/>
                  </a:cubicBezTo>
                  <a:cubicBezTo>
                    <a:pt x="1174" y="2864"/>
                    <a:pt x="2361" y="6123"/>
                    <a:pt x="5266" y="6123"/>
                  </a:cubicBezTo>
                  <a:cubicBezTo>
                    <a:pt x="5295" y="6123"/>
                    <a:pt x="5324" y="6122"/>
                    <a:pt x="5354" y="6122"/>
                  </a:cubicBezTo>
                  <a:cubicBezTo>
                    <a:pt x="8289" y="6055"/>
                    <a:pt x="9223" y="2853"/>
                    <a:pt x="9924" y="584"/>
                  </a:cubicBezTo>
                  <a:cubicBezTo>
                    <a:pt x="10026" y="237"/>
                    <a:pt x="9728" y="3"/>
                    <a:pt x="9444" y="3"/>
                  </a:cubicBezTo>
                  <a:cubicBezTo>
                    <a:pt x="9263" y="3"/>
                    <a:pt x="9088" y="97"/>
                    <a:pt x="9023" y="317"/>
                  </a:cubicBezTo>
                  <a:cubicBezTo>
                    <a:pt x="8656" y="1485"/>
                    <a:pt x="8356" y="2686"/>
                    <a:pt x="7689" y="3653"/>
                  </a:cubicBezTo>
                  <a:cubicBezTo>
                    <a:pt x="7122" y="4487"/>
                    <a:pt x="6221" y="5188"/>
                    <a:pt x="5187" y="5188"/>
                  </a:cubicBezTo>
                  <a:cubicBezTo>
                    <a:pt x="2785" y="5121"/>
                    <a:pt x="1785" y="2019"/>
                    <a:pt x="984" y="251"/>
                  </a:cubicBezTo>
                  <a:cubicBezTo>
                    <a:pt x="900" y="73"/>
                    <a:pt x="765"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1"/>
            <p:cNvSpPr/>
            <p:nvPr/>
          </p:nvSpPr>
          <p:spPr>
            <a:xfrm>
              <a:off x="4342725" y="2899175"/>
              <a:ext cx="124000" cy="79875"/>
            </a:xfrm>
            <a:custGeom>
              <a:avLst/>
              <a:gdLst/>
              <a:ahLst/>
              <a:cxnLst/>
              <a:rect l="l" t="t" r="r" b="b"/>
              <a:pathLst>
                <a:path w="4960" h="3195" extrusionOk="0">
                  <a:moveTo>
                    <a:pt x="2291" y="902"/>
                  </a:moveTo>
                  <a:lnTo>
                    <a:pt x="2291" y="902"/>
                  </a:lnTo>
                  <a:cubicBezTo>
                    <a:pt x="2291" y="902"/>
                    <a:pt x="2302" y="913"/>
                    <a:pt x="2315" y="928"/>
                  </a:cubicBezTo>
                  <a:lnTo>
                    <a:pt x="2315" y="928"/>
                  </a:lnTo>
                  <a:cubicBezTo>
                    <a:pt x="2302" y="923"/>
                    <a:pt x="2291" y="915"/>
                    <a:pt x="2291" y="902"/>
                  </a:cubicBezTo>
                  <a:close/>
                  <a:moveTo>
                    <a:pt x="2391" y="1"/>
                  </a:moveTo>
                  <a:cubicBezTo>
                    <a:pt x="2157" y="1"/>
                    <a:pt x="1924" y="68"/>
                    <a:pt x="1724" y="201"/>
                  </a:cubicBezTo>
                  <a:lnTo>
                    <a:pt x="523" y="835"/>
                  </a:lnTo>
                  <a:cubicBezTo>
                    <a:pt x="1" y="1082"/>
                    <a:pt x="271" y="1736"/>
                    <a:pt x="699" y="1736"/>
                  </a:cubicBezTo>
                  <a:cubicBezTo>
                    <a:pt x="790" y="1736"/>
                    <a:pt x="890" y="1706"/>
                    <a:pt x="990" y="1635"/>
                  </a:cubicBezTo>
                  <a:lnTo>
                    <a:pt x="2024" y="1102"/>
                  </a:lnTo>
                  <a:lnTo>
                    <a:pt x="2257" y="1002"/>
                  </a:lnTo>
                  <a:cubicBezTo>
                    <a:pt x="2276" y="1002"/>
                    <a:pt x="2316" y="981"/>
                    <a:pt x="2341" y="962"/>
                  </a:cubicBezTo>
                  <a:lnTo>
                    <a:pt x="2341" y="962"/>
                  </a:lnTo>
                  <a:cubicBezTo>
                    <a:pt x="2350" y="977"/>
                    <a:pt x="2357" y="991"/>
                    <a:pt x="2357" y="1002"/>
                  </a:cubicBezTo>
                  <a:lnTo>
                    <a:pt x="2558" y="1235"/>
                  </a:lnTo>
                  <a:lnTo>
                    <a:pt x="4125" y="3070"/>
                  </a:lnTo>
                  <a:cubicBezTo>
                    <a:pt x="4209" y="3153"/>
                    <a:pt x="4325" y="3195"/>
                    <a:pt x="4446" y="3195"/>
                  </a:cubicBezTo>
                  <a:cubicBezTo>
                    <a:pt x="4567" y="3195"/>
                    <a:pt x="4692" y="3153"/>
                    <a:pt x="4792" y="3070"/>
                  </a:cubicBezTo>
                  <a:cubicBezTo>
                    <a:pt x="4959" y="2870"/>
                    <a:pt x="4959" y="2569"/>
                    <a:pt x="4792" y="2403"/>
                  </a:cubicBezTo>
                  <a:cubicBezTo>
                    <a:pt x="4192" y="1702"/>
                    <a:pt x="3592" y="1002"/>
                    <a:pt x="2991" y="301"/>
                  </a:cubicBezTo>
                  <a:cubicBezTo>
                    <a:pt x="2858" y="134"/>
                    <a:pt x="2624" y="1"/>
                    <a:pt x="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CUSTOM_7_1">
    <p:spTree>
      <p:nvGrpSpPr>
        <p:cNvPr id="1" name="Shape 944"/>
        <p:cNvGrpSpPr/>
        <p:nvPr/>
      </p:nvGrpSpPr>
      <p:grpSpPr>
        <a:xfrm>
          <a:off x="0" y="0"/>
          <a:ext cx="0" cy="0"/>
          <a:chOff x="0" y="0"/>
          <a:chExt cx="0" cy="0"/>
        </a:xfrm>
      </p:grpSpPr>
      <p:grpSp>
        <p:nvGrpSpPr>
          <p:cNvPr id="945" name="Google Shape;945;p23"/>
          <p:cNvGrpSpPr/>
          <p:nvPr/>
        </p:nvGrpSpPr>
        <p:grpSpPr>
          <a:xfrm>
            <a:off x="95" y="25"/>
            <a:ext cx="9143969" cy="5143446"/>
            <a:chOff x="95" y="25"/>
            <a:chExt cx="9143969" cy="5143446"/>
          </a:xfrm>
        </p:grpSpPr>
        <p:sp>
          <p:nvSpPr>
            <p:cNvPr id="946" name="Google Shape;946;p2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23"/>
          <p:cNvSpPr txBox="1">
            <a:spLocks noGrp="1"/>
          </p:cNvSpPr>
          <p:nvPr>
            <p:ph type="title" hasCustomPrompt="1"/>
          </p:nvPr>
        </p:nvSpPr>
        <p:spPr>
          <a:xfrm>
            <a:off x="713225" y="1402251"/>
            <a:ext cx="19293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2" name="Google Shape;972;p23"/>
          <p:cNvSpPr txBox="1">
            <a:spLocks noGrp="1"/>
          </p:cNvSpPr>
          <p:nvPr>
            <p:ph type="subTitle" idx="1"/>
          </p:nvPr>
        </p:nvSpPr>
        <p:spPr>
          <a:xfrm>
            <a:off x="934775" y="3430346"/>
            <a:ext cx="1486200" cy="89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73" name="Google Shape;973;p23"/>
          <p:cNvSpPr txBox="1">
            <a:spLocks noGrp="1"/>
          </p:cNvSpPr>
          <p:nvPr>
            <p:ph type="title" idx="2" hasCustomPrompt="1"/>
          </p:nvPr>
        </p:nvSpPr>
        <p:spPr>
          <a:xfrm>
            <a:off x="2642600" y="1402251"/>
            <a:ext cx="19293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4" name="Google Shape;974;p23"/>
          <p:cNvSpPr txBox="1">
            <a:spLocks noGrp="1"/>
          </p:cNvSpPr>
          <p:nvPr>
            <p:ph type="subTitle" idx="3"/>
          </p:nvPr>
        </p:nvSpPr>
        <p:spPr>
          <a:xfrm>
            <a:off x="2864150" y="3430348"/>
            <a:ext cx="1486200" cy="89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75" name="Google Shape;975;p23"/>
          <p:cNvSpPr txBox="1">
            <a:spLocks noGrp="1"/>
          </p:cNvSpPr>
          <p:nvPr>
            <p:ph type="title" idx="4" hasCustomPrompt="1"/>
          </p:nvPr>
        </p:nvSpPr>
        <p:spPr>
          <a:xfrm>
            <a:off x="4571975" y="1402251"/>
            <a:ext cx="19293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6" name="Google Shape;976;p23"/>
          <p:cNvSpPr txBox="1">
            <a:spLocks noGrp="1"/>
          </p:cNvSpPr>
          <p:nvPr>
            <p:ph type="subTitle" idx="5"/>
          </p:nvPr>
        </p:nvSpPr>
        <p:spPr>
          <a:xfrm>
            <a:off x="4793525" y="3430346"/>
            <a:ext cx="1486200" cy="89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77" name="Google Shape;977;p23"/>
          <p:cNvSpPr txBox="1">
            <a:spLocks noGrp="1"/>
          </p:cNvSpPr>
          <p:nvPr>
            <p:ph type="title" idx="6"/>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978" name="Google Shape;978;p23"/>
          <p:cNvSpPr txBox="1">
            <a:spLocks noGrp="1"/>
          </p:cNvSpPr>
          <p:nvPr>
            <p:ph type="title" idx="7"/>
          </p:nvPr>
        </p:nvSpPr>
        <p:spPr>
          <a:xfrm>
            <a:off x="934775" y="3027526"/>
            <a:ext cx="1486200" cy="38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3100" b="1">
                <a:highlight>
                  <a:schemeClr val="dk2"/>
                </a:highlight>
              </a:defRPr>
            </a:lvl1pPr>
            <a:lvl2pPr lvl="1" algn="ctr">
              <a:spcBef>
                <a:spcPts val="0"/>
              </a:spcBef>
              <a:spcAft>
                <a:spcPts val="0"/>
              </a:spcAft>
              <a:buSzPts val="4300"/>
              <a:buNone/>
              <a:defRPr>
                <a:latin typeface="Delius Swash Caps"/>
                <a:ea typeface="Delius Swash Caps"/>
                <a:cs typeface="Delius Swash Caps"/>
                <a:sym typeface="Delius Swash Caps"/>
              </a:defRPr>
            </a:lvl2pPr>
            <a:lvl3pPr lvl="2" algn="ctr">
              <a:spcBef>
                <a:spcPts val="0"/>
              </a:spcBef>
              <a:spcAft>
                <a:spcPts val="0"/>
              </a:spcAft>
              <a:buSzPts val="4300"/>
              <a:buNone/>
              <a:defRPr>
                <a:latin typeface="Delius Swash Caps"/>
                <a:ea typeface="Delius Swash Caps"/>
                <a:cs typeface="Delius Swash Caps"/>
                <a:sym typeface="Delius Swash Caps"/>
              </a:defRPr>
            </a:lvl3pPr>
            <a:lvl4pPr lvl="3" algn="ctr">
              <a:spcBef>
                <a:spcPts val="0"/>
              </a:spcBef>
              <a:spcAft>
                <a:spcPts val="0"/>
              </a:spcAft>
              <a:buSzPts val="4300"/>
              <a:buNone/>
              <a:defRPr>
                <a:latin typeface="Delius Swash Caps"/>
                <a:ea typeface="Delius Swash Caps"/>
                <a:cs typeface="Delius Swash Caps"/>
                <a:sym typeface="Delius Swash Caps"/>
              </a:defRPr>
            </a:lvl4pPr>
            <a:lvl5pPr lvl="4" algn="ctr">
              <a:spcBef>
                <a:spcPts val="0"/>
              </a:spcBef>
              <a:spcAft>
                <a:spcPts val="0"/>
              </a:spcAft>
              <a:buSzPts val="4300"/>
              <a:buNone/>
              <a:defRPr>
                <a:latin typeface="Delius Swash Caps"/>
                <a:ea typeface="Delius Swash Caps"/>
                <a:cs typeface="Delius Swash Caps"/>
                <a:sym typeface="Delius Swash Caps"/>
              </a:defRPr>
            </a:lvl5pPr>
            <a:lvl6pPr lvl="5" algn="ctr">
              <a:spcBef>
                <a:spcPts val="0"/>
              </a:spcBef>
              <a:spcAft>
                <a:spcPts val="0"/>
              </a:spcAft>
              <a:buSzPts val="4300"/>
              <a:buNone/>
              <a:defRPr>
                <a:latin typeface="Delius Swash Caps"/>
                <a:ea typeface="Delius Swash Caps"/>
                <a:cs typeface="Delius Swash Caps"/>
                <a:sym typeface="Delius Swash Caps"/>
              </a:defRPr>
            </a:lvl6pPr>
            <a:lvl7pPr lvl="6" algn="ctr">
              <a:spcBef>
                <a:spcPts val="0"/>
              </a:spcBef>
              <a:spcAft>
                <a:spcPts val="0"/>
              </a:spcAft>
              <a:buSzPts val="4300"/>
              <a:buNone/>
              <a:defRPr>
                <a:latin typeface="Delius Swash Caps"/>
                <a:ea typeface="Delius Swash Caps"/>
                <a:cs typeface="Delius Swash Caps"/>
                <a:sym typeface="Delius Swash Caps"/>
              </a:defRPr>
            </a:lvl7pPr>
            <a:lvl8pPr lvl="7" algn="ctr">
              <a:spcBef>
                <a:spcPts val="0"/>
              </a:spcBef>
              <a:spcAft>
                <a:spcPts val="0"/>
              </a:spcAft>
              <a:buSzPts val="4300"/>
              <a:buNone/>
              <a:defRPr>
                <a:latin typeface="Delius Swash Caps"/>
                <a:ea typeface="Delius Swash Caps"/>
                <a:cs typeface="Delius Swash Caps"/>
                <a:sym typeface="Delius Swash Caps"/>
              </a:defRPr>
            </a:lvl8pPr>
            <a:lvl9pPr lvl="8" algn="ctr">
              <a:spcBef>
                <a:spcPts val="0"/>
              </a:spcBef>
              <a:spcAft>
                <a:spcPts val="0"/>
              </a:spcAft>
              <a:buSzPts val="4300"/>
              <a:buNone/>
              <a:defRPr>
                <a:latin typeface="Delius Swash Caps"/>
                <a:ea typeface="Delius Swash Caps"/>
                <a:cs typeface="Delius Swash Caps"/>
                <a:sym typeface="Delius Swash Caps"/>
              </a:defRPr>
            </a:lvl9pPr>
          </a:lstStyle>
          <a:p>
            <a:endParaRPr/>
          </a:p>
        </p:txBody>
      </p:sp>
      <p:sp>
        <p:nvSpPr>
          <p:cNvPr id="979" name="Google Shape;979;p23"/>
          <p:cNvSpPr txBox="1">
            <a:spLocks noGrp="1"/>
          </p:cNvSpPr>
          <p:nvPr>
            <p:ph type="title" idx="8"/>
          </p:nvPr>
        </p:nvSpPr>
        <p:spPr>
          <a:xfrm>
            <a:off x="2864150" y="3027526"/>
            <a:ext cx="1486200" cy="38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atin typeface="Delius Swash Caps"/>
                <a:ea typeface="Delius Swash Caps"/>
                <a:cs typeface="Delius Swash Caps"/>
                <a:sym typeface="Delius Swash Caps"/>
              </a:defRPr>
            </a:lvl2pPr>
            <a:lvl3pPr lvl="2" algn="ctr" rtl="0">
              <a:spcBef>
                <a:spcPts val="0"/>
              </a:spcBef>
              <a:spcAft>
                <a:spcPts val="0"/>
              </a:spcAft>
              <a:buSzPts val="4300"/>
              <a:buNone/>
              <a:defRPr>
                <a:latin typeface="Delius Swash Caps"/>
                <a:ea typeface="Delius Swash Caps"/>
                <a:cs typeface="Delius Swash Caps"/>
                <a:sym typeface="Delius Swash Caps"/>
              </a:defRPr>
            </a:lvl3pPr>
            <a:lvl4pPr lvl="3" algn="ctr" rtl="0">
              <a:spcBef>
                <a:spcPts val="0"/>
              </a:spcBef>
              <a:spcAft>
                <a:spcPts val="0"/>
              </a:spcAft>
              <a:buSzPts val="4300"/>
              <a:buNone/>
              <a:defRPr>
                <a:latin typeface="Delius Swash Caps"/>
                <a:ea typeface="Delius Swash Caps"/>
                <a:cs typeface="Delius Swash Caps"/>
                <a:sym typeface="Delius Swash Caps"/>
              </a:defRPr>
            </a:lvl4pPr>
            <a:lvl5pPr lvl="4" algn="ctr" rtl="0">
              <a:spcBef>
                <a:spcPts val="0"/>
              </a:spcBef>
              <a:spcAft>
                <a:spcPts val="0"/>
              </a:spcAft>
              <a:buSzPts val="4300"/>
              <a:buNone/>
              <a:defRPr>
                <a:latin typeface="Delius Swash Caps"/>
                <a:ea typeface="Delius Swash Caps"/>
                <a:cs typeface="Delius Swash Caps"/>
                <a:sym typeface="Delius Swash Caps"/>
              </a:defRPr>
            </a:lvl5pPr>
            <a:lvl6pPr lvl="5" algn="ctr" rtl="0">
              <a:spcBef>
                <a:spcPts val="0"/>
              </a:spcBef>
              <a:spcAft>
                <a:spcPts val="0"/>
              </a:spcAft>
              <a:buSzPts val="4300"/>
              <a:buNone/>
              <a:defRPr>
                <a:latin typeface="Delius Swash Caps"/>
                <a:ea typeface="Delius Swash Caps"/>
                <a:cs typeface="Delius Swash Caps"/>
                <a:sym typeface="Delius Swash Caps"/>
              </a:defRPr>
            </a:lvl6pPr>
            <a:lvl7pPr lvl="6" algn="ctr" rtl="0">
              <a:spcBef>
                <a:spcPts val="0"/>
              </a:spcBef>
              <a:spcAft>
                <a:spcPts val="0"/>
              </a:spcAft>
              <a:buSzPts val="4300"/>
              <a:buNone/>
              <a:defRPr>
                <a:latin typeface="Delius Swash Caps"/>
                <a:ea typeface="Delius Swash Caps"/>
                <a:cs typeface="Delius Swash Caps"/>
                <a:sym typeface="Delius Swash Caps"/>
              </a:defRPr>
            </a:lvl7pPr>
            <a:lvl8pPr lvl="7" algn="ctr" rtl="0">
              <a:spcBef>
                <a:spcPts val="0"/>
              </a:spcBef>
              <a:spcAft>
                <a:spcPts val="0"/>
              </a:spcAft>
              <a:buSzPts val="4300"/>
              <a:buNone/>
              <a:defRPr>
                <a:latin typeface="Delius Swash Caps"/>
                <a:ea typeface="Delius Swash Caps"/>
                <a:cs typeface="Delius Swash Caps"/>
                <a:sym typeface="Delius Swash Caps"/>
              </a:defRPr>
            </a:lvl8pPr>
            <a:lvl9pPr lvl="8" algn="ctr" rtl="0">
              <a:spcBef>
                <a:spcPts val="0"/>
              </a:spcBef>
              <a:spcAft>
                <a:spcPts val="0"/>
              </a:spcAft>
              <a:buSzPts val="4300"/>
              <a:buNone/>
              <a:defRPr>
                <a:latin typeface="Delius Swash Caps"/>
                <a:ea typeface="Delius Swash Caps"/>
                <a:cs typeface="Delius Swash Caps"/>
                <a:sym typeface="Delius Swash Caps"/>
              </a:defRPr>
            </a:lvl9pPr>
          </a:lstStyle>
          <a:p>
            <a:endParaRPr/>
          </a:p>
        </p:txBody>
      </p:sp>
      <p:sp>
        <p:nvSpPr>
          <p:cNvPr id="980" name="Google Shape;980;p23"/>
          <p:cNvSpPr txBox="1">
            <a:spLocks noGrp="1"/>
          </p:cNvSpPr>
          <p:nvPr>
            <p:ph type="title" idx="9"/>
          </p:nvPr>
        </p:nvSpPr>
        <p:spPr>
          <a:xfrm>
            <a:off x="4793525" y="3027526"/>
            <a:ext cx="1486200" cy="38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atin typeface="Delius Swash Caps"/>
                <a:ea typeface="Delius Swash Caps"/>
                <a:cs typeface="Delius Swash Caps"/>
                <a:sym typeface="Delius Swash Caps"/>
              </a:defRPr>
            </a:lvl2pPr>
            <a:lvl3pPr lvl="2" algn="ctr" rtl="0">
              <a:spcBef>
                <a:spcPts val="0"/>
              </a:spcBef>
              <a:spcAft>
                <a:spcPts val="0"/>
              </a:spcAft>
              <a:buSzPts val="4300"/>
              <a:buNone/>
              <a:defRPr>
                <a:latin typeface="Delius Swash Caps"/>
                <a:ea typeface="Delius Swash Caps"/>
                <a:cs typeface="Delius Swash Caps"/>
                <a:sym typeface="Delius Swash Caps"/>
              </a:defRPr>
            </a:lvl3pPr>
            <a:lvl4pPr lvl="3" algn="ctr" rtl="0">
              <a:spcBef>
                <a:spcPts val="0"/>
              </a:spcBef>
              <a:spcAft>
                <a:spcPts val="0"/>
              </a:spcAft>
              <a:buSzPts val="4300"/>
              <a:buNone/>
              <a:defRPr>
                <a:latin typeface="Delius Swash Caps"/>
                <a:ea typeface="Delius Swash Caps"/>
                <a:cs typeface="Delius Swash Caps"/>
                <a:sym typeface="Delius Swash Caps"/>
              </a:defRPr>
            </a:lvl4pPr>
            <a:lvl5pPr lvl="4" algn="ctr" rtl="0">
              <a:spcBef>
                <a:spcPts val="0"/>
              </a:spcBef>
              <a:spcAft>
                <a:spcPts val="0"/>
              </a:spcAft>
              <a:buSzPts val="4300"/>
              <a:buNone/>
              <a:defRPr>
                <a:latin typeface="Delius Swash Caps"/>
                <a:ea typeface="Delius Swash Caps"/>
                <a:cs typeface="Delius Swash Caps"/>
                <a:sym typeface="Delius Swash Caps"/>
              </a:defRPr>
            </a:lvl5pPr>
            <a:lvl6pPr lvl="5" algn="ctr" rtl="0">
              <a:spcBef>
                <a:spcPts val="0"/>
              </a:spcBef>
              <a:spcAft>
                <a:spcPts val="0"/>
              </a:spcAft>
              <a:buSzPts val="4300"/>
              <a:buNone/>
              <a:defRPr>
                <a:latin typeface="Delius Swash Caps"/>
                <a:ea typeface="Delius Swash Caps"/>
                <a:cs typeface="Delius Swash Caps"/>
                <a:sym typeface="Delius Swash Caps"/>
              </a:defRPr>
            </a:lvl6pPr>
            <a:lvl7pPr lvl="6" algn="ctr" rtl="0">
              <a:spcBef>
                <a:spcPts val="0"/>
              </a:spcBef>
              <a:spcAft>
                <a:spcPts val="0"/>
              </a:spcAft>
              <a:buSzPts val="4300"/>
              <a:buNone/>
              <a:defRPr>
                <a:latin typeface="Delius Swash Caps"/>
                <a:ea typeface="Delius Swash Caps"/>
                <a:cs typeface="Delius Swash Caps"/>
                <a:sym typeface="Delius Swash Caps"/>
              </a:defRPr>
            </a:lvl7pPr>
            <a:lvl8pPr lvl="7" algn="ctr" rtl="0">
              <a:spcBef>
                <a:spcPts val="0"/>
              </a:spcBef>
              <a:spcAft>
                <a:spcPts val="0"/>
              </a:spcAft>
              <a:buSzPts val="4300"/>
              <a:buNone/>
              <a:defRPr>
                <a:latin typeface="Delius Swash Caps"/>
                <a:ea typeface="Delius Swash Caps"/>
                <a:cs typeface="Delius Swash Caps"/>
                <a:sym typeface="Delius Swash Caps"/>
              </a:defRPr>
            </a:lvl8pPr>
            <a:lvl9pPr lvl="8" algn="ctr" rtl="0">
              <a:spcBef>
                <a:spcPts val="0"/>
              </a:spcBef>
              <a:spcAft>
                <a:spcPts val="0"/>
              </a:spcAft>
              <a:buSzPts val="4300"/>
              <a:buNone/>
              <a:defRPr>
                <a:latin typeface="Delius Swash Caps"/>
                <a:ea typeface="Delius Swash Caps"/>
                <a:cs typeface="Delius Swash Caps"/>
                <a:sym typeface="Delius Swash Caps"/>
              </a:defRPr>
            </a:lvl9pPr>
          </a:lstStyle>
          <a:p>
            <a:endParaRPr/>
          </a:p>
        </p:txBody>
      </p:sp>
      <p:sp>
        <p:nvSpPr>
          <p:cNvPr id="981" name="Google Shape;981;p23"/>
          <p:cNvSpPr txBox="1">
            <a:spLocks noGrp="1"/>
          </p:cNvSpPr>
          <p:nvPr>
            <p:ph type="title" idx="13" hasCustomPrompt="1"/>
          </p:nvPr>
        </p:nvSpPr>
        <p:spPr>
          <a:xfrm>
            <a:off x="6501275" y="1402251"/>
            <a:ext cx="19293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2" name="Google Shape;982;p23"/>
          <p:cNvSpPr txBox="1">
            <a:spLocks noGrp="1"/>
          </p:cNvSpPr>
          <p:nvPr>
            <p:ph type="subTitle" idx="14"/>
          </p:nvPr>
        </p:nvSpPr>
        <p:spPr>
          <a:xfrm>
            <a:off x="6722825" y="3430346"/>
            <a:ext cx="1486200" cy="89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23"/>
          <p:cNvSpPr txBox="1">
            <a:spLocks noGrp="1"/>
          </p:cNvSpPr>
          <p:nvPr>
            <p:ph type="title" idx="15"/>
          </p:nvPr>
        </p:nvSpPr>
        <p:spPr>
          <a:xfrm>
            <a:off x="6722825" y="3027526"/>
            <a:ext cx="1486200" cy="38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atin typeface="Delius Swash Caps"/>
                <a:ea typeface="Delius Swash Caps"/>
                <a:cs typeface="Delius Swash Caps"/>
                <a:sym typeface="Delius Swash Caps"/>
              </a:defRPr>
            </a:lvl2pPr>
            <a:lvl3pPr lvl="2" algn="ctr" rtl="0">
              <a:spcBef>
                <a:spcPts val="0"/>
              </a:spcBef>
              <a:spcAft>
                <a:spcPts val="0"/>
              </a:spcAft>
              <a:buSzPts val="4300"/>
              <a:buNone/>
              <a:defRPr>
                <a:latin typeface="Delius Swash Caps"/>
                <a:ea typeface="Delius Swash Caps"/>
                <a:cs typeface="Delius Swash Caps"/>
                <a:sym typeface="Delius Swash Caps"/>
              </a:defRPr>
            </a:lvl3pPr>
            <a:lvl4pPr lvl="3" algn="ctr" rtl="0">
              <a:spcBef>
                <a:spcPts val="0"/>
              </a:spcBef>
              <a:spcAft>
                <a:spcPts val="0"/>
              </a:spcAft>
              <a:buSzPts val="4300"/>
              <a:buNone/>
              <a:defRPr>
                <a:latin typeface="Delius Swash Caps"/>
                <a:ea typeface="Delius Swash Caps"/>
                <a:cs typeface="Delius Swash Caps"/>
                <a:sym typeface="Delius Swash Caps"/>
              </a:defRPr>
            </a:lvl4pPr>
            <a:lvl5pPr lvl="4" algn="ctr" rtl="0">
              <a:spcBef>
                <a:spcPts val="0"/>
              </a:spcBef>
              <a:spcAft>
                <a:spcPts val="0"/>
              </a:spcAft>
              <a:buSzPts val="4300"/>
              <a:buNone/>
              <a:defRPr>
                <a:latin typeface="Delius Swash Caps"/>
                <a:ea typeface="Delius Swash Caps"/>
                <a:cs typeface="Delius Swash Caps"/>
                <a:sym typeface="Delius Swash Caps"/>
              </a:defRPr>
            </a:lvl5pPr>
            <a:lvl6pPr lvl="5" algn="ctr" rtl="0">
              <a:spcBef>
                <a:spcPts val="0"/>
              </a:spcBef>
              <a:spcAft>
                <a:spcPts val="0"/>
              </a:spcAft>
              <a:buSzPts val="4300"/>
              <a:buNone/>
              <a:defRPr>
                <a:latin typeface="Delius Swash Caps"/>
                <a:ea typeface="Delius Swash Caps"/>
                <a:cs typeface="Delius Swash Caps"/>
                <a:sym typeface="Delius Swash Caps"/>
              </a:defRPr>
            </a:lvl6pPr>
            <a:lvl7pPr lvl="6" algn="ctr" rtl="0">
              <a:spcBef>
                <a:spcPts val="0"/>
              </a:spcBef>
              <a:spcAft>
                <a:spcPts val="0"/>
              </a:spcAft>
              <a:buSzPts val="4300"/>
              <a:buNone/>
              <a:defRPr>
                <a:latin typeface="Delius Swash Caps"/>
                <a:ea typeface="Delius Swash Caps"/>
                <a:cs typeface="Delius Swash Caps"/>
                <a:sym typeface="Delius Swash Caps"/>
              </a:defRPr>
            </a:lvl7pPr>
            <a:lvl8pPr lvl="7" algn="ctr" rtl="0">
              <a:spcBef>
                <a:spcPts val="0"/>
              </a:spcBef>
              <a:spcAft>
                <a:spcPts val="0"/>
              </a:spcAft>
              <a:buSzPts val="4300"/>
              <a:buNone/>
              <a:defRPr>
                <a:latin typeface="Delius Swash Caps"/>
                <a:ea typeface="Delius Swash Caps"/>
                <a:cs typeface="Delius Swash Caps"/>
                <a:sym typeface="Delius Swash Caps"/>
              </a:defRPr>
            </a:lvl8pPr>
            <a:lvl9pPr lvl="8" algn="ctr" rtl="0">
              <a:spcBef>
                <a:spcPts val="0"/>
              </a:spcBef>
              <a:spcAft>
                <a:spcPts val="0"/>
              </a:spcAft>
              <a:buSzPts val="4300"/>
              <a:buNone/>
              <a:defRPr>
                <a:latin typeface="Delius Swash Caps"/>
                <a:ea typeface="Delius Swash Caps"/>
                <a:cs typeface="Delius Swash Caps"/>
                <a:sym typeface="Delius Swash Caps"/>
              </a:defRPr>
            </a:lvl9pPr>
          </a:lstStyle>
          <a:p>
            <a:endParaRPr/>
          </a:p>
        </p:txBody>
      </p:sp>
      <p:sp>
        <p:nvSpPr>
          <p:cNvPr id="984" name="Google Shape;984;p23"/>
          <p:cNvSpPr/>
          <p:nvPr/>
        </p:nvSpPr>
        <p:spPr>
          <a:xfrm>
            <a:off x="184975" y="283402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3"/>
          <p:cNvSpPr/>
          <p:nvPr/>
        </p:nvSpPr>
        <p:spPr>
          <a:xfrm>
            <a:off x="7163088" y="9582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218675" y="1169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6581900" y="47634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4411025" y="4452538"/>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23"/>
          <p:cNvGrpSpPr/>
          <p:nvPr/>
        </p:nvGrpSpPr>
        <p:grpSpPr>
          <a:xfrm>
            <a:off x="8552600" y="1513888"/>
            <a:ext cx="311900" cy="314700"/>
            <a:chOff x="8571050" y="1873050"/>
            <a:chExt cx="311900" cy="314700"/>
          </a:xfrm>
        </p:grpSpPr>
        <p:sp>
          <p:nvSpPr>
            <p:cNvPr id="990" name="Google Shape;990;p2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23"/>
          <p:cNvGrpSpPr/>
          <p:nvPr/>
        </p:nvGrpSpPr>
        <p:grpSpPr>
          <a:xfrm>
            <a:off x="498550" y="4406025"/>
            <a:ext cx="311900" cy="314700"/>
            <a:chOff x="8571050" y="1873050"/>
            <a:chExt cx="311900" cy="314700"/>
          </a:xfrm>
        </p:grpSpPr>
        <p:sp>
          <p:nvSpPr>
            <p:cNvPr id="995" name="Google Shape;995;p2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1036400" y="590575"/>
            <a:ext cx="730975" cy="238525"/>
            <a:chOff x="3798300" y="2287225"/>
            <a:chExt cx="730975" cy="238525"/>
          </a:xfrm>
        </p:grpSpPr>
        <p:sp>
          <p:nvSpPr>
            <p:cNvPr id="1000" name="Google Shape;1000;p2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3"/>
          <p:cNvGrpSpPr/>
          <p:nvPr/>
        </p:nvGrpSpPr>
        <p:grpSpPr>
          <a:xfrm>
            <a:off x="8165825" y="4488700"/>
            <a:ext cx="529900" cy="149350"/>
            <a:chOff x="3898800" y="2624300"/>
            <a:chExt cx="529900" cy="149350"/>
          </a:xfrm>
        </p:grpSpPr>
        <p:sp>
          <p:nvSpPr>
            <p:cNvPr id="1003" name="Google Shape;1003;p2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81"/>
        <p:cNvGrpSpPr/>
        <p:nvPr/>
      </p:nvGrpSpPr>
      <p:grpSpPr>
        <a:xfrm>
          <a:off x="0" y="0"/>
          <a:ext cx="0" cy="0"/>
          <a:chOff x="0" y="0"/>
          <a:chExt cx="0" cy="0"/>
        </a:xfrm>
      </p:grpSpPr>
      <p:grpSp>
        <p:nvGrpSpPr>
          <p:cNvPr id="1682" name="Google Shape;1682;p39"/>
          <p:cNvGrpSpPr/>
          <p:nvPr/>
        </p:nvGrpSpPr>
        <p:grpSpPr>
          <a:xfrm>
            <a:off x="95" y="25"/>
            <a:ext cx="9143969" cy="5143446"/>
            <a:chOff x="95" y="25"/>
            <a:chExt cx="9143969" cy="5143446"/>
          </a:xfrm>
        </p:grpSpPr>
        <p:sp>
          <p:nvSpPr>
            <p:cNvPr id="1683" name="Google Shape;1683;p3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9"/>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9"/>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9"/>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5" name="Google Shape;1715;p39"/>
          <p:cNvGrpSpPr/>
          <p:nvPr/>
        </p:nvGrpSpPr>
        <p:grpSpPr>
          <a:xfrm>
            <a:off x="3569448" y="1303738"/>
            <a:ext cx="529900" cy="149350"/>
            <a:chOff x="3898800" y="2624300"/>
            <a:chExt cx="529900" cy="149350"/>
          </a:xfrm>
        </p:grpSpPr>
        <p:sp>
          <p:nvSpPr>
            <p:cNvPr id="1716" name="Google Shape;1716;p3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39"/>
          <p:cNvGrpSpPr/>
          <p:nvPr/>
        </p:nvGrpSpPr>
        <p:grpSpPr>
          <a:xfrm flipH="1">
            <a:off x="2809210" y="4718175"/>
            <a:ext cx="581325" cy="169475"/>
            <a:chOff x="5393300" y="2420750"/>
            <a:chExt cx="581325" cy="169475"/>
          </a:xfrm>
        </p:grpSpPr>
        <p:sp>
          <p:nvSpPr>
            <p:cNvPr id="1719" name="Google Shape;1719;p39"/>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21"/>
        <p:cNvGrpSpPr/>
        <p:nvPr/>
      </p:nvGrpSpPr>
      <p:grpSpPr>
        <a:xfrm>
          <a:off x="0" y="0"/>
          <a:ext cx="0" cy="0"/>
          <a:chOff x="0" y="0"/>
          <a:chExt cx="0" cy="0"/>
        </a:xfrm>
      </p:grpSpPr>
      <p:grpSp>
        <p:nvGrpSpPr>
          <p:cNvPr id="1722" name="Google Shape;1722;p40"/>
          <p:cNvGrpSpPr/>
          <p:nvPr/>
        </p:nvGrpSpPr>
        <p:grpSpPr>
          <a:xfrm>
            <a:off x="95" y="25"/>
            <a:ext cx="9143969" cy="5143446"/>
            <a:chOff x="95" y="25"/>
            <a:chExt cx="9143969" cy="5143446"/>
          </a:xfrm>
        </p:grpSpPr>
        <p:sp>
          <p:nvSpPr>
            <p:cNvPr id="1723" name="Google Shape;1723;p40"/>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8" name="Google Shape;1748;p40"/>
          <p:cNvSpPr/>
          <p:nvPr/>
        </p:nvSpPr>
        <p:spPr>
          <a:xfrm>
            <a:off x="5277925" y="48321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2030950" y="48491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6922025" y="6503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2030950" y="6503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8604013" y="21666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8064500" y="45382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378088" y="2730938"/>
            <a:ext cx="730975" cy="238525"/>
            <a:chOff x="3798300" y="2287225"/>
            <a:chExt cx="730975" cy="238525"/>
          </a:xfrm>
        </p:grpSpPr>
        <p:sp>
          <p:nvSpPr>
            <p:cNvPr id="1755" name="Google Shape;1755;p40"/>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40"/>
          <p:cNvGrpSpPr/>
          <p:nvPr/>
        </p:nvGrpSpPr>
        <p:grpSpPr>
          <a:xfrm>
            <a:off x="8064488" y="2661000"/>
            <a:ext cx="529900" cy="149350"/>
            <a:chOff x="3898800" y="2624300"/>
            <a:chExt cx="529900" cy="149350"/>
          </a:xfrm>
        </p:grpSpPr>
        <p:sp>
          <p:nvSpPr>
            <p:cNvPr id="1758" name="Google Shape;1758;p40"/>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760"/>
        <p:cNvGrpSpPr/>
        <p:nvPr/>
      </p:nvGrpSpPr>
      <p:grpSpPr>
        <a:xfrm>
          <a:off x="0" y="0"/>
          <a:ext cx="0" cy="0"/>
          <a:chOff x="0" y="0"/>
          <a:chExt cx="0" cy="0"/>
        </a:xfrm>
      </p:grpSpPr>
      <p:grpSp>
        <p:nvGrpSpPr>
          <p:cNvPr id="1761" name="Google Shape;1761;p41"/>
          <p:cNvGrpSpPr/>
          <p:nvPr/>
        </p:nvGrpSpPr>
        <p:grpSpPr>
          <a:xfrm>
            <a:off x="95" y="25"/>
            <a:ext cx="9143969" cy="5143446"/>
            <a:chOff x="95" y="25"/>
            <a:chExt cx="9143969" cy="5143446"/>
          </a:xfrm>
        </p:grpSpPr>
        <p:sp>
          <p:nvSpPr>
            <p:cNvPr id="1762" name="Google Shape;1762;p41"/>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1"/>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1"/>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7" name="Google Shape;1787;p41"/>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41"/>
          <p:cNvGrpSpPr/>
          <p:nvPr/>
        </p:nvGrpSpPr>
        <p:grpSpPr>
          <a:xfrm>
            <a:off x="8118813" y="911138"/>
            <a:ext cx="311900" cy="314700"/>
            <a:chOff x="8571050" y="1873050"/>
            <a:chExt cx="311900" cy="314700"/>
          </a:xfrm>
        </p:grpSpPr>
        <p:sp>
          <p:nvSpPr>
            <p:cNvPr id="1794" name="Google Shape;1794;p41"/>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8" name="Google Shape;1798;p41"/>
          <p:cNvGrpSpPr/>
          <p:nvPr/>
        </p:nvGrpSpPr>
        <p:grpSpPr>
          <a:xfrm>
            <a:off x="8165825" y="4533300"/>
            <a:ext cx="529900" cy="149350"/>
            <a:chOff x="3898800" y="2624300"/>
            <a:chExt cx="529900" cy="149350"/>
          </a:xfrm>
        </p:grpSpPr>
        <p:sp>
          <p:nvSpPr>
            <p:cNvPr id="1799" name="Google Shape;1799;p41"/>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41"/>
          <p:cNvGrpSpPr/>
          <p:nvPr/>
        </p:nvGrpSpPr>
        <p:grpSpPr>
          <a:xfrm rot="3651682">
            <a:off x="153345" y="1192019"/>
            <a:ext cx="340408" cy="202565"/>
            <a:chOff x="3780075" y="2889150"/>
            <a:chExt cx="340425" cy="202575"/>
          </a:xfrm>
        </p:grpSpPr>
        <p:sp>
          <p:nvSpPr>
            <p:cNvPr id="1802" name="Google Shape;1802;p41"/>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1804"/>
        <p:cNvGrpSpPr/>
        <p:nvPr/>
      </p:nvGrpSpPr>
      <p:grpSpPr>
        <a:xfrm>
          <a:off x="0" y="0"/>
          <a:ext cx="0" cy="0"/>
          <a:chOff x="0" y="0"/>
          <a:chExt cx="0" cy="0"/>
        </a:xfrm>
      </p:grpSpPr>
      <p:grpSp>
        <p:nvGrpSpPr>
          <p:cNvPr id="1805" name="Google Shape;1805;p42"/>
          <p:cNvGrpSpPr/>
          <p:nvPr/>
        </p:nvGrpSpPr>
        <p:grpSpPr>
          <a:xfrm>
            <a:off x="95" y="25"/>
            <a:ext cx="9143969" cy="5143446"/>
            <a:chOff x="95" y="25"/>
            <a:chExt cx="9143969" cy="5143446"/>
          </a:xfrm>
        </p:grpSpPr>
        <p:sp>
          <p:nvSpPr>
            <p:cNvPr id="1806" name="Google Shape;1806;p42"/>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1" name="Google Shape;1831;p42"/>
          <p:cNvSpPr/>
          <p:nvPr/>
        </p:nvSpPr>
        <p:spPr>
          <a:xfrm>
            <a:off x="3965250" y="958263"/>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208500" y="28786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4673538" y="444605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353075" y="664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8579100" y="15605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6394938" y="44525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7" name="Google Shape;1837;p42"/>
          <p:cNvGrpSpPr/>
          <p:nvPr/>
        </p:nvGrpSpPr>
        <p:grpSpPr>
          <a:xfrm>
            <a:off x="5220250" y="1443438"/>
            <a:ext cx="311900" cy="314700"/>
            <a:chOff x="8571050" y="1873050"/>
            <a:chExt cx="311900" cy="314700"/>
          </a:xfrm>
        </p:grpSpPr>
        <p:sp>
          <p:nvSpPr>
            <p:cNvPr id="1838" name="Google Shape;1838;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42"/>
          <p:cNvGrpSpPr/>
          <p:nvPr/>
        </p:nvGrpSpPr>
        <p:grpSpPr>
          <a:xfrm>
            <a:off x="836125" y="4365463"/>
            <a:ext cx="311900" cy="314700"/>
            <a:chOff x="8571050" y="1873050"/>
            <a:chExt cx="311900" cy="314700"/>
          </a:xfrm>
        </p:grpSpPr>
        <p:sp>
          <p:nvSpPr>
            <p:cNvPr id="1843" name="Google Shape;1843;p42"/>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42"/>
          <p:cNvGrpSpPr/>
          <p:nvPr/>
        </p:nvGrpSpPr>
        <p:grpSpPr>
          <a:xfrm>
            <a:off x="2029863" y="535513"/>
            <a:ext cx="730975" cy="238525"/>
            <a:chOff x="3798300" y="2287225"/>
            <a:chExt cx="730975" cy="238525"/>
          </a:xfrm>
        </p:grpSpPr>
        <p:sp>
          <p:nvSpPr>
            <p:cNvPr id="1848" name="Google Shape;1848;p42"/>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42"/>
          <p:cNvGrpSpPr/>
          <p:nvPr/>
        </p:nvGrpSpPr>
        <p:grpSpPr>
          <a:xfrm>
            <a:off x="8049200" y="4100600"/>
            <a:ext cx="529900" cy="149350"/>
            <a:chOff x="3898800" y="2624300"/>
            <a:chExt cx="529900" cy="149350"/>
          </a:xfrm>
        </p:grpSpPr>
        <p:sp>
          <p:nvSpPr>
            <p:cNvPr id="1851" name="Google Shape;1851;p42"/>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grpSp>
        <p:nvGrpSpPr>
          <p:cNvPr id="56" name="Google Shape;56;p3"/>
          <p:cNvGrpSpPr/>
          <p:nvPr/>
        </p:nvGrpSpPr>
        <p:grpSpPr>
          <a:xfrm>
            <a:off x="95" y="25"/>
            <a:ext cx="9143969" cy="5143446"/>
            <a:chOff x="95" y="25"/>
            <a:chExt cx="9143969" cy="5143446"/>
          </a:xfrm>
        </p:grpSpPr>
        <p:sp>
          <p:nvSpPr>
            <p:cNvPr id="57" name="Google Shape;57;p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txBox="1">
            <a:spLocks noGrp="1"/>
          </p:cNvSpPr>
          <p:nvPr>
            <p:ph type="title"/>
          </p:nvPr>
        </p:nvSpPr>
        <p:spPr>
          <a:xfrm>
            <a:off x="1170425" y="2532250"/>
            <a:ext cx="3858900" cy="816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50">
                <a:solidFill>
                  <a:srgbClr val="212529"/>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1488725" y="1000931"/>
            <a:ext cx="1255800" cy="11460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4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84" name="Google Shape;84;p3"/>
          <p:cNvSpPr txBox="1">
            <a:spLocks noGrp="1"/>
          </p:cNvSpPr>
          <p:nvPr>
            <p:ph type="subTitle" idx="1"/>
          </p:nvPr>
        </p:nvSpPr>
        <p:spPr>
          <a:xfrm>
            <a:off x="1170425" y="3545650"/>
            <a:ext cx="4266000" cy="5340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5" name="Google Shape;85;p3"/>
          <p:cNvSpPr/>
          <p:nvPr/>
        </p:nvSpPr>
        <p:spPr>
          <a:xfrm flipH="1">
            <a:off x="360423" y="349867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flipH="1">
            <a:off x="5039723" y="45493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flipH="1">
            <a:off x="8140473" y="452375"/>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flipH="1">
            <a:off x="677773" y="2076088"/>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5370498" y="434402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flipH="1">
            <a:off x="8388248" y="46375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flipH="1">
            <a:off x="630173" y="380063"/>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3"/>
          <p:cNvGrpSpPr/>
          <p:nvPr/>
        </p:nvGrpSpPr>
        <p:grpSpPr>
          <a:xfrm>
            <a:off x="3569448" y="1303738"/>
            <a:ext cx="529900" cy="149350"/>
            <a:chOff x="3898800" y="2624300"/>
            <a:chExt cx="529900" cy="149350"/>
          </a:xfrm>
        </p:grpSpPr>
        <p:sp>
          <p:nvSpPr>
            <p:cNvPr id="93" name="Google Shape;93;p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2809210" y="4718175"/>
            <a:ext cx="581325" cy="169475"/>
            <a:chOff x="5393300" y="2420750"/>
            <a:chExt cx="581325" cy="169475"/>
          </a:xfrm>
        </p:grpSpPr>
        <p:sp>
          <p:nvSpPr>
            <p:cNvPr id="96" name="Google Shape;96;p3"/>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4"/>
          <p:cNvSpPr txBox="1">
            <a:spLocks noGrp="1"/>
          </p:cNvSpPr>
          <p:nvPr>
            <p:ph type="body" idx="1"/>
          </p:nvPr>
        </p:nvSpPr>
        <p:spPr>
          <a:xfrm>
            <a:off x="891300" y="1225850"/>
            <a:ext cx="7361400" cy="3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1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100" name="Google Shape;100;p4"/>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43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grpSp>
        <p:nvGrpSpPr>
          <p:cNvPr id="101" name="Google Shape;101;p4"/>
          <p:cNvGrpSpPr/>
          <p:nvPr/>
        </p:nvGrpSpPr>
        <p:grpSpPr>
          <a:xfrm>
            <a:off x="95" y="25"/>
            <a:ext cx="9143969" cy="5143446"/>
            <a:chOff x="95" y="25"/>
            <a:chExt cx="9143969" cy="5143446"/>
          </a:xfrm>
        </p:grpSpPr>
        <p:sp>
          <p:nvSpPr>
            <p:cNvPr id="102" name="Google Shape;102;p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4"/>
          <p:cNvSpPr/>
          <p:nvPr/>
        </p:nvSpPr>
        <p:spPr>
          <a:xfrm>
            <a:off x="8718050" y="37798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349125" y="490155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350200" y="4565113"/>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7166000" y="4814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1300" y="5918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33038" y="22637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4"/>
          <p:cNvGrpSpPr/>
          <p:nvPr/>
        </p:nvGrpSpPr>
        <p:grpSpPr>
          <a:xfrm>
            <a:off x="8118813" y="911138"/>
            <a:ext cx="311900" cy="314700"/>
            <a:chOff x="8571050" y="1873050"/>
            <a:chExt cx="311900" cy="314700"/>
          </a:xfrm>
        </p:grpSpPr>
        <p:sp>
          <p:nvSpPr>
            <p:cNvPr id="134" name="Google Shape;134;p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4"/>
          <p:cNvGrpSpPr/>
          <p:nvPr/>
        </p:nvGrpSpPr>
        <p:grpSpPr>
          <a:xfrm>
            <a:off x="8165825" y="4533300"/>
            <a:ext cx="529900" cy="149350"/>
            <a:chOff x="3898800" y="2624300"/>
            <a:chExt cx="529900" cy="149350"/>
          </a:xfrm>
        </p:grpSpPr>
        <p:sp>
          <p:nvSpPr>
            <p:cNvPr id="139" name="Google Shape;139;p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4"/>
          <p:cNvGrpSpPr/>
          <p:nvPr/>
        </p:nvGrpSpPr>
        <p:grpSpPr>
          <a:xfrm rot="3651682">
            <a:off x="153345" y="1192019"/>
            <a:ext cx="340408" cy="202565"/>
            <a:chOff x="3780075" y="2889150"/>
            <a:chExt cx="340425" cy="202575"/>
          </a:xfrm>
        </p:grpSpPr>
        <p:sp>
          <p:nvSpPr>
            <p:cNvPr id="142" name="Google Shape;142;p4"/>
            <p:cNvSpPr/>
            <p:nvPr/>
          </p:nvSpPr>
          <p:spPr>
            <a:xfrm>
              <a:off x="3826225" y="2907725"/>
              <a:ext cx="294275" cy="184000"/>
            </a:xfrm>
            <a:custGeom>
              <a:avLst/>
              <a:gdLst/>
              <a:ahLst/>
              <a:cxnLst/>
              <a:rect l="l" t="t" r="r" b="b"/>
              <a:pathLst>
                <a:path w="11771" h="7360" extrusionOk="0">
                  <a:moveTo>
                    <a:pt x="551" y="1"/>
                  </a:moveTo>
                  <a:cubicBezTo>
                    <a:pt x="326" y="1"/>
                    <a:pt x="101" y="143"/>
                    <a:pt x="68" y="426"/>
                  </a:cubicBezTo>
                  <a:cubicBezTo>
                    <a:pt x="1" y="2194"/>
                    <a:pt x="435" y="3962"/>
                    <a:pt x="1302" y="5530"/>
                  </a:cubicBezTo>
                  <a:cubicBezTo>
                    <a:pt x="2059" y="6773"/>
                    <a:pt x="3188" y="7360"/>
                    <a:pt x="4513" y="7360"/>
                  </a:cubicBezTo>
                  <a:cubicBezTo>
                    <a:pt x="4822" y="7360"/>
                    <a:pt x="5143" y="7328"/>
                    <a:pt x="5472" y="7264"/>
                  </a:cubicBezTo>
                  <a:cubicBezTo>
                    <a:pt x="8474" y="6631"/>
                    <a:pt x="10875" y="4362"/>
                    <a:pt x="11709" y="1393"/>
                  </a:cubicBezTo>
                  <a:cubicBezTo>
                    <a:pt x="11770" y="1048"/>
                    <a:pt x="11497" y="826"/>
                    <a:pt x="11229" y="826"/>
                  </a:cubicBezTo>
                  <a:cubicBezTo>
                    <a:pt x="11057" y="826"/>
                    <a:pt x="10887" y="918"/>
                    <a:pt x="10809" y="1127"/>
                  </a:cubicBezTo>
                  <a:cubicBezTo>
                    <a:pt x="10108" y="3595"/>
                    <a:pt x="8173" y="5563"/>
                    <a:pt x="5705" y="6264"/>
                  </a:cubicBezTo>
                  <a:cubicBezTo>
                    <a:pt x="5338" y="6380"/>
                    <a:pt x="4963" y="6439"/>
                    <a:pt x="4588" y="6439"/>
                  </a:cubicBezTo>
                  <a:cubicBezTo>
                    <a:pt x="4212" y="6439"/>
                    <a:pt x="3837" y="6380"/>
                    <a:pt x="3470" y="6264"/>
                  </a:cubicBezTo>
                  <a:cubicBezTo>
                    <a:pt x="2836" y="5997"/>
                    <a:pt x="2336" y="5530"/>
                    <a:pt x="2036" y="4929"/>
                  </a:cubicBezTo>
                  <a:cubicBezTo>
                    <a:pt x="1302" y="3528"/>
                    <a:pt x="968" y="1994"/>
                    <a:pt x="1035" y="426"/>
                  </a:cubicBezTo>
                  <a:cubicBezTo>
                    <a:pt x="1002" y="143"/>
                    <a:pt x="777"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3780075" y="2889150"/>
              <a:ext cx="132075" cy="76975"/>
            </a:xfrm>
            <a:custGeom>
              <a:avLst/>
              <a:gdLst/>
              <a:ahLst/>
              <a:cxnLst/>
              <a:rect l="l" t="t" r="r" b="b"/>
              <a:pathLst>
                <a:path w="5283" h="3079" extrusionOk="0">
                  <a:moveTo>
                    <a:pt x="2227" y="0"/>
                  </a:moveTo>
                  <a:cubicBezTo>
                    <a:pt x="1662" y="0"/>
                    <a:pt x="1372" y="515"/>
                    <a:pt x="1113" y="936"/>
                  </a:cubicBezTo>
                  <a:cubicBezTo>
                    <a:pt x="846" y="1369"/>
                    <a:pt x="513" y="1903"/>
                    <a:pt x="212" y="2403"/>
                  </a:cubicBezTo>
                  <a:cubicBezTo>
                    <a:pt x="1" y="2733"/>
                    <a:pt x="320" y="3078"/>
                    <a:pt x="643" y="3078"/>
                  </a:cubicBezTo>
                  <a:cubicBezTo>
                    <a:pt x="779" y="3078"/>
                    <a:pt x="915" y="3018"/>
                    <a:pt x="1013" y="2870"/>
                  </a:cubicBezTo>
                  <a:cubicBezTo>
                    <a:pt x="1280" y="2470"/>
                    <a:pt x="1513" y="2070"/>
                    <a:pt x="1747" y="1669"/>
                  </a:cubicBezTo>
                  <a:cubicBezTo>
                    <a:pt x="1880" y="1503"/>
                    <a:pt x="1980" y="1303"/>
                    <a:pt x="2114" y="1102"/>
                  </a:cubicBezTo>
                  <a:cubicBezTo>
                    <a:pt x="2147" y="1069"/>
                    <a:pt x="2214" y="936"/>
                    <a:pt x="2281" y="936"/>
                  </a:cubicBezTo>
                  <a:cubicBezTo>
                    <a:pt x="2414" y="936"/>
                    <a:pt x="2614" y="1136"/>
                    <a:pt x="2714" y="1236"/>
                  </a:cubicBezTo>
                  <a:lnTo>
                    <a:pt x="3281" y="1669"/>
                  </a:lnTo>
                  <a:lnTo>
                    <a:pt x="4449" y="2603"/>
                  </a:lnTo>
                  <a:cubicBezTo>
                    <a:pt x="4549" y="2687"/>
                    <a:pt x="4666" y="2729"/>
                    <a:pt x="4782" y="2729"/>
                  </a:cubicBezTo>
                  <a:cubicBezTo>
                    <a:pt x="4899" y="2729"/>
                    <a:pt x="5016" y="2687"/>
                    <a:pt x="5116" y="2603"/>
                  </a:cubicBezTo>
                  <a:cubicBezTo>
                    <a:pt x="5283" y="2403"/>
                    <a:pt x="5283" y="2103"/>
                    <a:pt x="5116" y="1936"/>
                  </a:cubicBezTo>
                  <a:lnTo>
                    <a:pt x="3748" y="836"/>
                  </a:lnTo>
                  <a:cubicBezTo>
                    <a:pt x="3348" y="502"/>
                    <a:pt x="2848" y="2"/>
                    <a:pt x="2281" y="2"/>
                  </a:cubicBezTo>
                  <a:cubicBezTo>
                    <a:pt x="2263" y="1"/>
                    <a:pt x="2245" y="0"/>
                    <a:pt x="2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4"/>
        <p:cNvGrpSpPr/>
        <p:nvPr/>
      </p:nvGrpSpPr>
      <p:grpSpPr>
        <a:xfrm>
          <a:off x="0" y="0"/>
          <a:ext cx="0" cy="0"/>
          <a:chOff x="0" y="0"/>
          <a:chExt cx="0" cy="0"/>
        </a:xfrm>
      </p:grpSpPr>
      <p:grpSp>
        <p:nvGrpSpPr>
          <p:cNvPr id="145" name="Google Shape;145;p5"/>
          <p:cNvGrpSpPr/>
          <p:nvPr/>
        </p:nvGrpSpPr>
        <p:grpSpPr>
          <a:xfrm>
            <a:off x="95" y="25"/>
            <a:ext cx="9143969" cy="5143446"/>
            <a:chOff x="95" y="25"/>
            <a:chExt cx="9143969" cy="5143446"/>
          </a:xfrm>
        </p:grpSpPr>
        <p:sp>
          <p:nvSpPr>
            <p:cNvPr id="146" name="Google Shape;146;p5"/>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5"/>
          <p:cNvSpPr txBox="1">
            <a:spLocks noGrp="1"/>
          </p:cNvSpPr>
          <p:nvPr>
            <p:ph type="title"/>
          </p:nvPr>
        </p:nvSpPr>
        <p:spPr>
          <a:xfrm>
            <a:off x="1307344" y="2604267"/>
            <a:ext cx="295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172" name="Google Shape;172;p5"/>
          <p:cNvSpPr txBox="1">
            <a:spLocks noGrp="1"/>
          </p:cNvSpPr>
          <p:nvPr>
            <p:ph type="subTitle" idx="1"/>
          </p:nvPr>
        </p:nvSpPr>
        <p:spPr>
          <a:xfrm>
            <a:off x="1307350" y="3149929"/>
            <a:ext cx="2955300" cy="1079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5"/>
          <p:cNvSpPr txBox="1">
            <a:spLocks noGrp="1"/>
          </p:cNvSpPr>
          <p:nvPr>
            <p:ph type="title" idx="2"/>
          </p:nvPr>
        </p:nvSpPr>
        <p:spPr>
          <a:xfrm>
            <a:off x="4881356" y="2604267"/>
            <a:ext cx="295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174" name="Google Shape;174;p5"/>
          <p:cNvSpPr txBox="1">
            <a:spLocks noGrp="1"/>
          </p:cNvSpPr>
          <p:nvPr>
            <p:ph type="subTitle" idx="3"/>
          </p:nvPr>
        </p:nvSpPr>
        <p:spPr>
          <a:xfrm>
            <a:off x="4881351" y="3149929"/>
            <a:ext cx="2955300" cy="1079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5"/>
          <p:cNvSpPr txBox="1">
            <a:spLocks noGrp="1"/>
          </p:cNvSpPr>
          <p:nvPr>
            <p:ph type="title" idx="4"/>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176" name="Google Shape;176;p5"/>
          <p:cNvSpPr/>
          <p:nvPr/>
        </p:nvSpPr>
        <p:spPr>
          <a:xfrm>
            <a:off x="5277925" y="483215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030950" y="4849100"/>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6922025" y="65037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030950" y="650375"/>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8604013" y="21666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8064500" y="45382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5"/>
          <p:cNvGrpSpPr/>
          <p:nvPr/>
        </p:nvGrpSpPr>
        <p:grpSpPr>
          <a:xfrm>
            <a:off x="378088" y="2730938"/>
            <a:ext cx="730975" cy="238525"/>
            <a:chOff x="3798300" y="2287225"/>
            <a:chExt cx="730975" cy="238525"/>
          </a:xfrm>
        </p:grpSpPr>
        <p:sp>
          <p:nvSpPr>
            <p:cNvPr id="183" name="Google Shape;183;p5"/>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5"/>
          <p:cNvGrpSpPr/>
          <p:nvPr/>
        </p:nvGrpSpPr>
        <p:grpSpPr>
          <a:xfrm>
            <a:off x="8064488" y="2661000"/>
            <a:ext cx="529900" cy="149350"/>
            <a:chOff x="3898800" y="2624300"/>
            <a:chExt cx="529900" cy="149350"/>
          </a:xfrm>
        </p:grpSpPr>
        <p:sp>
          <p:nvSpPr>
            <p:cNvPr id="186" name="Google Shape;186;p5"/>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4"/>
        <p:cNvGrpSpPr/>
        <p:nvPr/>
      </p:nvGrpSpPr>
      <p:grpSpPr>
        <a:xfrm>
          <a:off x="0" y="0"/>
          <a:ext cx="0" cy="0"/>
          <a:chOff x="0" y="0"/>
          <a:chExt cx="0" cy="0"/>
        </a:xfrm>
      </p:grpSpPr>
      <p:grpSp>
        <p:nvGrpSpPr>
          <p:cNvPr id="325" name="Google Shape;325;p9"/>
          <p:cNvGrpSpPr/>
          <p:nvPr/>
        </p:nvGrpSpPr>
        <p:grpSpPr>
          <a:xfrm>
            <a:off x="95" y="25"/>
            <a:ext cx="9143969" cy="5143446"/>
            <a:chOff x="95" y="25"/>
            <a:chExt cx="9143969" cy="5143446"/>
          </a:xfrm>
        </p:grpSpPr>
        <p:sp>
          <p:nvSpPr>
            <p:cNvPr id="326" name="Google Shape;326;p9"/>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9"/>
          <p:cNvSpPr txBox="1">
            <a:spLocks noGrp="1"/>
          </p:cNvSpPr>
          <p:nvPr>
            <p:ph type="body" idx="1"/>
          </p:nvPr>
        </p:nvSpPr>
        <p:spPr>
          <a:xfrm>
            <a:off x="4572000" y="951150"/>
            <a:ext cx="3858600" cy="3241200"/>
          </a:xfrm>
          <a:prstGeom prst="rect">
            <a:avLst/>
          </a:prstGeom>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marL="457200" lvl="0" indent="-317500">
              <a:spcBef>
                <a:spcPts val="0"/>
              </a:spcBef>
              <a:spcAft>
                <a:spcPts val="0"/>
              </a:spcAft>
              <a:buClr>
                <a:schemeClr val="accent2"/>
              </a:buClr>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2" name="Google Shape;352;p9"/>
          <p:cNvSpPr txBox="1">
            <a:spLocks noGrp="1"/>
          </p:cNvSpPr>
          <p:nvPr>
            <p:ph type="title"/>
          </p:nvPr>
        </p:nvSpPr>
        <p:spPr>
          <a:xfrm flipH="1">
            <a:off x="799350" y="1520229"/>
            <a:ext cx="2949900" cy="595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4300"/>
              <a:buNone/>
              <a:defRPr sz="4700"/>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353" name="Google Shape;353;p9"/>
          <p:cNvSpPr txBox="1">
            <a:spLocks noGrp="1"/>
          </p:cNvSpPr>
          <p:nvPr>
            <p:ph type="subTitle" idx="2"/>
          </p:nvPr>
        </p:nvSpPr>
        <p:spPr>
          <a:xfrm flipH="1">
            <a:off x="799825" y="2333204"/>
            <a:ext cx="2949900" cy="1389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4" name="Google Shape;354;p9"/>
          <p:cNvSpPr/>
          <p:nvPr/>
        </p:nvSpPr>
        <p:spPr>
          <a:xfrm>
            <a:off x="2180325" y="500088"/>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689363" y="46747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231975" y="289040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8724913" y="1862325"/>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3535475" y="107170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8557800" y="4674725"/>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936938" y="4533300"/>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9"/>
          <p:cNvGrpSpPr/>
          <p:nvPr/>
        </p:nvGrpSpPr>
        <p:grpSpPr>
          <a:xfrm>
            <a:off x="2118825" y="4151363"/>
            <a:ext cx="311900" cy="314700"/>
            <a:chOff x="8571050" y="1873050"/>
            <a:chExt cx="311900" cy="314700"/>
          </a:xfrm>
        </p:grpSpPr>
        <p:sp>
          <p:nvSpPr>
            <p:cNvPr id="362" name="Google Shape;362;p9"/>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9"/>
          <p:cNvGrpSpPr/>
          <p:nvPr/>
        </p:nvGrpSpPr>
        <p:grpSpPr>
          <a:xfrm>
            <a:off x="347725" y="833175"/>
            <a:ext cx="730975" cy="238525"/>
            <a:chOff x="3798300" y="2287225"/>
            <a:chExt cx="730975" cy="238525"/>
          </a:xfrm>
        </p:grpSpPr>
        <p:sp>
          <p:nvSpPr>
            <p:cNvPr id="367" name="Google Shape;367;p9"/>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9"/>
          <p:cNvGrpSpPr/>
          <p:nvPr/>
        </p:nvGrpSpPr>
        <p:grpSpPr>
          <a:xfrm>
            <a:off x="6077875" y="460850"/>
            <a:ext cx="529900" cy="149350"/>
            <a:chOff x="3898800" y="2624300"/>
            <a:chExt cx="529900" cy="149350"/>
          </a:xfrm>
        </p:grpSpPr>
        <p:sp>
          <p:nvSpPr>
            <p:cNvPr id="370" name="Google Shape;370;p9"/>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46"/>
        <p:cNvGrpSpPr/>
        <p:nvPr/>
      </p:nvGrpSpPr>
      <p:grpSpPr>
        <a:xfrm>
          <a:off x="0" y="0"/>
          <a:ext cx="0" cy="0"/>
          <a:chOff x="0" y="0"/>
          <a:chExt cx="0" cy="0"/>
        </a:xfrm>
      </p:grpSpPr>
      <p:grpSp>
        <p:nvGrpSpPr>
          <p:cNvPr id="447" name="Google Shape;447;p13"/>
          <p:cNvGrpSpPr/>
          <p:nvPr/>
        </p:nvGrpSpPr>
        <p:grpSpPr>
          <a:xfrm>
            <a:off x="95" y="25"/>
            <a:ext cx="9143969" cy="5143446"/>
            <a:chOff x="95" y="25"/>
            <a:chExt cx="9143969" cy="5143446"/>
          </a:xfrm>
        </p:grpSpPr>
        <p:sp>
          <p:nvSpPr>
            <p:cNvPr id="448" name="Google Shape;448;p13"/>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13"/>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300"/>
              <a:buNone/>
              <a:defRPr sz="4300"/>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4" name="Google Shape;474;p13"/>
          <p:cNvSpPr txBox="1">
            <a:spLocks noGrp="1"/>
          </p:cNvSpPr>
          <p:nvPr>
            <p:ph type="title" idx="2"/>
          </p:nvPr>
        </p:nvSpPr>
        <p:spPr>
          <a:xfrm>
            <a:off x="2172613" y="1747833"/>
            <a:ext cx="2148600" cy="415500"/>
          </a:xfrm>
          <a:prstGeom prst="rect">
            <a:avLst/>
          </a:prstGeom>
        </p:spPr>
        <p:txBody>
          <a:bodyPr spcFirstLastPara="1" wrap="square" lIns="91425" tIns="91425" rIns="91425" bIns="91425" anchor="ctr" anchorCtr="0">
            <a:noAutofit/>
          </a:bodyPr>
          <a:lstStyle>
            <a:lvl1pPr lvl="0">
              <a:spcBef>
                <a:spcPts val="0"/>
              </a:spcBef>
              <a:spcAft>
                <a:spcPts val="0"/>
              </a:spcAft>
              <a:buSzPts val="4300"/>
              <a:buNone/>
              <a:defRPr sz="3100" b="1">
                <a:highlight>
                  <a:schemeClr val="dk2"/>
                </a:highlight>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475" name="Google Shape;475;p13"/>
          <p:cNvSpPr txBox="1">
            <a:spLocks noGrp="1"/>
          </p:cNvSpPr>
          <p:nvPr>
            <p:ph type="subTitle" idx="1"/>
          </p:nvPr>
        </p:nvSpPr>
        <p:spPr>
          <a:xfrm>
            <a:off x="2172625" y="2207958"/>
            <a:ext cx="2223300" cy="5889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13"/>
          <p:cNvSpPr txBox="1">
            <a:spLocks noGrp="1"/>
          </p:cNvSpPr>
          <p:nvPr>
            <p:ph type="title" idx="3" hasCustomPrompt="1"/>
          </p:nvPr>
        </p:nvSpPr>
        <p:spPr>
          <a:xfrm>
            <a:off x="1132240"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77" name="Google Shape;477;p13"/>
          <p:cNvSpPr txBox="1">
            <a:spLocks noGrp="1"/>
          </p:cNvSpPr>
          <p:nvPr>
            <p:ph type="title" idx="4"/>
          </p:nvPr>
        </p:nvSpPr>
        <p:spPr>
          <a:xfrm>
            <a:off x="5870188" y="174783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78" name="Google Shape;478;p13"/>
          <p:cNvSpPr txBox="1">
            <a:spLocks noGrp="1"/>
          </p:cNvSpPr>
          <p:nvPr>
            <p:ph type="subTitle" idx="5"/>
          </p:nvPr>
        </p:nvSpPr>
        <p:spPr>
          <a:xfrm>
            <a:off x="5870200" y="220795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13"/>
          <p:cNvSpPr txBox="1">
            <a:spLocks noGrp="1"/>
          </p:cNvSpPr>
          <p:nvPr>
            <p:ph type="title" idx="6" hasCustomPrompt="1"/>
          </p:nvPr>
        </p:nvSpPr>
        <p:spPr>
          <a:xfrm>
            <a:off x="4842281" y="1801332"/>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0" name="Google Shape;480;p13"/>
          <p:cNvSpPr txBox="1">
            <a:spLocks noGrp="1"/>
          </p:cNvSpPr>
          <p:nvPr>
            <p:ph type="title" idx="7"/>
          </p:nvPr>
        </p:nvSpPr>
        <p:spPr>
          <a:xfrm>
            <a:off x="2172613"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1" name="Google Shape;481;p13"/>
          <p:cNvSpPr txBox="1">
            <a:spLocks noGrp="1"/>
          </p:cNvSpPr>
          <p:nvPr>
            <p:ph type="subTitle" idx="8"/>
          </p:nvPr>
        </p:nvSpPr>
        <p:spPr>
          <a:xfrm>
            <a:off x="2172625"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13"/>
          <p:cNvSpPr txBox="1">
            <a:spLocks noGrp="1"/>
          </p:cNvSpPr>
          <p:nvPr>
            <p:ph type="title" idx="9" hasCustomPrompt="1"/>
          </p:nvPr>
        </p:nvSpPr>
        <p:spPr>
          <a:xfrm>
            <a:off x="1132240"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3" name="Google Shape;483;p13"/>
          <p:cNvSpPr txBox="1">
            <a:spLocks noGrp="1"/>
          </p:cNvSpPr>
          <p:nvPr>
            <p:ph type="title" idx="13"/>
          </p:nvPr>
        </p:nvSpPr>
        <p:spPr>
          <a:xfrm>
            <a:off x="5870188" y="3178583"/>
            <a:ext cx="2148600" cy="4155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484" name="Google Shape;484;p13"/>
          <p:cNvSpPr txBox="1">
            <a:spLocks noGrp="1"/>
          </p:cNvSpPr>
          <p:nvPr>
            <p:ph type="subTitle" idx="14"/>
          </p:nvPr>
        </p:nvSpPr>
        <p:spPr>
          <a:xfrm>
            <a:off x="5870200" y="3638708"/>
            <a:ext cx="2223300" cy="588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5" name="Google Shape;485;p13"/>
          <p:cNvSpPr txBox="1">
            <a:spLocks noGrp="1"/>
          </p:cNvSpPr>
          <p:nvPr>
            <p:ph type="title" idx="15" hasCustomPrompt="1"/>
          </p:nvPr>
        </p:nvSpPr>
        <p:spPr>
          <a:xfrm>
            <a:off x="4842281" y="3215319"/>
            <a:ext cx="839700" cy="80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486" name="Google Shape;486;p13"/>
          <p:cNvSpPr/>
          <p:nvPr/>
        </p:nvSpPr>
        <p:spPr>
          <a:xfrm>
            <a:off x="4857500" y="48014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1055050" y="472081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248825" y="783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368488" y="33215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8261475" y="869663"/>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7064300" y="5389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454125" y="15418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13"/>
          <p:cNvGrpSpPr/>
          <p:nvPr/>
        </p:nvGrpSpPr>
        <p:grpSpPr>
          <a:xfrm>
            <a:off x="8274825" y="4667863"/>
            <a:ext cx="311900" cy="314700"/>
            <a:chOff x="8571050" y="1873050"/>
            <a:chExt cx="311900" cy="314700"/>
          </a:xfrm>
        </p:grpSpPr>
        <p:sp>
          <p:nvSpPr>
            <p:cNvPr id="494" name="Google Shape;494;p13"/>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13"/>
          <p:cNvGrpSpPr/>
          <p:nvPr/>
        </p:nvGrpSpPr>
        <p:grpSpPr>
          <a:xfrm flipH="1">
            <a:off x="7699750" y="1806963"/>
            <a:ext cx="730975" cy="238525"/>
            <a:chOff x="3798300" y="2287225"/>
            <a:chExt cx="730975" cy="238525"/>
          </a:xfrm>
        </p:grpSpPr>
        <p:sp>
          <p:nvSpPr>
            <p:cNvPr id="499" name="Google Shape;499;p13"/>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13"/>
          <p:cNvGrpSpPr/>
          <p:nvPr/>
        </p:nvGrpSpPr>
        <p:grpSpPr>
          <a:xfrm flipH="1">
            <a:off x="1806525" y="4686438"/>
            <a:ext cx="529900" cy="149350"/>
            <a:chOff x="3898800" y="2624300"/>
            <a:chExt cx="529900" cy="149350"/>
          </a:xfrm>
        </p:grpSpPr>
        <p:sp>
          <p:nvSpPr>
            <p:cNvPr id="502" name="Google Shape;502;p13"/>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504"/>
        <p:cNvGrpSpPr/>
        <p:nvPr/>
      </p:nvGrpSpPr>
      <p:grpSpPr>
        <a:xfrm>
          <a:off x="0" y="0"/>
          <a:ext cx="0" cy="0"/>
          <a:chOff x="0" y="0"/>
          <a:chExt cx="0" cy="0"/>
        </a:xfrm>
      </p:grpSpPr>
      <p:grpSp>
        <p:nvGrpSpPr>
          <p:cNvPr id="505" name="Google Shape;505;p14"/>
          <p:cNvGrpSpPr/>
          <p:nvPr/>
        </p:nvGrpSpPr>
        <p:grpSpPr>
          <a:xfrm>
            <a:off x="95" y="25"/>
            <a:ext cx="9143969" cy="5143446"/>
            <a:chOff x="95" y="25"/>
            <a:chExt cx="9143969" cy="5143446"/>
          </a:xfrm>
        </p:grpSpPr>
        <p:sp>
          <p:nvSpPr>
            <p:cNvPr id="506" name="Google Shape;506;p14"/>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4"/>
          <p:cNvSpPr txBox="1">
            <a:spLocks noGrp="1"/>
          </p:cNvSpPr>
          <p:nvPr>
            <p:ph type="title"/>
          </p:nvPr>
        </p:nvSpPr>
        <p:spPr>
          <a:xfrm>
            <a:off x="850149" y="2680475"/>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32" name="Google Shape;532;p14"/>
          <p:cNvSpPr txBox="1">
            <a:spLocks noGrp="1"/>
          </p:cNvSpPr>
          <p:nvPr>
            <p:ph type="subTitle" idx="1"/>
          </p:nvPr>
        </p:nvSpPr>
        <p:spPr>
          <a:xfrm>
            <a:off x="850150" y="3226126"/>
            <a:ext cx="2415300" cy="8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3" name="Google Shape;533;p14"/>
          <p:cNvSpPr txBox="1">
            <a:spLocks noGrp="1"/>
          </p:cNvSpPr>
          <p:nvPr>
            <p:ph type="title" idx="2"/>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534" name="Google Shape;534;p14"/>
          <p:cNvSpPr txBox="1">
            <a:spLocks noGrp="1"/>
          </p:cNvSpPr>
          <p:nvPr>
            <p:ph type="title" idx="3"/>
          </p:nvPr>
        </p:nvSpPr>
        <p:spPr>
          <a:xfrm>
            <a:off x="3364436" y="2680475"/>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35" name="Google Shape;535;p14"/>
          <p:cNvSpPr txBox="1">
            <a:spLocks noGrp="1"/>
          </p:cNvSpPr>
          <p:nvPr>
            <p:ph type="subTitle" idx="4"/>
          </p:nvPr>
        </p:nvSpPr>
        <p:spPr>
          <a:xfrm>
            <a:off x="3364438" y="3226126"/>
            <a:ext cx="2415300" cy="8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6" name="Google Shape;536;p14"/>
          <p:cNvSpPr txBox="1">
            <a:spLocks noGrp="1"/>
          </p:cNvSpPr>
          <p:nvPr>
            <p:ph type="title" idx="5"/>
          </p:nvPr>
        </p:nvSpPr>
        <p:spPr>
          <a:xfrm>
            <a:off x="5878749" y="2680475"/>
            <a:ext cx="24153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537" name="Google Shape;537;p14"/>
          <p:cNvSpPr txBox="1">
            <a:spLocks noGrp="1"/>
          </p:cNvSpPr>
          <p:nvPr>
            <p:ph type="subTitle" idx="6"/>
          </p:nvPr>
        </p:nvSpPr>
        <p:spPr>
          <a:xfrm>
            <a:off x="5878750" y="3226126"/>
            <a:ext cx="2415300" cy="87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8" name="Google Shape;538;p14"/>
          <p:cNvSpPr/>
          <p:nvPr/>
        </p:nvSpPr>
        <p:spPr>
          <a:xfrm>
            <a:off x="4857500" y="4801400"/>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850150" y="46678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2248825" y="7839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368488" y="3321563"/>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8318688" y="680013"/>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7064300" y="538988"/>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454125" y="1541825"/>
            <a:ext cx="321925" cy="310900"/>
          </a:xfrm>
          <a:custGeom>
            <a:avLst/>
            <a:gdLst/>
            <a:ahLst/>
            <a:cxnLst/>
            <a:rect l="l" t="t" r="r" b="b"/>
            <a:pathLst>
              <a:path w="12877" h="12436" extrusionOk="0">
                <a:moveTo>
                  <a:pt x="5600" y="919"/>
                </a:moveTo>
                <a:cubicBezTo>
                  <a:pt x="6011" y="919"/>
                  <a:pt x="6242" y="1617"/>
                  <a:pt x="6272" y="1936"/>
                </a:cubicBezTo>
                <a:cubicBezTo>
                  <a:pt x="6338" y="2503"/>
                  <a:pt x="6338" y="3104"/>
                  <a:pt x="6272" y="3671"/>
                </a:cubicBezTo>
                <a:cubicBezTo>
                  <a:pt x="6205" y="4449"/>
                  <a:pt x="6019" y="5228"/>
                  <a:pt x="5725" y="5967"/>
                </a:cubicBezTo>
                <a:lnTo>
                  <a:pt x="5725" y="5967"/>
                </a:lnTo>
                <a:cubicBezTo>
                  <a:pt x="5713" y="5987"/>
                  <a:pt x="5702" y="6006"/>
                  <a:pt x="5690" y="6025"/>
                </a:cubicBezTo>
                <a:lnTo>
                  <a:pt x="5690" y="6025"/>
                </a:lnTo>
                <a:cubicBezTo>
                  <a:pt x="5502" y="5836"/>
                  <a:pt x="5353" y="5627"/>
                  <a:pt x="5236" y="5403"/>
                </a:cubicBezTo>
                <a:lnTo>
                  <a:pt x="5236" y="5403"/>
                </a:lnTo>
                <a:cubicBezTo>
                  <a:pt x="5163" y="4899"/>
                  <a:pt x="5042" y="4402"/>
                  <a:pt x="4856" y="3932"/>
                </a:cubicBezTo>
                <a:lnTo>
                  <a:pt x="4856" y="3932"/>
                </a:lnTo>
                <a:cubicBezTo>
                  <a:pt x="4843" y="3756"/>
                  <a:pt x="4837" y="3579"/>
                  <a:pt x="4837" y="3404"/>
                </a:cubicBezTo>
                <a:cubicBezTo>
                  <a:pt x="4837" y="2803"/>
                  <a:pt x="4704" y="1302"/>
                  <a:pt x="5404" y="969"/>
                </a:cubicBezTo>
                <a:cubicBezTo>
                  <a:pt x="5473" y="934"/>
                  <a:pt x="5539" y="919"/>
                  <a:pt x="5600" y="919"/>
                </a:cubicBezTo>
                <a:close/>
                <a:moveTo>
                  <a:pt x="2127" y="2545"/>
                </a:moveTo>
                <a:cubicBezTo>
                  <a:pt x="2894" y="2545"/>
                  <a:pt x="3611" y="3480"/>
                  <a:pt x="3917" y="4097"/>
                </a:cubicBezTo>
                <a:lnTo>
                  <a:pt x="3917" y="4097"/>
                </a:lnTo>
                <a:cubicBezTo>
                  <a:pt x="3967" y="4686"/>
                  <a:pt x="4094" y="5263"/>
                  <a:pt x="4350" y="5780"/>
                </a:cubicBezTo>
                <a:lnTo>
                  <a:pt x="4350" y="5780"/>
                </a:lnTo>
                <a:cubicBezTo>
                  <a:pt x="4367" y="5914"/>
                  <a:pt x="4381" y="6048"/>
                  <a:pt x="4390" y="6182"/>
                </a:cubicBezTo>
                <a:lnTo>
                  <a:pt x="4390" y="6182"/>
                </a:lnTo>
                <a:cubicBezTo>
                  <a:pt x="4175" y="6257"/>
                  <a:pt x="3964" y="6291"/>
                  <a:pt x="3758" y="6291"/>
                </a:cubicBezTo>
                <a:cubicBezTo>
                  <a:pt x="2917" y="6291"/>
                  <a:pt x="2175" y="5715"/>
                  <a:pt x="1735" y="4938"/>
                </a:cubicBezTo>
                <a:cubicBezTo>
                  <a:pt x="1401" y="4404"/>
                  <a:pt x="901" y="2937"/>
                  <a:pt x="1802" y="2603"/>
                </a:cubicBezTo>
                <a:cubicBezTo>
                  <a:pt x="1910" y="2563"/>
                  <a:pt x="2019" y="2545"/>
                  <a:pt x="2127" y="2545"/>
                </a:cubicBezTo>
                <a:close/>
                <a:moveTo>
                  <a:pt x="10594" y="3135"/>
                </a:moveTo>
                <a:cubicBezTo>
                  <a:pt x="10768" y="3135"/>
                  <a:pt x="10931" y="3176"/>
                  <a:pt x="11075" y="3270"/>
                </a:cubicBezTo>
                <a:cubicBezTo>
                  <a:pt x="11542" y="3571"/>
                  <a:pt x="11442" y="4338"/>
                  <a:pt x="11275" y="4805"/>
                </a:cubicBezTo>
                <a:cubicBezTo>
                  <a:pt x="11042" y="5338"/>
                  <a:pt x="10641" y="5772"/>
                  <a:pt x="10141" y="6072"/>
                </a:cubicBezTo>
                <a:cubicBezTo>
                  <a:pt x="9361" y="6563"/>
                  <a:pt x="8432" y="6681"/>
                  <a:pt x="7513" y="6695"/>
                </a:cubicBezTo>
                <a:lnTo>
                  <a:pt x="7513" y="6695"/>
                </a:lnTo>
                <a:cubicBezTo>
                  <a:pt x="7183" y="6649"/>
                  <a:pt x="6844" y="6634"/>
                  <a:pt x="6505" y="6634"/>
                </a:cubicBezTo>
                <a:cubicBezTo>
                  <a:pt x="6485" y="6634"/>
                  <a:pt x="6465" y="6634"/>
                  <a:pt x="6444" y="6634"/>
                </a:cubicBezTo>
                <a:lnTo>
                  <a:pt x="6444" y="6634"/>
                </a:lnTo>
                <a:cubicBezTo>
                  <a:pt x="6448" y="6627"/>
                  <a:pt x="6451" y="6620"/>
                  <a:pt x="6454" y="6612"/>
                </a:cubicBezTo>
                <a:lnTo>
                  <a:pt x="6454" y="6612"/>
                </a:lnTo>
                <a:cubicBezTo>
                  <a:pt x="6891" y="5864"/>
                  <a:pt x="7447" y="5182"/>
                  <a:pt x="8073" y="4605"/>
                </a:cubicBezTo>
                <a:cubicBezTo>
                  <a:pt x="8573" y="4160"/>
                  <a:pt x="9723" y="3135"/>
                  <a:pt x="10594" y="3135"/>
                </a:cubicBezTo>
                <a:close/>
                <a:moveTo>
                  <a:pt x="6540" y="7614"/>
                </a:moveTo>
                <a:cubicBezTo>
                  <a:pt x="6696" y="7616"/>
                  <a:pt x="6853" y="7618"/>
                  <a:pt x="7009" y="7618"/>
                </a:cubicBezTo>
                <a:cubicBezTo>
                  <a:pt x="7109" y="7618"/>
                  <a:pt x="7208" y="7617"/>
                  <a:pt x="7307" y="7616"/>
                </a:cubicBezTo>
                <a:lnTo>
                  <a:pt x="7307" y="7616"/>
                </a:lnTo>
                <a:cubicBezTo>
                  <a:pt x="7800" y="7665"/>
                  <a:pt x="8279" y="7802"/>
                  <a:pt x="8673" y="8140"/>
                </a:cubicBezTo>
                <a:cubicBezTo>
                  <a:pt x="9240" y="8641"/>
                  <a:pt x="9440" y="9475"/>
                  <a:pt x="9174" y="10209"/>
                </a:cubicBezTo>
                <a:cubicBezTo>
                  <a:pt x="9048" y="10586"/>
                  <a:pt x="8684" y="10845"/>
                  <a:pt x="8279" y="10845"/>
                </a:cubicBezTo>
                <a:cubicBezTo>
                  <a:pt x="8255" y="10845"/>
                  <a:pt x="8231" y="10844"/>
                  <a:pt x="8206" y="10842"/>
                </a:cubicBezTo>
                <a:cubicBezTo>
                  <a:pt x="7739" y="10776"/>
                  <a:pt x="7539" y="10109"/>
                  <a:pt x="7372" y="9742"/>
                </a:cubicBezTo>
                <a:cubicBezTo>
                  <a:pt x="7052" y="9048"/>
                  <a:pt x="6775" y="8333"/>
                  <a:pt x="6540" y="7614"/>
                </a:cubicBezTo>
                <a:close/>
                <a:moveTo>
                  <a:pt x="4520" y="7290"/>
                </a:moveTo>
                <a:cubicBezTo>
                  <a:pt x="4587" y="7326"/>
                  <a:pt x="4659" y="7354"/>
                  <a:pt x="4737" y="7373"/>
                </a:cubicBezTo>
                <a:cubicBezTo>
                  <a:pt x="4772" y="7381"/>
                  <a:pt x="4807" y="7385"/>
                  <a:pt x="4841" y="7385"/>
                </a:cubicBezTo>
                <a:cubicBezTo>
                  <a:pt x="4946" y="7385"/>
                  <a:pt x="5045" y="7351"/>
                  <a:pt x="5128" y="7294"/>
                </a:cubicBezTo>
                <a:lnTo>
                  <a:pt x="5128" y="7294"/>
                </a:lnTo>
                <a:cubicBezTo>
                  <a:pt x="5147" y="7485"/>
                  <a:pt x="5281" y="7643"/>
                  <a:pt x="5447" y="7709"/>
                </a:cubicBezTo>
                <a:lnTo>
                  <a:pt x="5447" y="7709"/>
                </a:lnTo>
                <a:cubicBezTo>
                  <a:pt x="5420" y="8415"/>
                  <a:pt x="5227" y="9122"/>
                  <a:pt x="4904" y="9742"/>
                </a:cubicBezTo>
                <a:cubicBezTo>
                  <a:pt x="4737" y="10109"/>
                  <a:pt x="4504" y="10409"/>
                  <a:pt x="4237" y="10709"/>
                </a:cubicBezTo>
                <a:cubicBezTo>
                  <a:pt x="4062" y="10913"/>
                  <a:pt x="3659" y="11446"/>
                  <a:pt x="3338" y="11446"/>
                </a:cubicBezTo>
                <a:cubicBezTo>
                  <a:pt x="3290" y="11446"/>
                  <a:pt x="3245" y="11435"/>
                  <a:pt x="3203" y="11409"/>
                </a:cubicBezTo>
                <a:cubicBezTo>
                  <a:pt x="2869" y="11243"/>
                  <a:pt x="2836" y="10509"/>
                  <a:pt x="2836" y="10209"/>
                </a:cubicBezTo>
                <a:cubicBezTo>
                  <a:pt x="2836" y="9808"/>
                  <a:pt x="2936" y="9408"/>
                  <a:pt x="3103" y="9074"/>
                </a:cubicBezTo>
                <a:cubicBezTo>
                  <a:pt x="3479" y="8403"/>
                  <a:pt x="3963" y="7797"/>
                  <a:pt x="4520" y="7290"/>
                </a:cubicBezTo>
                <a:close/>
                <a:moveTo>
                  <a:pt x="5546" y="1"/>
                </a:moveTo>
                <a:cubicBezTo>
                  <a:pt x="5443" y="1"/>
                  <a:pt x="5340" y="12"/>
                  <a:pt x="5237" y="35"/>
                </a:cubicBezTo>
                <a:cubicBezTo>
                  <a:pt x="4173" y="294"/>
                  <a:pt x="3977" y="1521"/>
                  <a:pt x="3922" y="2496"/>
                </a:cubicBezTo>
                <a:lnTo>
                  <a:pt x="3922" y="2496"/>
                </a:lnTo>
                <a:cubicBezTo>
                  <a:pt x="3405" y="2006"/>
                  <a:pt x="2709" y="1609"/>
                  <a:pt x="2036" y="1609"/>
                </a:cubicBezTo>
                <a:cubicBezTo>
                  <a:pt x="1674" y="1609"/>
                  <a:pt x="1318" y="1724"/>
                  <a:pt x="1001" y="2003"/>
                </a:cubicBezTo>
                <a:cubicBezTo>
                  <a:pt x="0" y="2837"/>
                  <a:pt x="334" y="4438"/>
                  <a:pt x="901" y="5439"/>
                </a:cubicBezTo>
                <a:cubicBezTo>
                  <a:pt x="1421" y="6321"/>
                  <a:pt x="2310" y="7035"/>
                  <a:pt x="3297" y="7205"/>
                </a:cubicBezTo>
                <a:lnTo>
                  <a:pt x="3297" y="7205"/>
                </a:lnTo>
                <a:cubicBezTo>
                  <a:pt x="2731" y="7808"/>
                  <a:pt x="2251" y="8488"/>
                  <a:pt x="2035" y="9308"/>
                </a:cubicBezTo>
                <a:cubicBezTo>
                  <a:pt x="1768" y="10242"/>
                  <a:pt x="1835" y="11776"/>
                  <a:pt x="2836" y="12310"/>
                </a:cubicBezTo>
                <a:cubicBezTo>
                  <a:pt x="2984" y="12397"/>
                  <a:pt x="3137" y="12435"/>
                  <a:pt x="3291" y="12435"/>
                </a:cubicBezTo>
                <a:cubicBezTo>
                  <a:pt x="4144" y="12435"/>
                  <a:pt x="5042" y="11264"/>
                  <a:pt x="5438" y="10642"/>
                </a:cubicBezTo>
                <a:cubicBezTo>
                  <a:pt x="5725" y="10197"/>
                  <a:pt x="5944" y="9721"/>
                  <a:pt x="6095" y="9227"/>
                </a:cubicBezTo>
                <a:lnTo>
                  <a:pt x="6095" y="9227"/>
                </a:lnTo>
                <a:cubicBezTo>
                  <a:pt x="6120" y="9287"/>
                  <a:pt x="6146" y="9348"/>
                  <a:pt x="6171" y="9408"/>
                </a:cubicBezTo>
                <a:cubicBezTo>
                  <a:pt x="6372" y="10008"/>
                  <a:pt x="6672" y="10609"/>
                  <a:pt x="7039" y="11176"/>
                </a:cubicBezTo>
                <a:cubicBezTo>
                  <a:pt x="7372" y="11592"/>
                  <a:pt x="7815" y="11778"/>
                  <a:pt x="8262" y="11778"/>
                </a:cubicBezTo>
                <a:cubicBezTo>
                  <a:pt x="8889" y="11778"/>
                  <a:pt x="9524" y="11413"/>
                  <a:pt x="9874" y="10809"/>
                </a:cubicBezTo>
                <a:cubicBezTo>
                  <a:pt x="10408" y="9842"/>
                  <a:pt x="10274" y="8641"/>
                  <a:pt x="9574" y="7774"/>
                </a:cubicBezTo>
                <a:cubicBezTo>
                  <a:pt x="9468" y="7638"/>
                  <a:pt x="9354" y="7518"/>
                  <a:pt x="9233" y="7412"/>
                </a:cubicBezTo>
                <a:lnTo>
                  <a:pt x="9233" y="7412"/>
                </a:lnTo>
                <a:cubicBezTo>
                  <a:pt x="9892" y="7257"/>
                  <a:pt x="10518" y="6990"/>
                  <a:pt x="11075" y="6539"/>
                </a:cubicBezTo>
                <a:cubicBezTo>
                  <a:pt x="12076" y="5705"/>
                  <a:pt x="12876" y="3971"/>
                  <a:pt x="11909" y="2803"/>
                </a:cubicBezTo>
                <a:cubicBezTo>
                  <a:pt x="11558" y="2373"/>
                  <a:pt x="11118" y="2208"/>
                  <a:pt x="10652" y="2208"/>
                </a:cubicBezTo>
                <a:cubicBezTo>
                  <a:pt x="9747" y="2208"/>
                  <a:pt x="8745" y="2830"/>
                  <a:pt x="8106" y="3337"/>
                </a:cubicBezTo>
                <a:cubicBezTo>
                  <a:pt x="7769" y="3594"/>
                  <a:pt x="7448" y="3873"/>
                  <a:pt x="7147" y="4171"/>
                </a:cubicBezTo>
                <a:lnTo>
                  <a:pt x="7147" y="4171"/>
                </a:lnTo>
                <a:cubicBezTo>
                  <a:pt x="7208" y="3742"/>
                  <a:pt x="7239" y="3307"/>
                  <a:pt x="7239" y="2870"/>
                </a:cubicBezTo>
                <a:cubicBezTo>
                  <a:pt x="7239" y="2136"/>
                  <a:pt x="7239" y="1336"/>
                  <a:pt x="6839" y="735"/>
                </a:cubicBezTo>
                <a:cubicBezTo>
                  <a:pt x="6534" y="265"/>
                  <a:pt x="6046"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14"/>
          <p:cNvGrpSpPr/>
          <p:nvPr/>
        </p:nvGrpSpPr>
        <p:grpSpPr>
          <a:xfrm>
            <a:off x="8216100" y="4488038"/>
            <a:ext cx="311900" cy="314700"/>
            <a:chOff x="8571050" y="1873050"/>
            <a:chExt cx="311900" cy="314700"/>
          </a:xfrm>
        </p:grpSpPr>
        <p:sp>
          <p:nvSpPr>
            <p:cNvPr id="546" name="Google Shape;546;p14"/>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14"/>
          <p:cNvGrpSpPr/>
          <p:nvPr/>
        </p:nvGrpSpPr>
        <p:grpSpPr>
          <a:xfrm flipH="1">
            <a:off x="8122500" y="1658400"/>
            <a:ext cx="730975" cy="238525"/>
            <a:chOff x="3798300" y="2287225"/>
            <a:chExt cx="730975" cy="238525"/>
          </a:xfrm>
        </p:grpSpPr>
        <p:sp>
          <p:nvSpPr>
            <p:cNvPr id="551" name="Google Shape;551;p14"/>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4"/>
          <p:cNvGrpSpPr/>
          <p:nvPr/>
        </p:nvGrpSpPr>
        <p:grpSpPr>
          <a:xfrm flipH="1">
            <a:off x="2248825" y="4783975"/>
            <a:ext cx="529900" cy="149350"/>
            <a:chOff x="3898800" y="2624300"/>
            <a:chExt cx="529900" cy="149350"/>
          </a:xfrm>
        </p:grpSpPr>
        <p:sp>
          <p:nvSpPr>
            <p:cNvPr id="554" name="Google Shape;554;p14"/>
            <p:cNvSpPr/>
            <p:nvPr/>
          </p:nvSpPr>
          <p:spPr>
            <a:xfrm>
              <a:off x="3916975" y="2666775"/>
              <a:ext cx="511725" cy="65425"/>
            </a:xfrm>
            <a:custGeom>
              <a:avLst/>
              <a:gdLst/>
              <a:ahLst/>
              <a:cxnLst/>
              <a:rect l="l" t="t" r="r" b="b"/>
              <a:pathLst>
                <a:path w="20469" h="2617" extrusionOk="0">
                  <a:moveTo>
                    <a:pt x="706" y="0"/>
                  </a:moveTo>
                  <a:cubicBezTo>
                    <a:pt x="336" y="0"/>
                    <a:pt x="1" y="477"/>
                    <a:pt x="340" y="791"/>
                  </a:cubicBezTo>
                  <a:cubicBezTo>
                    <a:pt x="1876" y="2162"/>
                    <a:pt x="3788" y="2617"/>
                    <a:pt x="5745" y="2617"/>
                  </a:cubicBezTo>
                  <a:cubicBezTo>
                    <a:pt x="6978" y="2617"/>
                    <a:pt x="8228" y="2437"/>
                    <a:pt x="9414" y="2192"/>
                  </a:cubicBezTo>
                  <a:cubicBezTo>
                    <a:pt x="11350" y="1797"/>
                    <a:pt x="13463" y="1214"/>
                    <a:pt x="15508" y="1214"/>
                  </a:cubicBezTo>
                  <a:cubicBezTo>
                    <a:pt x="16915" y="1214"/>
                    <a:pt x="18290" y="1490"/>
                    <a:pt x="19554" y="2292"/>
                  </a:cubicBezTo>
                  <a:cubicBezTo>
                    <a:pt x="19635" y="2346"/>
                    <a:pt x="19716" y="2369"/>
                    <a:pt x="19793" y="2369"/>
                  </a:cubicBezTo>
                  <a:cubicBezTo>
                    <a:pt x="20190" y="2369"/>
                    <a:pt x="20468" y="1743"/>
                    <a:pt x="20021" y="1491"/>
                  </a:cubicBezTo>
                  <a:cubicBezTo>
                    <a:pt x="18642" y="609"/>
                    <a:pt x="17110" y="306"/>
                    <a:pt x="15541" y="306"/>
                  </a:cubicBezTo>
                  <a:cubicBezTo>
                    <a:pt x="13846" y="306"/>
                    <a:pt x="12110" y="660"/>
                    <a:pt x="10481" y="1024"/>
                  </a:cubicBezTo>
                  <a:cubicBezTo>
                    <a:pt x="8965" y="1350"/>
                    <a:pt x="7289" y="1700"/>
                    <a:pt x="5668" y="1700"/>
                  </a:cubicBezTo>
                  <a:cubicBezTo>
                    <a:pt x="3973" y="1700"/>
                    <a:pt x="2338" y="1317"/>
                    <a:pt x="1008" y="124"/>
                  </a:cubicBezTo>
                  <a:cubicBezTo>
                    <a:pt x="914" y="37"/>
                    <a:pt x="8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3898800" y="2624300"/>
              <a:ext cx="116400" cy="149350"/>
            </a:xfrm>
            <a:custGeom>
              <a:avLst/>
              <a:gdLst/>
              <a:ahLst/>
              <a:cxnLst/>
              <a:rect l="l" t="t" r="r" b="b"/>
              <a:pathLst>
                <a:path w="4656" h="5974" extrusionOk="0">
                  <a:moveTo>
                    <a:pt x="4013" y="1"/>
                  </a:moveTo>
                  <a:cubicBezTo>
                    <a:pt x="3968" y="1"/>
                    <a:pt x="3920" y="7"/>
                    <a:pt x="3869" y="21"/>
                  </a:cubicBezTo>
                  <a:lnTo>
                    <a:pt x="1768" y="688"/>
                  </a:lnTo>
                  <a:lnTo>
                    <a:pt x="767" y="989"/>
                  </a:lnTo>
                  <a:cubicBezTo>
                    <a:pt x="434" y="1055"/>
                    <a:pt x="167" y="1256"/>
                    <a:pt x="33" y="1589"/>
                  </a:cubicBezTo>
                  <a:cubicBezTo>
                    <a:pt x="0" y="1923"/>
                    <a:pt x="67" y="2256"/>
                    <a:pt x="200" y="2556"/>
                  </a:cubicBezTo>
                  <a:cubicBezTo>
                    <a:pt x="300" y="2890"/>
                    <a:pt x="400" y="3224"/>
                    <a:pt x="500" y="3557"/>
                  </a:cubicBezTo>
                  <a:cubicBezTo>
                    <a:pt x="701" y="4258"/>
                    <a:pt x="834" y="4925"/>
                    <a:pt x="934" y="5625"/>
                  </a:cubicBezTo>
                  <a:cubicBezTo>
                    <a:pt x="991" y="5824"/>
                    <a:pt x="1192" y="5974"/>
                    <a:pt x="1394" y="5974"/>
                  </a:cubicBezTo>
                  <a:cubicBezTo>
                    <a:pt x="1430" y="5974"/>
                    <a:pt x="1466" y="5969"/>
                    <a:pt x="1501" y="5959"/>
                  </a:cubicBezTo>
                  <a:cubicBezTo>
                    <a:pt x="1735" y="5859"/>
                    <a:pt x="1901" y="5625"/>
                    <a:pt x="1835" y="5358"/>
                  </a:cubicBezTo>
                  <a:cubicBezTo>
                    <a:pt x="1635" y="4191"/>
                    <a:pt x="1368" y="3057"/>
                    <a:pt x="1001" y="1923"/>
                  </a:cubicBezTo>
                  <a:cubicBezTo>
                    <a:pt x="1001" y="1913"/>
                    <a:pt x="1000" y="1902"/>
                    <a:pt x="999" y="1890"/>
                  </a:cubicBezTo>
                  <a:lnTo>
                    <a:pt x="999" y="1890"/>
                  </a:lnTo>
                  <a:cubicBezTo>
                    <a:pt x="999" y="1890"/>
                    <a:pt x="1000" y="1890"/>
                    <a:pt x="1001" y="1889"/>
                  </a:cubicBezTo>
                  <a:cubicBezTo>
                    <a:pt x="1134" y="1889"/>
                    <a:pt x="1268" y="1823"/>
                    <a:pt x="1401" y="1756"/>
                  </a:cubicBezTo>
                  <a:lnTo>
                    <a:pt x="2302" y="1489"/>
                  </a:lnTo>
                  <a:lnTo>
                    <a:pt x="4136" y="922"/>
                  </a:lnTo>
                  <a:cubicBezTo>
                    <a:pt x="4656" y="769"/>
                    <a:pt x="4504"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4_1">
    <p:spTree>
      <p:nvGrpSpPr>
        <p:cNvPr id="1" name="Shape 607"/>
        <p:cNvGrpSpPr/>
        <p:nvPr/>
      </p:nvGrpSpPr>
      <p:grpSpPr>
        <a:xfrm>
          <a:off x="0" y="0"/>
          <a:ext cx="0" cy="0"/>
          <a:chOff x="0" y="0"/>
          <a:chExt cx="0" cy="0"/>
        </a:xfrm>
      </p:grpSpPr>
      <p:grpSp>
        <p:nvGrpSpPr>
          <p:cNvPr id="608" name="Google Shape;608;p16"/>
          <p:cNvGrpSpPr/>
          <p:nvPr/>
        </p:nvGrpSpPr>
        <p:grpSpPr>
          <a:xfrm>
            <a:off x="95" y="25"/>
            <a:ext cx="9143969" cy="5143446"/>
            <a:chOff x="95" y="25"/>
            <a:chExt cx="9143969" cy="5143446"/>
          </a:xfrm>
        </p:grpSpPr>
        <p:sp>
          <p:nvSpPr>
            <p:cNvPr id="609" name="Google Shape;609;p16"/>
            <p:cNvSpPr/>
            <p:nvPr/>
          </p:nvSpPr>
          <p:spPr>
            <a:xfrm>
              <a:off x="95" y="484705"/>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95" y="677226"/>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95" y="869746"/>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95" y="1064542"/>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95" y="1257062"/>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95" y="1449643"/>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95" y="1642163"/>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95" y="1834744"/>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95" y="2029479"/>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95" y="2222059"/>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95" y="2414580"/>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95" y="2607100"/>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95" y="2801896"/>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95" y="2994416"/>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95" y="3186997"/>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95" y="3379517"/>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95" y="3572098"/>
              <a:ext cx="9143969" cy="15504"/>
            </a:xfrm>
            <a:custGeom>
              <a:avLst/>
              <a:gdLst/>
              <a:ahLst/>
              <a:cxnLst/>
              <a:rect l="l" t="t" r="r" b="b"/>
              <a:pathLst>
                <a:path w="63221" h="259"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95" y="3764618"/>
              <a:ext cx="9143969" cy="15564"/>
            </a:xfrm>
            <a:custGeom>
              <a:avLst/>
              <a:gdLst/>
              <a:ahLst/>
              <a:cxnLst/>
              <a:rect l="l" t="t" r="r" b="b"/>
              <a:pathLst>
                <a:path w="63221" h="260" extrusionOk="0">
                  <a:moveTo>
                    <a:pt x="1" y="1"/>
                  </a:moveTo>
                  <a:lnTo>
                    <a:pt x="1" y="259"/>
                  </a:lnTo>
                  <a:lnTo>
                    <a:pt x="63221" y="259"/>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95" y="3959413"/>
              <a:ext cx="9143969" cy="13289"/>
            </a:xfrm>
            <a:custGeom>
              <a:avLst/>
              <a:gdLst/>
              <a:ahLst/>
              <a:cxnLst/>
              <a:rect l="l" t="t" r="r" b="b"/>
              <a:pathLst>
                <a:path w="63221" h="222"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95" y="4151934"/>
              <a:ext cx="9143969" cy="13349"/>
            </a:xfrm>
            <a:custGeom>
              <a:avLst/>
              <a:gdLst/>
              <a:ahLst/>
              <a:cxnLst/>
              <a:rect l="l" t="t" r="r" b="b"/>
              <a:pathLst>
                <a:path w="63221" h="223" extrusionOk="0">
                  <a:moveTo>
                    <a:pt x="1" y="1"/>
                  </a:moveTo>
                  <a:lnTo>
                    <a:pt x="1" y="222"/>
                  </a:lnTo>
                  <a:lnTo>
                    <a:pt x="63221" y="222"/>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95" y="4344454"/>
              <a:ext cx="9143969" cy="15564"/>
            </a:xfrm>
            <a:custGeom>
              <a:avLst/>
              <a:gdLst/>
              <a:ahLst/>
              <a:cxnLst/>
              <a:rect l="l" t="t" r="r" b="b"/>
              <a:pathLst>
                <a:path w="63221" h="260" extrusionOk="0">
                  <a:moveTo>
                    <a:pt x="1" y="1"/>
                  </a:moveTo>
                  <a:lnTo>
                    <a:pt x="1" y="260"/>
                  </a:lnTo>
                  <a:lnTo>
                    <a:pt x="63221" y="260"/>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95" y="4537035"/>
              <a:ext cx="9143969" cy="15564"/>
            </a:xfrm>
            <a:custGeom>
              <a:avLst/>
              <a:gdLst/>
              <a:ahLst/>
              <a:cxnLst/>
              <a:rect l="l" t="t" r="r" b="b"/>
              <a:pathLst>
                <a:path w="63221" h="260" extrusionOk="0">
                  <a:moveTo>
                    <a:pt x="1" y="0"/>
                  </a:moveTo>
                  <a:lnTo>
                    <a:pt x="1" y="259"/>
                  </a:lnTo>
                  <a:lnTo>
                    <a:pt x="63221" y="259"/>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95" y="4731770"/>
              <a:ext cx="9143969" cy="13349"/>
            </a:xfrm>
            <a:custGeom>
              <a:avLst/>
              <a:gdLst/>
              <a:ahLst/>
              <a:cxnLst/>
              <a:rect l="l" t="t" r="r" b="b"/>
              <a:pathLst>
                <a:path w="63221" h="223" extrusionOk="0">
                  <a:moveTo>
                    <a:pt x="1" y="1"/>
                  </a:moveTo>
                  <a:lnTo>
                    <a:pt x="1" y="223"/>
                  </a:lnTo>
                  <a:lnTo>
                    <a:pt x="63221" y="223"/>
                  </a:lnTo>
                  <a:lnTo>
                    <a:pt x="63221" y="1"/>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95" y="4924351"/>
              <a:ext cx="9143969" cy="13349"/>
            </a:xfrm>
            <a:custGeom>
              <a:avLst/>
              <a:gdLst/>
              <a:ahLst/>
              <a:cxnLst/>
              <a:rect l="l" t="t" r="r" b="b"/>
              <a:pathLst>
                <a:path w="63221" h="223" extrusionOk="0">
                  <a:moveTo>
                    <a:pt x="1" y="0"/>
                  </a:moveTo>
                  <a:lnTo>
                    <a:pt x="1" y="222"/>
                  </a:lnTo>
                  <a:lnTo>
                    <a:pt x="63221" y="222"/>
                  </a:lnTo>
                  <a:lnTo>
                    <a:pt x="63221" y="0"/>
                  </a:lnTo>
                  <a:close/>
                </a:path>
              </a:pathLst>
            </a:custGeom>
            <a:solidFill>
              <a:schemeClr val="lt2">
                <a:alpha val="48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704325" y="25"/>
              <a:ext cx="17779" cy="5143446"/>
            </a:xfrm>
            <a:custGeom>
              <a:avLst/>
              <a:gdLst/>
              <a:ahLst/>
              <a:cxnLst/>
              <a:rect l="l" t="t" r="r" b="b"/>
              <a:pathLst>
                <a:path w="297" h="85921" extrusionOk="0">
                  <a:moveTo>
                    <a:pt x="1" y="0"/>
                  </a:moveTo>
                  <a:lnTo>
                    <a:pt x="1" y="85920"/>
                  </a:lnTo>
                  <a:lnTo>
                    <a:pt x="296" y="85920"/>
                  </a:lnTo>
                  <a:lnTo>
                    <a:pt x="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16"/>
          <p:cNvSpPr txBox="1">
            <a:spLocks noGrp="1"/>
          </p:cNvSpPr>
          <p:nvPr>
            <p:ph type="title"/>
          </p:nvPr>
        </p:nvSpPr>
        <p:spPr>
          <a:xfrm>
            <a:off x="2102221" y="1689875"/>
            <a:ext cx="22230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635" name="Google Shape;635;p16"/>
          <p:cNvSpPr txBox="1">
            <a:spLocks noGrp="1"/>
          </p:cNvSpPr>
          <p:nvPr>
            <p:ph type="subTitle" idx="1"/>
          </p:nvPr>
        </p:nvSpPr>
        <p:spPr>
          <a:xfrm>
            <a:off x="2102221" y="2112525"/>
            <a:ext cx="2223000" cy="836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6" name="Google Shape;636;p16"/>
          <p:cNvSpPr txBox="1">
            <a:spLocks noGrp="1"/>
          </p:cNvSpPr>
          <p:nvPr>
            <p:ph type="title" idx="2"/>
          </p:nvPr>
        </p:nvSpPr>
        <p:spPr>
          <a:xfrm>
            <a:off x="713225" y="539000"/>
            <a:ext cx="77175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637" name="Google Shape;637;p16"/>
          <p:cNvSpPr txBox="1">
            <a:spLocks noGrp="1"/>
          </p:cNvSpPr>
          <p:nvPr>
            <p:ph type="title" idx="3"/>
          </p:nvPr>
        </p:nvSpPr>
        <p:spPr>
          <a:xfrm>
            <a:off x="5788724" y="1689875"/>
            <a:ext cx="22230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638" name="Google Shape;638;p16"/>
          <p:cNvSpPr txBox="1">
            <a:spLocks noGrp="1"/>
          </p:cNvSpPr>
          <p:nvPr>
            <p:ph type="subTitle" idx="4"/>
          </p:nvPr>
        </p:nvSpPr>
        <p:spPr>
          <a:xfrm>
            <a:off x="5788732" y="2112525"/>
            <a:ext cx="2223000" cy="836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9" name="Google Shape;639;p16"/>
          <p:cNvSpPr txBox="1">
            <a:spLocks noGrp="1"/>
          </p:cNvSpPr>
          <p:nvPr>
            <p:ph type="title" idx="5"/>
          </p:nvPr>
        </p:nvSpPr>
        <p:spPr>
          <a:xfrm>
            <a:off x="2102221" y="3146025"/>
            <a:ext cx="22230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640" name="Google Shape;640;p16"/>
          <p:cNvSpPr txBox="1">
            <a:spLocks noGrp="1"/>
          </p:cNvSpPr>
          <p:nvPr>
            <p:ph type="subTitle" idx="6"/>
          </p:nvPr>
        </p:nvSpPr>
        <p:spPr>
          <a:xfrm>
            <a:off x="2102221" y="3568675"/>
            <a:ext cx="2223000" cy="836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1" name="Google Shape;641;p16"/>
          <p:cNvSpPr txBox="1">
            <a:spLocks noGrp="1"/>
          </p:cNvSpPr>
          <p:nvPr>
            <p:ph type="title" idx="7"/>
          </p:nvPr>
        </p:nvSpPr>
        <p:spPr>
          <a:xfrm>
            <a:off x="5788724" y="3146025"/>
            <a:ext cx="2223000" cy="444600"/>
          </a:xfrm>
          <a:prstGeom prst="rect">
            <a:avLst/>
          </a:prstGeom>
        </p:spPr>
        <p:txBody>
          <a:bodyPr spcFirstLastPara="1" wrap="square" lIns="91425" tIns="91425" rIns="91425" bIns="91425" anchor="ctr" anchorCtr="0">
            <a:noAutofit/>
          </a:bodyPr>
          <a:lstStyle>
            <a:lvl1pPr lvl="0" rtl="0">
              <a:spcBef>
                <a:spcPts val="0"/>
              </a:spcBef>
              <a:spcAft>
                <a:spcPts val="0"/>
              </a:spcAft>
              <a:buSzPts val="4300"/>
              <a:buNone/>
              <a:defRPr sz="3100" b="1">
                <a:highlight>
                  <a:schemeClr val="dk2"/>
                </a:highlight>
              </a:defRPr>
            </a:lvl1pPr>
            <a:lvl2pPr lvl="1" algn="ctr" rtl="0">
              <a:spcBef>
                <a:spcPts val="0"/>
              </a:spcBef>
              <a:spcAft>
                <a:spcPts val="0"/>
              </a:spcAft>
              <a:buSzPts val="4300"/>
              <a:buNone/>
              <a:defRPr/>
            </a:lvl2pPr>
            <a:lvl3pPr lvl="2" algn="ctr" rtl="0">
              <a:spcBef>
                <a:spcPts val="0"/>
              </a:spcBef>
              <a:spcAft>
                <a:spcPts val="0"/>
              </a:spcAft>
              <a:buSzPts val="4300"/>
              <a:buNone/>
              <a:defRPr/>
            </a:lvl3pPr>
            <a:lvl4pPr lvl="3" algn="ctr" rtl="0">
              <a:spcBef>
                <a:spcPts val="0"/>
              </a:spcBef>
              <a:spcAft>
                <a:spcPts val="0"/>
              </a:spcAft>
              <a:buSzPts val="4300"/>
              <a:buNone/>
              <a:defRPr/>
            </a:lvl4pPr>
            <a:lvl5pPr lvl="4" algn="ctr" rtl="0">
              <a:spcBef>
                <a:spcPts val="0"/>
              </a:spcBef>
              <a:spcAft>
                <a:spcPts val="0"/>
              </a:spcAft>
              <a:buSzPts val="4300"/>
              <a:buNone/>
              <a:defRPr/>
            </a:lvl5pPr>
            <a:lvl6pPr lvl="5" algn="ctr" rtl="0">
              <a:spcBef>
                <a:spcPts val="0"/>
              </a:spcBef>
              <a:spcAft>
                <a:spcPts val="0"/>
              </a:spcAft>
              <a:buSzPts val="4300"/>
              <a:buNone/>
              <a:defRPr/>
            </a:lvl6pPr>
            <a:lvl7pPr lvl="6" algn="ctr" rtl="0">
              <a:spcBef>
                <a:spcPts val="0"/>
              </a:spcBef>
              <a:spcAft>
                <a:spcPts val="0"/>
              </a:spcAft>
              <a:buSzPts val="4300"/>
              <a:buNone/>
              <a:defRPr/>
            </a:lvl7pPr>
            <a:lvl8pPr lvl="7" algn="ctr" rtl="0">
              <a:spcBef>
                <a:spcPts val="0"/>
              </a:spcBef>
              <a:spcAft>
                <a:spcPts val="0"/>
              </a:spcAft>
              <a:buSzPts val="4300"/>
              <a:buNone/>
              <a:defRPr/>
            </a:lvl8pPr>
            <a:lvl9pPr lvl="8" algn="ctr" rtl="0">
              <a:spcBef>
                <a:spcPts val="0"/>
              </a:spcBef>
              <a:spcAft>
                <a:spcPts val="0"/>
              </a:spcAft>
              <a:buSzPts val="4300"/>
              <a:buNone/>
              <a:defRPr/>
            </a:lvl9pPr>
          </a:lstStyle>
          <a:p>
            <a:endParaRPr/>
          </a:p>
        </p:txBody>
      </p:sp>
      <p:sp>
        <p:nvSpPr>
          <p:cNvPr id="642" name="Google Shape;642;p16"/>
          <p:cNvSpPr txBox="1">
            <a:spLocks noGrp="1"/>
          </p:cNvSpPr>
          <p:nvPr>
            <p:ph type="subTitle" idx="8"/>
          </p:nvPr>
        </p:nvSpPr>
        <p:spPr>
          <a:xfrm>
            <a:off x="5788732" y="3568675"/>
            <a:ext cx="2223000" cy="836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3" name="Google Shape;643;p16"/>
          <p:cNvSpPr/>
          <p:nvPr/>
        </p:nvSpPr>
        <p:spPr>
          <a:xfrm>
            <a:off x="7988463" y="3532025"/>
            <a:ext cx="109275" cy="114525"/>
          </a:xfrm>
          <a:custGeom>
            <a:avLst/>
            <a:gdLst/>
            <a:ahLst/>
            <a:cxnLst/>
            <a:rect l="l" t="t" r="r" b="b"/>
            <a:pathLst>
              <a:path w="4371" h="4581" extrusionOk="0">
                <a:moveTo>
                  <a:pt x="1702" y="1062"/>
                </a:moveTo>
                <a:cubicBezTo>
                  <a:pt x="1780" y="1119"/>
                  <a:pt x="1875" y="1151"/>
                  <a:pt x="1969" y="1151"/>
                </a:cubicBezTo>
                <a:lnTo>
                  <a:pt x="2002" y="1151"/>
                </a:lnTo>
                <a:lnTo>
                  <a:pt x="2102" y="1185"/>
                </a:lnTo>
                <a:cubicBezTo>
                  <a:pt x="2169" y="1185"/>
                  <a:pt x="2236" y="1218"/>
                  <a:pt x="2336" y="1218"/>
                </a:cubicBezTo>
                <a:cubicBezTo>
                  <a:pt x="2436" y="1285"/>
                  <a:pt x="2569" y="1352"/>
                  <a:pt x="2670" y="1418"/>
                </a:cubicBezTo>
                <a:cubicBezTo>
                  <a:pt x="2770" y="1485"/>
                  <a:pt x="2870" y="1552"/>
                  <a:pt x="2936" y="1652"/>
                </a:cubicBezTo>
                <a:cubicBezTo>
                  <a:pt x="3003" y="1752"/>
                  <a:pt x="3070" y="1852"/>
                  <a:pt x="3137" y="1952"/>
                </a:cubicBezTo>
                <a:cubicBezTo>
                  <a:pt x="3170" y="1985"/>
                  <a:pt x="3170" y="2052"/>
                  <a:pt x="3203" y="2085"/>
                </a:cubicBezTo>
                <a:cubicBezTo>
                  <a:pt x="3203" y="2152"/>
                  <a:pt x="3237" y="2219"/>
                  <a:pt x="3237" y="2286"/>
                </a:cubicBezTo>
                <a:lnTo>
                  <a:pt x="3237" y="2319"/>
                </a:lnTo>
                <a:cubicBezTo>
                  <a:pt x="3237" y="2352"/>
                  <a:pt x="3237" y="2386"/>
                  <a:pt x="3237" y="2419"/>
                </a:cubicBezTo>
                <a:cubicBezTo>
                  <a:pt x="3237" y="2519"/>
                  <a:pt x="3237" y="2586"/>
                  <a:pt x="3237" y="2686"/>
                </a:cubicBezTo>
                <a:cubicBezTo>
                  <a:pt x="3237" y="2675"/>
                  <a:pt x="3236" y="2670"/>
                  <a:pt x="3234" y="2670"/>
                </a:cubicBezTo>
                <a:cubicBezTo>
                  <a:pt x="3227" y="2670"/>
                  <a:pt x="3203" y="2791"/>
                  <a:pt x="3203" y="2819"/>
                </a:cubicBezTo>
                <a:cubicBezTo>
                  <a:pt x="3203" y="2886"/>
                  <a:pt x="3170" y="2953"/>
                  <a:pt x="3137" y="2986"/>
                </a:cubicBezTo>
                <a:cubicBezTo>
                  <a:pt x="3146" y="2976"/>
                  <a:pt x="3150" y="2972"/>
                  <a:pt x="3151" y="2972"/>
                </a:cubicBezTo>
                <a:lnTo>
                  <a:pt x="3151" y="2972"/>
                </a:lnTo>
                <a:cubicBezTo>
                  <a:pt x="3153" y="2972"/>
                  <a:pt x="3137" y="2996"/>
                  <a:pt x="3137" y="3019"/>
                </a:cubicBezTo>
                <a:lnTo>
                  <a:pt x="3103" y="3119"/>
                </a:lnTo>
                <a:cubicBezTo>
                  <a:pt x="3070" y="3186"/>
                  <a:pt x="3036" y="3220"/>
                  <a:pt x="3003" y="3253"/>
                </a:cubicBezTo>
                <a:cubicBezTo>
                  <a:pt x="2936" y="3320"/>
                  <a:pt x="2903" y="3353"/>
                  <a:pt x="2836" y="3386"/>
                </a:cubicBezTo>
                <a:lnTo>
                  <a:pt x="2770" y="3453"/>
                </a:lnTo>
                <a:lnTo>
                  <a:pt x="2670" y="3520"/>
                </a:lnTo>
                <a:cubicBezTo>
                  <a:pt x="2603" y="3520"/>
                  <a:pt x="2536" y="3553"/>
                  <a:pt x="2469" y="3553"/>
                </a:cubicBezTo>
                <a:cubicBezTo>
                  <a:pt x="2469" y="3553"/>
                  <a:pt x="2395" y="3568"/>
                  <a:pt x="2366" y="3568"/>
                </a:cubicBezTo>
                <a:cubicBezTo>
                  <a:pt x="2351" y="3568"/>
                  <a:pt x="2347" y="3564"/>
                  <a:pt x="2369" y="3553"/>
                </a:cubicBezTo>
                <a:lnTo>
                  <a:pt x="2303" y="3553"/>
                </a:lnTo>
                <a:cubicBezTo>
                  <a:pt x="2286" y="3570"/>
                  <a:pt x="2261" y="3578"/>
                  <a:pt x="2232" y="3578"/>
                </a:cubicBezTo>
                <a:cubicBezTo>
                  <a:pt x="2203" y="3578"/>
                  <a:pt x="2169" y="3570"/>
                  <a:pt x="2136" y="3553"/>
                </a:cubicBezTo>
                <a:lnTo>
                  <a:pt x="2002" y="3553"/>
                </a:lnTo>
                <a:lnTo>
                  <a:pt x="1902" y="3520"/>
                </a:lnTo>
                <a:lnTo>
                  <a:pt x="1869" y="3520"/>
                </a:lnTo>
                <a:cubicBezTo>
                  <a:pt x="1369" y="3253"/>
                  <a:pt x="1068" y="2753"/>
                  <a:pt x="1068" y="2185"/>
                </a:cubicBezTo>
                <a:cubicBezTo>
                  <a:pt x="1068" y="1885"/>
                  <a:pt x="1168" y="1618"/>
                  <a:pt x="1335" y="1385"/>
                </a:cubicBezTo>
                <a:cubicBezTo>
                  <a:pt x="1437" y="1262"/>
                  <a:pt x="1565" y="1152"/>
                  <a:pt x="1702" y="1062"/>
                </a:cubicBezTo>
                <a:close/>
                <a:moveTo>
                  <a:pt x="1857" y="0"/>
                </a:moveTo>
                <a:cubicBezTo>
                  <a:pt x="1817" y="0"/>
                  <a:pt x="1776" y="6"/>
                  <a:pt x="1736" y="17"/>
                </a:cubicBezTo>
                <a:cubicBezTo>
                  <a:pt x="902" y="284"/>
                  <a:pt x="301" y="985"/>
                  <a:pt x="168" y="1852"/>
                </a:cubicBezTo>
                <a:cubicBezTo>
                  <a:pt x="1" y="2753"/>
                  <a:pt x="368" y="3687"/>
                  <a:pt x="1102" y="4254"/>
                </a:cubicBezTo>
                <a:cubicBezTo>
                  <a:pt x="1429" y="4472"/>
                  <a:pt x="1814" y="4581"/>
                  <a:pt x="2199" y="4581"/>
                </a:cubicBezTo>
                <a:cubicBezTo>
                  <a:pt x="2640" y="4581"/>
                  <a:pt x="3081" y="4438"/>
                  <a:pt x="3437" y="4154"/>
                </a:cubicBezTo>
                <a:cubicBezTo>
                  <a:pt x="4104" y="3620"/>
                  <a:pt x="4371" y="2719"/>
                  <a:pt x="4104" y="1885"/>
                </a:cubicBezTo>
                <a:cubicBezTo>
                  <a:pt x="3834" y="1046"/>
                  <a:pt x="3133" y="422"/>
                  <a:pt x="2268" y="256"/>
                </a:cubicBezTo>
                <a:lnTo>
                  <a:pt x="2268" y="256"/>
                </a:lnTo>
                <a:cubicBezTo>
                  <a:pt x="2188" y="93"/>
                  <a:pt x="2024" y="0"/>
                  <a:pt x="18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7776088" y="1155563"/>
            <a:ext cx="85075" cy="80575"/>
          </a:xfrm>
          <a:custGeom>
            <a:avLst/>
            <a:gdLst/>
            <a:ahLst/>
            <a:cxnLst/>
            <a:rect l="l" t="t" r="r" b="b"/>
            <a:pathLst>
              <a:path w="3403" h="3223" extrusionOk="0">
                <a:moveTo>
                  <a:pt x="1950" y="1056"/>
                </a:moveTo>
                <a:cubicBezTo>
                  <a:pt x="1943" y="1056"/>
                  <a:pt x="1980" y="1071"/>
                  <a:pt x="2002" y="1071"/>
                </a:cubicBezTo>
                <a:cubicBezTo>
                  <a:pt x="1969" y="1060"/>
                  <a:pt x="1954" y="1056"/>
                  <a:pt x="1950" y="1056"/>
                </a:cubicBezTo>
                <a:close/>
                <a:moveTo>
                  <a:pt x="2178" y="2152"/>
                </a:moveTo>
                <a:cubicBezTo>
                  <a:pt x="2170" y="2158"/>
                  <a:pt x="2157" y="2168"/>
                  <a:pt x="2152" y="2174"/>
                </a:cubicBezTo>
                <a:lnTo>
                  <a:pt x="2152" y="2174"/>
                </a:lnTo>
                <a:cubicBezTo>
                  <a:pt x="2158" y="2172"/>
                  <a:pt x="2164" y="2172"/>
                  <a:pt x="2169" y="2172"/>
                </a:cubicBezTo>
                <a:lnTo>
                  <a:pt x="2178" y="2152"/>
                </a:lnTo>
                <a:close/>
                <a:moveTo>
                  <a:pt x="1450" y="2175"/>
                </a:moveTo>
                <a:lnTo>
                  <a:pt x="1450" y="2175"/>
                </a:lnTo>
                <a:cubicBezTo>
                  <a:pt x="1453" y="2175"/>
                  <a:pt x="1468" y="2183"/>
                  <a:pt x="1502" y="2205"/>
                </a:cubicBezTo>
                <a:cubicBezTo>
                  <a:pt x="1479" y="2205"/>
                  <a:pt x="1442" y="2175"/>
                  <a:pt x="1450" y="2175"/>
                </a:cubicBezTo>
                <a:close/>
                <a:moveTo>
                  <a:pt x="1635" y="971"/>
                </a:moveTo>
                <a:cubicBezTo>
                  <a:pt x="1702" y="971"/>
                  <a:pt x="1735" y="971"/>
                  <a:pt x="1802" y="1004"/>
                </a:cubicBezTo>
                <a:lnTo>
                  <a:pt x="1969" y="1038"/>
                </a:lnTo>
                <a:lnTo>
                  <a:pt x="2002" y="1071"/>
                </a:lnTo>
                <a:cubicBezTo>
                  <a:pt x="2069" y="1104"/>
                  <a:pt x="2102" y="1104"/>
                  <a:pt x="2135" y="1138"/>
                </a:cubicBezTo>
                <a:lnTo>
                  <a:pt x="2180" y="1160"/>
                </a:lnTo>
                <a:lnTo>
                  <a:pt x="2202" y="1204"/>
                </a:lnTo>
                <a:lnTo>
                  <a:pt x="2302" y="1304"/>
                </a:lnTo>
                <a:cubicBezTo>
                  <a:pt x="2302" y="1304"/>
                  <a:pt x="2283" y="1248"/>
                  <a:pt x="2288" y="1248"/>
                </a:cubicBezTo>
                <a:lnTo>
                  <a:pt x="2288" y="1248"/>
                </a:lnTo>
                <a:cubicBezTo>
                  <a:pt x="2290" y="1248"/>
                  <a:pt x="2294" y="1254"/>
                  <a:pt x="2302" y="1271"/>
                </a:cubicBezTo>
                <a:cubicBezTo>
                  <a:pt x="2302" y="1304"/>
                  <a:pt x="2336" y="1304"/>
                  <a:pt x="2336" y="1338"/>
                </a:cubicBezTo>
                <a:cubicBezTo>
                  <a:pt x="2336" y="1371"/>
                  <a:pt x="2336" y="1404"/>
                  <a:pt x="2369" y="1404"/>
                </a:cubicBezTo>
                <a:cubicBezTo>
                  <a:pt x="2373" y="1408"/>
                  <a:pt x="2375" y="1410"/>
                  <a:pt x="2377" y="1410"/>
                </a:cubicBezTo>
                <a:cubicBezTo>
                  <a:pt x="2386" y="1410"/>
                  <a:pt x="2359" y="1352"/>
                  <a:pt x="2359" y="1352"/>
                </a:cubicBezTo>
                <a:lnTo>
                  <a:pt x="2359" y="1352"/>
                </a:lnTo>
                <a:cubicBezTo>
                  <a:pt x="2359" y="1352"/>
                  <a:pt x="2362" y="1357"/>
                  <a:pt x="2369" y="1371"/>
                </a:cubicBezTo>
                <a:cubicBezTo>
                  <a:pt x="2402" y="1471"/>
                  <a:pt x="2402" y="1471"/>
                  <a:pt x="2402" y="1538"/>
                </a:cubicBezTo>
                <a:cubicBezTo>
                  <a:pt x="2402" y="1546"/>
                  <a:pt x="2402" y="1555"/>
                  <a:pt x="2402" y="1571"/>
                </a:cubicBezTo>
                <a:lnTo>
                  <a:pt x="2402" y="1705"/>
                </a:lnTo>
                <a:lnTo>
                  <a:pt x="2402" y="1771"/>
                </a:lnTo>
                <a:cubicBezTo>
                  <a:pt x="2402" y="1805"/>
                  <a:pt x="2369" y="1871"/>
                  <a:pt x="2369" y="1905"/>
                </a:cubicBezTo>
                <a:lnTo>
                  <a:pt x="2336" y="1972"/>
                </a:lnTo>
                <a:cubicBezTo>
                  <a:pt x="2336" y="2005"/>
                  <a:pt x="2269" y="2038"/>
                  <a:pt x="2269" y="2072"/>
                </a:cubicBezTo>
                <a:lnTo>
                  <a:pt x="2202" y="2105"/>
                </a:lnTo>
                <a:lnTo>
                  <a:pt x="2178" y="2152"/>
                </a:lnTo>
                <a:lnTo>
                  <a:pt x="2178" y="2152"/>
                </a:lnTo>
                <a:cubicBezTo>
                  <a:pt x="2182" y="2150"/>
                  <a:pt x="2186" y="2148"/>
                  <a:pt x="2187" y="2148"/>
                </a:cubicBezTo>
                <a:lnTo>
                  <a:pt x="2187" y="2148"/>
                </a:lnTo>
                <a:cubicBezTo>
                  <a:pt x="2190" y="2148"/>
                  <a:pt x="2186" y="2154"/>
                  <a:pt x="2169" y="2172"/>
                </a:cubicBezTo>
                <a:cubicBezTo>
                  <a:pt x="2159" y="2177"/>
                  <a:pt x="2153" y="2179"/>
                  <a:pt x="2151" y="2179"/>
                </a:cubicBezTo>
                <a:cubicBezTo>
                  <a:pt x="2149" y="2179"/>
                  <a:pt x="2149" y="2177"/>
                  <a:pt x="2152" y="2174"/>
                </a:cubicBezTo>
                <a:lnTo>
                  <a:pt x="2152" y="2174"/>
                </a:lnTo>
                <a:cubicBezTo>
                  <a:pt x="2116" y="2182"/>
                  <a:pt x="2064" y="2210"/>
                  <a:pt x="2035" y="2238"/>
                </a:cubicBezTo>
                <a:lnTo>
                  <a:pt x="1702" y="2238"/>
                </a:lnTo>
                <a:lnTo>
                  <a:pt x="1568" y="2205"/>
                </a:lnTo>
                <a:lnTo>
                  <a:pt x="1502" y="2205"/>
                </a:lnTo>
                <a:cubicBezTo>
                  <a:pt x="1468" y="2172"/>
                  <a:pt x="1402" y="2138"/>
                  <a:pt x="1368" y="2105"/>
                </a:cubicBezTo>
                <a:lnTo>
                  <a:pt x="1301" y="2072"/>
                </a:lnTo>
                <a:lnTo>
                  <a:pt x="1301" y="2072"/>
                </a:lnTo>
                <a:cubicBezTo>
                  <a:pt x="1301" y="2072"/>
                  <a:pt x="1301" y="2072"/>
                  <a:pt x="1301" y="2072"/>
                </a:cubicBezTo>
                <a:cubicBezTo>
                  <a:pt x="1268" y="2038"/>
                  <a:pt x="1235" y="2005"/>
                  <a:pt x="1201" y="1972"/>
                </a:cubicBezTo>
                <a:lnTo>
                  <a:pt x="1201" y="1938"/>
                </a:lnTo>
                <a:lnTo>
                  <a:pt x="1135" y="1805"/>
                </a:lnTo>
                <a:cubicBezTo>
                  <a:pt x="1101" y="1771"/>
                  <a:pt x="1101" y="1738"/>
                  <a:pt x="1068" y="1705"/>
                </a:cubicBezTo>
                <a:lnTo>
                  <a:pt x="1068" y="1638"/>
                </a:lnTo>
                <a:cubicBezTo>
                  <a:pt x="1068" y="1571"/>
                  <a:pt x="1068" y="1505"/>
                  <a:pt x="1068" y="1438"/>
                </a:cubicBezTo>
                <a:cubicBezTo>
                  <a:pt x="1101" y="1404"/>
                  <a:pt x="1101" y="1371"/>
                  <a:pt x="1068" y="1371"/>
                </a:cubicBezTo>
                <a:cubicBezTo>
                  <a:pt x="1068" y="1304"/>
                  <a:pt x="1101" y="1238"/>
                  <a:pt x="1135" y="1171"/>
                </a:cubicBezTo>
                <a:cubicBezTo>
                  <a:pt x="1135" y="1171"/>
                  <a:pt x="1135" y="1138"/>
                  <a:pt x="1168" y="1138"/>
                </a:cubicBezTo>
                <a:cubicBezTo>
                  <a:pt x="1168" y="1118"/>
                  <a:pt x="1168" y="1104"/>
                  <a:pt x="1168" y="1104"/>
                </a:cubicBezTo>
                <a:cubicBezTo>
                  <a:pt x="1201" y="1038"/>
                  <a:pt x="1235" y="1004"/>
                  <a:pt x="1268" y="971"/>
                </a:cubicBezTo>
                <a:close/>
                <a:moveTo>
                  <a:pt x="2084" y="2229"/>
                </a:moveTo>
                <a:cubicBezTo>
                  <a:pt x="2086" y="2229"/>
                  <a:pt x="2083" y="2231"/>
                  <a:pt x="2069" y="2238"/>
                </a:cubicBezTo>
                <a:lnTo>
                  <a:pt x="2052" y="2238"/>
                </a:lnTo>
                <a:cubicBezTo>
                  <a:pt x="2066" y="2234"/>
                  <a:pt x="2081" y="2229"/>
                  <a:pt x="2084" y="2229"/>
                </a:cubicBezTo>
                <a:close/>
                <a:moveTo>
                  <a:pt x="1340" y="1"/>
                </a:moveTo>
                <a:cubicBezTo>
                  <a:pt x="1305" y="1"/>
                  <a:pt x="1270" y="2"/>
                  <a:pt x="1235" y="3"/>
                </a:cubicBezTo>
                <a:cubicBezTo>
                  <a:pt x="1153" y="3"/>
                  <a:pt x="1077" y="26"/>
                  <a:pt x="1011" y="63"/>
                </a:cubicBezTo>
                <a:lnTo>
                  <a:pt x="1011" y="63"/>
                </a:lnTo>
                <a:cubicBezTo>
                  <a:pt x="1007" y="63"/>
                  <a:pt x="1003" y="63"/>
                  <a:pt x="999" y="63"/>
                </a:cubicBezTo>
                <a:cubicBezTo>
                  <a:pt x="890" y="63"/>
                  <a:pt x="774" y="104"/>
                  <a:pt x="668" y="204"/>
                </a:cubicBezTo>
                <a:lnTo>
                  <a:pt x="601" y="237"/>
                </a:lnTo>
                <a:cubicBezTo>
                  <a:pt x="167" y="704"/>
                  <a:pt x="1" y="1371"/>
                  <a:pt x="167" y="2005"/>
                </a:cubicBezTo>
                <a:cubicBezTo>
                  <a:pt x="376" y="2736"/>
                  <a:pt x="1056" y="3222"/>
                  <a:pt x="1790" y="3222"/>
                </a:cubicBezTo>
                <a:cubicBezTo>
                  <a:pt x="1993" y="3222"/>
                  <a:pt x="2200" y="3185"/>
                  <a:pt x="2402" y="3106"/>
                </a:cubicBezTo>
                <a:cubicBezTo>
                  <a:pt x="2669" y="2972"/>
                  <a:pt x="2936" y="2772"/>
                  <a:pt x="3103" y="2505"/>
                </a:cubicBezTo>
                <a:cubicBezTo>
                  <a:pt x="3403" y="1972"/>
                  <a:pt x="3403" y="1338"/>
                  <a:pt x="3103" y="837"/>
                </a:cubicBezTo>
                <a:cubicBezTo>
                  <a:pt x="2659" y="299"/>
                  <a:pt x="2005" y="1"/>
                  <a:pt x="1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292600" y="2753350"/>
            <a:ext cx="87600" cy="85725"/>
          </a:xfrm>
          <a:custGeom>
            <a:avLst/>
            <a:gdLst/>
            <a:ahLst/>
            <a:cxnLst/>
            <a:rect l="l" t="t" r="r" b="b"/>
            <a:pathLst>
              <a:path w="3504" h="3429" extrusionOk="0">
                <a:moveTo>
                  <a:pt x="1306" y="1043"/>
                </a:moveTo>
                <a:cubicBezTo>
                  <a:pt x="1302" y="1043"/>
                  <a:pt x="1285" y="1051"/>
                  <a:pt x="1268" y="1068"/>
                </a:cubicBezTo>
                <a:cubicBezTo>
                  <a:pt x="1302" y="1051"/>
                  <a:pt x="1310" y="1043"/>
                  <a:pt x="1306" y="1043"/>
                </a:cubicBezTo>
                <a:close/>
                <a:moveTo>
                  <a:pt x="1049" y="1498"/>
                </a:moveTo>
                <a:cubicBezTo>
                  <a:pt x="1048" y="1498"/>
                  <a:pt x="1043" y="1508"/>
                  <a:pt x="1039" y="1525"/>
                </a:cubicBezTo>
                <a:lnTo>
                  <a:pt x="1039" y="1525"/>
                </a:lnTo>
                <a:cubicBezTo>
                  <a:pt x="1048" y="1506"/>
                  <a:pt x="1050" y="1498"/>
                  <a:pt x="1049" y="1498"/>
                </a:cubicBezTo>
                <a:close/>
                <a:moveTo>
                  <a:pt x="2278" y="2426"/>
                </a:moveTo>
                <a:lnTo>
                  <a:pt x="2278" y="2426"/>
                </a:lnTo>
                <a:cubicBezTo>
                  <a:pt x="2263" y="2428"/>
                  <a:pt x="2252" y="2445"/>
                  <a:pt x="2256" y="2445"/>
                </a:cubicBezTo>
                <a:cubicBezTo>
                  <a:pt x="2258" y="2445"/>
                  <a:pt x="2262" y="2442"/>
                  <a:pt x="2269" y="2435"/>
                </a:cubicBezTo>
                <a:lnTo>
                  <a:pt x="2278" y="2426"/>
                </a:lnTo>
                <a:close/>
                <a:moveTo>
                  <a:pt x="1458" y="943"/>
                </a:moveTo>
                <a:lnTo>
                  <a:pt x="1458" y="943"/>
                </a:lnTo>
                <a:cubicBezTo>
                  <a:pt x="1551" y="978"/>
                  <a:pt x="1643" y="1040"/>
                  <a:pt x="1735" y="1101"/>
                </a:cubicBezTo>
                <a:lnTo>
                  <a:pt x="1869" y="1201"/>
                </a:lnTo>
                <a:lnTo>
                  <a:pt x="1935" y="1234"/>
                </a:lnTo>
                <a:cubicBezTo>
                  <a:pt x="1935" y="1234"/>
                  <a:pt x="1995" y="1264"/>
                  <a:pt x="2004" y="1264"/>
                </a:cubicBezTo>
                <a:cubicBezTo>
                  <a:pt x="2009" y="1264"/>
                  <a:pt x="2002" y="1257"/>
                  <a:pt x="1969" y="1235"/>
                </a:cubicBezTo>
                <a:lnTo>
                  <a:pt x="1969" y="1235"/>
                </a:lnTo>
                <a:cubicBezTo>
                  <a:pt x="2069" y="1302"/>
                  <a:pt x="2136" y="1368"/>
                  <a:pt x="2202" y="1468"/>
                </a:cubicBezTo>
                <a:lnTo>
                  <a:pt x="2236" y="1501"/>
                </a:lnTo>
                <a:cubicBezTo>
                  <a:pt x="2227" y="1485"/>
                  <a:pt x="2225" y="1478"/>
                  <a:pt x="2227" y="1478"/>
                </a:cubicBezTo>
                <a:lnTo>
                  <a:pt x="2227" y="1478"/>
                </a:lnTo>
                <a:cubicBezTo>
                  <a:pt x="2231" y="1478"/>
                  <a:pt x="2269" y="1535"/>
                  <a:pt x="2269" y="1535"/>
                </a:cubicBezTo>
                <a:cubicBezTo>
                  <a:pt x="2302" y="1568"/>
                  <a:pt x="2336" y="1635"/>
                  <a:pt x="2369" y="1702"/>
                </a:cubicBezTo>
                <a:cubicBezTo>
                  <a:pt x="2369" y="1702"/>
                  <a:pt x="2402" y="1735"/>
                  <a:pt x="2402" y="1768"/>
                </a:cubicBezTo>
                <a:lnTo>
                  <a:pt x="2436" y="1902"/>
                </a:lnTo>
                <a:cubicBezTo>
                  <a:pt x="2436" y="1912"/>
                  <a:pt x="2436" y="1923"/>
                  <a:pt x="2436" y="1935"/>
                </a:cubicBezTo>
                <a:cubicBezTo>
                  <a:pt x="2436" y="2002"/>
                  <a:pt x="2436" y="2035"/>
                  <a:pt x="2436" y="2102"/>
                </a:cubicBezTo>
                <a:cubicBezTo>
                  <a:pt x="2436" y="2121"/>
                  <a:pt x="2436" y="2135"/>
                  <a:pt x="2436" y="2135"/>
                </a:cubicBezTo>
                <a:lnTo>
                  <a:pt x="2413" y="2227"/>
                </a:lnTo>
                <a:lnTo>
                  <a:pt x="2413" y="2227"/>
                </a:lnTo>
                <a:cubicBezTo>
                  <a:pt x="2410" y="2228"/>
                  <a:pt x="2407" y="2230"/>
                  <a:pt x="2402" y="2235"/>
                </a:cubicBezTo>
                <a:cubicBezTo>
                  <a:pt x="2402" y="2269"/>
                  <a:pt x="2369" y="2302"/>
                  <a:pt x="2369" y="2302"/>
                </a:cubicBezTo>
                <a:cubicBezTo>
                  <a:pt x="2336" y="2335"/>
                  <a:pt x="2336" y="2369"/>
                  <a:pt x="2336" y="2369"/>
                </a:cubicBezTo>
                <a:lnTo>
                  <a:pt x="2278" y="2426"/>
                </a:lnTo>
                <a:lnTo>
                  <a:pt x="2278" y="2426"/>
                </a:lnTo>
                <a:cubicBezTo>
                  <a:pt x="2279" y="2426"/>
                  <a:pt x="2281" y="2426"/>
                  <a:pt x="2282" y="2426"/>
                </a:cubicBezTo>
                <a:cubicBezTo>
                  <a:pt x="2288" y="2426"/>
                  <a:pt x="2295" y="2428"/>
                  <a:pt x="2302" y="2435"/>
                </a:cubicBezTo>
                <a:lnTo>
                  <a:pt x="2197" y="2488"/>
                </a:lnTo>
                <a:lnTo>
                  <a:pt x="2197" y="2488"/>
                </a:lnTo>
                <a:cubicBezTo>
                  <a:pt x="2177" y="2490"/>
                  <a:pt x="2122" y="2502"/>
                  <a:pt x="2102" y="2502"/>
                </a:cubicBezTo>
                <a:lnTo>
                  <a:pt x="1902" y="2502"/>
                </a:lnTo>
                <a:cubicBezTo>
                  <a:pt x="1835" y="2502"/>
                  <a:pt x="1769" y="2469"/>
                  <a:pt x="1735" y="2435"/>
                </a:cubicBezTo>
                <a:lnTo>
                  <a:pt x="1668" y="2435"/>
                </a:lnTo>
                <a:lnTo>
                  <a:pt x="1502" y="2335"/>
                </a:lnTo>
                <a:lnTo>
                  <a:pt x="1402" y="2269"/>
                </a:lnTo>
                <a:cubicBezTo>
                  <a:pt x="1402" y="2269"/>
                  <a:pt x="1302" y="2202"/>
                  <a:pt x="1302" y="2169"/>
                </a:cubicBezTo>
                <a:lnTo>
                  <a:pt x="1201" y="2102"/>
                </a:lnTo>
                <a:cubicBezTo>
                  <a:pt x="1168" y="2068"/>
                  <a:pt x="1168" y="2035"/>
                  <a:pt x="1135" y="2002"/>
                </a:cubicBezTo>
                <a:cubicBezTo>
                  <a:pt x="1101" y="1968"/>
                  <a:pt x="1068" y="1902"/>
                  <a:pt x="1068" y="1868"/>
                </a:cubicBezTo>
                <a:lnTo>
                  <a:pt x="1068" y="1768"/>
                </a:lnTo>
                <a:cubicBezTo>
                  <a:pt x="1068" y="1768"/>
                  <a:pt x="1068" y="1735"/>
                  <a:pt x="1035" y="1702"/>
                </a:cubicBezTo>
                <a:lnTo>
                  <a:pt x="1035" y="1568"/>
                </a:lnTo>
                <a:cubicBezTo>
                  <a:pt x="1035" y="1551"/>
                  <a:pt x="1037" y="1536"/>
                  <a:pt x="1039" y="1525"/>
                </a:cubicBezTo>
                <a:lnTo>
                  <a:pt x="1039" y="1525"/>
                </a:lnTo>
                <a:cubicBezTo>
                  <a:pt x="1038" y="1528"/>
                  <a:pt x="1036" y="1531"/>
                  <a:pt x="1035" y="1535"/>
                </a:cubicBezTo>
                <a:cubicBezTo>
                  <a:pt x="1035" y="1514"/>
                  <a:pt x="1035" y="1484"/>
                  <a:pt x="1035" y="1468"/>
                </a:cubicBezTo>
                <a:cubicBezTo>
                  <a:pt x="1035" y="1435"/>
                  <a:pt x="1035" y="1435"/>
                  <a:pt x="1035" y="1401"/>
                </a:cubicBezTo>
                <a:lnTo>
                  <a:pt x="1035" y="1368"/>
                </a:lnTo>
                <a:cubicBezTo>
                  <a:pt x="1035" y="1335"/>
                  <a:pt x="1101" y="1268"/>
                  <a:pt x="1135" y="1234"/>
                </a:cubicBezTo>
                <a:cubicBezTo>
                  <a:pt x="1135" y="1201"/>
                  <a:pt x="1135" y="1201"/>
                  <a:pt x="1168" y="1168"/>
                </a:cubicBezTo>
                <a:lnTo>
                  <a:pt x="1201" y="1168"/>
                </a:lnTo>
                <a:lnTo>
                  <a:pt x="1268" y="1068"/>
                </a:lnTo>
                <a:cubicBezTo>
                  <a:pt x="1268" y="1034"/>
                  <a:pt x="1368" y="1001"/>
                  <a:pt x="1402" y="968"/>
                </a:cubicBezTo>
                <a:lnTo>
                  <a:pt x="1368" y="968"/>
                </a:lnTo>
                <a:cubicBezTo>
                  <a:pt x="1368" y="968"/>
                  <a:pt x="1423" y="968"/>
                  <a:pt x="1458" y="943"/>
                </a:cubicBezTo>
                <a:close/>
                <a:moveTo>
                  <a:pt x="1568" y="0"/>
                </a:moveTo>
                <a:lnTo>
                  <a:pt x="1568" y="67"/>
                </a:lnTo>
                <a:cubicBezTo>
                  <a:pt x="868" y="100"/>
                  <a:pt x="301" y="567"/>
                  <a:pt x="134" y="1201"/>
                </a:cubicBezTo>
                <a:cubicBezTo>
                  <a:pt x="1" y="1835"/>
                  <a:pt x="201" y="2502"/>
                  <a:pt x="734" y="2936"/>
                </a:cubicBezTo>
                <a:cubicBezTo>
                  <a:pt x="1078" y="3258"/>
                  <a:pt x="1519" y="3428"/>
                  <a:pt x="1967" y="3428"/>
                </a:cubicBezTo>
                <a:cubicBezTo>
                  <a:pt x="2215" y="3428"/>
                  <a:pt x="2465" y="3376"/>
                  <a:pt x="2703" y="3269"/>
                </a:cubicBezTo>
                <a:cubicBezTo>
                  <a:pt x="3270" y="2902"/>
                  <a:pt x="3503" y="2235"/>
                  <a:pt x="3336" y="1601"/>
                </a:cubicBezTo>
                <a:cubicBezTo>
                  <a:pt x="3103" y="934"/>
                  <a:pt x="2569" y="367"/>
                  <a:pt x="1902" y="134"/>
                </a:cubicBezTo>
                <a:cubicBezTo>
                  <a:pt x="1878" y="122"/>
                  <a:pt x="1855" y="112"/>
                  <a:pt x="1832" y="104"/>
                </a:cubicBezTo>
                <a:lnTo>
                  <a:pt x="1832" y="104"/>
                </a:lnTo>
                <a:cubicBezTo>
                  <a:pt x="1756" y="40"/>
                  <a:pt x="1665"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2463950" y="4729900"/>
            <a:ext cx="70900" cy="70825"/>
          </a:xfrm>
          <a:custGeom>
            <a:avLst/>
            <a:gdLst/>
            <a:ahLst/>
            <a:cxnLst/>
            <a:rect l="l" t="t" r="r" b="b"/>
            <a:pathLst>
              <a:path w="2836" h="2833" extrusionOk="0">
                <a:moveTo>
                  <a:pt x="958" y="1016"/>
                </a:moveTo>
                <a:cubicBezTo>
                  <a:pt x="951" y="1028"/>
                  <a:pt x="943" y="1033"/>
                  <a:pt x="939" y="1033"/>
                </a:cubicBezTo>
                <a:cubicBezTo>
                  <a:pt x="936" y="1033"/>
                  <a:pt x="939" y="1027"/>
                  <a:pt x="958" y="1016"/>
                </a:cubicBezTo>
                <a:close/>
                <a:moveTo>
                  <a:pt x="1201" y="1126"/>
                </a:moveTo>
                <a:cubicBezTo>
                  <a:pt x="1201" y="1126"/>
                  <a:pt x="1200" y="1138"/>
                  <a:pt x="1197" y="1153"/>
                </a:cubicBezTo>
                <a:lnTo>
                  <a:pt x="1197" y="1153"/>
                </a:lnTo>
                <a:cubicBezTo>
                  <a:pt x="1198" y="1150"/>
                  <a:pt x="1200" y="1147"/>
                  <a:pt x="1201" y="1144"/>
                </a:cubicBezTo>
                <a:cubicBezTo>
                  <a:pt x="1201" y="1131"/>
                  <a:pt x="1201" y="1126"/>
                  <a:pt x="1201" y="1126"/>
                </a:cubicBezTo>
                <a:close/>
                <a:moveTo>
                  <a:pt x="1197" y="1153"/>
                </a:moveTo>
                <a:cubicBezTo>
                  <a:pt x="1187" y="1174"/>
                  <a:pt x="1181" y="1191"/>
                  <a:pt x="1176" y="1208"/>
                </a:cubicBezTo>
                <a:lnTo>
                  <a:pt x="1176" y="1208"/>
                </a:lnTo>
                <a:cubicBezTo>
                  <a:pt x="1188" y="1199"/>
                  <a:pt x="1194" y="1173"/>
                  <a:pt x="1197" y="1153"/>
                </a:cubicBezTo>
                <a:close/>
                <a:moveTo>
                  <a:pt x="1826" y="1273"/>
                </a:moveTo>
                <a:cubicBezTo>
                  <a:pt x="1828" y="1291"/>
                  <a:pt x="1839" y="1306"/>
                  <a:pt x="1843" y="1306"/>
                </a:cubicBezTo>
                <a:cubicBezTo>
                  <a:pt x="1846" y="1306"/>
                  <a:pt x="1845" y="1299"/>
                  <a:pt x="1835" y="1278"/>
                </a:cubicBezTo>
                <a:lnTo>
                  <a:pt x="1826" y="1273"/>
                </a:lnTo>
                <a:close/>
                <a:moveTo>
                  <a:pt x="1316" y="1792"/>
                </a:moveTo>
                <a:cubicBezTo>
                  <a:pt x="1316" y="1792"/>
                  <a:pt x="1327" y="1802"/>
                  <a:pt x="1339" y="1812"/>
                </a:cubicBezTo>
                <a:lnTo>
                  <a:pt x="1339" y="1812"/>
                </a:lnTo>
                <a:cubicBezTo>
                  <a:pt x="1338" y="1812"/>
                  <a:pt x="1336" y="1812"/>
                  <a:pt x="1335" y="1812"/>
                </a:cubicBezTo>
                <a:cubicBezTo>
                  <a:pt x="1321" y="1797"/>
                  <a:pt x="1315" y="1792"/>
                  <a:pt x="1316" y="1792"/>
                </a:cubicBezTo>
                <a:close/>
                <a:moveTo>
                  <a:pt x="1835" y="1778"/>
                </a:moveTo>
                <a:lnTo>
                  <a:pt x="1835" y="1778"/>
                </a:lnTo>
                <a:cubicBezTo>
                  <a:pt x="1816" y="1797"/>
                  <a:pt x="1774" y="1817"/>
                  <a:pt x="1768" y="1817"/>
                </a:cubicBezTo>
                <a:cubicBezTo>
                  <a:pt x="1764" y="1817"/>
                  <a:pt x="1779" y="1806"/>
                  <a:pt x="1835" y="1778"/>
                </a:cubicBezTo>
                <a:close/>
                <a:moveTo>
                  <a:pt x="1270" y="945"/>
                </a:moveTo>
                <a:cubicBezTo>
                  <a:pt x="1303" y="947"/>
                  <a:pt x="1344" y="954"/>
                  <a:pt x="1368" y="978"/>
                </a:cubicBezTo>
                <a:lnTo>
                  <a:pt x="1435" y="978"/>
                </a:lnTo>
                <a:lnTo>
                  <a:pt x="1568" y="1078"/>
                </a:lnTo>
                <a:lnTo>
                  <a:pt x="1635" y="1111"/>
                </a:lnTo>
                <a:cubicBezTo>
                  <a:pt x="1702" y="1144"/>
                  <a:pt x="1735" y="1178"/>
                  <a:pt x="1768" y="1244"/>
                </a:cubicBezTo>
                <a:lnTo>
                  <a:pt x="1826" y="1273"/>
                </a:lnTo>
                <a:lnTo>
                  <a:pt x="1826" y="1273"/>
                </a:lnTo>
                <a:cubicBezTo>
                  <a:pt x="1825" y="1263"/>
                  <a:pt x="1827" y="1253"/>
                  <a:pt x="1835" y="1244"/>
                </a:cubicBezTo>
                <a:lnTo>
                  <a:pt x="1835" y="1244"/>
                </a:lnTo>
                <a:lnTo>
                  <a:pt x="1902" y="1378"/>
                </a:lnTo>
                <a:lnTo>
                  <a:pt x="1935" y="1445"/>
                </a:lnTo>
                <a:cubicBezTo>
                  <a:pt x="1935" y="1478"/>
                  <a:pt x="1935" y="1478"/>
                  <a:pt x="1935" y="1511"/>
                </a:cubicBezTo>
                <a:lnTo>
                  <a:pt x="1935" y="1611"/>
                </a:lnTo>
                <a:lnTo>
                  <a:pt x="1935" y="1645"/>
                </a:lnTo>
                <a:cubicBezTo>
                  <a:pt x="1935" y="1645"/>
                  <a:pt x="1935" y="1662"/>
                  <a:pt x="1923" y="1672"/>
                </a:cubicBezTo>
                <a:lnTo>
                  <a:pt x="1923" y="1672"/>
                </a:lnTo>
                <a:cubicBezTo>
                  <a:pt x="1931" y="1653"/>
                  <a:pt x="1936" y="1629"/>
                  <a:pt x="1925" y="1629"/>
                </a:cubicBezTo>
                <a:cubicBezTo>
                  <a:pt x="1921" y="1629"/>
                  <a:pt x="1913" y="1633"/>
                  <a:pt x="1902" y="1645"/>
                </a:cubicBezTo>
                <a:lnTo>
                  <a:pt x="1835" y="1745"/>
                </a:lnTo>
                <a:cubicBezTo>
                  <a:pt x="1828" y="1759"/>
                  <a:pt x="1828" y="1764"/>
                  <a:pt x="1833" y="1764"/>
                </a:cubicBezTo>
                <a:cubicBezTo>
                  <a:pt x="1845" y="1764"/>
                  <a:pt x="1887" y="1726"/>
                  <a:pt x="1887" y="1726"/>
                </a:cubicBezTo>
                <a:lnTo>
                  <a:pt x="1887" y="1726"/>
                </a:lnTo>
                <a:cubicBezTo>
                  <a:pt x="1888" y="1726"/>
                  <a:pt x="1883" y="1731"/>
                  <a:pt x="1868" y="1745"/>
                </a:cubicBezTo>
                <a:lnTo>
                  <a:pt x="1835" y="1778"/>
                </a:lnTo>
                <a:cubicBezTo>
                  <a:pt x="1802" y="1778"/>
                  <a:pt x="1768" y="1812"/>
                  <a:pt x="1735" y="1812"/>
                </a:cubicBezTo>
                <a:lnTo>
                  <a:pt x="1702" y="1845"/>
                </a:lnTo>
                <a:lnTo>
                  <a:pt x="1668" y="1845"/>
                </a:lnTo>
                <a:cubicBezTo>
                  <a:pt x="1735" y="1812"/>
                  <a:pt x="1735" y="1812"/>
                  <a:pt x="1702" y="1812"/>
                </a:cubicBezTo>
                <a:lnTo>
                  <a:pt x="1602" y="1845"/>
                </a:lnTo>
                <a:lnTo>
                  <a:pt x="1535" y="1845"/>
                </a:lnTo>
                <a:cubicBezTo>
                  <a:pt x="1518" y="1862"/>
                  <a:pt x="1502" y="1870"/>
                  <a:pt x="1485" y="1870"/>
                </a:cubicBezTo>
                <a:cubicBezTo>
                  <a:pt x="1468" y="1870"/>
                  <a:pt x="1451" y="1862"/>
                  <a:pt x="1435" y="1845"/>
                </a:cubicBezTo>
                <a:cubicBezTo>
                  <a:pt x="1414" y="1845"/>
                  <a:pt x="1393" y="1832"/>
                  <a:pt x="1373" y="1822"/>
                </a:cubicBezTo>
                <a:lnTo>
                  <a:pt x="1373" y="1822"/>
                </a:lnTo>
                <a:cubicBezTo>
                  <a:pt x="1372" y="1820"/>
                  <a:pt x="1370" y="1816"/>
                  <a:pt x="1368" y="1812"/>
                </a:cubicBezTo>
                <a:lnTo>
                  <a:pt x="1335" y="1778"/>
                </a:lnTo>
                <a:cubicBezTo>
                  <a:pt x="1301" y="1778"/>
                  <a:pt x="1301" y="1778"/>
                  <a:pt x="1301" y="1745"/>
                </a:cubicBezTo>
                <a:cubicBezTo>
                  <a:pt x="1281" y="1725"/>
                  <a:pt x="1261" y="1692"/>
                  <a:pt x="1263" y="1692"/>
                </a:cubicBezTo>
                <a:lnTo>
                  <a:pt x="1263" y="1692"/>
                </a:lnTo>
                <a:cubicBezTo>
                  <a:pt x="1264" y="1692"/>
                  <a:pt x="1275" y="1706"/>
                  <a:pt x="1301" y="1745"/>
                </a:cubicBezTo>
                <a:cubicBezTo>
                  <a:pt x="1301" y="1711"/>
                  <a:pt x="1235" y="1678"/>
                  <a:pt x="1235" y="1645"/>
                </a:cubicBezTo>
                <a:cubicBezTo>
                  <a:pt x="1218" y="1645"/>
                  <a:pt x="1210" y="1637"/>
                  <a:pt x="1206" y="1625"/>
                </a:cubicBezTo>
                <a:lnTo>
                  <a:pt x="1206" y="1625"/>
                </a:lnTo>
                <a:cubicBezTo>
                  <a:pt x="1207" y="1626"/>
                  <a:pt x="1208" y="1628"/>
                  <a:pt x="1208" y="1628"/>
                </a:cubicBezTo>
                <a:cubicBezTo>
                  <a:pt x="1209" y="1628"/>
                  <a:pt x="1207" y="1624"/>
                  <a:pt x="1203" y="1616"/>
                </a:cubicBezTo>
                <a:lnTo>
                  <a:pt x="1203" y="1616"/>
                </a:lnTo>
                <a:cubicBezTo>
                  <a:pt x="1201" y="1604"/>
                  <a:pt x="1201" y="1591"/>
                  <a:pt x="1201" y="1578"/>
                </a:cubicBezTo>
                <a:cubicBezTo>
                  <a:pt x="1190" y="1567"/>
                  <a:pt x="1183" y="1562"/>
                  <a:pt x="1180" y="1562"/>
                </a:cubicBezTo>
                <a:cubicBezTo>
                  <a:pt x="1176" y="1562"/>
                  <a:pt x="1178" y="1571"/>
                  <a:pt x="1183" y="1582"/>
                </a:cubicBezTo>
                <a:lnTo>
                  <a:pt x="1183" y="1582"/>
                </a:lnTo>
                <a:cubicBezTo>
                  <a:pt x="1141" y="1511"/>
                  <a:pt x="1168" y="1508"/>
                  <a:pt x="1168" y="1478"/>
                </a:cubicBezTo>
                <a:lnTo>
                  <a:pt x="1168" y="1445"/>
                </a:lnTo>
                <a:lnTo>
                  <a:pt x="1168" y="1311"/>
                </a:lnTo>
                <a:cubicBezTo>
                  <a:pt x="1168" y="1269"/>
                  <a:pt x="1168" y="1240"/>
                  <a:pt x="1176" y="1208"/>
                </a:cubicBezTo>
                <a:lnTo>
                  <a:pt x="1176" y="1208"/>
                </a:lnTo>
                <a:cubicBezTo>
                  <a:pt x="1174" y="1210"/>
                  <a:pt x="1171" y="1211"/>
                  <a:pt x="1168" y="1211"/>
                </a:cubicBezTo>
                <a:cubicBezTo>
                  <a:pt x="1135" y="1211"/>
                  <a:pt x="1201" y="1144"/>
                  <a:pt x="1201" y="1111"/>
                </a:cubicBezTo>
                <a:cubicBezTo>
                  <a:pt x="1236" y="1055"/>
                  <a:pt x="1259" y="999"/>
                  <a:pt x="1270" y="945"/>
                </a:cubicBezTo>
                <a:close/>
                <a:moveTo>
                  <a:pt x="1195" y="1"/>
                </a:moveTo>
                <a:cubicBezTo>
                  <a:pt x="988" y="1"/>
                  <a:pt x="784" y="52"/>
                  <a:pt x="601" y="144"/>
                </a:cubicBezTo>
                <a:cubicBezTo>
                  <a:pt x="234" y="344"/>
                  <a:pt x="0" y="677"/>
                  <a:pt x="0" y="1078"/>
                </a:cubicBezTo>
                <a:cubicBezTo>
                  <a:pt x="0" y="1230"/>
                  <a:pt x="66" y="1361"/>
                  <a:pt x="171" y="1445"/>
                </a:cubicBezTo>
                <a:lnTo>
                  <a:pt x="171" y="1445"/>
                </a:lnTo>
                <a:cubicBezTo>
                  <a:pt x="176" y="1712"/>
                  <a:pt x="251" y="1978"/>
                  <a:pt x="401" y="2212"/>
                </a:cubicBezTo>
                <a:cubicBezTo>
                  <a:pt x="636" y="2604"/>
                  <a:pt x="1056" y="2832"/>
                  <a:pt x="1483" y="2832"/>
                </a:cubicBezTo>
                <a:cubicBezTo>
                  <a:pt x="1601" y="2832"/>
                  <a:pt x="1720" y="2815"/>
                  <a:pt x="1835" y="2779"/>
                </a:cubicBezTo>
                <a:cubicBezTo>
                  <a:pt x="2402" y="2612"/>
                  <a:pt x="2802" y="2145"/>
                  <a:pt x="2836" y="1545"/>
                </a:cubicBezTo>
                <a:cubicBezTo>
                  <a:pt x="2769" y="878"/>
                  <a:pt x="2335" y="310"/>
                  <a:pt x="1702" y="110"/>
                </a:cubicBezTo>
                <a:cubicBezTo>
                  <a:pt x="1536" y="35"/>
                  <a:pt x="1364"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74625" y="1053650"/>
            <a:ext cx="338600" cy="293575"/>
          </a:xfrm>
          <a:custGeom>
            <a:avLst/>
            <a:gdLst/>
            <a:ahLst/>
            <a:cxnLst/>
            <a:rect l="l" t="t" r="r" b="b"/>
            <a:pathLst>
              <a:path w="13544" h="11743" extrusionOk="0">
                <a:moveTo>
                  <a:pt x="6438" y="992"/>
                </a:moveTo>
                <a:cubicBezTo>
                  <a:pt x="6467" y="992"/>
                  <a:pt x="6479" y="1072"/>
                  <a:pt x="6538" y="1210"/>
                </a:cubicBezTo>
                <a:cubicBezTo>
                  <a:pt x="6672" y="1444"/>
                  <a:pt x="6672" y="1577"/>
                  <a:pt x="6738" y="1777"/>
                </a:cubicBezTo>
                <a:lnTo>
                  <a:pt x="7306" y="3245"/>
                </a:lnTo>
                <a:cubicBezTo>
                  <a:pt x="7606" y="4012"/>
                  <a:pt x="7773" y="4579"/>
                  <a:pt x="8673" y="4579"/>
                </a:cubicBezTo>
                <a:cubicBezTo>
                  <a:pt x="9707" y="4579"/>
                  <a:pt x="10708" y="4579"/>
                  <a:pt x="11742" y="4680"/>
                </a:cubicBezTo>
                <a:cubicBezTo>
                  <a:pt x="11976" y="4680"/>
                  <a:pt x="12209" y="4713"/>
                  <a:pt x="12443" y="4746"/>
                </a:cubicBezTo>
                <a:cubicBezTo>
                  <a:pt x="12276" y="4880"/>
                  <a:pt x="12142" y="4980"/>
                  <a:pt x="12009" y="5113"/>
                </a:cubicBezTo>
                <a:cubicBezTo>
                  <a:pt x="11609" y="5447"/>
                  <a:pt x="11175" y="5714"/>
                  <a:pt x="10741" y="5947"/>
                </a:cubicBezTo>
                <a:cubicBezTo>
                  <a:pt x="10108" y="6314"/>
                  <a:pt x="9240" y="6414"/>
                  <a:pt x="9174" y="7281"/>
                </a:cubicBezTo>
                <a:cubicBezTo>
                  <a:pt x="9174" y="7815"/>
                  <a:pt x="9174" y="8382"/>
                  <a:pt x="9174" y="8949"/>
                </a:cubicBezTo>
                <a:cubicBezTo>
                  <a:pt x="9240" y="9416"/>
                  <a:pt x="9240" y="9917"/>
                  <a:pt x="9174" y="10384"/>
                </a:cubicBezTo>
                <a:cubicBezTo>
                  <a:pt x="9196" y="10498"/>
                  <a:pt x="9204" y="10549"/>
                  <a:pt x="9185" y="10549"/>
                </a:cubicBezTo>
                <a:cubicBezTo>
                  <a:pt x="9176" y="10549"/>
                  <a:pt x="9161" y="10538"/>
                  <a:pt x="9140" y="10517"/>
                </a:cubicBezTo>
                <a:cubicBezTo>
                  <a:pt x="9007" y="10450"/>
                  <a:pt x="8940" y="10384"/>
                  <a:pt x="8873" y="10250"/>
                </a:cubicBezTo>
                <a:cubicBezTo>
                  <a:pt x="8707" y="10050"/>
                  <a:pt x="8573" y="9850"/>
                  <a:pt x="8440" y="9616"/>
                </a:cubicBezTo>
                <a:lnTo>
                  <a:pt x="7572" y="8282"/>
                </a:lnTo>
                <a:cubicBezTo>
                  <a:pt x="7477" y="8130"/>
                  <a:pt x="7327" y="8053"/>
                  <a:pt x="7173" y="8053"/>
                </a:cubicBezTo>
                <a:cubicBezTo>
                  <a:pt x="7057" y="8053"/>
                  <a:pt x="6939" y="8096"/>
                  <a:pt x="6839" y="8182"/>
                </a:cubicBezTo>
                <a:cubicBezTo>
                  <a:pt x="6438" y="8616"/>
                  <a:pt x="6038" y="9049"/>
                  <a:pt x="5604" y="9483"/>
                </a:cubicBezTo>
                <a:cubicBezTo>
                  <a:pt x="5371" y="9650"/>
                  <a:pt x="5171" y="9850"/>
                  <a:pt x="4971" y="10017"/>
                </a:cubicBezTo>
                <a:cubicBezTo>
                  <a:pt x="4737" y="10284"/>
                  <a:pt x="4470" y="10484"/>
                  <a:pt x="4170" y="10651"/>
                </a:cubicBezTo>
                <a:cubicBezTo>
                  <a:pt x="4170" y="10651"/>
                  <a:pt x="4037" y="10751"/>
                  <a:pt x="4037" y="10751"/>
                </a:cubicBezTo>
                <a:cubicBezTo>
                  <a:pt x="4037" y="10617"/>
                  <a:pt x="4070" y="10450"/>
                  <a:pt x="4103" y="10284"/>
                </a:cubicBezTo>
                <a:cubicBezTo>
                  <a:pt x="4170" y="9983"/>
                  <a:pt x="4237" y="9717"/>
                  <a:pt x="4270" y="9416"/>
                </a:cubicBezTo>
                <a:cubicBezTo>
                  <a:pt x="4403" y="8783"/>
                  <a:pt x="4537" y="8182"/>
                  <a:pt x="4704" y="7515"/>
                </a:cubicBezTo>
                <a:cubicBezTo>
                  <a:pt x="4770" y="7281"/>
                  <a:pt x="4604" y="7015"/>
                  <a:pt x="4370" y="6948"/>
                </a:cubicBezTo>
                <a:cubicBezTo>
                  <a:pt x="3770" y="6748"/>
                  <a:pt x="3169" y="6548"/>
                  <a:pt x="2602" y="6281"/>
                </a:cubicBezTo>
                <a:cubicBezTo>
                  <a:pt x="2335" y="6147"/>
                  <a:pt x="2068" y="6014"/>
                  <a:pt x="1768" y="5847"/>
                </a:cubicBezTo>
                <a:lnTo>
                  <a:pt x="1368" y="5647"/>
                </a:lnTo>
                <a:lnTo>
                  <a:pt x="1247" y="5556"/>
                </a:lnTo>
                <a:lnTo>
                  <a:pt x="1247" y="5556"/>
                </a:lnTo>
                <a:cubicBezTo>
                  <a:pt x="1278" y="5542"/>
                  <a:pt x="1306" y="5528"/>
                  <a:pt x="1335" y="5513"/>
                </a:cubicBezTo>
                <a:cubicBezTo>
                  <a:pt x="1535" y="5480"/>
                  <a:pt x="1735" y="5480"/>
                  <a:pt x="1935" y="5447"/>
                </a:cubicBezTo>
                <a:lnTo>
                  <a:pt x="2836" y="5347"/>
                </a:lnTo>
                <a:lnTo>
                  <a:pt x="4937" y="5113"/>
                </a:lnTo>
                <a:cubicBezTo>
                  <a:pt x="5229" y="5079"/>
                  <a:pt x="5379" y="4815"/>
                  <a:pt x="5375" y="4576"/>
                </a:cubicBezTo>
                <a:lnTo>
                  <a:pt x="5375" y="4576"/>
                </a:lnTo>
                <a:cubicBezTo>
                  <a:pt x="5518" y="4540"/>
                  <a:pt x="5638" y="4433"/>
                  <a:pt x="5671" y="4246"/>
                </a:cubicBezTo>
                <a:cubicBezTo>
                  <a:pt x="5771" y="3712"/>
                  <a:pt x="5871" y="3178"/>
                  <a:pt x="6005" y="2611"/>
                </a:cubicBezTo>
                <a:cubicBezTo>
                  <a:pt x="6071" y="2345"/>
                  <a:pt x="6105" y="2078"/>
                  <a:pt x="6171" y="1811"/>
                </a:cubicBezTo>
                <a:cubicBezTo>
                  <a:pt x="6205" y="1577"/>
                  <a:pt x="6238" y="1344"/>
                  <a:pt x="6338" y="1110"/>
                </a:cubicBezTo>
                <a:cubicBezTo>
                  <a:pt x="6392" y="1029"/>
                  <a:pt x="6419" y="992"/>
                  <a:pt x="6438" y="992"/>
                </a:cubicBezTo>
                <a:close/>
                <a:moveTo>
                  <a:pt x="6414" y="0"/>
                </a:moveTo>
                <a:cubicBezTo>
                  <a:pt x="6069" y="0"/>
                  <a:pt x="5728" y="192"/>
                  <a:pt x="5571" y="577"/>
                </a:cubicBezTo>
                <a:cubicBezTo>
                  <a:pt x="5371" y="1044"/>
                  <a:pt x="5237" y="1544"/>
                  <a:pt x="5171" y="2078"/>
                </a:cubicBezTo>
                <a:cubicBezTo>
                  <a:pt x="5037" y="2711"/>
                  <a:pt x="4904" y="3312"/>
                  <a:pt x="4770" y="3979"/>
                </a:cubicBezTo>
                <a:cubicBezTo>
                  <a:pt x="4758" y="4059"/>
                  <a:pt x="4761" y="4132"/>
                  <a:pt x="4775" y="4197"/>
                </a:cubicBezTo>
                <a:lnTo>
                  <a:pt x="4775" y="4197"/>
                </a:lnTo>
                <a:lnTo>
                  <a:pt x="1935" y="4513"/>
                </a:lnTo>
                <a:cubicBezTo>
                  <a:pt x="1335" y="4579"/>
                  <a:pt x="367" y="4613"/>
                  <a:pt x="167" y="5347"/>
                </a:cubicBezTo>
                <a:cubicBezTo>
                  <a:pt x="0" y="6081"/>
                  <a:pt x="1001" y="6514"/>
                  <a:pt x="1535" y="6781"/>
                </a:cubicBezTo>
                <a:cubicBezTo>
                  <a:pt x="2234" y="7145"/>
                  <a:pt x="2934" y="7462"/>
                  <a:pt x="3673" y="7692"/>
                </a:cubicBezTo>
                <a:lnTo>
                  <a:pt x="3673" y="7692"/>
                </a:lnTo>
                <a:cubicBezTo>
                  <a:pt x="3514" y="8436"/>
                  <a:pt x="3375" y="9165"/>
                  <a:pt x="3236" y="9917"/>
                </a:cubicBezTo>
                <a:cubicBezTo>
                  <a:pt x="3103" y="10517"/>
                  <a:pt x="2836" y="11518"/>
                  <a:pt x="3703" y="11718"/>
                </a:cubicBezTo>
                <a:cubicBezTo>
                  <a:pt x="3773" y="11735"/>
                  <a:pt x="3842" y="11742"/>
                  <a:pt x="3911" y="11742"/>
                </a:cubicBezTo>
                <a:cubicBezTo>
                  <a:pt x="4534" y="11742"/>
                  <a:pt x="5117" y="11111"/>
                  <a:pt x="5538" y="10751"/>
                </a:cubicBezTo>
                <a:cubicBezTo>
                  <a:pt x="6090" y="10277"/>
                  <a:pt x="6602" y="9782"/>
                  <a:pt x="7088" y="9267"/>
                </a:cubicBezTo>
                <a:lnTo>
                  <a:pt x="7088" y="9267"/>
                </a:lnTo>
                <a:lnTo>
                  <a:pt x="7639" y="10083"/>
                </a:lnTo>
                <a:cubicBezTo>
                  <a:pt x="7839" y="10450"/>
                  <a:pt x="8106" y="10817"/>
                  <a:pt x="8440" y="11151"/>
                </a:cubicBezTo>
                <a:cubicBezTo>
                  <a:pt x="8643" y="11327"/>
                  <a:pt x="8917" y="11420"/>
                  <a:pt x="9187" y="11420"/>
                </a:cubicBezTo>
                <a:cubicBezTo>
                  <a:pt x="9583" y="11420"/>
                  <a:pt x="9969" y="11220"/>
                  <a:pt x="10108" y="10784"/>
                </a:cubicBezTo>
                <a:cubicBezTo>
                  <a:pt x="10174" y="10284"/>
                  <a:pt x="10174" y="9817"/>
                  <a:pt x="10141" y="9350"/>
                </a:cubicBezTo>
                <a:lnTo>
                  <a:pt x="10141" y="7682"/>
                </a:lnTo>
                <a:cubicBezTo>
                  <a:pt x="10108" y="7515"/>
                  <a:pt x="10108" y="7381"/>
                  <a:pt x="10141" y="7248"/>
                </a:cubicBezTo>
                <a:cubicBezTo>
                  <a:pt x="10174" y="7181"/>
                  <a:pt x="10274" y="7215"/>
                  <a:pt x="10308" y="7181"/>
                </a:cubicBezTo>
                <a:cubicBezTo>
                  <a:pt x="10474" y="7081"/>
                  <a:pt x="10641" y="7015"/>
                  <a:pt x="10841" y="6948"/>
                </a:cubicBezTo>
                <a:cubicBezTo>
                  <a:pt x="11275" y="6748"/>
                  <a:pt x="11709" y="6481"/>
                  <a:pt x="12142" y="6214"/>
                </a:cubicBezTo>
                <a:cubicBezTo>
                  <a:pt x="12676" y="5814"/>
                  <a:pt x="13543" y="5247"/>
                  <a:pt x="13310" y="4446"/>
                </a:cubicBezTo>
                <a:cubicBezTo>
                  <a:pt x="13043" y="3612"/>
                  <a:pt x="11742" y="3746"/>
                  <a:pt x="11042" y="3679"/>
                </a:cubicBezTo>
                <a:cubicBezTo>
                  <a:pt x="10575" y="3645"/>
                  <a:pt x="10074" y="3645"/>
                  <a:pt x="9574" y="3645"/>
                </a:cubicBezTo>
                <a:lnTo>
                  <a:pt x="8773" y="3645"/>
                </a:lnTo>
                <a:cubicBezTo>
                  <a:pt x="8440" y="3645"/>
                  <a:pt x="8406" y="3479"/>
                  <a:pt x="8273" y="3178"/>
                </a:cubicBezTo>
                <a:lnTo>
                  <a:pt x="7773" y="1777"/>
                </a:lnTo>
                <a:cubicBezTo>
                  <a:pt x="7639" y="1344"/>
                  <a:pt x="7439" y="910"/>
                  <a:pt x="7239" y="477"/>
                </a:cubicBezTo>
                <a:cubicBezTo>
                  <a:pt x="7048" y="159"/>
                  <a:pt x="6729"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16"/>
          <p:cNvGrpSpPr/>
          <p:nvPr/>
        </p:nvGrpSpPr>
        <p:grpSpPr>
          <a:xfrm>
            <a:off x="4797600" y="4685763"/>
            <a:ext cx="311900" cy="314700"/>
            <a:chOff x="8571050" y="1873050"/>
            <a:chExt cx="311900" cy="314700"/>
          </a:xfrm>
        </p:grpSpPr>
        <p:sp>
          <p:nvSpPr>
            <p:cNvPr id="649" name="Google Shape;649;p16"/>
            <p:cNvSpPr/>
            <p:nvPr/>
          </p:nvSpPr>
          <p:spPr>
            <a:xfrm>
              <a:off x="8571050" y="1873050"/>
              <a:ext cx="311900" cy="314700"/>
            </a:xfrm>
            <a:custGeom>
              <a:avLst/>
              <a:gdLst/>
              <a:ahLst/>
              <a:cxnLst/>
              <a:rect l="l" t="t" r="r" b="b"/>
              <a:pathLst>
                <a:path w="12476" h="12588" extrusionOk="0">
                  <a:moveTo>
                    <a:pt x="6515" y="929"/>
                  </a:moveTo>
                  <a:cubicBezTo>
                    <a:pt x="7071" y="929"/>
                    <a:pt x="7622" y="1043"/>
                    <a:pt x="8139" y="1298"/>
                  </a:cubicBezTo>
                  <a:cubicBezTo>
                    <a:pt x="8210" y="1327"/>
                    <a:pt x="8279" y="1340"/>
                    <a:pt x="8345" y="1340"/>
                  </a:cubicBezTo>
                  <a:cubicBezTo>
                    <a:pt x="8479" y="1340"/>
                    <a:pt x="8599" y="1286"/>
                    <a:pt x="8691" y="1204"/>
                  </a:cubicBezTo>
                  <a:lnTo>
                    <a:pt x="8691" y="1204"/>
                  </a:lnTo>
                  <a:cubicBezTo>
                    <a:pt x="8751" y="1239"/>
                    <a:pt x="8804" y="1285"/>
                    <a:pt x="8873" y="1331"/>
                  </a:cubicBezTo>
                  <a:cubicBezTo>
                    <a:pt x="9107" y="1498"/>
                    <a:pt x="9307" y="1665"/>
                    <a:pt x="9507" y="1865"/>
                  </a:cubicBezTo>
                  <a:cubicBezTo>
                    <a:pt x="9907" y="2265"/>
                    <a:pt x="10241" y="2699"/>
                    <a:pt x="10508" y="3166"/>
                  </a:cubicBezTo>
                  <a:cubicBezTo>
                    <a:pt x="11108" y="4267"/>
                    <a:pt x="11408" y="5468"/>
                    <a:pt x="11442" y="6735"/>
                  </a:cubicBezTo>
                  <a:cubicBezTo>
                    <a:pt x="11475" y="7936"/>
                    <a:pt x="11442" y="9404"/>
                    <a:pt x="10508" y="10304"/>
                  </a:cubicBezTo>
                  <a:cubicBezTo>
                    <a:pt x="9674" y="11038"/>
                    <a:pt x="8640" y="11505"/>
                    <a:pt x="7539" y="11605"/>
                  </a:cubicBezTo>
                  <a:cubicBezTo>
                    <a:pt x="7275" y="11644"/>
                    <a:pt x="7012" y="11662"/>
                    <a:pt x="6751" y="11662"/>
                  </a:cubicBezTo>
                  <a:cubicBezTo>
                    <a:pt x="4966" y="11662"/>
                    <a:pt x="3287" y="10784"/>
                    <a:pt x="2268" y="9270"/>
                  </a:cubicBezTo>
                  <a:cubicBezTo>
                    <a:pt x="1101" y="7569"/>
                    <a:pt x="1034" y="5368"/>
                    <a:pt x="2035" y="3566"/>
                  </a:cubicBezTo>
                  <a:cubicBezTo>
                    <a:pt x="2924" y="2093"/>
                    <a:pt x="4742" y="929"/>
                    <a:pt x="6515" y="929"/>
                  </a:cubicBezTo>
                  <a:close/>
                  <a:moveTo>
                    <a:pt x="6555" y="0"/>
                  </a:moveTo>
                  <a:cubicBezTo>
                    <a:pt x="4670" y="0"/>
                    <a:pt x="2774" y="1021"/>
                    <a:pt x="1635" y="2499"/>
                  </a:cubicBezTo>
                  <a:cubicBezTo>
                    <a:pt x="100" y="4567"/>
                    <a:pt x="0" y="7336"/>
                    <a:pt x="1334" y="9537"/>
                  </a:cubicBezTo>
                  <a:cubicBezTo>
                    <a:pt x="2520" y="11456"/>
                    <a:pt x="4636" y="12587"/>
                    <a:pt x="6855" y="12587"/>
                  </a:cubicBezTo>
                  <a:cubicBezTo>
                    <a:pt x="7259" y="12587"/>
                    <a:pt x="7667" y="12550"/>
                    <a:pt x="8073" y="12473"/>
                  </a:cubicBezTo>
                  <a:cubicBezTo>
                    <a:pt x="9407" y="12239"/>
                    <a:pt x="10641" y="11539"/>
                    <a:pt x="11542" y="10505"/>
                  </a:cubicBezTo>
                  <a:cubicBezTo>
                    <a:pt x="12476" y="9337"/>
                    <a:pt x="12442" y="7469"/>
                    <a:pt x="12309" y="6035"/>
                  </a:cubicBezTo>
                  <a:cubicBezTo>
                    <a:pt x="12209" y="4434"/>
                    <a:pt x="11608" y="2866"/>
                    <a:pt x="10574" y="1632"/>
                  </a:cubicBezTo>
                  <a:cubicBezTo>
                    <a:pt x="10074" y="1031"/>
                    <a:pt x="9507" y="531"/>
                    <a:pt x="8806" y="197"/>
                  </a:cubicBezTo>
                  <a:cubicBezTo>
                    <a:pt x="8667" y="128"/>
                    <a:pt x="8499" y="91"/>
                    <a:pt x="8331" y="91"/>
                  </a:cubicBezTo>
                  <a:cubicBezTo>
                    <a:pt x="8179" y="91"/>
                    <a:pt x="8029" y="121"/>
                    <a:pt x="7902" y="185"/>
                  </a:cubicBezTo>
                  <a:lnTo>
                    <a:pt x="7902" y="185"/>
                  </a:lnTo>
                  <a:cubicBezTo>
                    <a:pt x="7461" y="59"/>
                    <a:pt x="7008" y="0"/>
                    <a:pt x="6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8662775" y="1977975"/>
              <a:ext cx="28375" cy="42475"/>
            </a:xfrm>
            <a:custGeom>
              <a:avLst/>
              <a:gdLst/>
              <a:ahLst/>
              <a:cxnLst/>
              <a:rect l="l" t="t" r="r" b="b"/>
              <a:pathLst>
                <a:path w="1135" h="1699" extrusionOk="0">
                  <a:moveTo>
                    <a:pt x="617" y="0"/>
                  </a:moveTo>
                  <a:cubicBezTo>
                    <a:pt x="537" y="0"/>
                    <a:pt x="463" y="29"/>
                    <a:pt x="401" y="70"/>
                  </a:cubicBezTo>
                  <a:cubicBezTo>
                    <a:pt x="267" y="136"/>
                    <a:pt x="201" y="237"/>
                    <a:pt x="167" y="337"/>
                  </a:cubicBezTo>
                  <a:lnTo>
                    <a:pt x="145" y="437"/>
                  </a:lnTo>
                  <a:lnTo>
                    <a:pt x="145" y="437"/>
                  </a:lnTo>
                  <a:cubicBezTo>
                    <a:pt x="127" y="470"/>
                    <a:pt x="112" y="503"/>
                    <a:pt x="101" y="537"/>
                  </a:cubicBezTo>
                  <a:lnTo>
                    <a:pt x="0" y="1104"/>
                  </a:lnTo>
                  <a:cubicBezTo>
                    <a:pt x="0" y="1171"/>
                    <a:pt x="0" y="1237"/>
                    <a:pt x="0" y="1271"/>
                  </a:cubicBezTo>
                  <a:cubicBezTo>
                    <a:pt x="0" y="1337"/>
                    <a:pt x="34" y="1404"/>
                    <a:pt x="67" y="1471"/>
                  </a:cubicBezTo>
                  <a:cubicBezTo>
                    <a:pt x="159" y="1608"/>
                    <a:pt x="313" y="1698"/>
                    <a:pt x="476" y="1698"/>
                  </a:cubicBezTo>
                  <a:cubicBezTo>
                    <a:pt x="551" y="1698"/>
                    <a:pt x="628" y="1679"/>
                    <a:pt x="701" y="1638"/>
                  </a:cubicBezTo>
                  <a:cubicBezTo>
                    <a:pt x="801" y="1571"/>
                    <a:pt x="901" y="1471"/>
                    <a:pt x="934" y="1337"/>
                  </a:cubicBezTo>
                  <a:cubicBezTo>
                    <a:pt x="968" y="1104"/>
                    <a:pt x="1035" y="837"/>
                    <a:pt x="1101" y="603"/>
                  </a:cubicBezTo>
                  <a:cubicBezTo>
                    <a:pt x="1135" y="470"/>
                    <a:pt x="1101" y="337"/>
                    <a:pt x="1035" y="237"/>
                  </a:cubicBezTo>
                  <a:cubicBezTo>
                    <a:pt x="968" y="136"/>
                    <a:pt x="868" y="36"/>
                    <a:pt x="768" y="36"/>
                  </a:cubicBezTo>
                  <a:cubicBezTo>
                    <a:pt x="717" y="11"/>
                    <a:pt x="66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8738650" y="1982725"/>
              <a:ext cx="30900" cy="44550"/>
            </a:xfrm>
            <a:custGeom>
              <a:avLst/>
              <a:gdLst/>
              <a:ahLst/>
              <a:cxnLst/>
              <a:rect l="l" t="t" r="r" b="b"/>
              <a:pathLst>
                <a:path w="1236" h="1782" extrusionOk="0">
                  <a:moveTo>
                    <a:pt x="781" y="0"/>
                  </a:moveTo>
                  <a:cubicBezTo>
                    <a:pt x="697" y="0"/>
                    <a:pt x="599" y="31"/>
                    <a:pt x="501" y="80"/>
                  </a:cubicBezTo>
                  <a:cubicBezTo>
                    <a:pt x="469" y="102"/>
                    <a:pt x="440" y="127"/>
                    <a:pt x="414" y="154"/>
                  </a:cubicBezTo>
                  <a:lnTo>
                    <a:pt x="414" y="154"/>
                  </a:lnTo>
                  <a:cubicBezTo>
                    <a:pt x="321" y="194"/>
                    <a:pt x="232" y="289"/>
                    <a:pt x="201" y="413"/>
                  </a:cubicBezTo>
                  <a:cubicBezTo>
                    <a:pt x="168" y="680"/>
                    <a:pt x="101" y="947"/>
                    <a:pt x="34" y="1181"/>
                  </a:cubicBezTo>
                  <a:cubicBezTo>
                    <a:pt x="1" y="1314"/>
                    <a:pt x="34" y="1448"/>
                    <a:pt x="68" y="1548"/>
                  </a:cubicBezTo>
                  <a:cubicBezTo>
                    <a:pt x="134" y="1648"/>
                    <a:pt x="234" y="1748"/>
                    <a:pt x="368" y="1781"/>
                  </a:cubicBezTo>
                  <a:cubicBezTo>
                    <a:pt x="468" y="1781"/>
                    <a:pt x="601" y="1781"/>
                    <a:pt x="735" y="1714"/>
                  </a:cubicBezTo>
                  <a:cubicBezTo>
                    <a:pt x="835" y="1648"/>
                    <a:pt x="902" y="1548"/>
                    <a:pt x="935" y="1448"/>
                  </a:cubicBezTo>
                  <a:cubicBezTo>
                    <a:pt x="1035" y="1147"/>
                    <a:pt x="1135" y="880"/>
                    <a:pt x="1202" y="614"/>
                  </a:cubicBezTo>
                  <a:cubicBezTo>
                    <a:pt x="1235" y="480"/>
                    <a:pt x="1235" y="347"/>
                    <a:pt x="1168" y="247"/>
                  </a:cubicBezTo>
                  <a:cubicBezTo>
                    <a:pt x="1102" y="147"/>
                    <a:pt x="1002" y="47"/>
                    <a:pt x="868" y="13"/>
                  </a:cubicBezTo>
                  <a:cubicBezTo>
                    <a:pt x="841" y="4"/>
                    <a:pt x="812"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8636225" y="2044500"/>
              <a:ext cx="150825" cy="63025"/>
            </a:xfrm>
            <a:custGeom>
              <a:avLst/>
              <a:gdLst/>
              <a:ahLst/>
              <a:cxnLst/>
              <a:rect l="l" t="t" r="r" b="b"/>
              <a:pathLst>
                <a:path w="6033" h="2521" extrusionOk="0">
                  <a:moveTo>
                    <a:pt x="617" y="1"/>
                  </a:moveTo>
                  <a:cubicBezTo>
                    <a:pt x="314" y="1"/>
                    <a:pt x="1" y="262"/>
                    <a:pt x="162" y="644"/>
                  </a:cubicBezTo>
                  <a:cubicBezTo>
                    <a:pt x="362" y="1912"/>
                    <a:pt x="1696" y="2446"/>
                    <a:pt x="2830" y="2512"/>
                  </a:cubicBezTo>
                  <a:cubicBezTo>
                    <a:pt x="2931" y="2518"/>
                    <a:pt x="3031" y="2520"/>
                    <a:pt x="3131" y="2520"/>
                  </a:cubicBezTo>
                  <a:cubicBezTo>
                    <a:pt x="3663" y="2520"/>
                    <a:pt x="4188" y="2442"/>
                    <a:pt x="4665" y="2246"/>
                  </a:cubicBezTo>
                  <a:cubicBezTo>
                    <a:pt x="5232" y="2012"/>
                    <a:pt x="5666" y="1578"/>
                    <a:pt x="5933" y="1045"/>
                  </a:cubicBezTo>
                  <a:cubicBezTo>
                    <a:pt x="6033" y="811"/>
                    <a:pt x="5966" y="544"/>
                    <a:pt x="5766" y="411"/>
                  </a:cubicBezTo>
                  <a:cubicBezTo>
                    <a:pt x="5683" y="364"/>
                    <a:pt x="5592" y="341"/>
                    <a:pt x="5504" y="341"/>
                  </a:cubicBezTo>
                  <a:cubicBezTo>
                    <a:pt x="5345" y="341"/>
                    <a:pt x="5197" y="415"/>
                    <a:pt x="5132" y="544"/>
                  </a:cubicBezTo>
                  <a:cubicBezTo>
                    <a:pt x="4965" y="945"/>
                    <a:pt x="4665" y="1245"/>
                    <a:pt x="4298" y="1378"/>
                  </a:cubicBezTo>
                  <a:cubicBezTo>
                    <a:pt x="3937" y="1517"/>
                    <a:pt x="3552" y="1587"/>
                    <a:pt x="3164" y="1587"/>
                  </a:cubicBezTo>
                  <a:cubicBezTo>
                    <a:pt x="3086" y="1587"/>
                    <a:pt x="3008" y="1584"/>
                    <a:pt x="2930" y="1578"/>
                  </a:cubicBezTo>
                  <a:cubicBezTo>
                    <a:pt x="2163" y="1545"/>
                    <a:pt x="1196" y="1278"/>
                    <a:pt x="1062" y="378"/>
                  </a:cubicBezTo>
                  <a:cubicBezTo>
                    <a:pt x="1010" y="113"/>
                    <a:pt x="815" y="1"/>
                    <a:pt x="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6"/>
          <p:cNvGrpSpPr/>
          <p:nvPr/>
        </p:nvGrpSpPr>
        <p:grpSpPr>
          <a:xfrm>
            <a:off x="1519559" y="931658"/>
            <a:ext cx="686239" cy="223927"/>
            <a:chOff x="3798300" y="2287225"/>
            <a:chExt cx="730975" cy="238525"/>
          </a:xfrm>
        </p:grpSpPr>
        <p:sp>
          <p:nvSpPr>
            <p:cNvPr id="654" name="Google Shape;654;p16"/>
            <p:cNvSpPr/>
            <p:nvPr/>
          </p:nvSpPr>
          <p:spPr>
            <a:xfrm>
              <a:off x="3798300" y="2287225"/>
              <a:ext cx="722625" cy="238525"/>
            </a:xfrm>
            <a:custGeom>
              <a:avLst/>
              <a:gdLst/>
              <a:ahLst/>
              <a:cxnLst/>
              <a:rect l="l" t="t" r="r" b="b"/>
              <a:pathLst>
                <a:path w="28905" h="9541" extrusionOk="0">
                  <a:moveTo>
                    <a:pt x="5536" y="982"/>
                  </a:moveTo>
                  <a:cubicBezTo>
                    <a:pt x="5554" y="982"/>
                    <a:pt x="5571" y="986"/>
                    <a:pt x="5588" y="995"/>
                  </a:cubicBezTo>
                  <a:cubicBezTo>
                    <a:pt x="5821" y="1129"/>
                    <a:pt x="5588" y="2096"/>
                    <a:pt x="5554" y="2263"/>
                  </a:cubicBezTo>
                  <a:cubicBezTo>
                    <a:pt x="5421" y="3164"/>
                    <a:pt x="5154" y="4064"/>
                    <a:pt x="4754" y="4932"/>
                  </a:cubicBezTo>
                  <a:cubicBezTo>
                    <a:pt x="4706" y="5042"/>
                    <a:pt x="4649" y="5168"/>
                    <a:pt x="4585" y="5303"/>
                  </a:cubicBezTo>
                  <a:lnTo>
                    <a:pt x="4585" y="5303"/>
                  </a:lnTo>
                  <a:cubicBezTo>
                    <a:pt x="4305" y="4192"/>
                    <a:pt x="4401" y="2999"/>
                    <a:pt x="4887" y="1929"/>
                  </a:cubicBezTo>
                  <a:cubicBezTo>
                    <a:pt x="4949" y="1743"/>
                    <a:pt x="5299" y="982"/>
                    <a:pt x="5536" y="982"/>
                  </a:cubicBezTo>
                  <a:close/>
                  <a:moveTo>
                    <a:pt x="13440" y="2437"/>
                  </a:moveTo>
                  <a:cubicBezTo>
                    <a:pt x="13700" y="2437"/>
                    <a:pt x="13943" y="2626"/>
                    <a:pt x="13994" y="2930"/>
                  </a:cubicBezTo>
                  <a:cubicBezTo>
                    <a:pt x="14127" y="3564"/>
                    <a:pt x="13760" y="4331"/>
                    <a:pt x="13493" y="4865"/>
                  </a:cubicBezTo>
                  <a:cubicBezTo>
                    <a:pt x="13311" y="5270"/>
                    <a:pt x="13092" y="5663"/>
                    <a:pt x="12843" y="6037"/>
                  </a:cubicBezTo>
                  <a:lnTo>
                    <a:pt x="12843" y="6037"/>
                  </a:lnTo>
                  <a:cubicBezTo>
                    <a:pt x="12692" y="5943"/>
                    <a:pt x="12561" y="5822"/>
                    <a:pt x="12459" y="5665"/>
                  </a:cubicBezTo>
                  <a:cubicBezTo>
                    <a:pt x="12059" y="5032"/>
                    <a:pt x="12226" y="3964"/>
                    <a:pt x="12459" y="3297"/>
                  </a:cubicBezTo>
                  <a:cubicBezTo>
                    <a:pt x="12559" y="2930"/>
                    <a:pt x="12826" y="2630"/>
                    <a:pt x="13193" y="2496"/>
                  </a:cubicBezTo>
                  <a:cubicBezTo>
                    <a:pt x="13273" y="2456"/>
                    <a:pt x="13358" y="2437"/>
                    <a:pt x="13440" y="2437"/>
                  </a:cubicBezTo>
                  <a:close/>
                  <a:moveTo>
                    <a:pt x="5662" y="0"/>
                  </a:moveTo>
                  <a:cubicBezTo>
                    <a:pt x="5196" y="0"/>
                    <a:pt x="4695" y="361"/>
                    <a:pt x="4420" y="762"/>
                  </a:cubicBezTo>
                  <a:cubicBezTo>
                    <a:pt x="3887" y="1629"/>
                    <a:pt x="3553" y="2630"/>
                    <a:pt x="3486" y="3664"/>
                  </a:cubicBezTo>
                  <a:cubicBezTo>
                    <a:pt x="3422" y="4617"/>
                    <a:pt x="3600" y="5555"/>
                    <a:pt x="3986" y="6397"/>
                  </a:cubicBezTo>
                  <a:lnTo>
                    <a:pt x="3986" y="6397"/>
                  </a:lnTo>
                  <a:cubicBezTo>
                    <a:pt x="3401" y="7331"/>
                    <a:pt x="2595" y="8245"/>
                    <a:pt x="1710" y="8245"/>
                  </a:cubicBezTo>
                  <a:cubicBezTo>
                    <a:pt x="1441" y="8245"/>
                    <a:pt x="1164" y="8161"/>
                    <a:pt x="884" y="7967"/>
                  </a:cubicBezTo>
                  <a:cubicBezTo>
                    <a:pt x="801" y="7912"/>
                    <a:pt x="719" y="7888"/>
                    <a:pt x="642" y="7888"/>
                  </a:cubicBezTo>
                  <a:cubicBezTo>
                    <a:pt x="256" y="7888"/>
                    <a:pt x="0" y="8495"/>
                    <a:pt x="417" y="8801"/>
                  </a:cubicBezTo>
                  <a:lnTo>
                    <a:pt x="417" y="8768"/>
                  </a:lnTo>
                  <a:cubicBezTo>
                    <a:pt x="839" y="9054"/>
                    <a:pt x="1255" y="9176"/>
                    <a:pt x="1657" y="9176"/>
                  </a:cubicBezTo>
                  <a:cubicBezTo>
                    <a:pt x="2767" y="9176"/>
                    <a:pt x="3767" y="8243"/>
                    <a:pt x="4484" y="7268"/>
                  </a:cubicBezTo>
                  <a:lnTo>
                    <a:pt x="4484" y="7268"/>
                  </a:lnTo>
                  <a:cubicBezTo>
                    <a:pt x="4859" y="7805"/>
                    <a:pt x="5331" y="8281"/>
                    <a:pt x="5888" y="8668"/>
                  </a:cubicBezTo>
                  <a:cubicBezTo>
                    <a:pt x="6737" y="9246"/>
                    <a:pt x="7733" y="9540"/>
                    <a:pt x="8733" y="9540"/>
                  </a:cubicBezTo>
                  <a:cubicBezTo>
                    <a:pt x="9579" y="9540"/>
                    <a:pt x="10427" y="9329"/>
                    <a:pt x="11192" y="8901"/>
                  </a:cubicBezTo>
                  <a:cubicBezTo>
                    <a:pt x="11962" y="8461"/>
                    <a:pt x="12614" y="7858"/>
                    <a:pt x="13161" y="7165"/>
                  </a:cubicBezTo>
                  <a:lnTo>
                    <a:pt x="13161" y="7165"/>
                  </a:lnTo>
                  <a:cubicBezTo>
                    <a:pt x="13594" y="7281"/>
                    <a:pt x="14053" y="7312"/>
                    <a:pt x="14505" y="7312"/>
                  </a:cubicBezTo>
                  <a:cubicBezTo>
                    <a:pt x="14693" y="7312"/>
                    <a:pt x="14879" y="7306"/>
                    <a:pt x="15061" y="7300"/>
                  </a:cubicBezTo>
                  <a:cubicBezTo>
                    <a:pt x="16496" y="7200"/>
                    <a:pt x="17930" y="7100"/>
                    <a:pt x="19364" y="7000"/>
                  </a:cubicBezTo>
                  <a:lnTo>
                    <a:pt x="28304" y="6433"/>
                  </a:lnTo>
                  <a:cubicBezTo>
                    <a:pt x="28894" y="6400"/>
                    <a:pt x="28904" y="5498"/>
                    <a:pt x="28335" y="5498"/>
                  </a:cubicBezTo>
                  <a:cubicBezTo>
                    <a:pt x="28325" y="5498"/>
                    <a:pt x="28315" y="5498"/>
                    <a:pt x="28304" y="5499"/>
                  </a:cubicBezTo>
                  <a:lnTo>
                    <a:pt x="16662" y="6266"/>
                  </a:lnTo>
                  <a:cubicBezTo>
                    <a:pt x="16009" y="6320"/>
                    <a:pt x="15333" y="6375"/>
                    <a:pt x="14653" y="6375"/>
                  </a:cubicBezTo>
                  <a:cubicBezTo>
                    <a:pt x="14500" y="6375"/>
                    <a:pt x="14347" y="6372"/>
                    <a:pt x="14194" y="6366"/>
                  </a:cubicBezTo>
                  <a:cubicBezTo>
                    <a:pt x="14053" y="6358"/>
                    <a:pt x="13902" y="6346"/>
                    <a:pt x="13749" y="6326"/>
                  </a:cubicBezTo>
                  <a:lnTo>
                    <a:pt x="13749" y="6326"/>
                  </a:lnTo>
                  <a:cubicBezTo>
                    <a:pt x="14094" y="5773"/>
                    <a:pt x="14385" y="5188"/>
                    <a:pt x="14628" y="4598"/>
                  </a:cubicBezTo>
                  <a:cubicBezTo>
                    <a:pt x="14928" y="3831"/>
                    <a:pt x="15161" y="2863"/>
                    <a:pt x="14661" y="2130"/>
                  </a:cubicBezTo>
                  <a:cubicBezTo>
                    <a:pt x="14353" y="1719"/>
                    <a:pt x="13880" y="1497"/>
                    <a:pt x="13391" y="1497"/>
                  </a:cubicBezTo>
                  <a:cubicBezTo>
                    <a:pt x="13086" y="1497"/>
                    <a:pt x="12775" y="1583"/>
                    <a:pt x="12493" y="1763"/>
                  </a:cubicBezTo>
                  <a:cubicBezTo>
                    <a:pt x="11659" y="2296"/>
                    <a:pt x="11425" y="3364"/>
                    <a:pt x="11325" y="4298"/>
                  </a:cubicBezTo>
                  <a:cubicBezTo>
                    <a:pt x="11259" y="5232"/>
                    <a:pt x="11459" y="6199"/>
                    <a:pt x="12293" y="6766"/>
                  </a:cubicBezTo>
                  <a:cubicBezTo>
                    <a:pt x="12293" y="6767"/>
                    <a:pt x="12294" y="6767"/>
                    <a:pt x="12295" y="6768"/>
                  </a:cubicBezTo>
                  <a:lnTo>
                    <a:pt x="12295" y="6768"/>
                  </a:lnTo>
                  <a:cubicBezTo>
                    <a:pt x="11382" y="7799"/>
                    <a:pt x="10156" y="8635"/>
                    <a:pt x="8770" y="8635"/>
                  </a:cubicBezTo>
                  <a:cubicBezTo>
                    <a:pt x="8744" y="8635"/>
                    <a:pt x="8717" y="8635"/>
                    <a:pt x="8690" y="8634"/>
                  </a:cubicBezTo>
                  <a:cubicBezTo>
                    <a:pt x="7189" y="8601"/>
                    <a:pt x="5821" y="7767"/>
                    <a:pt x="5054" y="6499"/>
                  </a:cubicBezTo>
                  <a:cubicBezTo>
                    <a:pt x="5044" y="6481"/>
                    <a:pt x="5034" y="6462"/>
                    <a:pt x="5024" y="6443"/>
                  </a:cubicBezTo>
                  <a:lnTo>
                    <a:pt x="5024" y="6443"/>
                  </a:lnTo>
                  <a:cubicBezTo>
                    <a:pt x="5046" y="6406"/>
                    <a:pt x="5067" y="6369"/>
                    <a:pt x="5087" y="6333"/>
                  </a:cubicBezTo>
                  <a:cubicBezTo>
                    <a:pt x="5655" y="5365"/>
                    <a:pt x="6055" y="4331"/>
                    <a:pt x="6322" y="3264"/>
                  </a:cubicBezTo>
                  <a:cubicBezTo>
                    <a:pt x="6422" y="2763"/>
                    <a:pt x="6488" y="2263"/>
                    <a:pt x="6555" y="1763"/>
                  </a:cubicBezTo>
                  <a:cubicBezTo>
                    <a:pt x="6655" y="1296"/>
                    <a:pt x="6589" y="862"/>
                    <a:pt x="6388" y="428"/>
                  </a:cubicBezTo>
                  <a:cubicBezTo>
                    <a:pt x="6192" y="122"/>
                    <a:pt x="5933" y="0"/>
                    <a:pt x="5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4418700" y="2374225"/>
              <a:ext cx="110575" cy="120525"/>
            </a:xfrm>
            <a:custGeom>
              <a:avLst/>
              <a:gdLst/>
              <a:ahLst/>
              <a:cxnLst/>
              <a:rect l="l" t="t" r="r" b="b"/>
              <a:pathLst>
                <a:path w="4423" h="4821" extrusionOk="0">
                  <a:moveTo>
                    <a:pt x="940" y="1"/>
                  </a:moveTo>
                  <a:cubicBezTo>
                    <a:pt x="819" y="1"/>
                    <a:pt x="703" y="51"/>
                    <a:pt x="619" y="151"/>
                  </a:cubicBezTo>
                  <a:cubicBezTo>
                    <a:pt x="419" y="317"/>
                    <a:pt x="419" y="618"/>
                    <a:pt x="619" y="784"/>
                  </a:cubicBezTo>
                  <a:lnTo>
                    <a:pt x="619" y="851"/>
                  </a:lnTo>
                  <a:cubicBezTo>
                    <a:pt x="1345" y="1473"/>
                    <a:pt x="2111" y="2035"/>
                    <a:pt x="2918" y="2552"/>
                  </a:cubicBezTo>
                  <a:lnTo>
                    <a:pt x="2918" y="2552"/>
                  </a:lnTo>
                  <a:lnTo>
                    <a:pt x="453" y="3953"/>
                  </a:lnTo>
                  <a:cubicBezTo>
                    <a:pt x="1" y="4207"/>
                    <a:pt x="266" y="4820"/>
                    <a:pt x="682" y="4820"/>
                  </a:cubicBezTo>
                  <a:cubicBezTo>
                    <a:pt x="757" y="4820"/>
                    <a:pt x="838" y="4800"/>
                    <a:pt x="920" y="4754"/>
                  </a:cubicBezTo>
                  <a:lnTo>
                    <a:pt x="4122" y="2986"/>
                  </a:lnTo>
                  <a:cubicBezTo>
                    <a:pt x="4422" y="2786"/>
                    <a:pt x="4422" y="2319"/>
                    <a:pt x="4122" y="2152"/>
                  </a:cubicBezTo>
                  <a:cubicBezTo>
                    <a:pt x="3088" y="1552"/>
                    <a:pt x="2154" y="884"/>
                    <a:pt x="1286" y="151"/>
                  </a:cubicBezTo>
                  <a:cubicBezTo>
                    <a:pt x="1186" y="51"/>
                    <a:pt x="1061"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16"/>
          <p:cNvGrpSpPr/>
          <p:nvPr/>
        </p:nvGrpSpPr>
        <p:grpSpPr>
          <a:xfrm>
            <a:off x="8157895" y="4685773"/>
            <a:ext cx="545748" cy="159103"/>
            <a:chOff x="5393300" y="2420750"/>
            <a:chExt cx="581325" cy="169475"/>
          </a:xfrm>
        </p:grpSpPr>
        <p:sp>
          <p:nvSpPr>
            <p:cNvPr id="657" name="Google Shape;657;p16"/>
            <p:cNvSpPr/>
            <p:nvPr/>
          </p:nvSpPr>
          <p:spPr>
            <a:xfrm>
              <a:off x="5393300" y="2420750"/>
              <a:ext cx="581325" cy="169475"/>
            </a:xfrm>
            <a:custGeom>
              <a:avLst/>
              <a:gdLst/>
              <a:ahLst/>
              <a:cxnLst/>
              <a:rect l="l" t="t" r="r" b="b"/>
              <a:pathLst>
                <a:path w="23253" h="6779" extrusionOk="0">
                  <a:moveTo>
                    <a:pt x="13116" y="2293"/>
                  </a:moveTo>
                  <a:cubicBezTo>
                    <a:pt x="13135" y="2304"/>
                    <a:pt x="13154" y="2315"/>
                    <a:pt x="13172" y="2326"/>
                  </a:cubicBezTo>
                  <a:cubicBezTo>
                    <a:pt x="13906" y="2759"/>
                    <a:pt x="14573" y="3560"/>
                    <a:pt x="14440" y="4494"/>
                  </a:cubicBezTo>
                  <a:cubicBezTo>
                    <a:pt x="14374" y="4890"/>
                    <a:pt x="14133" y="5127"/>
                    <a:pt x="13834" y="5127"/>
                  </a:cubicBezTo>
                  <a:cubicBezTo>
                    <a:pt x="13679" y="5127"/>
                    <a:pt x="13509" y="5064"/>
                    <a:pt x="13339" y="4928"/>
                  </a:cubicBezTo>
                  <a:cubicBezTo>
                    <a:pt x="12972" y="4594"/>
                    <a:pt x="12772" y="4094"/>
                    <a:pt x="12805" y="3593"/>
                  </a:cubicBezTo>
                  <a:cubicBezTo>
                    <a:pt x="12791" y="3083"/>
                    <a:pt x="12907" y="2651"/>
                    <a:pt x="13116" y="2293"/>
                  </a:cubicBezTo>
                  <a:close/>
                  <a:moveTo>
                    <a:pt x="15863" y="0"/>
                  </a:moveTo>
                  <a:cubicBezTo>
                    <a:pt x="14729" y="0"/>
                    <a:pt x="13609" y="359"/>
                    <a:pt x="12840" y="1117"/>
                  </a:cubicBezTo>
                  <a:lnTo>
                    <a:pt x="12840" y="1117"/>
                  </a:lnTo>
                  <a:cubicBezTo>
                    <a:pt x="12235" y="894"/>
                    <a:pt x="11591" y="777"/>
                    <a:pt x="10991" y="777"/>
                  </a:cubicBezTo>
                  <a:cubicBezTo>
                    <a:pt x="10871" y="777"/>
                    <a:pt x="10753" y="782"/>
                    <a:pt x="10637" y="791"/>
                  </a:cubicBezTo>
                  <a:cubicBezTo>
                    <a:pt x="8969" y="958"/>
                    <a:pt x="7468" y="1725"/>
                    <a:pt x="5967" y="2359"/>
                  </a:cubicBezTo>
                  <a:cubicBezTo>
                    <a:pt x="4938" y="2762"/>
                    <a:pt x="3758" y="3165"/>
                    <a:pt x="2610" y="3165"/>
                  </a:cubicBezTo>
                  <a:cubicBezTo>
                    <a:pt x="2046" y="3165"/>
                    <a:pt x="1490" y="3068"/>
                    <a:pt x="963" y="2826"/>
                  </a:cubicBezTo>
                  <a:cubicBezTo>
                    <a:pt x="897" y="2797"/>
                    <a:pt x="831" y="2784"/>
                    <a:pt x="767" y="2784"/>
                  </a:cubicBezTo>
                  <a:cubicBezTo>
                    <a:pt x="322" y="2784"/>
                    <a:pt x="0" y="3427"/>
                    <a:pt x="496" y="3660"/>
                  </a:cubicBezTo>
                  <a:cubicBezTo>
                    <a:pt x="1196" y="3972"/>
                    <a:pt x="1906" y="4100"/>
                    <a:pt x="2617" y="4100"/>
                  </a:cubicBezTo>
                  <a:cubicBezTo>
                    <a:pt x="4108" y="4100"/>
                    <a:pt x="5600" y="3536"/>
                    <a:pt x="7001" y="2926"/>
                  </a:cubicBezTo>
                  <a:cubicBezTo>
                    <a:pt x="8283" y="2374"/>
                    <a:pt x="9697" y="1762"/>
                    <a:pt x="11088" y="1762"/>
                  </a:cubicBezTo>
                  <a:cubicBezTo>
                    <a:pt x="11476" y="1762"/>
                    <a:pt x="11863" y="1810"/>
                    <a:pt x="12244" y="1920"/>
                  </a:cubicBezTo>
                  <a:lnTo>
                    <a:pt x="12244" y="1920"/>
                  </a:lnTo>
                  <a:cubicBezTo>
                    <a:pt x="12088" y="2219"/>
                    <a:pt x="11972" y="2554"/>
                    <a:pt x="11905" y="2926"/>
                  </a:cubicBezTo>
                  <a:cubicBezTo>
                    <a:pt x="11704" y="3994"/>
                    <a:pt x="12038" y="5261"/>
                    <a:pt x="13039" y="5828"/>
                  </a:cubicBezTo>
                  <a:cubicBezTo>
                    <a:pt x="13313" y="5985"/>
                    <a:pt x="13584" y="6055"/>
                    <a:pt x="13839" y="6055"/>
                  </a:cubicBezTo>
                  <a:cubicBezTo>
                    <a:pt x="14667" y="6055"/>
                    <a:pt x="15323" y="5312"/>
                    <a:pt x="15374" y="4394"/>
                  </a:cubicBezTo>
                  <a:cubicBezTo>
                    <a:pt x="15459" y="3149"/>
                    <a:pt x="14759" y="2191"/>
                    <a:pt x="13778" y="1575"/>
                  </a:cubicBezTo>
                  <a:lnTo>
                    <a:pt x="13778" y="1575"/>
                  </a:lnTo>
                  <a:cubicBezTo>
                    <a:pt x="14376" y="1144"/>
                    <a:pt x="15176" y="939"/>
                    <a:pt x="15967" y="939"/>
                  </a:cubicBezTo>
                  <a:cubicBezTo>
                    <a:pt x="16407" y="939"/>
                    <a:pt x="16844" y="1002"/>
                    <a:pt x="17242" y="1125"/>
                  </a:cubicBezTo>
                  <a:cubicBezTo>
                    <a:pt x="18443" y="1592"/>
                    <a:pt x="19543" y="2326"/>
                    <a:pt x="20411" y="3293"/>
                  </a:cubicBezTo>
                  <a:cubicBezTo>
                    <a:pt x="21311" y="4160"/>
                    <a:pt x="22079" y="5161"/>
                    <a:pt x="22279" y="6429"/>
                  </a:cubicBezTo>
                  <a:cubicBezTo>
                    <a:pt x="22319" y="6673"/>
                    <a:pt x="22492" y="6779"/>
                    <a:pt x="22678" y="6779"/>
                  </a:cubicBezTo>
                  <a:cubicBezTo>
                    <a:pt x="22951" y="6779"/>
                    <a:pt x="23252" y="6552"/>
                    <a:pt x="23213" y="6195"/>
                  </a:cubicBezTo>
                  <a:cubicBezTo>
                    <a:pt x="22979" y="4828"/>
                    <a:pt x="22145" y="3693"/>
                    <a:pt x="21211" y="2726"/>
                  </a:cubicBezTo>
                  <a:cubicBezTo>
                    <a:pt x="20244" y="1725"/>
                    <a:pt x="19110" y="925"/>
                    <a:pt x="17875" y="391"/>
                  </a:cubicBezTo>
                  <a:cubicBezTo>
                    <a:pt x="17250" y="134"/>
                    <a:pt x="16554" y="0"/>
                    <a:pt x="15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5395700" y="2435100"/>
              <a:ext cx="80900" cy="141375"/>
            </a:xfrm>
            <a:custGeom>
              <a:avLst/>
              <a:gdLst/>
              <a:ahLst/>
              <a:cxnLst/>
              <a:rect l="l" t="t" r="r" b="b"/>
              <a:pathLst>
                <a:path w="3236" h="5655" extrusionOk="0">
                  <a:moveTo>
                    <a:pt x="2715" y="1"/>
                  </a:moveTo>
                  <a:cubicBezTo>
                    <a:pt x="2594" y="1"/>
                    <a:pt x="2469" y="51"/>
                    <a:pt x="2368" y="151"/>
                  </a:cubicBezTo>
                  <a:lnTo>
                    <a:pt x="1068" y="1251"/>
                  </a:lnTo>
                  <a:cubicBezTo>
                    <a:pt x="701" y="1552"/>
                    <a:pt x="200" y="1885"/>
                    <a:pt x="100" y="2386"/>
                  </a:cubicBezTo>
                  <a:cubicBezTo>
                    <a:pt x="0" y="2919"/>
                    <a:pt x="334" y="3520"/>
                    <a:pt x="567" y="3987"/>
                  </a:cubicBezTo>
                  <a:cubicBezTo>
                    <a:pt x="834" y="4487"/>
                    <a:pt x="1134" y="4987"/>
                    <a:pt x="1468" y="5454"/>
                  </a:cubicBezTo>
                  <a:cubicBezTo>
                    <a:pt x="1558" y="5595"/>
                    <a:pt x="1697" y="5654"/>
                    <a:pt x="1838" y="5654"/>
                  </a:cubicBezTo>
                  <a:cubicBezTo>
                    <a:pt x="2165" y="5654"/>
                    <a:pt x="2501" y="5337"/>
                    <a:pt x="2268" y="4987"/>
                  </a:cubicBezTo>
                  <a:lnTo>
                    <a:pt x="2235" y="4987"/>
                  </a:lnTo>
                  <a:cubicBezTo>
                    <a:pt x="1968" y="4587"/>
                    <a:pt x="1735" y="4187"/>
                    <a:pt x="1501" y="3753"/>
                  </a:cubicBezTo>
                  <a:cubicBezTo>
                    <a:pt x="1368" y="3553"/>
                    <a:pt x="1268" y="3353"/>
                    <a:pt x="1168" y="3153"/>
                  </a:cubicBezTo>
                  <a:cubicBezTo>
                    <a:pt x="1068" y="2953"/>
                    <a:pt x="934" y="2753"/>
                    <a:pt x="1001" y="2586"/>
                  </a:cubicBezTo>
                  <a:cubicBezTo>
                    <a:pt x="1068" y="2386"/>
                    <a:pt x="1201" y="2319"/>
                    <a:pt x="1301" y="2252"/>
                  </a:cubicBezTo>
                  <a:lnTo>
                    <a:pt x="1835" y="1785"/>
                  </a:lnTo>
                  <a:lnTo>
                    <a:pt x="3036" y="784"/>
                  </a:lnTo>
                  <a:cubicBezTo>
                    <a:pt x="3236" y="618"/>
                    <a:pt x="3236" y="317"/>
                    <a:pt x="3036" y="151"/>
                  </a:cubicBezTo>
                  <a:cubicBezTo>
                    <a:pt x="2952" y="51"/>
                    <a:pt x="2835"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535525"/>
            <a:ext cx="7717500" cy="482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1pPr>
            <a:lvl2pPr lvl="1">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2pPr>
            <a:lvl3pPr lvl="2">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3pPr>
            <a:lvl4pPr lvl="3">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4pPr>
            <a:lvl5pPr lvl="4">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5pPr>
            <a:lvl6pPr lvl="5">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6pPr>
            <a:lvl7pPr lvl="6">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7pPr>
            <a:lvl8pPr lvl="7">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8pPr>
            <a:lvl9pPr lvl="8">
              <a:spcBef>
                <a:spcPts val="0"/>
              </a:spcBef>
              <a:spcAft>
                <a:spcPts val="0"/>
              </a:spcAft>
              <a:buClr>
                <a:schemeClr val="dk1"/>
              </a:buClr>
              <a:buSzPts val="4300"/>
              <a:buFont typeface="Dancing Script"/>
              <a:buNone/>
              <a:defRPr sz="4300">
                <a:solidFill>
                  <a:schemeClr val="dk1"/>
                </a:solidFill>
                <a:latin typeface="Dancing Script"/>
                <a:ea typeface="Dancing Script"/>
                <a:cs typeface="Dancing Script"/>
                <a:sym typeface="Dancing Script"/>
              </a:defRPr>
            </a:lvl9pPr>
          </a:lstStyle>
          <a:p>
            <a:endParaRPr/>
          </a:p>
        </p:txBody>
      </p:sp>
      <p:sp>
        <p:nvSpPr>
          <p:cNvPr id="7" name="Google Shape;7;p1"/>
          <p:cNvSpPr txBox="1">
            <a:spLocks noGrp="1"/>
          </p:cNvSpPr>
          <p:nvPr>
            <p:ph type="body" idx="1"/>
          </p:nvPr>
        </p:nvSpPr>
        <p:spPr>
          <a:xfrm>
            <a:off x="713225" y="1152475"/>
            <a:ext cx="7717500" cy="3455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1pPr>
            <a:lvl2pPr marL="914400" lvl="1"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2pPr>
            <a:lvl3pPr marL="1371600" lvl="2"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3pPr>
            <a:lvl4pPr marL="1828800" lvl="3"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4pPr>
            <a:lvl5pPr marL="2286000" lvl="4"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5pPr>
            <a:lvl6pPr marL="2743200" lvl="5"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6pPr>
            <a:lvl7pPr marL="3200400" lvl="6"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7pPr>
            <a:lvl8pPr marL="3657600" lvl="7"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8pPr>
            <a:lvl9pPr marL="4114800" lvl="8" indent="-317500">
              <a:lnSpc>
                <a:spcPct val="115000"/>
              </a:lnSpc>
              <a:spcBef>
                <a:spcPts val="0"/>
              </a:spcBef>
              <a:spcAft>
                <a:spcPts val="0"/>
              </a:spcAft>
              <a:buClr>
                <a:schemeClr val="dk1"/>
              </a:buClr>
              <a:buSzPts val="1400"/>
              <a:buFont typeface="Delius Swash Caps"/>
              <a:buChar char="■"/>
              <a:defRPr>
                <a:solidFill>
                  <a:schemeClr val="dk1"/>
                </a:solidFill>
                <a:latin typeface="Delius Swash Caps"/>
                <a:ea typeface="Delius Swash Caps"/>
                <a:cs typeface="Delius Swash Caps"/>
                <a:sym typeface="Delius Swash Cap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0" r:id="rId8"/>
    <p:sldLayoutId id="2147483662" r:id="rId9"/>
    <p:sldLayoutId id="2147483667" r:id="rId10"/>
    <p:sldLayoutId id="2147483669" r:id="rId11"/>
    <p:sldLayoutId id="2147483685" r:id="rId12"/>
    <p:sldLayoutId id="2147483686" r:id="rId13"/>
    <p:sldLayoutId id="2147483687" r:id="rId14"/>
    <p:sldLayoutId id="214748368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9"/>
          <p:cNvSpPr txBox="1">
            <a:spLocks noGrp="1"/>
          </p:cNvSpPr>
          <p:nvPr>
            <p:ph type="ctrTitle"/>
          </p:nvPr>
        </p:nvSpPr>
        <p:spPr>
          <a:xfrm>
            <a:off x="3126263" y="2214776"/>
            <a:ext cx="3821088"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200"/>
              </a:spcAft>
              <a:buNone/>
            </a:pPr>
            <a:r>
              <a:rPr lang="id-ID" sz="2400" dirty="0" smtClean="0">
                <a:solidFill>
                  <a:schemeClr val="dk1"/>
                </a:solidFill>
                <a:highlight>
                  <a:schemeClr val="dk2"/>
                </a:highlight>
                <a:latin typeface="Castellar" panose="020A0402060406010301" pitchFamily="18" charset="0"/>
              </a:rPr>
              <a:t>Jenis-jenis wirelees  dari jangkauannya serta perbedaan alatnya</a:t>
            </a:r>
            <a:endParaRPr sz="2400" dirty="0">
              <a:solidFill>
                <a:schemeClr val="dk1"/>
              </a:solidFill>
              <a:highlight>
                <a:schemeClr val="dk2"/>
              </a:highlight>
              <a:latin typeface="Castellar" panose="020A0402060406010301" pitchFamily="18" charset="0"/>
            </a:endParaRPr>
          </a:p>
        </p:txBody>
      </p:sp>
      <p:grpSp>
        <p:nvGrpSpPr>
          <p:cNvPr id="1871" name="Google Shape;1871;p49"/>
          <p:cNvGrpSpPr/>
          <p:nvPr/>
        </p:nvGrpSpPr>
        <p:grpSpPr>
          <a:xfrm>
            <a:off x="907246" y="1419546"/>
            <a:ext cx="1894791" cy="2110469"/>
            <a:chOff x="820950" y="1441799"/>
            <a:chExt cx="1953192" cy="2175517"/>
          </a:xfrm>
        </p:grpSpPr>
        <p:sp>
          <p:nvSpPr>
            <p:cNvPr id="1872" name="Google Shape;1872;p49"/>
            <p:cNvSpPr/>
            <p:nvPr/>
          </p:nvSpPr>
          <p:spPr>
            <a:xfrm>
              <a:off x="820950" y="1441799"/>
              <a:ext cx="1953192" cy="2175517"/>
            </a:xfrm>
            <a:custGeom>
              <a:avLst/>
              <a:gdLst/>
              <a:ahLst/>
              <a:cxnLst/>
              <a:rect l="l" t="t" r="r" b="b"/>
              <a:pathLst>
                <a:path w="47133" h="52498" extrusionOk="0">
                  <a:moveTo>
                    <a:pt x="33954" y="0"/>
                  </a:moveTo>
                  <a:cubicBezTo>
                    <a:pt x="33630" y="0"/>
                    <a:pt x="33306" y="36"/>
                    <a:pt x="32982" y="108"/>
                  </a:cubicBezTo>
                  <a:lnTo>
                    <a:pt x="5581" y="6157"/>
                  </a:lnTo>
                  <a:cubicBezTo>
                    <a:pt x="3205" y="6661"/>
                    <a:pt x="1656" y="8966"/>
                    <a:pt x="2124" y="11342"/>
                  </a:cubicBezTo>
                  <a:cubicBezTo>
                    <a:pt x="1044" y="12314"/>
                    <a:pt x="0" y="13719"/>
                    <a:pt x="432" y="15699"/>
                  </a:cubicBezTo>
                  <a:cubicBezTo>
                    <a:pt x="720" y="17067"/>
                    <a:pt x="1692" y="18148"/>
                    <a:pt x="2989" y="18652"/>
                  </a:cubicBezTo>
                  <a:cubicBezTo>
                    <a:pt x="900" y="20776"/>
                    <a:pt x="1692" y="24305"/>
                    <a:pt x="4465" y="25349"/>
                  </a:cubicBezTo>
                  <a:cubicBezTo>
                    <a:pt x="2376" y="27473"/>
                    <a:pt x="3169" y="31002"/>
                    <a:pt x="5905" y="32082"/>
                  </a:cubicBezTo>
                  <a:cubicBezTo>
                    <a:pt x="3853" y="34171"/>
                    <a:pt x="4609" y="37735"/>
                    <a:pt x="7381" y="38779"/>
                  </a:cubicBezTo>
                  <a:cubicBezTo>
                    <a:pt x="5329" y="40904"/>
                    <a:pt x="6085" y="44432"/>
                    <a:pt x="8858" y="45477"/>
                  </a:cubicBezTo>
                  <a:cubicBezTo>
                    <a:pt x="7886" y="46485"/>
                    <a:pt x="7489" y="47889"/>
                    <a:pt x="7777" y="49257"/>
                  </a:cubicBezTo>
                  <a:cubicBezTo>
                    <a:pt x="8102" y="50662"/>
                    <a:pt x="9362" y="51634"/>
                    <a:pt x="10802" y="51634"/>
                  </a:cubicBezTo>
                  <a:cubicBezTo>
                    <a:pt x="11018" y="51634"/>
                    <a:pt x="11234" y="51634"/>
                    <a:pt x="11450" y="51598"/>
                  </a:cubicBezTo>
                  <a:cubicBezTo>
                    <a:pt x="11594" y="51562"/>
                    <a:pt x="11738" y="51490"/>
                    <a:pt x="11882" y="51454"/>
                  </a:cubicBezTo>
                  <a:cubicBezTo>
                    <a:pt x="12710" y="52138"/>
                    <a:pt x="13719" y="52498"/>
                    <a:pt x="14799" y="52498"/>
                  </a:cubicBezTo>
                  <a:cubicBezTo>
                    <a:pt x="15123" y="52498"/>
                    <a:pt x="15447" y="52462"/>
                    <a:pt x="15771" y="52390"/>
                  </a:cubicBezTo>
                  <a:lnTo>
                    <a:pt x="43172" y="46377"/>
                  </a:lnTo>
                  <a:cubicBezTo>
                    <a:pt x="45585" y="45837"/>
                    <a:pt x="47133" y="43424"/>
                    <a:pt x="46593" y="41012"/>
                  </a:cubicBezTo>
                  <a:lnTo>
                    <a:pt x="38347" y="3565"/>
                  </a:lnTo>
                  <a:cubicBezTo>
                    <a:pt x="37879" y="1476"/>
                    <a:pt x="36079" y="0"/>
                    <a:pt x="33954" y="0"/>
                  </a:cubicBezTo>
                  <a:close/>
                </a:path>
              </a:pathLst>
            </a:custGeom>
            <a:solidFill>
              <a:schemeClr val="accent4"/>
            </a:solidFill>
            <a:ln>
              <a:noFill/>
            </a:ln>
            <a:effectLst>
              <a:outerShdw dist="76200" dir="2820000" algn="bl" rotWithShape="0">
                <a:srgbClr val="000000">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9"/>
            <p:cNvSpPr/>
            <p:nvPr/>
          </p:nvSpPr>
          <p:spPr>
            <a:xfrm>
              <a:off x="1005936" y="1538560"/>
              <a:ext cx="1648856" cy="1958662"/>
            </a:xfrm>
            <a:custGeom>
              <a:avLst/>
              <a:gdLst/>
              <a:ahLst/>
              <a:cxnLst/>
              <a:rect l="l" t="t" r="r" b="b"/>
              <a:pathLst>
                <a:path w="39789" h="47265" extrusionOk="0">
                  <a:moveTo>
                    <a:pt x="29462" y="0"/>
                  </a:moveTo>
                  <a:cubicBezTo>
                    <a:pt x="29329" y="0"/>
                    <a:pt x="29194" y="14"/>
                    <a:pt x="29058" y="42"/>
                  </a:cubicBezTo>
                  <a:lnTo>
                    <a:pt x="1657" y="6091"/>
                  </a:lnTo>
                  <a:cubicBezTo>
                    <a:pt x="649" y="6307"/>
                    <a:pt x="1" y="7315"/>
                    <a:pt x="217" y="8323"/>
                  </a:cubicBezTo>
                  <a:lnTo>
                    <a:pt x="8462" y="45770"/>
                  </a:lnTo>
                  <a:cubicBezTo>
                    <a:pt x="8647" y="46662"/>
                    <a:pt x="9409" y="47265"/>
                    <a:pt x="10278" y="47265"/>
                  </a:cubicBezTo>
                  <a:cubicBezTo>
                    <a:pt x="10427" y="47265"/>
                    <a:pt x="10578" y="47247"/>
                    <a:pt x="10731" y="47210"/>
                  </a:cubicBezTo>
                  <a:lnTo>
                    <a:pt x="38132" y="41197"/>
                  </a:lnTo>
                  <a:cubicBezTo>
                    <a:pt x="39140" y="40981"/>
                    <a:pt x="39788" y="39973"/>
                    <a:pt x="39572" y="38929"/>
                  </a:cubicBezTo>
                  <a:lnTo>
                    <a:pt x="31327" y="1482"/>
                  </a:lnTo>
                  <a:cubicBezTo>
                    <a:pt x="31139" y="605"/>
                    <a:pt x="30351" y="0"/>
                    <a:pt x="29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9"/>
            <p:cNvSpPr/>
            <p:nvPr/>
          </p:nvSpPr>
          <p:spPr>
            <a:xfrm>
              <a:off x="2013121" y="2827940"/>
              <a:ext cx="540170" cy="423724"/>
            </a:xfrm>
            <a:custGeom>
              <a:avLst/>
              <a:gdLst/>
              <a:ahLst/>
              <a:cxnLst/>
              <a:rect l="l" t="t" r="r" b="b"/>
              <a:pathLst>
                <a:path w="13035" h="10225" extrusionOk="0">
                  <a:moveTo>
                    <a:pt x="10202" y="0"/>
                  </a:moveTo>
                  <a:cubicBezTo>
                    <a:pt x="10092" y="0"/>
                    <a:pt x="9979" y="12"/>
                    <a:pt x="9866" y="36"/>
                  </a:cubicBezTo>
                  <a:lnTo>
                    <a:pt x="1369" y="1909"/>
                  </a:lnTo>
                  <a:cubicBezTo>
                    <a:pt x="541" y="2089"/>
                    <a:pt x="0" y="2917"/>
                    <a:pt x="181" y="3745"/>
                  </a:cubicBezTo>
                  <a:lnTo>
                    <a:pt x="1333" y="9002"/>
                  </a:lnTo>
                  <a:cubicBezTo>
                    <a:pt x="1521" y="9722"/>
                    <a:pt x="2145" y="10225"/>
                    <a:pt x="2873" y="10225"/>
                  </a:cubicBezTo>
                  <a:cubicBezTo>
                    <a:pt x="2981" y="10225"/>
                    <a:pt x="3093" y="10214"/>
                    <a:pt x="3205" y="10190"/>
                  </a:cubicBezTo>
                  <a:lnTo>
                    <a:pt x="11667" y="8318"/>
                  </a:lnTo>
                  <a:cubicBezTo>
                    <a:pt x="12531" y="8138"/>
                    <a:pt x="13035" y="7310"/>
                    <a:pt x="12855" y="6482"/>
                  </a:cubicBezTo>
                  <a:lnTo>
                    <a:pt x="11703" y="1225"/>
                  </a:lnTo>
                  <a:cubicBezTo>
                    <a:pt x="11547" y="478"/>
                    <a:pt x="10908" y="0"/>
                    <a:pt x="10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2080253" y="2926400"/>
              <a:ext cx="376068" cy="82134"/>
            </a:xfrm>
            <a:custGeom>
              <a:avLst/>
              <a:gdLst/>
              <a:ahLst/>
              <a:cxnLst/>
              <a:rect l="l" t="t" r="r" b="b"/>
              <a:pathLst>
                <a:path w="9075" h="1982" fill="none" extrusionOk="0">
                  <a:moveTo>
                    <a:pt x="1" y="1981"/>
                  </a:moveTo>
                  <a:lnTo>
                    <a:pt x="9074" y="1"/>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2096663" y="2998048"/>
              <a:ext cx="374576" cy="83584"/>
            </a:xfrm>
            <a:custGeom>
              <a:avLst/>
              <a:gdLst/>
              <a:ahLst/>
              <a:cxnLst/>
              <a:rect l="l" t="t" r="r" b="b"/>
              <a:pathLst>
                <a:path w="9039" h="2017" fill="none" extrusionOk="0">
                  <a:moveTo>
                    <a:pt x="1" y="2017"/>
                  </a:moveTo>
                  <a:lnTo>
                    <a:pt x="9039"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9"/>
            <p:cNvSpPr/>
            <p:nvPr/>
          </p:nvSpPr>
          <p:spPr>
            <a:xfrm>
              <a:off x="2111581" y="3071147"/>
              <a:ext cx="376068" cy="82093"/>
            </a:xfrm>
            <a:custGeom>
              <a:avLst/>
              <a:gdLst/>
              <a:ahLst/>
              <a:cxnLst/>
              <a:rect l="l" t="t" r="r" b="b"/>
              <a:pathLst>
                <a:path w="9075" h="1981" fill="none" extrusionOk="0">
                  <a:moveTo>
                    <a:pt x="1" y="1981"/>
                  </a:moveTo>
                  <a:lnTo>
                    <a:pt x="9075" y="0"/>
                  </a:lnTo>
                </a:path>
              </a:pathLst>
            </a:custGeom>
            <a:noFill/>
            <a:ln w="19050" cap="rnd" cmpd="sng">
              <a:solidFill>
                <a:schemeClr val="accent4"/>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9"/>
            <p:cNvSpPr/>
            <p:nvPr/>
          </p:nvSpPr>
          <p:spPr>
            <a:xfrm>
              <a:off x="947755" y="1875999"/>
              <a:ext cx="477513" cy="1566764"/>
            </a:xfrm>
            <a:custGeom>
              <a:avLst/>
              <a:gdLst/>
              <a:ahLst/>
              <a:cxnLst/>
              <a:rect l="l" t="t" r="r" b="b"/>
              <a:pathLst>
                <a:path w="11523" h="37808" fill="none" extrusionOk="0">
                  <a:moveTo>
                    <a:pt x="3745" y="0"/>
                  </a:moveTo>
                  <a:cubicBezTo>
                    <a:pt x="4141" y="1692"/>
                    <a:pt x="1" y="2593"/>
                    <a:pt x="361" y="4285"/>
                  </a:cubicBezTo>
                  <a:cubicBezTo>
                    <a:pt x="721" y="5941"/>
                    <a:pt x="4862" y="5041"/>
                    <a:pt x="5222" y="6733"/>
                  </a:cubicBezTo>
                  <a:cubicBezTo>
                    <a:pt x="5618" y="8390"/>
                    <a:pt x="1477" y="9326"/>
                    <a:pt x="1837" y="10982"/>
                  </a:cubicBezTo>
                  <a:cubicBezTo>
                    <a:pt x="2197" y="12674"/>
                    <a:pt x="6338" y="11738"/>
                    <a:pt x="6698" y="13431"/>
                  </a:cubicBezTo>
                  <a:cubicBezTo>
                    <a:pt x="7094" y="15123"/>
                    <a:pt x="2953" y="15987"/>
                    <a:pt x="3313" y="17679"/>
                  </a:cubicBezTo>
                  <a:cubicBezTo>
                    <a:pt x="3673" y="19372"/>
                    <a:pt x="7814" y="18472"/>
                    <a:pt x="8210" y="20128"/>
                  </a:cubicBezTo>
                  <a:cubicBezTo>
                    <a:pt x="8570" y="21820"/>
                    <a:pt x="4429" y="22720"/>
                    <a:pt x="4790" y="24413"/>
                  </a:cubicBezTo>
                  <a:cubicBezTo>
                    <a:pt x="5150" y="26069"/>
                    <a:pt x="9290" y="25169"/>
                    <a:pt x="9686" y="26861"/>
                  </a:cubicBezTo>
                  <a:cubicBezTo>
                    <a:pt x="10047" y="28517"/>
                    <a:pt x="5906" y="29418"/>
                    <a:pt x="6266" y="31110"/>
                  </a:cubicBezTo>
                  <a:cubicBezTo>
                    <a:pt x="6626" y="32802"/>
                    <a:pt x="10767" y="31866"/>
                    <a:pt x="11163" y="33558"/>
                  </a:cubicBezTo>
                  <a:cubicBezTo>
                    <a:pt x="11523" y="35251"/>
                    <a:pt x="7382" y="36151"/>
                    <a:pt x="7742" y="37807"/>
                  </a:cubicBezTo>
                </a:path>
              </a:pathLst>
            </a:custGeom>
            <a:noFill/>
            <a:ln w="22500" cap="rnd" cmpd="sng">
              <a:solidFill>
                <a:schemeClr val="dk1"/>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9"/>
          <p:cNvGrpSpPr/>
          <p:nvPr/>
        </p:nvGrpSpPr>
        <p:grpSpPr>
          <a:xfrm>
            <a:off x="7583913" y="-156039"/>
            <a:ext cx="1693701" cy="857873"/>
            <a:chOff x="0" y="6078527"/>
            <a:chExt cx="2501774" cy="1267169"/>
          </a:xfrm>
        </p:grpSpPr>
        <p:sp>
          <p:nvSpPr>
            <p:cNvPr id="1880" name="Google Shape;1880;p49"/>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49"/>
          <p:cNvGrpSpPr/>
          <p:nvPr/>
        </p:nvGrpSpPr>
        <p:grpSpPr>
          <a:xfrm rot="2065613">
            <a:off x="5674287" y="3431616"/>
            <a:ext cx="1653875" cy="965570"/>
            <a:chOff x="2564525" y="5223525"/>
            <a:chExt cx="2556110" cy="834547"/>
          </a:xfrm>
        </p:grpSpPr>
        <p:sp>
          <p:nvSpPr>
            <p:cNvPr id="1887" name="Google Shape;1887;p49"/>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49"/>
          <p:cNvGrpSpPr/>
          <p:nvPr/>
        </p:nvGrpSpPr>
        <p:grpSpPr>
          <a:xfrm rot="1445359">
            <a:off x="-523289" y="3759473"/>
            <a:ext cx="1719380" cy="916216"/>
            <a:chOff x="7463504" y="3075665"/>
            <a:chExt cx="2603050" cy="1387103"/>
          </a:xfrm>
        </p:grpSpPr>
        <p:sp>
          <p:nvSpPr>
            <p:cNvPr id="1898" name="Google Shape;1898;p49"/>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5"/>
        <p:cNvGrpSpPr/>
        <p:nvPr/>
      </p:nvGrpSpPr>
      <p:grpSpPr>
        <a:xfrm>
          <a:off x="0" y="0"/>
          <a:ext cx="0" cy="0"/>
          <a:chOff x="0" y="0"/>
          <a:chExt cx="0" cy="0"/>
        </a:xfrm>
      </p:grpSpPr>
      <p:sp>
        <p:nvSpPr>
          <p:cNvPr id="3149" name="Google Shape;3149;p67"/>
          <p:cNvSpPr txBox="1">
            <a:spLocks noGrp="1"/>
          </p:cNvSpPr>
          <p:nvPr>
            <p:ph type="title"/>
          </p:nvPr>
        </p:nvSpPr>
        <p:spPr>
          <a:xfrm>
            <a:off x="713225" y="1402251"/>
            <a:ext cx="19293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latin typeface="Bell MT" panose="02020503060305020303" pitchFamily="18" charset="0"/>
                <a:cs typeface="Arial" panose="020B0604020202020204" pitchFamily="34" charset="0"/>
              </a:rPr>
              <a:t>fika</a:t>
            </a:r>
            <a:endParaRPr dirty="0">
              <a:latin typeface="Bell MT" panose="02020503060305020303" pitchFamily="18" charset="0"/>
              <a:cs typeface="Arial" panose="020B0604020202020204" pitchFamily="34" charset="0"/>
            </a:endParaRPr>
          </a:p>
        </p:txBody>
      </p:sp>
      <p:sp>
        <p:nvSpPr>
          <p:cNvPr id="3150" name="Google Shape;3150;p67"/>
          <p:cNvSpPr txBox="1">
            <a:spLocks noGrp="1"/>
          </p:cNvSpPr>
          <p:nvPr>
            <p:ph type="subTitle" idx="1"/>
          </p:nvPr>
        </p:nvSpPr>
        <p:spPr>
          <a:xfrm>
            <a:off x="968732" y="2672614"/>
            <a:ext cx="7206335" cy="18879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sz="2400" dirty="0" smtClean="0">
                <a:latin typeface="Algerian" panose="04020705040A02060702" pitchFamily="82" charset="0"/>
              </a:rPr>
              <a:t>S</a:t>
            </a:r>
            <a:r>
              <a:rPr sz="2400" dirty="0" err="1" smtClean="0">
                <a:latin typeface="Algerian" panose="04020705040A02060702" pitchFamily="82" charset="0"/>
              </a:rPr>
              <a:t>ekian</a:t>
            </a:r>
            <a:r>
              <a:rPr sz="2400" dirty="0" smtClean="0">
                <a:latin typeface="Algerian" panose="04020705040A02060702" pitchFamily="82" charset="0"/>
              </a:rPr>
              <a:t> </a:t>
            </a:r>
            <a:r>
              <a:rPr sz="2400" dirty="0" err="1" smtClean="0">
                <a:latin typeface="Algerian" panose="04020705040A02060702" pitchFamily="82" charset="0"/>
              </a:rPr>
              <a:t>dari</a:t>
            </a:r>
            <a:r>
              <a:rPr sz="2400" dirty="0" smtClean="0">
                <a:latin typeface="Algerian" panose="04020705040A02060702" pitchFamily="82" charset="0"/>
              </a:rPr>
              <a:t> </a:t>
            </a:r>
            <a:r>
              <a:rPr sz="2400" dirty="0" err="1" smtClean="0">
                <a:latin typeface="Algerian" panose="04020705040A02060702" pitchFamily="82" charset="0"/>
              </a:rPr>
              <a:t>kelompok</a:t>
            </a:r>
            <a:r>
              <a:rPr sz="2400" dirty="0" smtClean="0">
                <a:latin typeface="Algerian" panose="04020705040A02060702" pitchFamily="82" charset="0"/>
              </a:rPr>
              <a:t> kami ,</a:t>
            </a:r>
            <a:r>
              <a:rPr sz="2400" dirty="0" err="1" smtClean="0">
                <a:latin typeface="Algerian" panose="04020705040A02060702" pitchFamily="82" charset="0"/>
              </a:rPr>
              <a:t>kurang</a:t>
            </a:r>
            <a:r>
              <a:rPr sz="2400" dirty="0" smtClean="0">
                <a:latin typeface="Algerian" panose="04020705040A02060702" pitchFamily="82" charset="0"/>
              </a:rPr>
              <a:t> </a:t>
            </a:r>
            <a:r>
              <a:rPr sz="2400" dirty="0" err="1" smtClean="0">
                <a:latin typeface="Algerian" panose="04020705040A02060702" pitchFamily="82" charset="0"/>
              </a:rPr>
              <a:t>lebih</a:t>
            </a:r>
            <a:r>
              <a:rPr sz="2400" dirty="0" smtClean="0">
                <a:latin typeface="Algerian" panose="04020705040A02060702" pitchFamily="82" charset="0"/>
              </a:rPr>
              <a:t> </a:t>
            </a:r>
            <a:r>
              <a:rPr sz="2400" dirty="0" err="1" smtClean="0">
                <a:latin typeface="Algerian" panose="04020705040A02060702" pitchFamily="82" charset="0"/>
              </a:rPr>
              <a:t>nya</a:t>
            </a:r>
            <a:r>
              <a:rPr sz="2400" dirty="0" smtClean="0">
                <a:latin typeface="Algerian" panose="04020705040A02060702" pitchFamily="82" charset="0"/>
              </a:rPr>
              <a:t> </a:t>
            </a:r>
            <a:r>
              <a:rPr sz="2400" dirty="0" err="1" smtClean="0">
                <a:latin typeface="Algerian" panose="04020705040A02060702" pitchFamily="82" charset="0"/>
              </a:rPr>
              <a:t>mohon</a:t>
            </a:r>
            <a:r>
              <a:rPr sz="2400" dirty="0" smtClean="0">
                <a:latin typeface="Algerian" panose="04020705040A02060702" pitchFamily="82" charset="0"/>
              </a:rPr>
              <a:t> </a:t>
            </a:r>
            <a:r>
              <a:rPr sz="2400" dirty="0" err="1" smtClean="0">
                <a:latin typeface="Algerian" panose="04020705040A02060702" pitchFamily="82" charset="0"/>
              </a:rPr>
              <a:t>maaf</a:t>
            </a:r>
            <a:endParaRPr sz="2400" dirty="0">
              <a:latin typeface="Algerian" panose="04020705040A02060702" pitchFamily="82" charset="0"/>
            </a:endParaRPr>
          </a:p>
        </p:txBody>
      </p:sp>
      <p:sp>
        <p:nvSpPr>
          <p:cNvPr id="3151" name="Google Shape;3151;p67"/>
          <p:cNvSpPr txBox="1">
            <a:spLocks noGrp="1"/>
          </p:cNvSpPr>
          <p:nvPr>
            <p:ph type="title" idx="2"/>
          </p:nvPr>
        </p:nvSpPr>
        <p:spPr>
          <a:xfrm>
            <a:off x="2642600" y="1402251"/>
            <a:ext cx="19293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latin typeface="Bell MT" panose="02020503060305020303" pitchFamily="18" charset="0"/>
                <a:cs typeface="Arial" panose="020B0604020202020204" pitchFamily="34" charset="0"/>
              </a:rPr>
              <a:t>zsalsa</a:t>
            </a:r>
            <a:endParaRPr dirty="0">
              <a:latin typeface="Bell MT" panose="02020503060305020303" pitchFamily="18" charset="0"/>
              <a:cs typeface="Arial" panose="020B0604020202020204" pitchFamily="34" charset="0"/>
            </a:endParaRPr>
          </a:p>
        </p:txBody>
      </p:sp>
      <p:sp>
        <p:nvSpPr>
          <p:cNvPr id="3153" name="Google Shape;3153;p67"/>
          <p:cNvSpPr txBox="1">
            <a:spLocks noGrp="1"/>
          </p:cNvSpPr>
          <p:nvPr>
            <p:ph type="title" idx="4"/>
          </p:nvPr>
        </p:nvSpPr>
        <p:spPr>
          <a:xfrm>
            <a:off x="4623607" y="1551521"/>
            <a:ext cx="1826036" cy="2938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dirty="0" err="1" smtClean="0">
                <a:latin typeface="Bell MT" panose="02020503060305020303" pitchFamily="18" charset="0"/>
                <a:cs typeface="Arial" panose="020B0604020202020204" pitchFamily="34" charset="0"/>
              </a:rPr>
              <a:t>reina</a:t>
            </a:r>
            <a:endParaRPr dirty="0">
              <a:latin typeface="Bell MT" panose="02020503060305020303" pitchFamily="18" charset="0"/>
              <a:cs typeface="Arial" panose="020B0604020202020204" pitchFamily="34" charset="0"/>
            </a:endParaRPr>
          </a:p>
        </p:txBody>
      </p:sp>
      <p:sp>
        <p:nvSpPr>
          <p:cNvPr id="3155" name="Google Shape;3155;p67"/>
          <p:cNvSpPr txBox="1">
            <a:spLocks noGrp="1"/>
          </p:cNvSpPr>
          <p:nvPr>
            <p:ph type="title" idx="6"/>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200" dirty="0" smtClean="0">
                <a:latin typeface="Algerian" panose="04020705040A02060702" pitchFamily="82" charset="0"/>
              </a:rPr>
              <a:t>Nama kelompok</a:t>
            </a:r>
            <a:endParaRPr sz="3200" dirty="0">
              <a:latin typeface="Algerian" panose="04020705040A02060702" pitchFamily="82" charset="0"/>
            </a:endParaRPr>
          </a:p>
        </p:txBody>
      </p:sp>
      <p:sp>
        <p:nvSpPr>
          <p:cNvPr id="3156" name="Google Shape;3156;p67"/>
          <p:cNvSpPr txBox="1">
            <a:spLocks noGrp="1"/>
          </p:cNvSpPr>
          <p:nvPr>
            <p:ph type="title" idx="7"/>
          </p:nvPr>
        </p:nvSpPr>
        <p:spPr>
          <a:xfrm>
            <a:off x="3736968" y="2243380"/>
            <a:ext cx="1486200" cy="38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latin typeface="Bell MT" panose="02020503060305020303" pitchFamily="18" charset="0"/>
                <a:cs typeface="Arial" panose="020B0604020202020204" pitchFamily="34" charset="0"/>
              </a:rPr>
              <a:t>nabila</a:t>
            </a:r>
            <a:endParaRPr dirty="0">
              <a:latin typeface="Bell MT" panose="02020503060305020303" pitchFamily="18" charset="0"/>
              <a:cs typeface="Arial" panose="020B0604020202020204" pitchFamily="34" charset="0"/>
            </a:endParaRPr>
          </a:p>
        </p:txBody>
      </p:sp>
      <p:sp>
        <p:nvSpPr>
          <p:cNvPr id="3159" name="Google Shape;3159;p67"/>
          <p:cNvSpPr txBox="1">
            <a:spLocks noGrp="1"/>
          </p:cNvSpPr>
          <p:nvPr>
            <p:ph type="title" idx="13"/>
          </p:nvPr>
        </p:nvSpPr>
        <p:spPr>
          <a:xfrm>
            <a:off x="6501275" y="1402251"/>
            <a:ext cx="19293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latin typeface="Bell MT" panose="02020503060305020303" pitchFamily="18" charset="0"/>
                <a:cs typeface="Arial" panose="020B0604020202020204" pitchFamily="34" charset="0"/>
              </a:rPr>
              <a:t>alifa</a:t>
            </a:r>
            <a:endParaRPr dirty="0">
              <a:latin typeface="Bell MT" panose="02020503060305020303" pitchFamily="18" charset="0"/>
              <a:cs typeface="Arial" panose="020B0604020202020204" pitchFamily="34" charset="0"/>
            </a:endParaRPr>
          </a:p>
        </p:txBody>
      </p:sp>
      <p:grpSp>
        <p:nvGrpSpPr>
          <p:cNvPr id="3162" name="Google Shape;3162;p67"/>
          <p:cNvGrpSpPr/>
          <p:nvPr/>
        </p:nvGrpSpPr>
        <p:grpSpPr>
          <a:xfrm rot="-2191368">
            <a:off x="1765655" y="5033468"/>
            <a:ext cx="1653987" cy="540012"/>
            <a:chOff x="2564525" y="5223525"/>
            <a:chExt cx="2556110" cy="834547"/>
          </a:xfrm>
        </p:grpSpPr>
        <p:sp>
          <p:nvSpPr>
            <p:cNvPr id="3163" name="Google Shape;3163;p67"/>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67"/>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7"/>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7"/>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7"/>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7"/>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67"/>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7"/>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7"/>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7"/>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3" name="Google Shape;3173;p67"/>
          <p:cNvGrpSpPr/>
          <p:nvPr/>
        </p:nvGrpSpPr>
        <p:grpSpPr>
          <a:xfrm rot="1358433">
            <a:off x="8319129" y="190259"/>
            <a:ext cx="1719595" cy="916331"/>
            <a:chOff x="7463504" y="3075665"/>
            <a:chExt cx="2603050" cy="1387103"/>
          </a:xfrm>
        </p:grpSpPr>
        <p:sp>
          <p:nvSpPr>
            <p:cNvPr id="3174" name="Google Shape;3174;p67"/>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7"/>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67"/>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67"/>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67"/>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67"/>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67"/>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7"/>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67"/>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67"/>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67"/>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67"/>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7"/>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7"/>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7"/>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7"/>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7"/>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67"/>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7"/>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7"/>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7"/>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67"/>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67"/>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7"/>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7"/>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67"/>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7"/>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7"/>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7"/>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7"/>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7"/>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7"/>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7"/>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50"/>
          <p:cNvSpPr txBox="1">
            <a:spLocks noGrp="1"/>
          </p:cNvSpPr>
          <p:nvPr>
            <p:ph type="title"/>
          </p:nvPr>
        </p:nvSpPr>
        <p:spPr>
          <a:xfrm>
            <a:off x="713225" y="539000"/>
            <a:ext cx="77175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400" dirty="0" smtClean="0">
                <a:latin typeface="Arial Rounded MT Bold" panose="020F0704030504030204" pitchFamily="34" charset="0"/>
              </a:rPr>
              <a:t>J</a:t>
            </a:r>
            <a:r>
              <a:rPr sz="2400" dirty="0" err="1" smtClean="0">
                <a:latin typeface="Arial Rounded MT Bold" panose="020F0704030504030204" pitchFamily="34" charset="0"/>
              </a:rPr>
              <a:t>enis-jenis</a:t>
            </a:r>
            <a:r>
              <a:rPr sz="2400" dirty="0" smtClean="0">
                <a:latin typeface="Arial Rounded MT Bold" panose="020F0704030504030204" pitchFamily="34" charset="0"/>
              </a:rPr>
              <a:t> wireless</a:t>
            </a:r>
            <a:endParaRPr sz="2400" dirty="0">
              <a:latin typeface="Arial Rounded MT Bold" panose="020F0704030504030204" pitchFamily="34" charset="0"/>
            </a:endParaRPr>
          </a:p>
        </p:txBody>
      </p:sp>
      <p:sp>
        <p:nvSpPr>
          <p:cNvPr id="1936" name="Google Shape;1936;p50"/>
          <p:cNvSpPr txBox="1">
            <a:spLocks noGrp="1"/>
          </p:cNvSpPr>
          <p:nvPr>
            <p:ph type="body" idx="1"/>
          </p:nvPr>
        </p:nvSpPr>
        <p:spPr>
          <a:xfrm>
            <a:off x="891300" y="1225849"/>
            <a:ext cx="7633268" cy="3685363"/>
          </a:xfrm>
          <a:prstGeom prst="rect">
            <a:avLst/>
          </a:prstGeom>
        </p:spPr>
        <p:txBody>
          <a:bodyPr spcFirstLastPara="1" wrap="square" lIns="91425" tIns="91425" rIns="91425" bIns="91425" anchor="t" anchorCtr="0">
            <a:noAutofit/>
          </a:bodyPr>
          <a:lstStyle/>
          <a:p>
            <a:pPr marL="152400" indent="0">
              <a:buNone/>
            </a:pPr>
            <a:r>
              <a:rPr lang="id-ID" sz="1800" i="1" dirty="0"/>
              <a:t> </a:t>
            </a:r>
            <a:r>
              <a:rPr lang="id-ID" sz="1800" i="1" dirty="0">
                <a:latin typeface="Colonna MT" panose="04020805060202030203" pitchFamily="82" charset="0"/>
              </a:rPr>
              <a:t>Wireless Personal Area Network</a:t>
            </a:r>
            <a:r>
              <a:rPr lang="id-ID" sz="1800" dirty="0">
                <a:latin typeface="Colonna MT" panose="04020805060202030203" pitchFamily="82" charset="0"/>
              </a:rPr>
              <a:t> (WPAN)</a:t>
            </a:r>
          </a:p>
          <a:p>
            <a:pPr marL="152400" indent="0">
              <a:buNone/>
            </a:pPr>
            <a:r>
              <a:rPr lang="id-ID" sz="1400" dirty="0">
                <a:latin typeface="Colonna MT" panose="04020805060202030203" pitchFamily="82" charset="0"/>
              </a:rPr>
              <a:t>WPAN merupakan sebuah jaringan nirkabel dengan cakupan hanya beberapa meter dan bersifat personal/pribadi. Jenis jaringan ini dengan standar IEEE 802.15 luas cakupan mencapai 15meter dan alokasi daya yang dibutuhkan 20mW yang digunakan untuk menghubungkan perangkat peripheral komputer seperti Printer, Tablet, Headset. Teknologi yang menggunakan jenis ini yaitu Bluetooth, Zigbee, HomeRF dan Infrared.</a:t>
            </a:r>
          </a:p>
          <a:p>
            <a:pPr marL="0" lvl="0" indent="0" algn="l" rtl="0">
              <a:spcBef>
                <a:spcPts val="0"/>
              </a:spcBef>
              <a:spcAft>
                <a:spcPts val="0"/>
              </a:spcAft>
              <a:buClr>
                <a:schemeClr val="dk1"/>
              </a:buClr>
              <a:buSzPts val="1100"/>
              <a:buFont typeface="Arial"/>
              <a:buNone/>
            </a:pPr>
            <a:endParaRPr sz="1400" dirty="0" smtClean="0">
              <a:latin typeface="Colonna MT" panose="04020805060202030203" pitchFamily="82" charset="0"/>
            </a:endParaRPr>
          </a:p>
          <a:p>
            <a:pPr marL="0" lvl="0" indent="0" algn="l" rtl="0">
              <a:spcBef>
                <a:spcPts val="0"/>
              </a:spcBef>
              <a:spcAft>
                <a:spcPts val="0"/>
              </a:spcAft>
              <a:buClr>
                <a:schemeClr val="dk1"/>
              </a:buClr>
              <a:buSzPts val="1100"/>
              <a:buFont typeface="Arial"/>
              <a:buNone/>
            </a:pPr>
            <a:endParaRPr lang="x-none" sz="1400" dirty="0">
              <a:latin typeface="Colonna MT" panose="04020805060202030203" pitchFamily="82" charset="0"/>
            </a:endParaRPr>
          </a:p>
          <a:p>
            <a:pPr marL="0" lvl="0" indent="0" algn="l" rtl="0">
              <a:spcBef>
                <a:spcPts val="0"/>
              </a:spcBef>
              <a:spcAft>
                <a:spcPts val="0"/>
              </a:spcAft>
              <a:buClr>
                <a:schemeClr val="dk1"/>
              </a:buClr>
              <a:buSzPts val="1100"/>
              <a:buFont typeface="Arial"/>
              <a:buNone/>
            </a:pPr>
            <a:endParaRPr lang="x-none" sz="1400" dirty="0" smtClean="0"/>
          </a:p>
          <a:p>
            <a:pPr marL="0" lvl="0" indent="0">
              <a:buClr>
                <a:schemeClr val="dk1"/>
              </a:buClr>
              <a:buSzPts val="1100"/>
              <a:buNone/>
            </a:pPr>
            <a:r>
              <a:rPr lang="x-none" sz="1400" dirty="0" smtClean="0">
                <a:latin typeface="Colonna MT" panose="04020805060202030203" pitchFamily="82" charset="0"/>
              </a:rPr>
              <a:t>                                                                                       </a:t>
            </a:r>
            <a:r>
              <a:rPr lang="id-ID" sz="1400" dirty="0">
                <a:latin typeface="Colonna MT" panose="04020805060202030203" pitchFamily="82" charset="0"/>
              </a:rPr>
              <a:t>contoh arsitektur jaringan komunikasi WPAN</a:t>
            </a:r>
            <a:endParaRPr lang="x-none" sz="1400" dirty="0">
              <a:latin typeface="Colonna MT" panose="04020805060202030203" pitchFamily="82" charset="0"/>
            </a:endParaRPr>
          </a:p>
          <a:p>
            <a:pPr marL="0" lvl="0" indent="0" algn="l" rtl="0">
              <a:spcBef>
                <a:spcPts val="0"/>
              </a:spcBef>
              <a:spcAft>
                <a:spcPts val="0"/>
              </a:spcAft>
              <a:buClr>
                <a:schemeClr val="dk1"/>
              </a:buClr>
              <a:buSzPts val="1100"/>
              <a:buFont typeface="Arial"/>
              <a:buNone/>
            </a:pPr>
            <a:r>
              <a:rPr sz="1400" dirty="0" smtClean="0"/>
              <a:t>                  </a:t>
            </a:r>
            <a:endParaRPr sz="1400" dirty="0"/>
          </a:p>
        </p:txBody>
      </p:sp>
      <p:grpSp>
        <p:nvGrpSpPr>
          <p:cNvPr id="1937" name="Google Shape;1937;p50"/>
          <p:cNvGrpSpPr/>
          <p:nvPr/>
        </p:nvGrpSpPr>
        <p:grpSpPr>
          <a:xfrm>
            <a:off x="7811863" y="2231236"/>
            <a:ext cx="1693701" cy="857873"/>
            <a:chOff x="0" y="6078527"/>
            <a:chExt cx="2501774" cy="1267169"/>
          </a:xfrm>
        </p:grpSpPr>
        <p:sp>
          <p:nvSpPr>
            <p:cNvPr id="1938" name="Google Shape;1938;p50"/>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0"/>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0"/>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0"/>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0"/>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50"/>
          <p:cNvGrpSpPr/>
          <p:nvPr/>
        </p:nvGrpSpPr>
        <p:grpSpPr>
          <a:xfrm rot="549047">
            <a:off x="-602981" y="3411759"/>
            <a:ext cx="1653892" cy="539981"/>
            <a:chOff x="2564525" y="5223525"/>
            <a:chExt cx="2556110" cy="834547"/>
          </a:xfrm>
        </p:grpSpPr>
        <p:sp>
          <p:nvSpPr>
            <p:cNvPr id="1945" name="Google Shape;1945;p50"/>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0"/>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0"/>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0"/>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0"/>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0"/>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0"/>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0"/>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0"/>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0"/>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718" y="2820354"/>
            <a:ext cx="2210882" cy="1727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ight Arrow 2"/>
          <p:cNvSpPr/>
          <p:nvPr/>
        </p:nvSpPr>
        <p:spPr>
          <a:xfrm rot="10800000">
            <a:off x="4003900" y="3176170"/>
            <a:ext cx="597547" cy="425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sp>
        <p:nvSpPr>
          <p:cNvPr id="1959" name="Google Shape;1959;p51"/>
          <p:cNvSpPr txBox="1">
            <a:spLocks noGrp="1"/>
          </p:cNvSpPr>
          <p:nvPr>
            <p:ph type="title"/>
          </p:nvPr>
        </p:nvSpPr>
        <p:spPr>
          <a:xfrm>
            <a:off x="922132" y="604724"/>
            <a:ext cx="7717500" cy="444600"/>
          </a:xfrm>
          <a:prstGeom prst="rect">
            <a:avLst/>
          </a:prstGeom>
        </p:spPr>
        <p:txBody>
          <a:bodyPr spcFirstLastPara="1" wrap="square" lIns="91425" tIns="91425" rIns="91425" bIns="91425" anchor="ctr" anchorCtr="0">
            <a:noAutofit/>
          </a:bodyPr>
          <a:lstStyle/>
          <a:p>
            <a:pPr lvl="0"/>
            <a:r>
              <a:rPr lang="id-ID" sz="2800" i="1" dirty="0">
                <a:latin typeface="Arial Rounded MT Bold" panose="020F0704030504030204" pitchFamily="34" charset="0"/>
              </a:rPr>
              <a:t>Wireless Local Area Network</a:t>
            </a:r>
            <a:r>
              <a:rPr lang="id-ID" sz="2800" dirty="0">
                <a:latin typeface="Arial Rounded MT Bold" panose="020F0704030504030204" pitchFamily="34" charset="0"/>
              </a:rPr>
              <a:t> (WLAN)</a:t>
            </a:r>
            <a:br>
              <a:rPr lang="id-ID" sz="2800" dirty="0">
                <a:latin typeface="Arial Rounded MT Bold" panose="020F0704030504030204" pitchFamily="34" charset="0"/>
              </a:rPr>
            </a:br>
            <a:endParaRPr sz="2800" dirty="0">
              <a:latin typeface="Arial Rounded MT Bold" panose="020F0704030504030204" pitchFamily="34" charset="0"/>
            </a:endParaRPr>
          </a:p>
        </p:txBody>
      </p:sp>
      <p:sp>
        <p:nvSpPr>
          <p:cNvPr id="1961" name="Google Shape;1961;p51"/>
          <p:cNvSpPr txBox="1">
            <a:spLocks noGrp="1"/>
          </p:cNvSpPr>
          <p:nvPr>
            <p:ph type="title" idx="2"/>
          </p:nvPr>
        </p:nvSpPr>
        <p:spPr>
          <a:xfrm>
            <a:off x="1113629" y="2382041"/>
            <a:ext cx="6621899" cy="833284"/>
          </a:xfrm>
          <a:prstGeom prst="rect">
            <a:avLst/>
          </a:prstGeom>
        </p:spPr>
        <p:txBody>
          <a:bodyPr spcFirstLastPara="1" wrap="square" lIns="91425" tIns="91425" rIns="91425" bIns="91425" anchor="ctr" anchorCtr="0">
            <a:noAutofit/>
          </a:bodyPr>
          <a:lstStyle/>
          <a:p>
            <a:r>
              <a:rPr lang="id-ID" sz="1600" b="0" dirty="0" smtClean="0">
                <a:latin typeface="Colonna MT" panose="04020805060202030203" pitchFamily="82" charset="0"/>
              </a:rPr>
              <a:t>WLAN </a:t>
            </a:r>
            <a:r>
              <a:rPr lang="id-ID" sz="1600" b="0" dirty="0">
                <a:latin typeface="Colonna MT" panose="04020805060202030203" pitchFamily="82" charset="0"/>
              </a:rPr>
              <a:t>merupakan Sebuah jaringan yang mempunyai standar IEEE 802.11 dan cakupan area lokal/kecil  serta pada jaringan ini sering disebut WIFI (Wireless Fidelity). Standar pada WLAN yaitu 802.11 a/b/g/n/ac/ad/af/ah dan 802.11 ax.  Pada jenis 802.11 ac yang sering disebut wifi 5 dan kompatibel dengan WIFI 802.11 n dengan dukungan multi antena yaitu MIMO (Multi Input Multi Output). Sedangkan pada jenis WIFI 802.11 ax memiliki kemampuan lebih cepat 4 kali dibandingkan dengan WIFI 802.11 ac dengan kecepatan pada test mencapai 11Gbps serta mendukung MU-MIMO (Multi User MIMO).  Arsitektur jaringan WLAN dapat dikonfigurasikan menjadi tiga jenis yaitu IBSS </a:t>
            </a:r>
            <a:r>
              <a:rPr lang="id-ID" sz="1600" b="0" i="1" dirty="0">
                <a:latin typeface="Colonna MT" panose="04020805060202030203" pitchFamily="82" charset="0"/>
              </a:rPr>
              <a:t>(Independent Based Service Set)</a:t>
            </a:r>
            <a:r>
              <a:rPr lang="id-ID" sz="1600" b="0" dirty="0">
                <a:latin typeface="Colonna MT" panose="04020805060202030203" pitchFamily="82" charset="0"/>
              </a:rPr>
              <a:t>, BSS </a:t>
            </a:r>
            <a:r>
              <a:rPr lang="id-ID" sz="1600" b="0" i="1" dirty="0">
                <a:latin typeface="Colonna MT" panose="04020805060202030203" pitchFamily="82" charset="0"/>
              </a:rPr>
              <a:t>(Based Service Set)</a:t>
            </a:r>
            <a:r>
              <a:rPr lang="id-ID" sz="1600" b="0" dirty="0">
                <a:latin typeface="Colonna MT" panose="04020805060202030203" pitchFamily="82" charset="0"/>
              </a:rPr>
              <a:t>, dan ESS </a:t>
            </a:r>
            <a:r>
              <a:rPr lang="id-ID" sz="1600" b="0" i="1" dirty="0">
                <a:latin typeface="Colonna MT" panose="04020805060202030203" pitchFamily="82" charset="0"/>
              </a:rPr>
              <a:t>(Extended Service Set)</a:t>
            </a:r>
            <a:r>
              <a:rPr lang="id-ID" sz="1600" b="0" dirty="0">
                <a:latin typeface="Colonna MT" panose="04020805060202030203" pitchFamily="82" charset="0"/>
              </a:rPr>
              <a:t>. </a:t>
            </a:r>
          </a:p>
        </p:txBody>
      </p:sp>
      <p:grpSp>
        <p:nvGrpSpPr>
          <p:cNvPr id="2076" name="Google Shape;2076;p51"/>
          <p:cNvGrpSpPr/>
          <p:nvPr/>
        </p:nvGrpSpPr>
        <p:grpSpPr>
          <a:xfrm rot="390124">
            <a:off x="-711125" y="318230"/>
            <a:ext cx="1719442" cy="916249"/>
            <a:chOff x="7463504" y="3075665"/>
            <a:chExt cx="2603050" cy="1387103"/>
          </a:xfrm>
        </p:grpSpPr>
        <p:sp>
          <p:nvSpPr>
            <p:cNvPr id="2077" name="Google Shape;2077;p51"/>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1"/>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1"/>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1"/>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1"/>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51"/>
          <p:cNvGrpSpPr/>
          <p:nvPr/>
        </p:nvGrpSpPr>
        <p:grpSpPr>
          <a:xfrm rot="2065613">
            <a:off x="8269269" y="3635549"/>
            <a:ext cx="1653875" cy="539976"/>
            <a:chOff x="2564525" y="5223525"/>
            <a:chExt cx="2556110" cy="834547"/>
          </a:xfrm>
        </p:grpSpPr>
        <p:sp>
          <p:nvSpPr>
            <p:cNvPr id="2111" name="Google Shape;2111;p51"/>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sp>
        <p:nvSpPr>
          <p:cNvPr id="2125" name="Google Shape;2125;p52"/>
          <p:cNvSpPr txBox="1">
            <a:spLocks noGrp="1"/>
          </p:cNvSpPr>
          <p:nvPr>
            <p:ph type="title"/>
          </p:nvPr>
        </p:nvSpPr>
        <p:spPr>
          <a:xfrm>
            <a:off x="2286112" y="611785"/>
            <a:ext cx="3969300" cy="1195800"/>
          </a:xfrm>
          <a:prstGeom prst="rect">
            <a:avLst/>
          </a:prstGeom>
        </p:spPr>
        <p:txBody>
          <a:bodyPr spcFirstLastPara="1" wrap="square" lIns="91425" tIns="91425" rIns="91425" bIns="91425" anchor="ctr" anchorCtr="0">
            <a:noAutofit/>
          </a:bodyPr>
          <a:lstStyle/>
          <a:p>
            <a:pPr lvl="0">
              <a:buSzPts val="1100"/>
            </a:pPr>
            <a:r>
              <a:rPr lang="en-US" sz="2400" i="1" dirty="0">
                <a:latin typeface="Arial Rounded MT Bold" panose="020F0704030504030204" pitchFamily="34" charset="0"/>
              </a:rPr>
              <a:t>Wireless Metropolitan Area Network</a:t>
            </a:r>
            <a:r>
              <a:rPr lang="en-US" sz="2400" dirty="0">
                <a:latin typeface="Arial Rounded MT Bold" panose="020F0704030504030204" pitchFamily="34" charset="0"/>
              </a:rPr>
              <a:t> (WMAN)</a:t>
            </a:r>
            <a:r>
              <a:rPr lang="en-US" sz="2800" dirty="0">
                <a:latin typeface="Arial Rounded MT Bold" panose="020F0704030504030204" pitchFamily="34" charset="0"/>
              </a:rPr>
              <a:t> </a:t>
            </a:r>
            <a:endParaRPr sz="2800" dirty="0">
              <a:latin typeface="Arial Rounded MT Bold" panose="020F0704030504030204" pitchFamily="34" charset="0"/>
            </a:endParaRPr>
          </a:p>
        </p:txBody>
      </p:sp>
      <p:sp>
        <p:nvSpPr>
          <p:cNvPr id="2126" name="Google Shape;2126;p52"/>
          <p:cNvSpPr txBox="1">
            <a:spLocks noGrp="1"/>
          </p:cNvSpPr>
          <p:nvPr>
            <p:ph type="subTitle" idx="1"/>
          </p:nvPr>
        </p:nvSpPr>
        <p:spPr>
          <a:xfrm>
            <a:off x="1280514" y="1807585"/>
            <a:ext cx="6567179" cy="2110476"/>
          </a:xfrm>
          <a:prstGeom prst="rect">
            <a:avLst/>
          </a:prstGeom>
        </p:spPr>
        <p:txBody>
          <a:bodyPr spcFirstLastPara="1" wrap="square" lIns="457200" tIns="91425" rIns="457200" bIns="91425" anchor="ctr" anchorCtr="0">
            <a:noAutofit/>
          </a:bodyPr>
          <a:lstStyle/>
          <a:p>
            <a:pPr marL="0" lvl="0" indent="0" algn="l">
              <a:buSzPts val="1100"/>
            </a:pPr>
            <a:r>
              <a:rPr lang="id-ID" sz="1400" dirty="0">
                <a:latin typeface="Castellar" panose="020A0402060406010301" pitchFamily="18" charset="0"/>
              </a:rPr>
              <a:t>WMAN merupakan sebuah bentuk jaringan yang dapat menghubungkan berbagai jaringan dalam suatu area metropolitan sesuai dengan standar IEEE 802.16 atau yang sering dikenal dengan sebutan WiMAX </a:t>
            </a:r>
            <a:r>
              <a:rPr lang="id-ID" sz="1400" i="1" dirty="0">
                <a:latin typeface="Castellar" panose="020A0402060406010301" pitchFamily="18" charset="0"/>
              </a:rPr>
              <a:t>(Worldwide Interoperability for Microwave Access)</a:t>
            </a:r>
            <a:r>
              <a:rPr lang="id-ID" sz="1400" dirty="0">
                <a:latin typeface="Castellar" panose="020A0402060406010301" pitchFamily="18" charset="0"/>
              </a:rPr>
              <a:t>. WiMAX memiliki kecepatan data hingga 40 Mbps dengan alokasi frekuensi pada range 2,3-2,5 GHz dan 3,4-3,5 GHz</a:t>
            </a:r>
            <a:endParaRPr sz="1400" dirty="0">
              <a:latin typeface="Castellar" panose="020A0402060406010301" pitchFamily="18" charset="0"/>
            </a:endParaRPr>
          </a:p>
        </p:txBody>
      </p:sp>
      <p:grpSp>
        <p:nvGrpSpPr>
          <p:cNvPr id="2127" name="Google Shape;2127;p52"/>
          <p:cNvGrpSpPr/>
          <p:nvPr/>
        </p:nvGrpSpPr>
        <p:grpSpPr>
          <a:xfrm>
            <a:off x="7831572" y="3870412"/>
            <a:ext cx="1002623" cy="934476"/>
            <a:chOff x="6556651" y="3032093"/>
            <a:chExt cx="1672432" cy="1558759"/>
          </a:xfrm>
        </p:grpSpPr>
        <p:sp>
          <p:nvSpPr>
            <p:cNvPr id="2128" name="Google Shape;2128;p52"/>
            <p:cNvSpPr/>
            <p:nvPr/>
          </p:nvSpPr>
          <p:spPr>
            <a:xfrm>
              <a:off x="6556651" y="3032093"/>
              <a:ext cx="1672432" cy="1558759"/>
            </a:xfrm>
            <a:custGeom>
              <a:avLst/>
              <a:gdLst/>
              <a:ahLst/>
              <a:cxnLst/>
              <a:rect l="l" t="t" r="r" b="b"/>
              <a:pathLst>
                <a:path w="49258" h="45910" extrusionOk="0">
                  <a:moveTo>
                    <a:pt x="25421" y="1"/>
                  </a:moveTo>
                  <a:cubicBezTo>
                    <a:pt x="15700" y="433"/>
                    <a:pt x="7346" y="6878"/>
                    <a:pt x="4429" y="16132"/>
                  </a:cubicBezTo>
                  <a:cubicBezTo>
                    <a:pt x="4429" y="16204"/>
                    <a:pt x="4393" y="16276"/>
                    <a:pt x="4393" y="16384"/>
                  </a:cubicBezTo>
                  <a:cubicBezTo>
                    <a:pt x="1" y="31075"/>
                    <a:pt x="10983" y="45873"/>
                    <a:pt x="26358" y="45909"/>
                  </a:cubicBezTo>
                  <a:lnTo>
                    <a:pt x="26322" y="45873"/>
                  </a:lnTo>
                  <a:lnTo>
                    <a:pt x="26322" y="45873"/>
                  </a:lnTo>
                  <a:cubicBezTo>
                    <a:pt x="26354" y="45874"/>
                    <a:pt x="26387" y="45874"/>
                    <a:pt x="26420" y="45874"/>
                  </a:cubicBezTo>
                  <a:cubicBezTo>
                    <a:pt x="34699" y="45874"/>
                    <a:pt x="42325" y="41344"/>
                    <a:pt x="46377" y="34099"/>
                  </a:cubicBezTo>
                  <a:cubicBezTo>
                    <a:pt x="46485" y="33955"/>
                    <a:pt x="46593" y="33811"/>
                    <a:pt x="46665" y="33667"/>
                  </a:cubicBezTo>
                  <a:cubicBezTo>
                    <a:pt x="48358" y="30355"/>
                    <a:pt x="49258" y="26718"/>
                    <a:pt x="49258" y="23045"/>
                  </a:cubicBezTo>
                  <a:lnTo>
                    <a:pt x="49258" y="22973"/>
                  </a:lnTo>
                  <a:cubicBezTo>
                    <a:pt x="49258" y="16780"/>
                    <a:pt x="46773" y="10875"/>
                    <a:pt x="42381" y="6590"/>
                  </a:cubicBezTo>
                  <a:lnTo>
                    <a:pt x="42237" y="6446"/>
                  </a:lnTo>
                  <a:cubicBezTo>
                    <a:pt x="42165" y="6374"/>
                    <a:pt x="42093" y="6338"/>
                    <a:pt x="42021" y="6266"/>
                  </a:cubicBezTo>
                  <a:cubicBezTo>
                    <a:pt x="41300" y="5582"/>
                    <a:pt x="40544" y="4970"/>
                    <a:pt x="39788" y="4358"/>
                  </a:cubicBezTo>
                  <a:cubicBezTo>
                    <a:pt x="39680" y="4322"/>
                    <a:pt x="39608" y="4250"/>
                    <a:pt x="39536" y="4214"/>
                  </a:cubicBezTo>
                  <a:cubicBezTo>
                    <a:pt x="35683" y="1477"/>
                    <a:pt x="31074" y="37"/>
                    <a:pt x="26322" y="37"/>
                  </a:cubicBezTo>
                  <a:lnTo>
                    <a:pt x="25961" y="37"/>
                  </a:lnTo>
                  <a:cubicBezTo>
                    <a:pt x="25817" y="1"/>
                    <a:pt x="25673" y="1"/>
                    <a:pt x="25529" y="1"/>
                  </a:cubicBezTo>
                  <a:close/>
                </a:path>
              </a:pathLst>
            </a:custGeom>
            <a:solidFill>
              <a:schemeClr val="accent4"/>
            </a:solidFill>
            <a:ln>
              <a:noFill/>
            </a:ln>
            <a:effectLst>
              <a:outerShdw dist="76200"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2"/>
            <p:cNvSpPr/>
            <p:nvPr/>
          </p:nvSpPr>
          <p:spPr>
            <a:xfrm>
              <a:off x="6583542" y="3112797"/>
              <a:ext cx="1556315" cy="1379117"/>
            </a:xfrm>
            <a:custGeom>
              <a:avLst/>
              <a:gdLst/>
              <a:ahLst/>
              <a:cxnLst/>
              <a:rect l="l" t="t" r="r" b="b"/>
              <a:pathLst>
                <a:path w="45838" h="40619" extrusionOk="0">
                  <a:moveTo>
                    <a:pt x="24665" y="0"/>
                  </a:moveTo>
                  <a:cubicBezTo>
                    <a:pt x="9038" y="649"/>
                    <a:pt x="1" y="17932"/>
                    <a:pt x="8354" y="31146"/>
                  </a:cubicBezTo>
                  <a:cubicBezTo>
                    <a:pt x="12350" y="37494"/>
                    <a:pt x="18929" y="40618"/>
                    <a:pt x="25499" y="40618"/>
                  </a:cubicBezTo>
                  <a:cubicBezTo>
                    <a:pt x="32605" y="40618"/>
                    <a:pt x="39699" y="36963"/>
                    <a:pt x="43497" y="29778"/>
                  </a:cubicBezTo>
                  <a:cubicBezTo>
                    <a:pt x="43533" y="29706"/>
                    <a:pt x="43569" y="29634"/>
                    <a:pt x="43605" y="29562"/>
                  </a:cubicBezTo>
                  <a:cubicBezTo>
                    <a:pt x="43641" y="29454"/>
                    <a:pt x="43713" y="29346"/>
                    <a:pt x="43749" y="29238"/>
                  </a:cubicBezTo>
                  <a:cubicBezTo>
                    <a:pt x="45117" y="26465"/>
                    <a:pt x="45837" y="23405"/>
                    <a:pt x="45837" y="20308"/>
                  </a:cubicBezTo>
                  <a:cubicBezTo>
                    <a:pt x="45837" y="9074"/>
                    <a:pt x="36728" y="0"/>
                    <a:pt x="25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2"/>
            <p:cNvSpPr/>
            <p:nvPr/>
          </p:nvSpPr>
          <p:spPr>
            <a:xfrm>
              <a:off x="6791364" y="3111575"/>
              <a:ext cx="784914" cy="1307409"/>
            </a:xfrm>
            <a:custGeom>
              <a:avLst/>
              <a:gdLst/>
              <a:ahLst/>
              <a:cxnLst/>
              <a:rect l="l" t="t" r="r" b="b"/>
              <a:pathLst>
                <a:path w="23118" h="38507" extrusionOk="0">
                  <a:moveTo>
                    <a:pt x="18580" y="0"/>
                  </a:moveTo>
                  <a:cubicBezTo>
                    <a:pt x="9975" y="360"/>
                    <a:pt x="2557" y="6086"/>
                    <a:pt x="1" y="14295"/>
                  </a:cubicBezTo>
                  <a:lnTo>
                    <a:pt x="3962" y="17212"/>
                  </a:lnTo>
                  <a:cubicBezTo>
                    <a:pt x="5078" y="18040"/>
                    <a:pt x="6302" y="18904"/>
                    <a:pt x="7670" y="18940"/>
                  </a:cubicBezTo>
                  <a:cubicBezTo>
                    <a:pt x="8270" y="18940"/>
                    <a:pt x="8903" y="18796"/>
                    <a:pt x="9503" y="18796"/>
                  </a:cubicBezTo>
                  <a:cubicBezTo>
                    <a:pt x="9803" y="18796"/>
                    <a:pt x="10095" y="18832"/>
                    <a:pt x="10371" y="18940"/>
                  </a:cubicBezTo>
                  <a:cubicBezTo>
                    <a:pt x="11415" y="19336"/>
                    <a:pt x="11883" y="20668"/>
                    <a:pt x="11739" y="21784"/>
                  </a:cubicBezTo>
                  <a:cubicBezTo>
                    <a:pt x="11595" y="22901"/>
                    <a:pt x="11019" y="23909"/>
                    <a:pt x="10659" y="24989"/>
                  </a:cubicBezTo>
                  <a:cubicBezTo>
                    <a:pt x="9903" y="27149"/>
                    <a:pt x="9903" y="29634"/>
                    <a:pt x="11055" y="31614"/>
                  </a:cubicBezTo>
                  <a:cubicBezTo>
                    <a:pt x="12495" y="34027"/>
                    <a:pt x="15268" y="35179"/>
                    <a:pt x="17896" y="36187"/>
                  </a:cubicBezTo>
                  <a:cubicBezTo>
                    <a:pt x="18652" y="36403"/>
                    <a:pt x="19337" y="36763"/>
                    <a:pt x="19877" y="37303"/>
                  </a:cubicBezTo>
                  <a:cubicBezTo>
                    <a:pt x="20201" y="37663"/>
                    <a:pt x="20417" y="38131"/>
                    <a:pt x="20849" y="38383"/>
                  </a:cubicBezTo>
                  <a:cubicBezTo>
                    <a:pt x="20979" y="38466"/>
                    <a:pt x="21143" y="38506"/>
                    <a:pt x="21308" y="38506"/>
                  </a:cubicBezTo>
                  <a:cubicBezTo>
                    <a:pt x="21644" y="38506"/>
                    <a:pt x="21977" y="38338"/>
                    <a:pt x="22001" y="38023"/>
                  </a:cubicBezTo>
                  <a:cubicBezTo>
                    <a:pt x="20957" y="36691"/>
                    <a:pt x="20849" y="34855"/>
                    <a:pt x="21209" y="33199"/>
                  </a:cubicBezTo>
                  <a:cubicBezTo>
                    <a:pt x="21569" y="31542"/>
                    <a:pt x="22361" y="30030"/>
                    <a:pt x="22937" y="28446"/>
                  </a:cubicBezTo>
                  <a:cubicBezTo>
                    <a:pt x="23045" y="28158"/>
                    <a:pt x="23117" y="27834"/>
                    <a:pt x="23081" y="27509"/>
                  </a:cubicBezTo>
                  <a:cubicBezTo>
                    <a:pt x="23009" y="27185"/>
                    <a:pt x="22865" y="26897"/>
                    <a:pt x="22649" y="26681"/>
                  </a:cubicBezTo>
                  <a:cubicBezTo>
                    <a:pt x="21965" y="25925"/>
                    <a:pt x="21137" y="25313"/>
                    <a:pt x="20201" y="24953"/>
                  </a:cubicBezTo>
                  <a:cubicBezTo>
                    <a:pt x="20813" y="23837"/>
                    <a:pt x="19769" y="22433"/>
                    <a:pt x="18544" y="21964"/>
                  </a:cubicBezTo>
                  <a:cubicBezTo>
                    <a:pt x="17356" y="21496"/>
                    <a:pt x="15988" y="21496"/>
                    <a:pt x="14872" y="20848"/>
                  </a:cubicBezTo>
                  <a:cubicBezTo>
                    <a:pt x="14692" y="20776"/>
                    <a:pt x="14512" y="20632"/>
                    <a:pt x="14404" y="20452"/>
                  </a:cubicBezTo>
                  <a:cubicBezTo>
                    <a:pt x="14260" y="20092"/>
                    <a:pt x="14296" y="19696"/>
                    <a:pt x="14512" y="19372"/>
                  </a:cubicBezTo>
                  <a:cubicBezTo>
                    <a:pt x="15520" y="17284"/>
                    <a:pt x="17752" y="16095"/>
                    <a:pt x="19949" y="15375"/>
                  </a:cubicBezTo>
                  <a:cubicBezTo>
                    <a:pt x="20417" y="15267"/>
                    <a:pt x="20885" y="15051"/>
                    <a:pt x="21281" y="14727"/>
                  </a:cubicBezTo>
                  <a:cubicBezTo>
                    <a:pt x="21821" y="14259"/>
                    <a:pt x="21929" y="13467"/>
                    <a:pt x="21965" y="12747"/>
                  </a:cubicBezTo>
                  <a:cubicBezTo>
                    <a:pt x="22073" y="11342"/>
                    <a:pt x="22001" y="9974"/>
                    <a:pt x="21821" y="8570"/>
                  </a:cubicBezTo>
                  <a:cubicBezTo>
                    <a:pt x="21461" y="6122"/>
                    <a:pt x="20669" y="3745"/>
                    <a:pt x="19517" y="1585"/>
                  </a:cubicBezTo>
                  <a:cubicBezTo>
                    <a:pt x="19229" y="1045"/>
                    <a:pt x="18904" y="504"/>
                    <a:pt x="18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2"/>
            <p:cNvSpPr/>
            <p:nvPr/>
          </p:nvSpPr>
          <p:spPr>
            <a:xfrm>
              <a:off x="7688693" y="3242392"/>
              <a:ext cx="451161" cy="1025399"/>
            </a:xfrm>
            <a:custGeom>
              <a:avLst/>
              <a:gdLst/>
              <a:ahLst/>
              <a:cxnLst/>
              <a:rect l="l" t="t" r="r" b="b"/>
              <a:pathLst>
                <a:path w="13288" h="30201" extrusionOk="0">
                  <a:moveTo>
                    <a:pt x="4898" y="0"/>
                  </a:moveTo>
                  <a:lnTo>
                    <a:pt x="4466" y="288"/>
                  </a:lnTo>
                  <a:cubicBezTo>
                    <a:pt x="3638" y="828"/>
                    <a:pt x="2845" y="1404"/>
                    <a:pt x="2161" y="2052"/>
                  </a:cubicBezTo>
                  <a:cubicBezTo>
                    <a:pt x="793" y="3385"/>
                    <a:pt x="1" y="5761"/>
                    <a:pt x="1333" y="7093"/>
                  </a:cubicBezTo>
                  <a:cubicBezTo>
                    <a:pt x="2485" y="8282"/>
                    <a:pt x="4790" y="8318"/>
                    <a:pt x="5186" y="9902"/>
                  </a:cubicBezTo>
                  <a:cubicBezTo>
                    <a:pt x="5402" y="10838"/>
                    <a:pt x="4754" y="11738"/>
                    <a:pt x="4214" y="12566"/>
                  </a:cubicBezTo>
                  <a:cubicBezTo>
                    <a:pt x="3674" y="13359"/>
                    <a:pt x="3241" y="14475"/>
                    <a:pt x="3818" y="15267"/>
                  </a:cubicBezTo>
                  <a:cubicBezTo>
                    <a:pt x="3998" y="15483"/>
                    <a:pt x="4250" y="15699"/>
                    <a:pt x="4466" y="15879"/>
                  </a:cubicBezTo>
                  <a:cubicBezTo>
                    <a:pt x="5690" y="16959"/>
                    <a:pt x="5942" y="18868"/>
                    <a:pt x="5474" y="20452"/>
                  </a:cubicBezTo>
                  <a:cubicBezTo>
                    <a:pt x="5042" y="22036"/>
                    <a:pt x="4070" y="23368"/>
                    <a:pt x="3169" y="24773"/>
                  </a:cubicBezTo>
                  <a:cubicBezTo>
                    <a:pt x="2305" y="26177"/>
                    <a:pt x="1513" y="27689"/>
                    <a:pt x="1477" y="29346"/>
                  </a:cubicBezTo>
                  <a:cubicBezTo>
                    <a:pt x="1441" y="29562"/>
                    <a:pt x="1513" y="29778"/>
                    <a:pt x="1621" y="29958"/>
                  </a:cubicBezTo>
                  <a:cubicBezTo>
                    <a:pt x="1747" y="30138"/>
                    <a:pt x="1945" y="30201"/>
                    <a:pt x="2161" y="30201"/>
                  </a:cubicBezTo>
                  <a:cubicBezTo>
                    <a:pt x="2377" y="30201"/>
                    <a:pt x="2611" y="30138"/>
                    <a:pt x="2809" y="30066"/>
                  </a:cubicBezTo>
                  <a:cubicBezTo>
                    <a:pt x="4034" y="29598"/>
                    <a:pt x="5150" y="28877"/>
                    <a:pt x="6050" y="27941"/>
                  </a:cubicBezTo>
                  <a:cubicBezTo>
                    <a:pt x="6518" y="27401"/>
                    <a:pt x="7058" y="26933"/>
                    <a:pt x="7634" y="26573"/>
                  </a:cubicBezTo>
                  <a:cubicBezTo>
                    <a:pt x="8246" y="26285"/>
                    <a:pt x="8895" y="26141"/>
                    <a:pt x="9579" y="26105"/>
                  </a:cubicBezTo>
                  <a:cubicBezTo>
                    <a:pt x="10047" y="26069"/>
                    <a:pt x="10515" y="26033"/>
                    <a:pt x="11019" y="25961"/>
                  </a:cubicBezTo>
                  <a:cubicBezTo>
                    <a:pt x="12531" y="23044"/>
                    <a:pt x="13287" y="19804"/>
                    <a:pt x="13287" y="16527"/>
                  </a:cubicBezTo>
                  <a:cubicBezTo>
                    <a:pt x="13287" y="10010"/>
                    <a:pt x="10191" y="3853"/>
                    <a:pt x="4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2" name="Google Shape;2132;p52"/>
          <p:cNvGrpSpPr/>
          <p:nvPr/>
        </p:nvGrpSpPr>
        <p:grpSpPr>
          <a:xfrm rot="1283121">
            <a:off x="-525011" y="4120817"/>
            <a:ext cx="1490322" cy="486577"/>
            <a:chOff x="2564525" y="5223525"/>
            <a:chExt cx="2556110" cy="834547"/>
          </a:xfrm>
        </p:grpSpPr>
        <p:sp>
          <p:nvSpPr>
            <p:cNvPr id="2133" name="Google Shape;2133;p52"/>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2"/>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2"/>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2"/>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2"/>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2"/>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2"/>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2"/>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2"/>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2"/>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52"/>
          <p:cNvGrpSpPr/>
          <p:nvPr/>
        </p:nvGrpSpPr>
        <p:grpSpPr>
          <a:xfrm rot="418979">
            <a:off x="8309011" y="101110"/>
            <a:ext cx="1719313" cy="916180"/>
            <a:chOff x="7463504" y="3075665"/>
            <a:chExt cx="2603050" cy="1387103"/>
          </a:xfrm>
        </p:grpSpPr>
        <p:sp>
          <p:nvSpPr>
            <p:cNvPr id="2152" name="Google Shape;2152;p52"/>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2"/>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2"/>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2"/>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2"/>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2"/>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2"/>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2"/>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2"/>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2"/>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2"/>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2"/>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2"/>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2"/>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2"/>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2"/>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2"/>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2"/>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2"/>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2"/>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2"/>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2"/>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2"/>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2"/>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2"/>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2"/>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2"/>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2"/>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2"/>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2"/>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2"/>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2"/>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2"/>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90" name="Google Shape;2190;p53"/>
          <p:cNvSpPr txBox="1">
            <a:spLocks noGrp="1"/>
          </p:cNvSpPr>
          <p:nvPr>
            <p:ph type="title" idx="2"/>
          </p:nvPr>
        </p:nvSpPr>
        <p:spPr>
          <a:xfrm>
            <a:off x="3299714" y="620396"/>
            <a:ext cx="3007713" cy="1146000"/>
          </a:xfrm>
          <a:prstGeom prst="rect">
            <a:avLst/>
          </a:prstGeom>
        </p:spPr>
        <p:txBody>
          <a:bodyPr spcFirstLastPara="1" wrap="square" lIns="91425" tIns="91425" rIns="91425" bIns="91425" anchor="ctr" anchorCtr="0">
            <a:noAutofit/>
          </a:bodyPr>
          <a:lstStyle/>
          <a:p>
            <a:pPr lvl="0"/>
            <a:r>
              <a:rPr lang="en-US" sz="2400" i="1" dirty="0">
                <a:latin typeface="Arial Rounded MT Bold" panose="020F0704030504030204" pitchFamily="34" charset="0"/>
              </a:rPr>
              <a:t>Wireless Wide Area Network   </a:t>
            </a:r>
            <a:r>
              <a:rPr lang="en-US" sz="2400" dirty="0">
                <a:latin typeface="Arial Rounded MT Bold" panose="020F0704030504030204" pitchFamily="34" charset="0"/>
              </a:rPr>
              <a:t>(WWAN)</a:t>
            </a:r>
            <a:endParaRPr sz="2400" dirty="0">
              <a:latin typeface="Arial Rounded MT Bold" panose="020F0704030504030204" pitchFamily="34" charset="0"/>
            </a:endParaRPr>
          </a:p>
        </p:txBody>
      </p:sp>
      <p:sp>
        <p:nvSpPr>
          <p:cNvPr id="2191" name="Google Shape;2191;p53"/>
          <p:cNvSpPr txBox="1">
            <a:spLocks noGrp="1"/>
          </p:cNvSpPr>
          <p:nvPr>
            <p:ph type="subTitle" idx="1"/>
          </p:nvPr>
        </p:nvSpPr>
        <p:spPr>
          <a:xfrm>
            <a:off x="1975242" y="2059138"/>
            <a:ext cx="6187990" cy="2970062"/>
          </a:xfrm>
          <a:prstGeom prst="rect">
            <a:avLst/>
          </a:prstGeom>
        </p:spPr>
        <p:txBody>
          <a:bodyPr spcFirstLastPara="1" wrap="square" lIns="91425" tIns="91425" rIns="91425" bIns="91425" anchor="ctr" anchorCtr="0">
            <a:noAutofit/>
          </a:bodyPr>
          <a:lstStyle/>
          <a:p>
            <a:pPr marL="0" lvl="0" indent="0">
              <a:spcAft>
                <a:spcPts val="1600"/>
              </a:spcAft>
              <a:buSzPts val="1100"/>
            </a:pPr>
            <a:r>
              <a:rPr lang="id-ID" sz="1400" dirty="0">
                <a:latin typeface="Colonna MT" panose="04020805060202030203" pitchFamily="82" charset="0"/>
              </a:rPr>
              <a:t>WWAN merupakan sebuah bentuk jaringan yang  mempunyai jangkauan luas karena radiusnya mencakup sebuah negara maupun benua. Konektivitas WWAN memungkinkan pengguna dengan laptop dan kartu WWAN untuk menjelajahi web, cek email, atau menyambung ke jaringan privat virtual (VPN) dari mana saja dalam batas-batas regional layanan seluler. Berbagai komputer dapat telah terintegrasi kemampuan WWAN. Pada dasarnya WWan adalah transmisi data melalui teknologi wifi jarak jauh, dan topologinya terhubung dengan jalur backbone internet suatu Isp (internet service provider), sedangkan WLan sama dengan Jaringan LAN (local area network) yang menghubungkan beberapa kompcomputeram suatu wilayah yang tidak terhubung dengan Internet. WWAN menggunakan teknologi jaringan selular dalam trasmisi data seperti UMTS </a:t>
            </a:r>
            <a:r>
              <a:rPr lang="id-ID" sz="1400" i="1" dirty="0">
                <a:latin typeface="Colonna MT" panose="04020805060202030203" pitchFamily="82" charset="0"/>
              </a:rPr>
              <a:t>(Universal Mobile Telecommunication System)</a:t>
            </a:r>
            <a:r>
              <a:rPr lang="id-ID" sz="1400" dirty="0">
                <a:latin typeface="Colonna MT" panose="04020805060202030203" pitchFamily="82" charset="0"/>
              </a:rPr>
              <a:t> dan GSM </a:t>
            </a:r>
            <a:r>
              <a:rPr lang="id-ID" sz="1400" i="1" dirty="0">
                <a:latin typeface="Colonna MT" panose="04020805060202030203" pitchFamily="82" charset="0"/>
              </a:rPr>
              <a:t>(Global System for Mobile Communications)</a:t>
            </a:r>
            <a:r>
              <a:rPr lang="id-ID" sz="1400" dirty="0">
                <a:latin typeface="Colonna MT" panose="04020805060202030203" pitchFamily="82" charset="0"/>
              </a:rPr>
              <a:t>.</a:t>
            </a:r>
            <a:endParaRPr sz="1400" dirty="0">
              <a:latin typeface="Colonna MT" panose="04020805060202030203" pitchFamily="82" charset="0"/>
            </a:endParaRPr>
          </a:p>
        </p:txBody>
      </p:sp>
      <p:grpSp>
        <p:nvGrpSpPr>
          <p:cNvPr id="2235" name="Google Shape;2235;p53"/>
          <p:cNvGrpSpPr/>
          <p:nvPr/>
        </p:nvGrpSpPr>
        <p:grpSpPr>
          <a:xfrm>
            <a:off x="890083" y="191476"/>
            <a:ext cx="1264257" cy="1609806"/>
            <a:chOff x="6914636" y="2627673"/>
            <a:chExt cx="1485264" cy="1890998"/>
          </a:xfrm>
        </p:grpSpPr>
        <p:sp>
          <p:nvSpPr>
            <p:cNvPr id="2236" name="Google Shape;2236;p53"/>
            <p:cNvSpPr/>
            <p:nvPr/>
          </p:nvSpPr>
          <p:spPr>
            <a:xfrm flipH="1">
              <a:off x="8128915" y="2789048"/>
              <a:ext cx="69662" cy="94981"/>
            </a:xfrm>
            <a:custGeom>
              <a:avLst/>
              <a:gdLst/>
              <a:ahLst/>
              <a:cxnLst/>
              <a:rect l="l" t="t" r="r" b="b"/>
              <a:pathLst>
                <a:path w="1981" h="2701" fill="none" extrusionOk="0">
                  <a:moveTo>
                    <a:pt x="1981" y="2701"/>
                  </a:moveTo>
                  <a:lnTo>
                    <a:pt x="0" y="0"/>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3"/>
            <p:cNvSpPr/>
            <p:nvPr/>
          </p:nvSpPr>
          <p:spPr>
            <a:xfrm flipH="1">
              <a:off x="7058968" y="4262872"/>
              <a:ext cx="68396" cy="93750"/>
            </a:xfrm>
            <a:custGeom>
              <a:avLst/>
              <a:gdLst/>
              <a:ahLst/>
              <a:cxnLst/>
              <a:rect l="l" t="t" r="r" b="b"/>
              <a:pathLst>
                <a:path w="1945" h="2666" fill="none" extrusionOk="0">
                  <a:moveTo>
                    <a:pt x="0" y="1"/>
                  </a:moveTo>
                  <a:lnTo>
                    <a:pt x="1944" y="2665"/>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3"/>
            <p:cNvSpPr/>
            <p:nvPr/>
          </p:nvSpPr>
          <p:spPr>
            <a:xfrm flipH="1">
              <a:off x="6914636" y="2627673"/>
              <a:ext cx="1485264" cy="1890998"/>
            </a:xfrm>
            <a:custGeom>
              <a:avLst/>
              <a:gdLst/>
              <a:ahLst/>
              <a:cxnLst/>
              <a:rect l="l" t="t" r="r" b="b"/>
              <a:pathLst>
                <a:path w="42237" h="53775" extrusionOk="0">
                  <a:moveTo>
                    <a:pt x="12599" y="0"/>
                  </a:moveTo>
                  <a:cubicBezTo>
                    <a:pt x="10535" y="0"/>
                    <a:pt x="8448" y="576"/>
                    <a:pt x="6589" y="1780"/>
                  </a:cubicBezTo>
                  <a:cubicBezTo>
                    <a:pt x="1440" y="5129"/>
                    <a:pt x="0" y="11970"/>
                    <a:pt x="3349" y="17083"/>
                  </a:cubicBezTo>
                  <a:lnTo>
                    <a:pt x="22648" y="46717"/>
                  </a:lnTo>
                  <a:lnTo>
                    <a:pt x="23189" y="47581"/>
                  </a:lnTo>
                  <a:cubicBezTo>
                    <a:pt x="23477" y="47977"/>
                    <a:pt x="23873" y="48337"/>
                    <a:pt x="24305" y="48517"/>
                  </a:cubicBezTo>
                  <a:lnTo>
                    <a:pt x="34999" y="53306"/>
                  </a:lnTo>
                  <a:cubicBezTo>
                    <a:pt x="35647" y="53630"/>
                    <a:pt x="36367" y="53774"/>
                    <a:pt x="37087" y="53774"/>
                  </a:cubicBezTo>
                  <a:cubicBezTo>
                    <a:pt x="38455" y="53774"/>
                    <a:pt x="39752" y="53198"/>
                    <a:pt x="40724" y="52226"/>
                  </a:cubicBezTo>
                  <a:cubicBezTo>
                    <a:pt x="41696" y="51290"/>
                    <a:pt x="42236" y="49957"/>
                    <a:pt x="42236" y="48589"/>
                  </a:cubicBezTo>
                  <a:lnTo>
                    <a:pt x="42164" y="36887"/>
                  </a:lnTo>
                  <a:cubicBezTo>
                    <a:pt x="42164" y="36383"/>
                    <a:pt x="41984" y="35915"/>
                    <a:pt x="41732" y="35483"/>
                  </a:cubicBezTo>
                  <a:lnTo>
                    <a:pt x="41660" y="35375"/>
                  </a:lnTo>
                  <a:cubicBezTo>
                    <a:pt x="41660" y="35375"/>
                    <a:pt x="41624" y="35339"/>
                    <a:pt x="41624" y="35339"/>
                  </a:cubicBezTo>
                  <a:lnTo>
                    <a:pt x="21892" y="5021"/>
                  </a:lnTo>
                  <a:cubicBezTo>
                    <a:pt x="19761" y="1767"/>
                    <a:pt x="16215" y="0"/>
                    <a:pt x="12599" y="0"/>
                  </a:cubicBezTo>
                  <a:close/>
                </a:path>
              </a:pathLst>
            </a:custGeom>
            <a:solidFill>
              <a:schemeClr val="accent4"/>
            </a:solidFill>
            <a:ln>
              <a:noFill/>
            </a:ln>
            <a:effectLst>
              <a:outerShdw dist="76200" dir="3000000" algn="bl" rotWithShape="0">
                <a:srgbClr val="00000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3"/>
            <p:cNvSpPr/>
            <p:nvPr/>
          </p:nvSpPr>
          <p:spPr>
            <a:xfrm flipH="1">
              <a:off x="7646488" y="2709081"/>
              <a:ext cx="648337" cy="552266"/>
            </a:xfrm>
            <a:custGeom>
              <a:avLst/>
              <a:gdLst/>
              <a:ahLst/>
              <a:cxnLst/>
              <a:rect l="l" t="t" r="r" b="b"/>
              <a:pathLst>
                <a:path w="18437" h="15705" extrusionOk="0">
                  <a:moveTo>
                    <a:pt x="9595" y="0"/>
                  </a:moveTo>
                  <a:cubicBezTo>
                    <a:pt x="8014" y="0"/>
                    <a:pt x="6420" y="444"/>
                    <a:pt x="5006" y="1374"/>
                  </a:cubicBezTo>
                  <a:cubicBezTo>
                    <a:pt x="1081" y="3930"/>
                    <a:pt x="1" y="9151"/>
                    <a:pt x="2521" y="13076"/>
                  </a:cubicBezTo>
                  <a:lnTo>
                    <a:pt x="4250" y="15704"/>
                  </a:lnTo>
                  <a:lnTo>
                    <a:pt x="18436" y="6487"/>
                  </a:lnTo>
                  <a:lnTo>
                    <a:pt x="16708" y="3858"/>
                  </a:lnTo>
                  <a:cubicBezTo>
                    <a:pt x="15081" y="1361"/>
                    <a:pt x="12360" y="0"/>
                    <a:pt x="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3"/>
            <p:cNvSpPr/>
            <p:nvPr/>
          </p:nvSpPr>
          <p:spPr>
            <a:xfrm flipH="1">
              <a:off x="7012143" y="3032147"/>
              <a:ext cx="1069965" cy="1178836"/>
            </a:xfrm>
            <a:custGeom>
              <a:avLst/>
              <a:gdLst/>
              <a:ahLst/>
              <a:cxnLst/>
              <a:rect l="l" t="t" r="r" b="b"/>
              <a:pathLst>
                <a:path w="30427" h="33523" extrusionOk="0">
                  <a:moveTo>
                    <a:pt x="14152" y="0"/>
                  </a:moveTo>
                  <a:lnTo>
                    <a:pt x="1" y="9218"/>
                  </a:lnTo>
                  <a:lnTo>
                    <a:pt x="15844" y="33522"/>
                  </a:lnTo>
                  <a:cubicBezTo>
                    <a:pt x="16204" y="32550"/>
                    <a:pt x="17104" y="31830"/>
                    <a:pt x="18148" y="31686"/>
                  </a:cubicBezTo>
                  <a:cubicBezTo>
                    <a:pt x="18304" y="31668"/>
                    <a:pt x="18459" y="31659"/>
                    <a:pt x="18614" y="31659"/>
                  </a:cubicBezTo>
                  <a:cubicBezTo>
                    <a:pt x="19678" y="31659"/>
                    <a:pt x="20711" y="32084"/>
                    <a:pt x="21497" y="32838"/>
                  </a:cubicBezTo>
                  <a:cubicBezTo>
                    <a:pt x="20381" y="31470"/>
                    <a:pt x="20957" y="29166"/>
                    <a:pt x="22505" y="28338"/>
                  </a:cubicBezTo>
                  <a:cubicBezTo>
                    <a:pt x="22968" y="28090"/>
                    <a:pt x="23483" y="27974"/>
                    <a:pt x="24001" y="27974"/>
                  </a:cubicBezTo>
                  <a:cubicBezTo>
                    <a:pt x="25214" y="27974"/>
                    <a:pt x="26447" y="28610"/>
                    <a:pt x="27078" y="29670"/>
                  </a:cubicBezTo>
                  <a:cubicBezTo>
                    <a:pt x="26250" y="28266"/>
                    <a:pt x="26610" y="26465"/>
                    <a:pt x="27942" y="25457"/>
                  </a:cubicBezTo>
                  <a:cubicBezTo>
                    <a:pt x="28458" y="25122"/>
                    <a:pt x="29066" y="24934"/>
                    <a:pt x="29687" y="24934"/>
                  </a:cubicBezTo>
                  <a:cubicBezTo>
                    <a:pt x="29933" y="24934"/>
                    <a:pt x="30182" y="24964"/>
                    <a:pt x="30427" y="25025"/>
                  </a:cubicBezTo>
                  <a:lnTo>
                    <a:pt x="1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3"/>
            <p:cNvSpPr/>
            <p:nvPr/>
          </p:nvSpPr>
          <p:spPr>
            <a:xfrm flipH="1">
              <a:off x="7007071" y="3909001"/>
              <a:ext cx="519176" cy="507501"/>
            </a:xfrm>
            <a:custGeom>
              <a:avLst/>
              <a:gdLst/>
              <a:ahLst/>
              <a:cxnLst/>
              <a:rect l="l" t="t" r="r" b="b"/>
              <a:pathLst>
                <a:path w="14764" h="14432" extrusionOk="0">
                  <a:moveTo>
                    <a:pt x="13890" y="0"/>
                  </a:moveTo>
                  <a:cubicBezTo>
                    <a:pt x="13263" y="0"/>
                    <a:pt x="12644" y="195"/>
                    <a:pt x="12099" y="558"/>
                  </a:cubicBezTo>
                  <a:cubicBezTo>
                    <a:pt x="10803" y="1530"/>
                    <a:pt x="10443" y="3367"/>
                    <a:pt x="11271" y="4771"/>
                  </a:cubicBezTo>
                  <a:cubicBezTo>
                    <a:pt x="10634" y="3700"/>
                    <a:pt x="9383" y="3063"/>
                    <a:pt x="8157" y="3063"/>
                  </a:cubicBezTo>
                  <a:cubicBezTo>
                    <a:pt x="7652" y="3063"/>
                    <a:pt x="7150" y="3171"/>
                    <a:pt x="6698" y="3403"/>
                  </a:cubicBezTo>
                  <a:cubicBezTo>
                    <a:pt x="5114" y="4231"/>
                    <a:pt x="4574" y="6571"/>
                    <a:pt x="5690" y="7903"/>
                  </a:cubicBezTo>
                  <a:cubicBezTo>
                    <a:pt x="4904" y="7149"/>
                    <a:pt x="3871" y="6724"/>
                    <a:pt x="2783" y="6724"/>
                  </a:cubicBezTo>
                  <a:cubicBezTo>
                    <a:pt x="2625" y="6724"/>
                    <a:pt x="2465" y="6733"/>
                    <a:pt x="2305" y="6751"/>
                  </a:cubicBezTo>
                  <a:cubicBezTo>
                    <a:pt x="1261" y="6931"/>
                    <a:pt x="397" y="7615"/>
                    <a:pt x="1" y="8623"/>
                  </a:cubicBezTo>
                  <a:lnTo>
                    <a:pt x="541" y="9416"/>
                  </a:lnTo>
                  <a:lnTo>
                    <a:pt x="8390" y="12944"/>
                  </a:lnTo>
                  <a:lnTo>
                    <a:pt x="11199" y="14205"/>
                  </a:lnTo>
                  <a:cubicBezTo>
                    <a:pt x="11539" y="14360"/>
                    <a:pt x="11890" y="14432"/>
                    <a:pt x="12233" y="14432"/>
                  </a:cubicBezTo>
                  <a:cubicBezTo>
                    <a:pt x="13559" y="14432"/>
                    <a:pt x="14764" y="13359"/>
                    <a:pt x="14764" y="11900"/>
                  </a:cubicBezTo>
                  <a:lnTo>
                    <a:pt x="14764" y="9344"/>
                  </a:lnTo>
                  <a:lnTo>
                    <a:pt x="14692" y="198"/>
                  </a:lnTo>
                  <a:lnTo>
                    <a:pt x="14620" y="90"/>
                  </a:lnTo>
                  <a:cubicBezTo>
                    <a:pt x="14378" y="29"/>
                    <a:pt x="14133" y="0"/>
                    <a:pt x="13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3"/>
            <p:cNvSpPr/>
            <p:nvPr/>
          </p:nvSpPr>
          <p:spPr>
            <a:xfrm flipH="1">
              <a:off x="7585721" y="2937165"/>
              <a:ext cx="558420" cy="419132"/>
            </a:xfrm>
            <a:custGeom>
              <a:avLst/>
              <a:gdLst/>
              <a:ahLst/>
              <a:cxnLst/>
              <a:rect l="l" t="t" r="r" b="b"/>
              <a:pathLst>
                <a:path w="15880" h="11919" extrusionOk="0">
                  <a:moveTo>
                    <a:pt x="14151" y="1"/>
                  </a:moveTo>
                  <a:lnTo>
                    <a:pt x="1" y="9218"/>
                  </a:lnTo>
                  <a:lnTo>
                    <a:pt x="1729" y="11919"/>
                  </a:lnTo>
                  <a:lnTo>
                    <a:pt x="15880" y="2701"/>
                  </a:lnTo>
                  <a:lnTo>
                    <a:pt x="14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3"/>
            <p:cNvSpPr/>
            <p:nvPr/>
          </p:nvSpPr>
          <p:spPr>
            <a:xfrm flipH="1">
              <a:off x="7007066" y="4217297"/>
              <a:ext cx="224142" cy="199210"/>
            </a:xfrm>
            <a:custGeom>
              <a:avLst/>
              <a:gdLst/>
              <a:ahLst/>
              <a:cxnLst/>
              <a:rect l="l" t="t" r="r" b="b"/>
              <a:pathLst>
                <a:path w="6374" h="5665" extrusionOk="0">
                  <a:moveTo>
                    <a:pt x="4573" y="1"/>
                  </a:moveTo>
                  <a:cubicBezTo>
                    <a:pt x="4069" y="37"/>
                    <a:pt x="3601" y="217"/>
                    <a:pt x="3169" y="505"/>
                  </a:cubicBezTo>
                  <a:cubicBezTo>
                    <a:pt x="2341" y="1081"/>
                    <a:pt x="1585" y="1765"/>
                    <a:pt x="973" y="2557"/>
                  </a:cubicBezTo>
                  <a:cubicBezTo>
                    <a:pt x="541" y="3061"/>
                    <a:pt x="217" y="3601"/>
                    <a:pt x="0" y="4177"/>
                  </a:cubicBezTo>
                  <a:lnTo>
                    <a:pt x="2809" y="5438"/>
                  </a:lnTo>
                  <a:cubicBezTo>
                    <a:pt x="3149" y="5593"/>
                    <a:pt x="3500" y="5665"/>
                    <a:pt x="3843" y="5665"/>
                  </a:cubicBezTo>
                  <a:cubicBezTo>
                    <a:pt x="5169" y="5665"/>
                    <a:pt x="6374" y="4592"/>
                    <a:pt x="6374" y="3133"/>
                  </a:cubicBezTo>
                  <a:lnTo>
                    <a:pt x="6374" y="577"/>
                  </a:lnTo>
                  <a:lnTo>
                    <a:pt x="6158" y="505"/>
                  </a:lnTo>
                  <a:cubicBezTo>
                    <a:pt x="5690" y="217"/>
                    <a:pt x="5149" y="37"/>
                    <a:pt x="4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3"/>
            <p:cNvSpPr/>
            <p:nvPr/>
          </p:nvSpPr>
          <p:spPr>
            <a:xfrm flipH="1">
              <a:off x="7435034" y="3332215"/>
              <a:ext cx="455879" cy="706570"/>
            </a:xfrm>
            <a:custGeom>
              <a:avLst/>
              <a:gdLst/>
              <a:ahLst/>
              <a:cxnLst/>
              <a:rect l="l" t="t" r="r" b="b"/>
              <a:pathLst>
                <a:path w="12964" h="20093" fill="none" extrusionOk="0">
                  <a:moveTo>
                    <a:pt x="1" y="1"/>
                  </a:moveTo>
                  <a:cubicBezTo>
                    <a:pt x="4502" y="6554"/>
                    <a:pt x="8823" y="13251"/>
                    <a:pt x="12963" y="20093"/>
                  </a:cubicBez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3"/>
            <p:cNvSpPr/>
            <p:nvPr/>
          </p:nvSpPr>
          <p:spPr>
            <a:xfrm flipH="1">
              <a:off x="7224850" y="3222077"/>
              <a:ext cx="469804" cy="696408"/>
            </a:xfrm>
            <a:custGeom>
              <a:avLst/>
              <a:gdLst/>
              <a:ahLst/>
              <a:cxnLst/>
              <a:rect l="l" t="t" r="r" b="b"/>
              <a:pathLst>
                <a:path w="13360" h="19804" fill="none" extrusionOk="0">
                  <a:moveTo>
                    <a:pt x="1" y="0"/>
                  </a:moveTo>
                  <a:lnTo>
                    <a:pt x="13360" y="19804"/>
                  </a:lnTo>
                </a:path>
              </a:pathLst>
            </a:custGeom>
            <a:noFill/>
            <a:ln w="12600" cap="rnd" cmpd="sng">
              <a:solidFill>
                <a:srgbClr val="002642"/>
              </a:solidFill>
              <a:prstDash val="solid"/>
              <a:miter lim="360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53"/>
          <p:cNvGrpSpPr/>
          <p:nvPr/>
        </p:nvGrpSpPr>
        <p:grpSpPr>
          <a:xfrm rot="1046361" flipH="1">
            <a:off x="350346" y="4636019"/>
            <a:ext cx="1693749" cy="857898"/>
            <a:chOff x="0" y="6078527"/>
            <a:chExt cx="2501774" cy="1267169"/>
          </a:xfrm>
        </p:grpSpPr>
        <p:sp>
          <p:nvSpPr>
            <p:cNvPr id="2247" name="Google Shape;2247;p53"/>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3"/>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3"/>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3"/>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3"/>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3"/>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53"/>
          <p:cNvGrpSpPr/>
          <p:nvPr/>
        </p:nvGrpSpPr>
        <p:grpSpPr>
          <a:xfrm rot="-820655" flipH="1">
            <a:off x="8345467" y="925581"/>
            <a:ext cx="1653929" cy="539993"/>
            <a:chOff x="2564525" y="5223525"/>
            <a:chExt cx="2556110" cy="834547"/>
          </a:xfrm>
        </p:grpSpPr>
        <p:sp>
          <p:nvSpPr>
            <p:cNvPr id="2254" name="Google Shape;2254;p53"/>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3"/>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3"/>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3"/>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3"/>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3"/>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3"/>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3"/>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3"/>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3"/>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2268" name="Google Shape;2268;p54"/>
          <p:cNvSpPr txBox="1">
            <a:spLocks noGrp="1"/>
          </p:cNvSpPr>
          <p:nvPr>
            <p:ph type="subTitle" idx="2"/>
          </p:nvPr>
        </p:nvSpPr>
        <p:spPr>
          <a:xfrm flipH="1">
            <a:off x="593147" y="1983423"/>
            <a:ext cx="2764228" cy="1268140"/>
          </a:xfrm>
          <a:prstGeom prst="rect">
            <a:avLst/>
          </a:prstGeom>
        </p:spPr>
        <p:txBody>
          <a:bodyPr spcFirstLastPara="1" wrap="square" lIns="91425" tIns="91425" rIns="91425" bIns="91425" anchor="ctr" anchorCtr="0">
            <a:noAutofit/>
          </a:bodyPr>
          <a:lstStyle/>
          <a:p>
            <a:pPr marL="0" lvl="0" indent="0">
              <a:buSzPts val="1100"/>
            </a:pPr>
            <a:r>
              <a:rPr dirty="0" smtClean="0"/>
              <a:t> </a:t>
            </a:r>
            <a:r>
              <a:rPr dirty="0" err="1" smtClean="0"/>
              <a:t>perbedaan</a:t>
            </a:r>
            <a:r>
              <a:rPr dirty="0" smtClean="0"/>
              <a:t> </a:t>
            </a:r>
            <a:r>
              <a:rPr dirty="0" err="1" smtClean="0"/>
              <a:t>wpan,wlan,wman,wwan</a:t>
            </a:r>
            <a:r>
              <a:rPr dirty="0"/>
              <a:t> </a:t>
            </a:r>
            <a:r>
              <a:rPr dirty="0" err="1" smtClean="0"/>
              <a:t>dan</a:t>
            </a:r>
            <a:r>
              <a:rPr dirty="0" smtClean="0"/>
              <a:t> </a:t>
            </a:r>
            <a:r>
              <a:rPr dirty="0" err="1" smtClean="0"/>
              <a:t>topologinya</a:t>
            </a:r>
            <a:endParaRPr dirty="0"/>
          </a:p>
        </p:txBody>
      </p:sp>
      <p:sp>
        <p:nvSpPr>
          <p:cNvPr id="2269" name="Google Shape;2269;p54"/>
          <p:cNvSpPr txBox="1">
            <a:spLocks noGrp="1"/>
          </p:cNvSpPr>
          <p:nvPr>
            <p:ph type="title"/>
          </p:nvPr>
        </p:nvSpPr>
        <p:spPr>
          <a:xfrm flipH="1">
            <a:off x="2716173" y="304630"/>
            <a:ext cx="3500271" cy="841766"/>
          </a:xfrm>
          <a:prstGeom prst="rect">
            <a:avLst/>
          </a:prstGeom>
        </p:spPr>
        <p:txBody>
          <a:bodyPr spcFirstLastPara="1" wrap="square" lIns="91425" tIns="91425" rIns="91425" bIns="91425" anchor="ctr" anchorCtr="0">
            <a:noAutofit/>
          </a:bodyPr>
          <a:lstStyle/>
          <a:p>
            <a:pPr lvl="0"/>
            <a:r>
              <a:rPr lang="id-ID" sz="1600" dirty="0" smtClean="0">
                <a:highlight>
                  <a:schemeClr val="dk2"/>
                </a:highlight>
                <a:latin typeface="Castellar" panose="020A0402060406010301" pitchFamily="18" charset="0"/>
              </a:rPr>
              <a:t> perbedaan jenis’’ </a:t>
            </a:r>
            <a:r>
              <a:rPr lang="id-ID" sz="1600" dirty="0">
                <a:highlight>
                  <a:schemeClr val="dk2"/>
                </a:highlight>
                <a:latin typeface="Castellar" panose="020A0402060406010301" pitchFamily="18" charset="0"/>
              </a:rPr>
              <a:t>alatnya</a:t>
            </a:r>
            <a:endParaRPr sz="1600" dirty="0"/>
          </a:p>
        </p:txBody>
      </p:sp>
      <p:sp>
        <p:nvSpPr>
          <p:cNvPr id="2270" name="Google Shape;2270;p54"/>
          <p:cNvSpPr txBox="1">
            <a:spLocks noGrp="1"/>
          </p:cNvSpPr>
          <p:nvPr>
            <p:ph type="body" idx="1"/>
          </p:nvPr>
        </p:nvSpPr>
        <p:spPr>
          <a:xfrm>
            <a:off x="4000159" y="1261159"/>
            <a:ext cx="4595516" cy="3707158"/>
          </a:xfrm>
          <a:prstGeom prst="rect">
            <a:avLst/>
          </a:prstGeom>
        </p:spPr>
        <p:txBody>
          <a:bodyPr spcFirstLastPara="1" wrap="square" lIns="91425" tIns="91425" rIns="91425" bIns="91425" anchor="ctr" anchorCtr="0">
            <a:noAutofit/>
          </a:bodyPr>
          <a:lstStyle/>
          <a:p>
            <a:pPr marL="127000" indent="0">
              <a:buSzPts val="1600"/>
              <a:buNone/>
            </a:pPr>
            <a:r>
              <a:rPr lang="id-ID" b="1" dirty="0"/>
              <a:t> </a:t>
            </a:r>
            <a:r>
              <a:rPr lang="id-ID" sz="1400" b="1" dirty="0">
                <a:latin typeface="Arial Rounded MT Bold" panose="020F0704030504030204" pitchFamily="34" charset="0"/>
              </a:rPr>
              <a:t>PAN</a:t>
            </a:r>
            <a:r>
              <a:rPr lang="id-ID" sz="1400" dirty="0">
                <a:latin typeface="Arial Rounded MT Bold" panose="020F0704030504030204" pitchFamily="34" charset="0"/>
              </a:rPr>
              <a:t> (Personal Area Network)</a:t>
            </a:r>
          </a:p>
          <a:p>
            <a:pPr marL="127000" indent="0">
              <a:buSzPts val="1600"/>
              <a:buNone/>
            </a:pPr>
            <a:endParaRPr lang="id-ID" b="1" dirty="0" smtClean="0">
              <a:latin typeface="Colonna MT" panose="04020805060202030203" pitchFamily="82" charset="0"/>
            </a:endParaRPr>
          </a:p>
          <a:p>
            <a:r>
              <a:rPr lang="id-ID" sz="1400" dirty="0" smtClean="0"/>
              <a:t>PAN adalah sebuah jaringan komputer untuk menghubungkan berbagai macam perangkat yang berpusat pada area individu secara pribadi. Misalnya seperti di ruangan kerja, rumah atau kamar.</a:t>
            </a:r>
          </a:p>
          <a:p>
            <a:pPr marL="127000" indent="0">
              <a:buSzPts val="1600"/>
              <a:buNone/>
            </a:pPr>
            <a:endParaRPr lang="id-ID" sz="1400" dirty="0"/>
          </a:p>
          <a:p>
            <a:pPr marL="139700" indent="0">
              <a:buNone/>
            </a:pPr>
            <a:r>
              <a:rPr lang="id-ID" sz="1400" b="1" dirty="0" smtClean="0">
                <a:latin typeface="Arial Rounded MT Bold" panose="020F0704030504030204" pitchFamily="34" charset="0"/>
              </a:rPr>
              <a:t>        </a:t>
            </a:r>
            <a:r>
              <a:rPr lang="id-ID" sz="1400" dirty="0">
                <a:latin typeface="Arial Rounded MT Bold" panose="020F0704030504030204" pitchFamily="34" charset="0"/>
              </a:rPr>
              <a:t>Fungsi</a:t>
            </a:r>
          </a:p>
          <a:p>
            <a:r>
              <a:rPr lang="id-ID" sz="1400" dirty="0"/>
              <a:t>Berfungsi menghubungkan perangkat pribadi yang biasa digunakan sehari-hari misalnya seperti smartphone, tablet, laptop, komputer, cctv, smart home, perangkat Iot, dan sebagainya.</a:t>
            </a:r>
          </a:p>
          <a:p>
            <a:pPr marL="127000" indent="0">
              <a:buSzPts val="1600"/>
              <a:buNone/>
            </a:pPr>
            <a:r>
              <a:rPr lang="id-ID" sz="1400" b="1" dirty="0" smtClean="0">
                <a:latin typeface="Colonna MT" panose="04020805060202030203" pitchFamily="82" charset="0"/>
              </a:rPr>
              <a:t>                                                                                                                                         </a:t>
            </a:r>
            <a:endParaRPr sz="1400" dirty="0">
              <a:latin typeface="Colonna MT" panose="04020805060202030203" pitchFamily="82" charset="0"/>
            </a:endParaRPr>
          </a:p>
        </p:txBody>
      </p:sp>
      <p:grpSp>
        <p:nvGrpSpPr>
          <p:cNvPr id="2271" name="Google Shape;2271;p54"/>
          <p:cNvGrpSpPr/>
          <p:nvPr/>
        </p:nvGrpSpPr>
        <p:grpSpPr>
          <a:xfrm rot="-1062919">
            <a:off x="-828552" y="3976432"/>
            <a:ext cx="1654020" cy="540023"/>
            <a:chOff x="2564525" y="5223525"/>
            <a:chExt cx="2556110" cy="834547"/>
          </a:xfrm>
        </p:grpSpPr>
        <p:sp>
          <p:nvSpPr>
            <p:cNvPr id="2272" name="Google Shape;2272;p54"/>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4"/>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4"/>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4"/>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4"/>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4"/>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4"/>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4"/>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4"/>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4"/>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2" name="Google Shape;2282;p54"/>
          <p:cNvGrpSpPr/>
          <p:nvPr/>
        </p:nvGrpSpPr>
        <p:grpSpPr>
          <a:xfrm rot="2922040">
            <a:off x="3170583" y="4604412"/>
            <a:ext cx="1719609" cy="916338"/>
            <a:chOff x="7463504" y="3075665"/>
            <a:chExt cx="2603050" cy="1387103"/>
          </a:xfrm>
        </p:grpSpPr>
        <p:sp>
          <p:nvSpPr>
            <p:cNvPr id="2283" name="Google Shape;2283;p54"/>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4"/>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4"/>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4"/>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4"/>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4"/>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4"/>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4"/>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4"/>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4"/>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4"/>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4"/>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4"/>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4"/>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4"/>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4"/>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4"/>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4"/>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4"/>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4"/>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4"/>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4"/>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4"/>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4"/>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4"/>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4"/>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4"/>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4"/>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4"/>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4"/>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4"/>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4"/>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4"/>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3892968" y="2417862"/>
            <a:ext cx="234360" cy="307777"/>
          </a:xfrm>
          <a:prstGeom prst="rect">
            <a:avLst/>
          </a:prstGeom>
        </p:spPr>
        <p:txBody>
          <a:bodyPr wrap="none">
            <a:spAutoFit/>
          </a:bodyPr>
          <a:lstStyle/>
          <a:p>
            <a:r>
              <a:rPr lang="id-ID" b="1" dirty="0" smtClean="0">
                <a:solidFill>
                  <a:srgbClr val="111111"/>
                </a:solidFill>
                <a:latin typeface="Roboto"/>
              </a:rPr>
              <a:t>,</a:t>
            </a:r>
            <a:endParaRPr lang="id-ID" dirty="0"/>
          </a:p>
        </p:txBody>
      </p:sp>
      <p:sp>
        <p:nvSpPr>
          <p:cNvPr id="6" name="Right Arrow 5"/>
          <p:cNvSpPr/>
          <p:nvPr/>
        </p:nvSpPr>
        <p:spPr>
          <a:xfrm>
            <a:off x="3269498" y="2417862"/>
            <a:ext cx="530813" cy="40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55"/>
          <p:cNvSpPr txBox="1">
            <a:spLocks noGrp="1"/>
          </p:cNvSpPr>
          <p:nvPr>
            <p:ph type="title" idx="4"/>
          </p:nvPr>
        </p:nvSpPr>
        <p:spPr>
          <a:xfrm>
            <a:off x="1291459" y="3591658"/>
            <a:ext cx="7435118" cy="173518"/>
          </a:xfrm>
          <a:prstGeom prst="rect">
            <a:avLst/>
          </a:prstGeom>
        </p:spPr>
        <p:txBody>
          <a:bodyPr spcFirstLastPara="1" wrap="square" lIns="91425" tIns="91425" rIns="91425" bIns="91425" anchor="ctr" anchorCtr="0">
            <a:noAutofit/>
          </a:bodyPr>
          <a:lstStyle/>
          <a:p>
            <a:pPr marL="342900" indent="-342900" algn="l">
              <a:buFont typeface="Arial" panose="020B0604020202020204" pitchFamily="34" charset="0"/>
              <a:buChar char="•"/>
            </a:pPr>
            <a:r>
              <a:rPr lang="en-US" sz="2000" b="1" dirty="0">
                <a:latin typeface="Arial Rounded MT Bold" panose="020F0704030504030204" pitchFamily="34" charset="0"/>
              </a:rPr>
              <a:t>WLAN</a:t>
            </a:r>
            <a:r>
              <a:rPr lang="en-US" sz="2000" dirty="0">
                <a:latin typeface="Arial Rounded MT Bold" panose="020F0704030504030204" pitchFamily="34" charset="0"/>
              </a:rPr>
              <a:t> (Wireless Local Area Network</a:t>
            </a:r>
            <a:r>
              <a:rPr lang="en-US" sz="2000" dirty="0" smtClean="0">
                <a:latin typeface="Arial Rounded MT Bold" panose="020F0704030504030204" pitchFamily="34" charset="0"/>
              </a:rPr>
              <a:t>)</a:t>
            </a:r>
            <a:r>
              <a:rPr lang="id-ID" sz="2000" dirty="0" smtClean="0">
                <a:latin typeface="Arial Rounded MT Bold" panose="020F0704030504030204" pitchFamily="34" charset="0"/>
              </a:rPr>
              <a:t/>
            </a:r>
            <a:br>
              <a:rPr lang="id-ID" sz="2000" dirty="0" smtClean="0">
                <a:latin typeface="Arial Rounded MT Bold" panose="020F0704030504030204" pitchFamily="34" charset="0"/>
              </a:rPr>
            </a:br>
            <a:r>
              <a:rPr lang="id-ID" sz="1600" dirty="0">
                <a:latin typeface="Colonna MT" panose="04020805060202030203" pitchFamily="82" charset="0"/>
              </a:rPr>
              <a:t/>
            </a:r>
            <a:br>
              <a:rPr lang="id-ID" sz="1600" dirty="0">
                <a:latin typeface="Colonna MT" panose="04020805060202030203" pitchFamily="82" charset="0"/>
              </a:rPr>
            </a:br>
            <a:r>
              <a:rPr lang="id-ID" sz="1600" dirty="0">
                <a:latin typeface="Colonna MT" panose="04020805060202030203" pitchFamily="82" charset="0"/>
              </a:rPr>
              <a:t>WLAN adalah sebuah jaringan komputer skala lokal yang menghubungkan perangkat dalam area kecil menggunakan media perantara </a:t>
            </a:r>
            <a:r>
              <a:rPr lang="id-ID" sz="1600" i="1" dirty="0">
                <a:latin typeface="Colonna MT" panose="04020805060202030203" pitchFamily="82" charset="0"/>
              </a:rPr>
              <a:t>wireless</a:t>
            </a:r>
            <a:r>
              <a:rPr lang="id-ID" sz="1600" dirty="0">
                <a:latin typeface="Colonna MT" panose="04020805060202030203" pitchFamily="82" charset="0"/>
              </a:rPr>
              <a:t> (tanpa kabel) meliputi rumah, kantor, sekolah, laboratorium, kampus atau area kecil lainnya</a:t>
            </a:r>
            <a:r>
              <a:rPr lang="id-ID" sz="1600" dirty="0" smtClean="0">
                <a:latin typeface="Colonna MT" panose="04020805060202030203" pitchFamily="82" charset="0"/>
              </a:rPr>
              <a:t>.</a:t>
            </a:r>
            <a:br>
              <a:rPr lang="id-ID" sz="1600" dirty="0" smtClean="0">
                <a:latin typeface="Colonna MT" panose="04020805060202030203" pitchFamily="82" charset="0"/>
              </a:rPr>
            </a:br>
            <a:r>
              <a:rPr lang="id-ID" sz="1600" dirty="0">
                <a:latin typeface="Colonna MT" panose="04020805060202030203" pitchFamily="82" charset="0"/>
              </a:rPr>
              <a:t/>
            </a:r>
            <a:br>
              <a:rPr lang="id-ID" sz="1600" dirty="0">
                <a:latin typeface="Colonna MT" panose="04020805060202030203" pitchFamily="82" charset="0"/>
              </a:rPr>
            </a:br>
            <a:r>
              <a:rPr lang="id-ID" sz="1600" dirty="0">
                <a:latin typeface="Colonna MT" panose="04020805060202030203" pitchFamily="82" charset="0"/>
              </a:rPr>
              <a:t>Fungsi</a:t>
            </a:r>
            <a:br>
              <a:rPr lang="id-ID" sz="1600" dirty="0">
                <a:latin typeface="Colonna MT" panose="04020805060202030203" pitchFamily="82" charset="0"/>
              </a:rPr>
            </a:br>
            <a:r>
              <a:rPr lang="id-ID" sz="1600" dirty="0">
                <a:latin typeface="Colonna MT" panose="04020805060202030203" pitchFamily="82" charset="0"/>
              </a:rPr>
              <a:t>Menghubungkan perangkat komputer dalam jaringan kecil tanpa kabel</a:t>
            </a:r>
            <a:br>
              <a:rPr lang="id-ID" sz="1600" dirty="0">
                <a:latin typeface="Colonna MT" panose="04020805060202030203" pitchFamily="82" charset="0"/>
              </a:rPr>
            </a:br>
            <a:r>
              <a:rPr lang="id-ID" sz="1600" dirty="0">
                <a:latin typeface="Colonna MT" panose="04020805060202030203" pitchFamily="82" charset="0"/>
              </a:rPr>
              <a:t>Menghubungkan dua komputer atau lebih tanpa kabel</a:t>
            </a:r>
            <a:br>
              <a:rPr lang="id-ID" sz="1600" dirty="0">
                <a:latin typeface="Colonna MT" panose="04020805060202030203" pitchFamily="82" charset="0"/>
              </a:rPr>
            </a:br>
            <a:r>
              <a:rPr lang="id-ID" sz="1600" dirty="0">
                <a:latin typeface="Colonna MT" panose="04020805060202030203" pitchFamily="82" charset="0"/>
              </a:rPr>
              <a:t>Menghubungkan server dan klien dalam jaringan lokal secara wireless</a:t>
            </a:r>
            <a:br>
              <a:rPr lang="id-ID" sz="1600" dirty="0">
                <a:latin typeface="Colonna MT" panose="04020805060202030203" pitchFamily="82" charset="0"/>
              </a:rPr>
            </a:br>
            <a:r>
              <a:rPr lang="id-ID" sz="1600" dirty="0">
                <a:latin typeface="Colonna MT" panose="04020805060202030203" pitchFamily="82" charset="0"/>
              </a:rPr>
              <a:t>Memindahkan data dari suatu komputer ke komputer lain</a:t>
            </a:r>
            <a:br>
              <a:rPr lang="id-ID" sz="1600" dirty="0">
                <a:latin typeface="Colonna MT" panose="04020805060202030203" pitchFamily="82" charset="0"/>
              </a:rPr>
            </a:br>
            <a:r>
              <a:rPr lang="id-ID" sz="1600" dirty="0">
                <a:latin typeface="Colonna MT" panose="04020805060202030203" pitchFamily="82" charset="0"/>
              </a:rPr>
              <a:t>Sharing printer, DVD ROM, Kamera dan sebagainya</a:t>
            </a:r>
            <a:br>
              <a:rPr lang="id-ID" sz="1600" dirty="0">
                <a:latin typeface="Colonna MT" panose="04020805060202030203" pitchFamily="82" charset="0"/>
              </a:rPr>
            </a:br>
            <a:r>
              <a:rPr lang="id-ID" sz="1600" dirty="0">
                <a:latin typeface="Colonna MT" panose="04020805060202030203" pitchFamily="82" charset="0"/>
              </a:rPr>
              <a:t>Menghemat biaya dalam kebutuhan jaringan lokal</a:t>
            </a:r>
            <a:br>
              <a:rPr lang="id-ID" sz="1600" dirty="0">
                <a:latin typeface="Colonna MT" panose="04020805060202030203" pitchFamily="82" charset="0"/>
              </a:rPr>
            </a:br>
            <a:r>
              <a:rPr lang="id-ID" sz="1600" dirty="0">
                <a:latin typeface="Colonna MT" panose="04020805060202030203" pitchFamily="82" charset="0"/>
              </a:rPr>
              <a:t>Chatting tanpa internet (LAN Chat)</a:t>
            </a:r>
            <a:br>
              <a:rPr lang="id-ID" sz="1600" dirty="0">
                <a:latin typeface="Colonna MT" panose="04020805060202030203" pitchFamily="82" charset="0"/>
              </a:rPr>
            </a:br>
            <a:r>
              <a:rPr lang="id-ID" sz="1600" dirty="0">
                <a:latin typeface="Colonna MT" panose="04020805060202030203" pitchFamily="82" charset="0"/>
              </a:rPr>
              <a:t>Bermain game multiplayer secara peer to peer (P2P)</a:t>
            </a:r>
            <a:br>
              <a:rPr lang="id-ID" sz="1600" dirty="0">
                <a:latin typeface="Colonna MT" panose="04020805060202030203" pitchFamily="82" charset="0"/>
              </a:rPr>
            </a:br>
            <a:r>
              <a:rPr lang="id-ID" sz="1600" dirty="0">
                <a:latin typeface="Colonna MT" panose="04020805060202030203" pitchFamily="82" charset="0"/>
              </a:rPr>
              <a:t>Kontrol komputer (Remote)</a:t>
            </a:r>
            <a:br>
              <a:rPr lang="id-ID" sz="1600" dirty="0">
                <a:latin typeface="Colonna MT" panose="04020805060202030203" pitchFamily="82" charset="0"/>
              </a:rPr>
            </a:br>
            <a:r>
              <a:rPr lang="id-ID" sz="1600" dirty="0">
                <a:latin typeface="Colonna MT" panose="04020805060202030203" pitchFamily="82" charset="0"/>
              </a:rPr>
              <a:t/>
            </a:r>
            <a:br>
              <a:rPr lang="id-ID" sz="1600" dirty="0">
                <a:latin typeface="Colonna MT" panose="04020805060202030203" pitchFamily="82" charset="0"/>
              </a:rPr>
            </a:br>
            <a:r>
              <a:rPr lang="en-US" sz="1600" dirty="0">
                <a:latin typeface="Colonna MT" panose="04020805060202030203" pitchFamily="82" charset="0"/>
              </a:rPr>
              <a:t/>
            </a:r>
            <a:br>
              <a:rPr lang="en-US" sz="1600" dirty="0">
                <a:latin typeface="Colonna MT" panose="04020805060202030203" pitchFamily="82" charset="0"/>
              </a:rPr>
            </a:br>
            <a:r>
              <a:rPr lang="id-ID" dirty="0" smtClean="0"/>
              <a:t> </a:t>
            </a:r>
            <a:endParaRPr dirty="0">
              <a:highlight>
                <a:schemeClr val="dk2"/>
              </a:highlight>
            </a:endParaRPr>
          </a:p>
        </p:txBody>
      </p:sp>
      <p:grpSp>
        <p:nvGrpSpPr>
          <p:cNvPr id="2330" name="Google Shape;2330;p55"/>
          <p:cNvGrpSpPr/>
          <p:nvPr/>
        </p:nvGrpSpPr>
        <p:grpSpPr>
          <a:xfrm>
            <a:off x="19841" y="151764"/>
            <a:ext cx="1302139" cy="1270699"/>
            <a:chOff x="146875" y="384500"/>
            <a:chExt cx="1820409" cy="1776456"/>
          </a:xfrm>
        </p:grpSpPr>
        <p:sp>
          <p:nvSpPr>
            <p:cNvPr id="2331" name="Google Shape;2331;p55"/>
            <p:cNvSpPr/>
            <p:nvPr/>
          </p:nvSpPr>
          <p:spPr>
            <a:xfrm>
              <a:off x="146875" y="384500"/>
              <a:ext cx="1820409" cy="1776456"/>
            </a:xfrm>
            <a:custGeom>
              <a:avLst/>
              <a:gdLst/>
              <a:ahLst/>
              <a:cxnLst/>
              <a:rect l="l" t="t" r="r" b="b"/>
              <a:pathLst>
                <a:path w="44233" h="43165" extrusionOk="0">
                  <a:moveTo>
                    <a:pt x="23017" y="0"/>
                  </a:moveTo>
                  <a:cubicBezTo>
                    <a:pt x="18114" y="0"/>
                    <a:pt x="11242" y="1368"/>
                    <a:pt x="6505" y="7839"/>
                  </a:cubicBezTo>
                  <a:cubicBezTo>
                    <a:pt x="2236" y="13710"/>
                    <a:pt x="1" y="24518"/>
                    <a:pt x="4304" y="32957"/>
                  </a:cubicBezTo>
                  <a:cubicBezTo>
                    <a:pt x="8807" y="41830"/>
                    <a:pt x="18047" y="43164"/>
                    <a:pt x="23117" y="43164"/>
                  </a:cubicBezTo>
                  <a:cubicBezTo>
                    <a:pt x="23618" y="43164"/>
                    <a:pt x="24118" y="43131"/>
                    <a:pt x="24652" y="43131"/>
                  </a:cubicBezTo>
                  <a:cubicBezTo>
                    <a:pt x="41097" y="42431"/>
                    <a:pt x="43832" y="27954"/>
                    <a:pt x="43865" y="27820"/>
                  </a:cubicBezTo>
                  <a:cubicBezTo>
                    <a:pt x="44232" y="25785"/>
                    <a:pt x="42698" y="23884"/>
                    <a:pt x="40630" y="23817"/>
                  </a:cubicBezTo>
                  <a:cubicBezTo>
                    <a:pt x="38528" y="23651"/>
                    <a:pt x="36460" y="23250"/>
                    <a:pt x="34459" y="22616"/>
                  </a:cubicBezTo>
                  <a:cubicBezTo>
                    <a:pt x="31123" y="21449"/>
                    <a:pt x="29255" y="19748"/>
                    <a:pt x="28955" y="17613"/>
                  </a:cubicBezTo>
                  <a:cubicBezTo>
                    <a:pt x="27954" y="10408"/>
                    <a:pt x="30556" y="5871"/>
                    <a:pt x="30623" y="5704"/>
                  </a:cubicBezTo>
                  <a:cubicBezTo>
                    <a:pt x="31823" y="3736"/>
                    <a:pt x="30789" y="1168"/>
                    <a:pt x="28554" y="601"/>
                  </a:cubicBezTo>
                  <a:cubicBezTo>
                    <a:pt x="26720" y="200"/>
                    <a:pt x="24885" y="0"/>
                    <a:pt x="23017" y="0"/>
                  </a:cubicBezTo>
                  <a:close/>
                </a:path>
              </a:pathLst>
            </a:custGeom>
            <a:solidFill>
              <a:schemeClr val="accent4"/>
            </a:solidFill>
            <a:ln>
              <a:noFill/>
            </a:ln>
            <a:effectLst>
              <a:outerShdw dist="66675" dir="276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5"/>
            <p:cNvSpPr/>
            <p:nvPr/>
          </p:nvSpPr>
          <p:spPr>
            <a:xfrm>
              <a:off x="272998" y="476551"/>
              <a:ext cx="1590212" cy="1573095"/>
            </a:xfrm>
            <a:custGeom>
              <a:avLst/>
              <a:gdLst/>
              <a:ahLst/>
              <a:cxnLst/>
              <a:rect l="l" t="t" r="r" b="b"/>
              <a:pathLst>
                <a:path w="37161" h="36761" extrusionOk="0">
                  <a:moveTo>
                    <a:pt x="19448" y="1"/>
                  </a:moveTo>
                  <a:cubicBezTo>
                    <a:pt x="15278" y="1"/>
                    <a:pt x="9441" y="1135"/>
                    <a:pt x="5538" y="6539"/>
                  </a:cubicBezTo>
                  <a:cubicBezTo>
                    <a:pt x="1769" y="11709"/>
                    <a:pt x="1" y="21249"/>
                    <a:pt x="3603" y="28321"/>
                  </a:cubicBezTo>
                  <a:cubicBezTo>
                    <a:pt x="5538" y="32157"/>
                    <a:pt x="9908" y="36760"/>
                    <a:pt x="19548" y="36760"/>
                  </a:cubicBezTo>
                  <a:cubicBezTo>
                    <a:pt x="20015" y="36760"/>
                    <a:pt x="20482" y="36760"/>
                    <a:pt x="20949" y="36727"/>
                  </a:cubicBezTo>
                  <a:cubicBezTo>
                    <a:pt x="34859" y="36126"/>
                    <a:pt x="37127" y="24185"/>
                    <a:pt x="37127" y="24051"/>
                  </a:cubicBezTo>
                  <a:cubicBezTo>
                    <a:pt x="37161" y="23984"/>
                    <a:pt x="37127" y="23918"/>
                    <a:pt x="37094" y="23884"/>
                  </a:cubicBezTo>
                  <a:cubicBezTo>
                    <a:pt x="37061" y="23818"/>
                    <a:pt x="36994" y="23784"/>
                    <a:pt x="36927" y="23784"/>
                  </a:cubicBezTo>
                  <a:cubicBezTo>
                    <a:pt x="36794" y="23784"/>
                    <a:pt x="23418" y="23251"/>
                    <a:pt x="22217" y="14844"/>
                  </a:cubicBezTo>
                  <a:cubicBezTo>
                    <a:pt x="21049" y="6372"/>
                    <a:pt x="24318" y="901"/>
                    <a:pt x="24318" y="834"/>
                  </a:cubicBezTo>
                  <a:cubicBezTo>
                    <a:pt x="24352" y="768"/>
                    <a:pt x="24352" y="701"/>
                    <a:pt x="24318" y="634"/>
                  </a:cubicBezTo>
                  <a:cubicBezTo>
                    <a:pt x="24285" y="568"/>
                    <a:pt x="24218" y="534"/>
                    <a:pt x="24151" y="501"/>
                  </a:cubicBezTo>
                  <a:cubicBezTo>
                    <a:pt x="22617" y="167"/>
                    <a:pt x="21016" y="1"/>
                    <a:pt x="19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5"/>
            <p:cNvSpPr/>
            <p:nvPr/>
          </p:nvSpPr>
          <p:spPr>
            <a:xfrm>
              <a:off x="842911" y="1080253"/>
              <a:ext cx="215570" cy="215529"/>
            </a:xfrm>
            <a:custGeom>
              <a:avLst/>
              <a:gdLst/>
              <a:ahLst/>
              <a:cxnLst/>
              <a:rect l="l" t="t" r="r" b="b"/>
              <a:pathLst>
                <a:path w="5238" h="5237" extrusionOk="0">
                  <a:moveTo>
                    <a:pt x="1039" y="1"/>
                  </a:moveTo>
                  <a:cubicBezTo>
                    <a:pt x="910" y="1"/>
                    <a:pt x="830" y="92"/>
                    <a:pt x="801" y="207"/>
                  </a:cubicBezTo>
                  <a:lnTo>
                    <a:pt x="801" y="308"/>
                  </a:lnTo>
                  <a:cubicBezTo>
                    <a:pt x="801" y="408"/>
                    <a:pt x="801" y="508"/>
                    <a:pt x="801" y="608"/>
                  </a:cubicBezTo>
                  <a:cubicBezTo>
                    <a:pt x="801" y="941"/>
                    <a:pt x="801" y="1275"/>
                    <a:pt x="868" y="1642"/>
                  </a:cubicBezTo>
                  <a:cubicBezTo>
                    <a:pt x="868" y="1875"/>
                    <a:pt x="935" y="2109"/>
                    <a:pt x="1001" y="2342"/>
                  </a:cubicBezTo>
                  <a:cubicBezTo>
                    <a:pt x="1035" y="2442"/>
                    <a:pt x="1068" y="2576"/>
                    <a:pt x="1135" y="2709"/>
                  </a:cubicBezTo>
                  <a:lnTo>
                    <a:pt x="67" y="3944"/>
                  </a:lnTo>
                  <a:cubicBezTo>
                    <a:pt x="1" y="4044"/>
                    <a:pt x="1" y="4210"/>
                    <a:pt x="101" y="4277"/>
                  </a:cubicBezTo>
                  <a:cubicBezTo>
                    <a:pt x="134" y="4310"/>
                    <a:pt x="201" y="4344"/>
                    <a:pt x="234" y="4344"/>
                  </a:cubicBezTo>
                  <a:cubicBezTo>
                    <a:pt x="301" y="4344"/>
                    <a:pt x="368" y="4310"/>
                    <a:pt x="434" y="4244"/>
                  </a:cubicBezTo>
                  <a:lnTo>
                    <a:pt x="1335" y="3176"/>
                  </a:lnTo>
                  <a:cubicBezTo>
                    <a:pt x="1502" y="3410"/>
                    <a:pt x="1669" y="3610"/>
                    <a:pt x="1902" y="3777"/>
                  </a:cubicBezTo>
                  <a:lnTo>
                    <a:pt x="1335" y="4911"/>
                  </a:lnTo>
                  <a:cubicBezTo>
                    <a:pt x="1268" y="5044"/>
                    <a:pt x="1335" y="5178"/>
                    <a:pt x="1435" y="5211"/>
                  </a:cubicBezTo>
                  <a:cubicBezTo>
                    <a:pt x="1452" y="5228"/>
                    <a:pt x="1468" y="5236"/>
                    <a:pt x="1485" y="5236"/>
                  </a:cubicBezTo>
                  <a:cubicBezTo>
                    <a:pt x="1502" y="5236"/>
                    <a:pt x="1518" y="5228"/>
                    <a:pt x="1535" y="5211"/>
                  </a:cubicBezTo>
                  <a:cubicBezTo>
                    <a:pt x="1635" y="5211"/>
                    <a:pt x="1702" y="5178"/>
                    <a:pt x="1735" y="5111"/>
                  </a:cubicBezTo>
                  <a:lnTo>
                    <a:pt x="2269" y="3977"/>
                  </a:lnTo>
                  <a:cubicBezTo>
                    <a:pt x="2503" y="4044"/>
                    <a:pt x="2703" y="4077"/>
                    <a:pt x="2970" y="4077"/>
                  </a:cubicBezTo>
                  <a:lnTo>
                    <a:pt x="3036" y="4077"/>
                  </a:lnTo>
                  <a:lnTo>
                    <a:pt x="3170" y="5044"/>
                  </a:lnTo>
                  <a:cubicBezTo>
                    <a:pt x="3203" y="5144"/>
                    <a:pt x="3303" y="5211"/>
                    <a:pt x="3403" y="5211"/>
                  </a:cubicBezTo>
                  <a:lnTo>
                    <a:pt x="3437" y="5211"/>
                  </a:lnTo>
                  <a:cubicBezTo>
                    <a:pt x="3570" y="5211"/>
                    <a:pt x="3637" y="5078"/>
                    <a:pt x="3637" y="4944"/>
                  </a:cubicBezTo>
                  <a:lnTo>
                    <a:pt x="3470" y="4010"/>
                  </a:lnTo>
                  <a:lnTo>
                    <a:pt x="3670" y="3977"/>
                  </a:lnTo>
                  <a:lnTo>
                    <a:pt x="3904" y="3877"/>
                  </a:lnTo>
                  <a:cubicBezTo>
                    <a:pt x="4204" y="3743"/>
                    <a:pt x="4471" y="3510"/>
                    <a:pt x="4704" y="3276"/>
                  </a:cubicBezTo>
                  <a:cubicBezTo>
                    <a:pt x="4871" y="3043"/>
                    <a:pt x="5004" y="2776"/>
                    <a:pt x="5104" y="2476"/>
                  </a:cubicBezTo>
                  <a:cubicBezTo>
                    <a:pt x="5171" y="2242"/>
                    <a:pt x="5238" y="2009"/>
                    <a:pt x="5238" y="1775"/>
                  </a:cubicBezTo>
                  <a:cubicBezTo>
                    <a:pt x="5238" y="1542"/>
                    <a:pt x="5238" y="1342"/>
                    <a:pt x="5238" y="1141"/>
                  </a:cubicBezTo>
                  <a:cubicBezTo>
                    <a:pt x="5238" y="975"/>
                    <a:pt x="5204" y="808"/>
                    <a:pt x="5171" y="708"/>
                  </a:cubicBezTo>
                  <a:cubicBezTo>
                    <a:pt x="5171" y="608"/>
                    <a:pt x="5138" y="508"/>
                    <a:pt x="5104" y="408"/>
                  </a:cubicBezTo>
                  <a:lnTo>
                    <a:pt x="5104" y="308"/>
                  </a:lnTo>
                  <a:cubicBezTo>
                    <a:pt x="5071" y="207"/>
                    <a:pt x="4971" y="107"/>
                    <a:pt x="4838" y="107"/>
                  </a:cubicBezTo>
                  <a:cubicBezTo>
                    <a:pt x="4704" y="141"/>
                    <a:pt x="4604" y="241"/>
                    <a:pt x="4604" y="374"/>
                  </a:cubicBezTo>
                  <a:lnTo>
                    <a:pt x="4604" y="741"/>
                  </a:lnTo>
                  <a:cubicBezTo>
                    <a:pt x="4604" y="1041"/>
                    <a:pt x="4571" y="1342"/>
                    <a:pt x="4504" y="1642"/>
                  </a:cubicBezTo>
                  <a:cubicBezTo>
                    <a:pt x="4471" y="1842"/>
                    <a:pt x="4404" y="2042"/>
                    <a:pt x="4337" y="2209"/>
                  </a:cubicBezTo>
                  <a:cubicBezTo>
                    <a:pt x="4270" y="2376"/>
                    <a:pt x="4170" y="2576"/>
                    <a:pt x="4037" y="2709"/>
                  </a:cubicBezTo>
                  <a:cubicBezTo>
                    <a:pt x="3904" y="2843"/>
                    <a:pt x="3737" y="2976"/>
                    <a:pt x="3570" y="3043"/>
                  </a:cubicBezTo>
                  <a:lnTo>
                    <a:pt x="3437" y="3110"/>
                  </a:lnTo>
                  <a:lnTo>
                    <a:pt x="3236" y="3143"/>
                  </a:lnTo>
                  <a:lnTo>
                    <a:pt x="3170" y="3176"/>
                  </a:lnTo>
                  <a:lnTo>
                    <a:pt x="2936" y="3176"/>
                  </a:lnTo>
                  <a:cubicBezTo>
                    <a:pt x="2769" y="3176"/>
                    <a:pt x="2603" y="3143"/>
                    <a:pt x="2436" y="3043"/>
                  </a:cubicBezTo>
                  <a:cubicBezTo>
                    <a:pt x="2269" y="2943"/>
                    <a:pt x="2136" y="2776"/>
                    <a:pt x="2036" y="2643"/>
                  </a:cubicBezTo>
                  <a:cubicBezTo>
                    <a:pt x="1969" y="2543"/>
                    <a:pt x="1902" y="2442"/>
                    <a:pt x="1869" y="2342"/>
                  </a:cubicBezTo>
                  <a:cubicBezTo>
                    <a:pt x="1802" y="2242"/>
                    <a:pt x="1769" y="2176"/>
                    <a:pt x="1735" y="2076"/>
                  </a:cubicBezTo>
                  <a:cubicBezTo>
                    <a:pt x="1669" y="1875"/>
                    <a:pt x="1602" y="1675"/>
                    <a:pt x="1535" y="1475"/>
                  </a:cubicBezTo>
                  <a:cubicBezTo>
                    <a:pt x="1435" y="1108"/>
                    <a:pt x="1368" y="775"/>
                    <a:pt x="1335" y="541"/>
                  </a:cubicBezTo>
                  <a:cubicBezTo>
                    <a:pt x="1302" y="341"/>
                    <a:pt x="1302" y="207"/>
                    <a:pt x="1302" y="207"/>
                  </a:cubicBezTo>
                  <a:cubicBezTo>
                    <a:pt x="1268" y="74"/>
                    <a:pt x="1202" y="7"/>
                    <a:pt x="1102" y="7"/>
                  </a:cubicBezTo>
                  <a:cubicBezTo>
                    <a:pt x="1080" y="3"/>
                    <a:pt x="1059"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5"/>
            <p:cNvSpPr/>
            <p:nvPr/>
          </p:nvSpPr>
          <p:spPr>
            <a:xfrm>
              <a:off x="998071" y="1298712"/>
              <a:ext cx="285328" cy="134330"/>
            </a:xfrm>
            <a:custGeom>
              <a:avLst/>
              <a:gdLst/>
              <a:ahLst/>
              <a:cxnLst/>
              <a:rect l="l" t="t" r="r" b="b"/>
              <a:pathLst>
                <a:path w="6933" h="3264" extrusionOk="0">
                  <a:moveTo>
                    <a:pt x="6644" y="1"/>
                  </a:moveTo>
                  <a:cubicBezTo>
                    <a:pt x="6553" y="1"/>
                    <a:pt x="6464" y="52"/>
                    <a:pt x="6438" y="170"/>
                  </a:cubicBezTo>
                  <a:cubicBezTo>
                    <a:pt x="6371" y="270"/>
                    <a:pt x="6338" y="337"/>
                    <a:pt x="6271" y="437"/>
                  </a:cubicBezTo>
                  <a:cubicBezTo>
                    <a:pt x="6138" y="670"/>
                    <a:pt x="5971" y="870"/>
                    <a:pt x="5804" y="1071"/>
                  </a:cubicBezTo>
                  <a:cubicBezTo>
                    <a:pt x="5704" y="1204"/>
                    <a:pt x="5571" y="1337"/>
                    <a:pt x="5437" y="1438"/>
                  </a:cubicBezTo>
                  <a:cubicBezTo>
                    <a:pt x="5304" y="1571"/>
                    <a:pt x="5137" y="1671"/>
                    <a:pt x="5004" y="1771"/>
                  </a:cubicBezTo>
                  <a:cubicBezTo>
                    <a:pt x="4837" y="1905"/>
                    <a:pt x="4637" y="2005"/>
                    <a:pt x="4470" y="2071"/>
                  </a:cubicBezTo>
                  <a:cubicBezTo>
                    <a:pt x="4270" y="2138"/>
                    <a:pt x="4070" y="2205"/>
                    <a:pt x="3870" y="2271"/>
                  </a:cubicBezTo>
                  <a:cubicBezTo>
                    <a:pt x="3669" y="2305"/>
                    <a:pt x="3469" y="2338"/>
                    <a:pt x="3236" y="2372"/>
                  </a:cubicBezTo>
                  <a:cubicBezTo>
                    <a:pt x="3036" y="2405"/>
                    <a:pt x="2835" y="2405"/>
                    <a:pt x="2635" y="2405"/>
                  </a:cubicBezTo>
                  <a:cubicBezTo>
                    <a:pt x="2519" y="2388"/>
                    <a:pt x="2410" y="2388"/>
                    <a:pt x="2310" y="2388"/>
                  </a:cubicBezTo>
                  <a:cubicBezTo>
                    <a:pt x="2210" y="2388"/>
                    <a:pt x="2118" y="2388"/>
                    <a:pt x="2035" y="2372"/>
                  </a:cubicBezTo>
                  <a:cubicBezTo>
                    <a:pt x="1835" y="2338"/>
                    <a:pt x="1635" y="2305"/>
                    <a:pt x="1468" y="2271"/>
                  </a:cubicBezTo>
                  <a:cubicBezTo>
                    <a:pt x="1134" y="2238"/>
                    <a:pt x="834" y="2171"/>
                    <a:pt x="634" y="2138"/>
                  </a:cubicBezTo>
                  <a:lnTo>
                    <a:pt x="334" y="2071"/>
                  </a:lnTo>
                  <a:lnTo>
                    <a:pt x="300" y="2071"/>
                  </a:lnTo>
                  <a:cubicBezTo>
                    <a:pt x="283" y="2065"/>
                    <a:pt x="265" y="2063"/>
                    <a:pt x="247" y="2063"/>
                  </a:cubicBezTo>
                  <a:cubicBezTo>
                    <a:pt x="167" y="2063"/>
                    <a:pt x="94" y="2122"/>
                    <a:pt x="67" y="2205"/>
                  </a:cubicBezTo>
                  <a:cubicBezTo>
                    <a:pt x="0" y="2305"/>
                    <a:pt x="33" y="2472"/>
                    <a:pt x="167" y="2538"/>
                  </a:cubicBezTo>
                  <a:lnTo>
                    <a:pt x="467" y="2672"/>
                  </a:lnTo>
                  <a:lnTo>
                    <a:pt x="834" y="2805"/>
                  </a:lnTo>
                  <a:cubicBezTo>
                    <a:pt x="967" y="2905"/>
                    <a:pt x="1134" y="2939"/>
                    <a:pt x="1301" y="3005"/>
                  </a:cubicBezTo>
                  <a:lnTo>
                    <a:pt x="1868" y="3172"/>
                  </a:lnTo>
                  <a:cubicBezTo>
                    <a:pt x="2102" y="3205"/>
                    <a:pt x="2335" y="3239"/>
                    <a:pt x="2569" y="3239"/>
                  </a:cubicBezTo>
                  <a:cubicBezTo>
                    <a:pt x="2685" y="3255"/>
                    <a:pt x="2802" y="3264"/>
                    <a:pt x="2923" y="3264"/>
                  </a:cubicBezTo>
                  <a:cubicBezTo>
                    <a:pt x="3044" y="3264"/>
                    <a:pt x="3169" y="3255"/>
                    <a:pt x="3302" y="3239"/>
                  </a:cubicBezTo>
                  <a:cubicBezTo>
                    <a:pt x="3569" y="3239"/>
                    <a:pt x="3803" y="3205"/>
                    <a:pt x="4070" y="3139"/>
                  </a:cubicBezTo>
                  <a:cubicBezTo>
                    <a:pt x="4337" y="3072"/>
                    <a:pt x="4570" y="2972"/>
                    <a:pt x="4837" y="2872"/>
                  </a:cubicBezTo>
                  <a:cubicBezTo>
                    <a:pt x="5037" y="2772"/>
                    <a:pt x="5271" y="2638"/>
                    <a:pt x="5471" y="2472"/>
                  </a:cubicBezTo>
                  <a:cubicBezTo>
                    <a:pt x="5671" y="2338"/>
                    <a:pt x="5838" y="2171"/>
                    <a:pt x="6004" y="1971"/>
                  </a:cubicBezTo>
                  <a:cubicBezTo>
                    <a:pt x="6138" y="1838"/>
                    <a:pt x="6271" y="1671"/>
                    <a:pt x="6371" y="1471"/>
                  </a:cubicBezTo>
                  <a:cubicBezTo>
                    <a:pt x="6471" y="1337"/>
                    <a:pt x="6571" y="1171"/>
                    <a:pt x="6638" y="1004"/>
                  </a:cubicBezTo>
                  <a:cubicBezTo>
                    <a:pt x="6705" y="870"/>
                    <a:pt x="6738" y="737"/>
                    <a:pt x="6772" y="637"/>
                  </a:cubicBezTo>
                  <a:cubicBezTo>
                    <a:pt x="6805" y="504"/>
                    <a:pt x="6838" y="403"/>
                    <a:pt x="6872" y="270"/>
                  </a:cubicBezTo>
                  <a:lnTo>
                    <a:pt x="6872" y="303"/>
                  </a:lnTo>
                  <a:cubicBezTo>
                    <a:pt x="6932" y="121"/>
                    <a:pt x="6785" y="1"/>
                    <a:pt x="6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5"/>
            <p:cNvSpPr/>
            <p:nvPr/>
          </p:nvSpPr>
          <p:spPr>
            <a:xfrm>
              <a:off x="1068078" y="648067"/>
              <a:ext cx="4157" cy="4157"/>
            </a:xfrm>
            <a:custGeom>
              <a:avLst/>
              <a:gdLst/>
              <a:ahLst/>
              <a:cxnLst/>
              <a:rect l="l" t="t" r="r" b="b"/>
              <a:pathLst>
                <a:path w="101" h="101" extrusionOk="0">
                  <a:moveTo>
                    <a:pt x="67" y="1"/>
                  </a:moveTo>
                  <a:cubicBezTo>
                    <a:pt x="0" y="1"/>
                    <a:pt x="0" y="68"/>
                    <a:pt x="67" y="101"/>
                  </a:cubicBezTo>
                  <a:cubicBezTo>
                    <a:pt x="100" y="68"/>
                    <a:pt x="100" y="1"/>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6" name="Google Shape;2336;p55"/>
          <p:cNvGrpSpPr/>
          <p:nvPr/>
        </p:nvGrpSpPr>
        <p:grpSpPr>
          <a:xfrm>
            <a:off x="8004676" y="508239"/>
            <a:ext cx="1225824" cy="1141693"/>
            <a:chOff x="7124839" y="734675"/>
            <a:chExt cx="1629002" cy="1517200"/>
          </a:xfrm>
        </p:grpSpPr>
        <p:sp>
          <p:nvSpPr>
            <p:cNvPr id="2337" name="Google Shape;2337;p55"/>
            <p:cNvSpPr/>
            <p:nvPr/>
          </p:nvSpPr>
          <p:spPr>
            <a:xfrm>
              <a:off x="7124850" y="734675"/>
              <a:ext cx="1628992" cy="1517200"/>
            </a:xfrm>
            <a:custGeom>
              <a:avLst/>
              <a:gdLst/>
              <a:ahLst/>
              <a:cxnLst/>
              <a:rect l="l" t="t" r="r" b="b"/>
              <a:pathLst>
                <a:path w="46134" h="42968" extrusionOk="0">
                  <a:moveTo>
                    <a:pt x="25896" y="1"/>
                  </a:moveTo>
                  <a:cubicBezTo>
                    <a:pt x="25804" y="1"/>
                    <a:pt x="25711" y="1"/>
                    <a:pt x="25619" y="3"/>
                  </a:cubicBezTo>
                  <a:cubicBezTo>
                    <a:pt x="17213" y="103"/>
                    <a:pt x="9307" y="4173"/>
                    <a:pt x="4370" y="10978"/>
                  </a:cubicBezTo>
                  <a:cubicBezTo>
                    <a:pt x="501" y="16281"/>
                    <a:pt x="0" y="23953"/>
                    <a:pt x="3002" y="31459"/>
                  </a:cubicBezTo>
                  <a:cubicBezTo>
                    <a:pt x="4070" y="34127"/>
                    <a:pt x="6305" y="38664"/>
                    <a:pt x="9474" y="39264"/>
                  </a:cubicBezTo>
                  <a:cubicBezTo>
                    <a:pt x="9674" y="39298"/>
                    <a:pt x="9907" y="39331"/>
                    <a:pt x="10108" y="39365"/>
                  </a:cubicBezTo>
                  <a:cubicBezTo>
                    <a:pt x="13236" y="41702"/>
                    <a:pt x="17047" y="42968"/>
                    <a:pt x="20963" y="42968"/>
                  </a:cubicBezTo>
                  <a:cubicBezTo>
                    <a:pt x="21014" y="42968"/>
                    <a:pt x="21064" y="42968"/>
                    <a:pt x="21115" y="42967"/>
                  </a:cubicBezTo>
                  <a:lnTo>
                    <a:pt x="21082" y="42967"/>
                  </a:lnTo>
                  <a:cubicBezTo>
                    <a:pt x="23651" y="42934"/>
                    <a:pt x="26186" y="42500"/>
                    <a:pt x="28587" y="41599"/>
                  </a:cubicBezTo>
                  <a:cubicBezTo>
                    <a:pt x="39829" y="37630"/>
                    <a:pt x="46133" y="27790"/>
                    <a:pt x="43798" y="18049"/>
                  </a:cubicBezTo>
                  <a:cubicBezTo>
                    <a:pt x="43898" y="13913"/>
                    <a:pt x="40863" y="4573"/>
                    <a:pt x="31556" y="1004"/>
                  </a:cubicBezTo>
                  <a:cubicBezTo>
                    <a:pt x="29741" y="335"/>
                    <a:pt x="27835" y="1"/>
                    <a:pt x="25896" y="1"/>
                  </a:cubicBezTo>
                  <a:close/>
                </a:path>
              </a:pathLst>
            </a:custGeom>
            <a:solidFill>
              <a:schemeClr val="accent4"/>
            </a:solidFill>
            <a:ln>
              <a:noFill/>
            </a:ln>
            <a:effectLst>
              <a:outerShdw dist="66675" dir="282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5"/>
            <p:cNvSpPr/>
            <p:nvPr/>
          </p:nvSpPr>
          <p:spPr>
            <a:xfrm>
              <a:off x="7688008" y="1250972"/>
              <a:ext cx="423593" cy="306385"/>
            </a:xfrm>
            <a:custGeom>
              <a:avLst/>
              <a:gdLst/>
              <a:ahLst/>
              <a:cxnLst/>
              <a:rect l="l" t="t" r="r" b="b"/>
              <a:pathLst>
                <a:path w="11742" h="8493" extrusionOk="0">
                  <a:moveTo>
                    <a:pt x="7261" y="1"/>
                  </a:moveTo>
                  <a:cubicBezTo>
                    <a:pt x="6359" y="1"/>
                    <a:pt x="5402" y="191"/>
                    <a:pt x="4470" y="587"/>
                  </a:cubicBezTo>
                  <a:cubicBezTo>
                    <a:pt x="1568" y="1855"/>
                    <a:pt x="0" y="4723"/>
                    <a:pt x="1001" y="6992"/>
                  </a:cubicBezTo>
                  <a:cubicBezTo>
                    <a:pt x="1268" y="7592"/>
                    <a:pt x="1668" y="8092"/>
                    <a:pt x="2202" y="8493"/>
                  </a:cubicBezTo>
                  <a:lnTo>
                    <a:pt x="2235" y="8459"/>
                  </a:lnTo>
                  <a:cubicBezTo>
                    <a:pt x="2235" y="8459"/>
                    <a:pt x="2602" y="4990"/>
                    <a:pt x="5371" y="3489"/>
                  </a:cubicBezTo>
                  <a:cubicBezTo>
                    <a:pt x="6801" y="2737"/>
                    <a:pt x="8045" y="2500"/>
                    <a:pt x="9044" y="2500"/>
                  </a:cubicBezTo>
                  <a:cubicBezTo>
                    <a:pt x="10748" y="2500"/>
                    <a:pt x="11742" y="3189"/>
                    <a:pt x="11742" y="3189"/>
                  </a:cubicBezTo>
                  <a:cubicBezTo>
                    <a:pt x="11709" y="2922"/>
                    <a:pt x="11608" y="2655"/>
                    <a:pt x="11508" y="2388"/>
                  </a:cubicBezTo>
                  <a:cubicBezTo>
                    <a:pt x="10829" y="849"/>
                    <a:pt x="9166" y="1"/>
                    <a:pt x="7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5"/>
            <p:cNvSpPr/>
            <p:nvPr/>
          </p:nvSpPr>
          <p:spPr>
            <a:xfrm>
              <a:off x="7508679" y="1382825"/>
              <a:ext cx="1132430" cy="767820"/>
            </a:xfrm>
            <a:custGeom>
              <a:avLst/>
              <a:gdLst/>
              <a:ahLst/>
              <a:cxnLst/>
              <a:rect l="l" t="t" r="r" b="b"/>
              <a:pathLst>
                <a:path w="31391" h="21284" extrusionOk="0">
                  <a:moveTo>
                    <a:pt x="29289" y="1"/>
                  </a:moveTo>
                  <a:cubicBezTo>
                    <a:pt x="29289" y="101"/>
                    <a:pt x="29255" y="201"/>
                    <a:pt x="29222" y="301"/>
                  </a:cubicBezTo>
                  <a:cubicBezTo>
                    <a:pt x="28521" y="2202"/>
                    <a:pt x="26987" y="1936"/>
                    <a:pt x="25452" y="2903"/>
                  </a:cubicBezTo>
                  <a:cubicBezTo>
                    <a:pt x="23885" y="3837"/>
                    <a:pt x="26853" y="7006"/>
                    <a:pt x="25553" y="8774"/>
                  </a:cubicBezTo>
                  <a:cubicBezTo>
                    <a:pt x="24252" y="10542"/>
                    <a:pt x="21550" y="9975"/>
                    <a:pt x="20149" y="10675"/>
                  </a:cubicBezTo>
                  <a:cubicBezTo>
                    <a:pt x="18714" y="11376"/>
                    <a:pt x="19548" y="14545"/>
                    <a:pt x="16946" y="16446"/>
                  </a:cubicBezTo>
                  <a:cubicBezTo>
                    <a:pt x="16415" y="16828"/>
                    <a:pt x="15918" y="16980"/>
                    <a:pt x="15453" y="16980"/>
                  </a:cubicBezTo>
                  <a:cubicBezTo>
                    <a:pt x="13643" y="16980"/>
                    <a:pt x="12318" y="14678"/>
                    <a:pt x="11309" y="14678"/>
                  </a:cubicBezTo>
                  <a:cubicBezTo>
                    <a:pt x="10008" y="14678"/>
                    <a:pt x="9174" y="17380"/>
                    <a:pt x="7273" y="18214"/>
                  </a:cubicBezTo>
                  <a:cubicBezTo>
                    <a:pt x="7101" y="18290"/>
                    <a:pt x="6934" y="18325"/>
                    <a:pt x="6771" y="18325"/>
                  </a:cubicBezTo>
                  <a:cubicBezTo>
                    <a:pt x="5153" y="18325"/>
                    <a:pt x="3927" y="14899"/>
                    <a:pt x="3170" y="14445"/>
                  </a:cubicBezTo>
                  <a:cubicBezTo>
                    <a:pt x="3128" y="14422"/>
                    <a:pt x="3085" y="14412"/>
                    <a:pt x="3042" y="14412"/>
                  </a:cubicBezTo>
                  <a:cubicBezTo>
                    <a:pt x="2373" y="14412"/>
                    <a:pt x="1599" y="16951"/>
                    <a:pt x="1" y="17547"/>
                  </a:cubicBezTo>
                  <a:cubicBezTo>
                    <a:pt x="332" y="17878"/>
                    <a:pt x="3816" y="21284"/>
                    <a:pt x="9917" y="21284"/>
                  </a:cubicBezTo>
                  <a:cubicBezTo>
                    <a:pt x="11804" y="21284"/>
                    <a:pt x="13941" y="20958"/>
                    <a:pt x="16313" y="20115"/>
                  </a:cubicBezTo>
                  <a:cubicBezTo>
                    <a:pt x="26787" y="16413"/>
                    <a:pt x="31390" y="7706"/>
                    <a:pt x="29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5"/>
            <p:cNvSpPr/>
            <p:nvPr/>
          </p:nvSpPr>
          <p:spPr>
            <a:xfrm>
              <a:off x="7124839" y="838998"/>
              <a:ext cx="1456095" cy="1204905"/>
            </a:xfrm>
            <a:custGeom>
              <a:avLst/>
              <a:gdLst/>
              <a:ahLst/>
              <a:cxnLst/>
              <a:rect l="l" t="t" r="r" b="b"/>
              <a:pathLst>
                <a:path w="40363" h="33400" extrusionOk="0">
                  <a:moveTo>
                    <a:pt x="22873" y="11406"/>
                  </a:moveTo>
                  <a:cubicBezTo>
                    <a:pt x="24778" y="11406"/>
                    <a:pt x="26440" y="12269"/>
                    <a:pt x="27119" y="13808"/>
                  </a:cubicBezTo>
                  <a:cubicBezTo>
                    <a:pt x="27219" y="14075"/>
                    <a:pt x="27320" y="14342"/>
                    <a:pt x="27353" y="14609"/>
                  </a:cubicBezTo>
                  <a:cubicBezTo>
                    <a:pt x="27753" y="16710"/>
                    <a:pt x="26219" y="19079"/>
                    <a:pt x="23650" y="20213"/>
                  </a:cubicBezTo>
                  <a:cubicBezTo>
                    <a:pt x="22717" y="20621"/>
                    <a:pt x="21765" y="20813"/>
                    <a:pt x="20866" y="20813"/>
                  </a:cubicBezTo>
                  <a:cubicBezTo>
                    <a:pt x="19708" y="20813"/>
                    <a:pt x="18639" y="20495"/>
                    <a:pt x="17813" y="19913"/>
                  </a:cubicBezTo>
                  <a:cubicBezTo>
                    <a:pt x="17279" y="19512"/>
                    <a:pt x="16879" y="19012"/>
                    <a:pt x="16612" y="18412"/>
                  </a:cubicBezTo>
                  <a:cubicBezTo>
                    <a:pt x="15611" y="16143"/>
                    <a:pt x="17179" y="13275"/>
                    <a:pt x="20081" y="12007"/>
                  </a:cubicBezTo>
                  <a:cubicBezTo>
                    <a:pt x="21014" y="11600"/>
                    <a:pt x="21971" y="11406"/>
                    <a:pt x="22873" y="11406"/>
                  </a:cubicBezTo>
                  <a:close/>
                  <a:moveTo>
                    <a:pt x="25115" y="1"/>
                  </a:moveTo>
                  <a:cubicBezTo>
                    <a:pt x="19259" y="1"/>
                    <a:pt x="11444" y="2782"/>
                    <a:pt x="6505" y="9605"/>
                  </a:cubicBezTo>
                  <a:cubicBezTo>
                    <a:pt x="0" y="18578"/>
                    <a:pt x="7072" y="32255"/>
                    <a:pt x="9574" y="32722"/>
                  </a:cubicBezTo>
                  <a:cubicBezTo>
                    <a:pt x="9685" y="32744"/>
                    <a:pt x="9803" y="32755"/>
                    <a:pt x="9924" y="32755"/>
                  </a:cubicBezTo>
                  <a:cubicBezTo>
                    <a:pt x="10167" y="32755"/>
                    <a:pt x="10419" y="32711"/>
                    <a:pt x="10641" y="32622"/>
                  </a:cubicBezTo>
                  <a:cubicBezTo>
                    <a:pt x="12231" y="32029"/>
                    <a:pt x="13005" y="29514"/>
                    <a:pt x="13698" y="29514"/>
                  </a:cubicBezTo>
                  <a:cubicBezTo>
                    <a:pt x="13747" y="29514"/>
                    <a:pt x="13795" y="29527"/>
                    <a:pt x="13843" y="29553"/>
                  </a:cubicBezTo>
                  <a:cubicBezTo>
                    <a:pt x="14571" y="29947"/>
                    <a:pt x="15822" y="33400"/>
                    <a:pt x="17446" y="33400"/>
                  </a:cubicBezTo>
                  <a:cubicBezTo>
                    <a:pt x="17609" y="33400"/>
                    <a:pt x="17776" y="33365"/>
                    <a:pt x="17946" y="33289"/>
                  </a:cubicBezTo>
                  <a:cubicBezTo>
                    <a:pt x="19848" y="32488"/>
                    <a:pt x="20648" y="29753"/>
                    <a:pt x="21949" y="29753"/>
                  </a:cubicBezTo>
                  <a:cubicBezTo>
                    <a:pt x="22982" y="29753"/>
                    <a:pt x="24310" y="32068"/>
                    <a:pt x="26116" y="32068"/>
                  </a:cubicBezTo>
                  <a:cubicBezTo>
                    <a:pt x="26584" y="32068"/>
                    <a:pt x="27084" y="31912"/>
                    <a:pt x="27620" y="31521"/>
                  </a:cubicBezTo>
                  <a:cubicBezTo>
                    <a:pt x="30222" y="29653"/>
                    <a:pt x="29388" y="26484"/>
                    <a:pt x="30789" y="25750"/>
                  </a:cubicBezTo>
                  <a:cubicBezTo>
                    <a:pt x="32223" y="25050"/>
                    <a:pt x="34925" y="25650"/>
                    <a:pt x="36226" y="23882"/>
                  </a:cubicBezTo>
                  <a:cubicBezTo>
                    <a:pt x="37527" y="22114"/>
                    <a:pt x="34591" y="18912"/>
                    <a:pt x="36126" y="17978"/>
                  </a:cubicBezTo>
                  <a:cubicBezTo>
                    <a:pt x="37627" y="17044"/>
                    <a:pt x="39161" y="17277"/>
                    <a:pt x="39862" y="15376"/>
                  </a:cubicBezTo>
                  <a:cubicBezTo>
                    <a:pt x="39895" y="15276"/>
                    <a:pt x="39929" y="15176"/>
                    <a:pt x="39929" y="15076"/>
                  </a:cubicBezTo>
                  <a:cubicBezTo>
                    <a:pt x="40362" y="12641"/>
                    <a:pt x="38061" y="3901"/>
                    <a:pt x="29855" y="766"/>
                  </a:cubicBezTo>
                  <a:cubicBezTo>
                    <a:pt x="28560" y="268"/>
                    <a:pt x="26932" y="1"/>
                    <a:pt x="25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5"/>
            <p:cNvSpPr/>
            <p:nvPr/>
          </p:nvSpPr>
          <p:spPr>
            <a:xfrm>
              <a:off x="7431694" y="1730153"/>
              <a:ext cx="49351" cy="103391"/>
            </a:xfrm>
            <a:custGeom>
              <a:avLst/>
              <a:gdLst/>
              <a:ahLst/>
              <a:cxnLst/>
              <a:rect l="l" t="t" r="r" b="b"/>
              <a:pathLst>
                <a:path w="1368" h="2866" extrusionOk="0">
                  <a:moveTo>
                    <a:pt x="374" y="0"/>
                  </a:moveTo>
                  <a:cubicBezTo>
                    <a:pt x="256" y="0"/>
                    <a:pt x="146" y="75"/>
                    <a:pt x="100" y="213"/>
                  </a:cubicBezTo>
                  <a:cubicBezTo>
                    <a:pt x="0" y="647"/>
                    <a:pt x="234" y="1014"/>
                    <a:pt x="367" y="1414"/>
                  </a:cubicBezTo>
                  <a:cubicBezTo>
                    <a:pt x="534" y="1881"/>
                    <a:pt x="701" y="2381"/>
                    <a:pt x="934" y="2815"/>
                  </a:cubicBezTo>
                  <a:cubicBezTo>
                    <a:pt x="951" y="2848"/>
                    <a:pt x="984" y="2865"/>
                    <a:pt x="1013" y="2865"/>
                  </a:cubicBezTo>
                  <a:cubicBezTo>
                    <a:pt x="1043" y="2865"/>
                    <a:pt x="1068" y="2848"/>
                    <a:pt x="1068" y="2815"/>
                  </a:cubicBezTo>
                  <a:cubicBezTo>
                    <a:pt x="1201" y="2081"/>
                    <a:pt x="1368" y="413"/>
                    <a:pt x="534" y="46"/>
                  </a:cubicBezTo>
                  <a:cubicBezTo>
                    <a:pt x="482" y="15"/>
                    <a:pt x="427" y="0"/>
                    <a:pt x="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5"/>
            <p:cNvSpPr/>
            <p:nvPr/>
          </p:nvSpPr>
          <p:spPr>
            <a:xfrm>
              <a:off x="7555793" y="1607715"/>
              <a:ext cx="83838" cy="72799"/>
            </a:xfrm>
            <a:custGeom>
              <a:avLst/>
              <a:gdLst/>
              <a:ahLst/>
              <a:cxnLst/>
              <a:rect l="l" t="t" r="r" b="b"/>
              <a:pathLst>
                <a:path w="2324" h="2018" extrusionOk="0">
                  <a:moveTo>
                    <a:pt x="259" y="1"/>
                  </a:moveTo>
                  <a:cubicBezTo>
                    <a:pt x="110" y="1"/>
                    <a:pt x="1" y="181"/>
                    <a:pt x="63" y="305"/>
                  </a:cubicBezTo>
                  <a:cubicBezTo>
                    <a:pt x="296" y="672"/>
                    <a:pt x="563" y="972"/>
                    <a:pt x="863" y="1272"/>
                  </a:cubicBezTo>
                  <a:cubicBezTo>
                    <a:pt x="1130" y="1606"/>
                    <a:pt x="1497" y="1873"/>
                    <a:pt x="1897" y="2006"/>
                  </a:cubicBezTo>
                  <a:cubicBezTo>
                    <a:pt x="1925" y="2014"/>
                    <a:pt x="1952" y="2018"/>
                    <a:pt x="1978" y="2018"/>
                  </a:cubicBezTo>
                  <a:cubicBezTo>
                    <a:pt x="2174" y="2018"/>
                    <a:pt x="2323" y="1812"/>
                    <a:pt x="2264" y="1606"/>
                  </a:cubicBezTo>
                  <a:cubicBezTo>
                    <a:pt x="2131" y="1205"/>
                    <a:pt x="1864" y="872"/>
                    <a:pt x="1497" y="672"/>
                  </a:cubicBezTo>
                  <a:cubicBezTo>
                    <a:pt x="1130" y="372"/>
                    <a:pt x="730" y="171"/>
                    <a:pt x="296" y="5"/>
                  </a:cubicBezTo>
                  <a:cubicBezTo>
                    <a:pt x="284" y="2"/>
                    <a:pt x="271"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5"/>
            <p:cNvSpPr/>
            <p:nvPr/>
          </p:nvSpPr>
          <p:spPr>
            <a:xfrm>
              <a:off x="7458137" y="1473697"/>
              <a:ext cx="46970" cy="117352"/>
            </a:xfrm>
            <a:custGeom>
              <a:avLst/>
              <a:gdLst/>
              <a:ahLst/>
              <a:cxnLst/>
              <a:rect l="l" t="t" r="r" b="b"/>
              <a:pathLst>
                <a:path w="1302" h="3253" extrusionOk="0">
                  <a:moveTo>
                    <a:pt x="681" y="0"/>
                  </a:moveTo>
                  <a:cubicBezTo>
                    <a:pt x="576" y="0"/>
                    <a:pt x="468" y="50"/>
                    <a:pt x="401" y="150"/>
                  </a:cubicBezTo>
                  <a:cubicBezTo>
                    <a:pt x="68" y="684"/>
                    <a:pt x="168" y="1351"/>
                    <a:pt x="134" y="1952"/>
                  </a:cubicBezTo>
                  <a:cubicBezTo>
                    <a:pt x="101" y="2319"/>
                    <a:pt x="1" y="2919"/>
                    <a:pt x="234" y="3253"/>
                  </a:cubicBezTo>
                  <a:lnTo>
                    <a:pt x="301" y="3253"/>
                  </a:lnTo>
                  <a:cubicBezTo>
                    <a:pt x="701" y="3119"/>
                    <a:pt x="868" y="2419"/>
                    <a:pt x="968" y="2052"/>
                  </a:cubicBezTo>
                  <a:cubicBezTo>
                    <a:pt x="1102" y="1451"/>
                    <a:pt x="1302" y="717"/>
                    <a:pt x="935" y="150"/>
                  </a:cubicBezTo>
                  <a:cubicBezTo>
                    <a:pt x="885" y="50"/>
                    <a:pt x="785" y="0"/>
                    <a:pt x="6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5"/>
            <p:cNvSpPr/>
            <p:nvPr/>
          </p:nvSpPr>
          <p:spPr>
            <a:xfrm>
              <a:off x="7583318" y="1457320"/>
              <a:ext cx="61400" cy="41919"/>
            </a:xfrm>
            <a:custGeom>
              <a:avLst/>
              <a:gdLst/>
              <a:ahLst/>
              <a:cxnLst/>
              <a:rect l="l" t="t" r="r" b="b"/>
              <a:pathLst>
                <a:path w="1702" h="1162" extrusionOk="0">
                  <a:moveTo>
                    <a:pt x="308" y="0"/>
                  </a:moveTo>
                  <a:cubicBezTo>
                    <a:pt x="272" y="0"/>
                    <a:pt x="236" y="2"/>
                    <a:pt x="200" y="4"/>
                  </a:cubicBezTo>
                  <a:cubicBezTo>
                    <a:pt x="67" y="4"/>
                    <a:pt x="0" y="137"/>
                    <a:pt x="100" y="237"/>
                  </a:cubicBezTo>
                  <a:cubicBezTo>
                    <a:pt x="234" y="371"/>
                    <a:pt x="367" y="504"/>
                    <a:pt x="500" y="638"/>
                  </a:cubicBezTo>
                  <a:cubicBezTo>
                    <a:pt x="667" y="838"/>
                    <a:pt x="834" y="1005"/>
                    <a:pt x="1034" y="1105"/>
                  </a:cubicBezTo>
                  <a:cubicBezTo>
                    <a:pt x="1100" y="1144"/>
                    <a:pt x="1167" y="1162"/>
                    <a:pt x="1231" y="1162"/>
                  </a:cubicBezTo>
                  <a:cubicBezTo>
                    <a:pt x="1492" y="1162"/>
                    <a:pt x="1702" y="872"/>
                    <a:pt x="1568" y="604"/>
                  </a:cubicBezTo>
                  <a:cubicBezTo>
                    <a:pt x="1258" y="202"/>
                    <a:pt x="776" y="0"/>
                    <a:pt x="3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5"/>
            <p:cNvSpPr/>
            <p:nvPr/>
          </p:nvSpPr>
          <p:spPr>
            <a:xfrm>
              <a:off x="7497856" y="1266376"/>
              <a:ext cx="92713" cy="48341"/>
            </a:xfrm>
            <a:custGeom>
              <a:avLst/>
              <a:gdLst/>
              <a:ahLst/>
              <a:cxnLst/>
              <a:rect l="l" t="t" r="r" b="b"/>
              <a:pathLst>
                <a:path w="2570" h="1340" extrusionOk="0">
                  <a:moveTo>
                    <a:pt x="543" y="0"/>
                  </a:moveTo>
                  <a:cubicBezTo>
                    <a:pt x="418" y="0"/>
                    <a:pt x="293" y="9"/>
                    <a:pt x="168" y="27"/>
                  </a:cubicBezTo>
                  <a:cubicBezTo>
                    <a:pt x="67" y="60"/>
                    <a:pt x="1" y="193"/>
                    <a:pt x="67" y="293"/>
                  </a:cubicBezTo>
                  <a:cubicBezTo>
                    <a:pt x="234" y="660"/>
                    <a:pt x="735" y="794"/>
                    <a:pt x="1068" y="961"/>
                  </a:cubicBezTo>
                  <a:cubicBezTo>
                    <a:pt x="1365" y="1095"/>
                    <a:pt x="1727" y="1340"/>
                    <a:pt x="2085" y="1340"/>
                  </a:cubicBezTo>
                  <a:cubicBezTo>
                    <a:pt x="2169" y="1340"/>
                    <a:pt x="2253" y="1326"/>
                    <a:pt x="2336" y="1294"/>
                  </a:cubicBezTo>
                  <a:cubicBezTo>
                    <a:pt x="2503" y="1261"/>
                    <a:pt x="2569" y="1127"/>
                    <a:pt x="2569" y="961"/>
                  </a:cubicBezTo>
                  <a:cubicBezTo>
                    <a:pt x="2503" y="393"/>
                    <a:pt x="2036" y="293"/>
                    <a:pt x="1569" y="160"/>
                  </a:cubicBezTo>
                  <a:cubicBezTo>
                    <a:pt x="1227" y="62"/>
                    <a:pt x="885" y="0"/>
                    <a:pt x="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5"/>
            <p:cNvSpPr/>
            <p:nvPr/>
          </p:nvSpPr>
          <p:spPr>
            <a:xfrm>
              <a:off x="7701536" y="1118000"/>
              <a:ext cx="104257" cy="106133"/>
            </a:xfrm>
            <a:custGeom>
              <a:avLst/>
              <a:gdLst/>
              <a:ahLst/>
              <a:cxnLst/>
              <a:rect l="l" t="t" r="r" b="b"/>
              <a:pathLst>
                <a:path w="2890" h="2942" extrusionOk="0">
                  <a:moveTo>
                    <a:pt x="2535" y="1"/>
                  </a:moveTo>
                  <a:cubicBezTo>
                    <a:pt x="2522" y="1"/>
                    <a:pt x="2508" y="2"/>
                    <a:pt x="2494" y="3"/>
                  </a:cubicBezTo>
                  <a:cubicBezTo>
                    <a:pt x="1860" y="70"/>
                    <a:pt x="1527" y="537"/>
                    <a:pt x="1160" y="1004"/>
                  </a:cubicBezTo>
                  <a:cubicBezTo>
                    <a:pt x="826" y="1504"/>
                    <a:pt x="426" y="2005"/>
                    <a:pt x="126" y="2505"/>
                  </a:cubicBezTo>
                  <a:cubicBezTo>
                    <a:pt x="1" y="2723"/>
                    <a:pt x="168" y="2942"/>
                    <a:pt x="381" y="2942"/>
                  </a:cubicBezTo>
                  <a:cubicBezTo>
                    <a:pt x="396" y="2942"/>
                    <a:pt x="411" y="2941"/>
                    <a:pt x="426" y="2939"/>
                  </a:cubicBezTo>
                  <a:cubicBezTo>
                    <a:pt x="926" y="2705"/>
                    <a:pt x="1360" y="2338"/>
                    <a:pt x="1660" y="1905"/>
                  </a:cubicBezTo>
                  <a:cubicBezTo>
                    <a:pt x="2060" y="1471"/>
                    <a:pt x="2561" y="1071"/>
                    <a:pt x="2794" y="504"/>
                  </a:cubicBezTo>
                  <a:cubicBezTo>
                    <a:pt x="2889" y="313"/>
                    <a:pt x="2803" y="1"/>
                    <a:pt x="2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5"/>
            <p:cNvSpPr/>
            <p:nvPr/>
          </p:nvSpPr>
          <p:spPr>
            <a:xfrm>
              <a:off x="7943384" y="963095"/>
              <a:ext cx="106746" cy="120274"/>
            </a:xfrm>
            <a:custGeom>
              <a:avLst/>
              <a:gdLst/>
              <a:ahLst/>
              <a:cxnLst/>
              <a:rect l="l" t="t" r="r" b="b"/>
              <a:pathLst>
                <a:path w="2959" h="3334" extrusionOk="0">
                  <a:moveTo>
                    <a:pt x="2348" y="1"/>
                  </a:moveTo>
                  <a:cubicBezTo>
                    <a:pt x="2237" y="1"/>
                    <a:pt x="2123" y="48"/>
                    <a:pt x="2028" y="161"/>
                  </a:cubicBezTo>
                  <a:cubicBezTo>
                    <a:pt x="1294" y="995"/>
                    <a:pt x="660" y="1929"/>
                    <a:pt x="126" y="2930"/>
                  </a:cubicBezTo>
                  <a:cubicBezTo>
                    <a:pt x="0" y="3131"/>
                    <a:pt x="160" y="3333"/>
                    <a:pt x="346" y="3333"/>
                  </a:cubicBezTo>
                  <a:cubicBezTo>
                    <a:pt x="407" y="3333"/>
                    <a:pt x="470" y="3312"/>
                    <a:pt x="527" y="3263"/>
                  </a:cubicBezTo>
                  <a:cubicBezTo>
                    <a:pt x="1427" y="2563"/>
                    <a:pt x="2161" y="1695"/>
                    <a:pt x="2762" y="728"/>
                  </a:cubicBezTo>
                  <a:cubicBezTo>
                    <a:pt x="2959" y="383"/>
                    <a:pt x="2664" y="1"/>
                    <a:pt x="2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5"/>
            <p:cNvSpPr/>
            <p:nvPr/>
          </p:nvSpPr>
          <p:spPr>
            <a:xfrm>
              <a:off x="7826393" y="952562"/>
              <a:ext cx="71032" cy="72980"/>
            </a:xfrm>
            <a:custGeom>
              <a:avLst/>
              <a:gdLst/>
              <a:ahLst/>
              <a:cxnLst/>
              <a:rect l="l" t="t" r="r" b="b"/>
              <a:pathLst>
                <a:path w="1969" h="2023" extrusionOk="0">
                  <a:moveTo>
                    <a:pt x="319" y="0"/>
                  </a:moveTo>
                  <a:cubicBezTo>
                    <a:pt x="298" y="0"/>
                    <a:pt x="280" y="6"/>
                    <a:pt x="267" y="19"/>
                  </a:cubicBezTo>
                  <a:cubicBezTo>
                    <a:pt x="0" y="253"/>
                    <a:pt x="300" y="853"/>
                    <a:pt x="434" y="1087"/>
                  </a:cubicBezTo>
                  <a:cubicBezTo>
                    <a:pt x="661" y="1476"/>
                    <a:pt x="919" y="2022"/>
                    <a:pt x="1423" y="2022"/>
                  </a:cubicBezTo>
                  <a:cubicBezTo>
                    <a:pt x="1438" y="2022"/>
                    <a:pt x="1453" y="2022"/>
                    <a:pt x="1468" y="2021"/>
                  </a:cubicBezTo>
                  <a:cubicBezTo>
                    <a:pt x="1601" y="1987"/>
                    <a:pt x="1701" y="1921"/>
                    <a:pt x="1735" y="1787"/>
                  </a:cubicBezTo>
                  <a:cubicBezTo>
                    <a:pt x="1968" y="1254"/>
                    <a:pt x="1401" y="887"/>
                    <a:pt x="1068" y="586"/>
                  </a:cubicBezTo>
                  <a:cubicBezTo>
                    <a:pt x="978" y="496"/>
                    <a:pt x="508"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5"/>
            <p:cNvSpPr/>
            <p:nvPr/>
          </p:nvSpPr>
          <p:spPr>
            <a:xfrm>
              <a:off x="8159727" y="1126983"/>
              <a:ext cx="122186" cy="85426"/>
            </a:xfrm>
            <a:custGeom>
              <a:avLst/>
              <a:gdLst/>
              <a:ahLst/>
              <a:cxnLst/>
              <a:rect l="l" t="t" r="r" b="b"/>
              <a:pathLst>
                <a:path w="3387" h="2368" extrusionOk="0">
                  <a:moveTo>
                    <a:pt x="2605" y="0"/>
                  </a:moveTo>
                  <a:cubicBezTo>
                    <a:pt x="2531" y="0"/>
                    <a:pt x="2452" y="17"/>
                    <a:pt x="2369" y="54"/>
                  </a:cubicBezTo>
                  <a:cubicBezTo>
                    <a:pt x="1902" y="255"/>
                    <a:pt x="1501" y="555"/>
                    <a:pt x="1168" y="922"/>
                  </a:cubicBezTo>
                  <a:cubicBezTo>
                    <a:pt x="801" y="1255"/>
                    <a:pt x="434" y="1589"/>
                    <a:pt x="100" y="1956"/>
                  </a:cubicBezTo>
                  <a:cubicBezTo>
                    <a:pt x="0" y="2089"/>
                    <a:pt x="34" y="2289"/>
                    <a:pt x="200" y="2323"/>
                  </a:cubicBezTo>
                  <a:cubicBezTo>
                    <a:pt x="296" y="2354"/>
                    <a:pt x="391" y="2367"/>
                    <a:pt x="485" y="2367"/>
                  </a:cubicBezTo>
                  <a:cubicBezTo>
                    <a:pt x="1311" y="2367"/>
                    <a:pt x="2084" y="1298"/>
                    <a:pt x="2802" y="1089"/>
                  </a:cubicBezTo>
                  <a:cubicBezTo>
                    <a:pt x="3386" y="826"/>
                    <a:pt x="3127" y="0"/>
                    <a:pt x="2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5"/>
            <p:cNvSpPr/>
            <p:nvPr/>
          </p:nvSpPr>
          <p:spPr>
            <a:xfrm>
              <a:off x="8050203" y="1095093"/>
              <a:ext cx="38564" cy="86941"/>
            </a:xfrm>
            <a:custGeom>
              <a:avLst/>
              <a:gdLst/>
              <a:ahLst/>
              <a:cxnLst/>
              <a:rect l="l" t="t" r="r" b="b"/>
              <a:pathLst>
                <a:path w="1069" h="2410" extrusionOk="0">
                  <a:moveTo>
                    <a:pt x="643" y="1"/>
                  </a:moveTo>
                  <a:cubicBezTo>
                    <a:pt x="510" y="1"/>
                    <a:pt x="378" y="63"/>
                    <a:pt x="301" y="205"/>
                  </a:cubicBezTo>
                  <a:cubicBezTo>
                    <a:pt x="134" y="538"/>
                    <a:pt x="67" y="905"/>
                    <a:pt x="67" y="1272"/>
                  </a:cubicBezTo>
                  <a:cubicBezTo>
                    <a:pt x="1" y="1606"/>
                    <a:pt x="34" y="1973"/>
                    <a:pt x="134" y="2339"/>
                  </a:cubicBezTo>
                  <a:cubicBezTo>
                    <a:pt x="175" y="2381"/>
                    <a:pt x="242" y="2409"/>
                    <a:pt x="303" y="2409"/>
                  </a:cubicBezTo>
                  <a:cubicBezTo>
                    <a:pt x="340" y="2409"/>
                    <a:pt x="375" y="2398"/>
                    <a:pt x="401" y="2373"/>
                  </a:cubicBezTo>
                  <a:cubicBezTo>
                    <a:pt x="601" y="2106"/>
                    <a:pt x="735" y="1806"/>
                    <a:pt x="801" y="1506"/>
                  </a:cubicBezTo>
                  <a:cubicBezTo>
                    <a:pt x="935" y="1139"/>
                    <a:pt x="1035" y="772"/>
                    <a:pt x="1068" y="405"/>
                  </a:cubicBezTo>
                  <a:cubicBezTo>
                    <a:pt x="1068" y="159"/>
                    <a:pt x="854" y="1"/>
                    <a:pt x="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5"/>
            <p:cNvSpPr/>
            <p:nvPr/>
          </p:nvSpPr>
          <p:spPr>
            <a:xfrm>
              <a:off x="8197029" y="1431923"/>
              <a:ext cx="100505" cy="80231"/>
            </a:xfrm>
            <a:custGeom>
              <a:avLst/>
              <a:gdLst/>
              <a:ahLst/>
              <a:cxnLst/>
              <a:rect l="l" t="t" r="r" b="b"/>
              <a:pathLst>
                <a:path w="2786" h="2224" extrusionOk="0">
                  <a:moveTo>
                    <a:pt x="150" y="1"/>
                  </a:moveTo>
                  <a:cubicBezTo>
                    <a:pt x="50" y="1"/>
                    <a:pt x="0" y="88"/>
                    <a:pt x="0" y="174"/>
                  </a:cubicBezTo>
                  <a:cubicBezTo>
                    <a:pt x="100" y="641"/>
                    <a:pt x="567" y="975"/>
                    <a:pt x="901" y="1242"/>
                  </a:cubicBezTo>
                  <a:cubicBezTo>
                    <a:pt x="1268" y="1642"/>
                    <a:pt x="1701" y="1942"/>
                    <a:pt x="2135" y="2209"/>
                  </a:cubicBezTo>
                  <a:cubicBezTo>
                    <a:pt x="2175" y="2219"/>
                    <a:pt x="2214" y="2224"/>
                    <a:pt x="2251" y="2224"/>
                  </a:cubicBezTo>
                  <a:cubicBezTo>
                    <a:pt x="2585" y="2224"/>
                    <a:pt x="2786" y="1849"/>
                    <a:pt x="2635" y="1609"/>
                  </a:cubicBezTo>
                  <a:cubicBezTo>
                    <a:pt x="2402" y="1175"/>
                    <a:pt x="1902" y="941"/>
                    <a:pt x="1501" y="708"/>
                  </a:cubicBezTo>
                  <a:cubicBezTo>
                    <a:pt x="1101" y="408"/>
                    <a:pt x="667" y="174"/>
                    <a:pt x="200" y="7"/>
                  </a:cubicBezTo>
                  <a:cubicBezTo>
                    <a:pt x="183" y="3"/>
                    <a:pt x="166"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5"/>
            <p:cNvSpPr/>
            <p:nvPr/>
          </p:nvSpPr>
          <p:spPr>
            <a:xfrm>
              <a:off x="8293746" y="1271174"/>
              <a:ext cx="95851" cy="96068"/>
            </a:xfrm>
            <a:custGeom>
              <a:avLst/>
              <a:gdLst/>
              <a:ahLst/>
              <a:cxnLst/>
              <a:rect l="l" t="t" r="r" b="b"/>
              <a:pathLst>
                <a:path w="2657" h="2663" extrusionOk="0">
                  <a:moveTo>
                    <a:pt x="230" y="0"/>
                  </a:moveTo>
                  <a:cubicBezTo>
                    <a:pt x="101" y="0"/>
                    <a:pt x="0" y="158"/>
                    <a:pt x="55" y="294"/>
                  </a:cubicBezTo>
                  <a:cubicBezTo>
                    <a:pt x="321" y="761"/>
                    <a:pt x="588" y="1228"/>
                    <a:pt x="922" y="1628"/>
                  </a:cubicBezTo>
                  <a:cubicBezTo>
                    <a:pt x="1255" y="2062"/>
                    <a:pt x="1622" y="2629"/>
                    <a:pt x="2189" y="2662"/>
                  </a:cubicBezTo>
                  <a:cubicBezTo>
                    <a:pt x="2456" y="2662"/>
                    <a:pt x="2656" y="2395"/>
                    <a:pt x="2590" y="2128"/>
                  </a:cubicBezTo>
                  <a:cubicBezTo>
                    <a:pt x="2523" y="1628"/>
                    <a:pt x="1889" y="1295"/>
                    <a:pt x="1522" y="994"/>
                  </a:cubicBezTo>
                  <a:cubicBezTo>
                    <a:pt x="1155" y="627"/>
                    <a:pt x="755" y="327"/>
                    <a:pt x="321" y="27"/>
                  </a:cubicBezTo>
                  <a:cubicBezTo>
                    <a:pt x="290" y="8"/>
                    <a:pt x="259" y="0"/>
                    <a:pt x="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5"/>
            <p:cNvSpPr/>
            <p:nvPr/>
          </p:nvSpPr>
          <p:spPr>
            <a:xfrm>
              <a:off x="8369107" y="1135533"/>
              <a:ext cx="50577" cy="90151"/>
            </a:xfrm>
            <a:custGeom>
              <a:avLst/>
              <a:gdLst/>
              <a:ahLst/>
              <a:cxnLst/>
              <a:rect l="l" t="t" r="r" b="b"/>
              <a:pathLst>
                <a:path w="1402" h="2499" extrusionOk="0">
                  <a:moveTo>
                    <a:pt x="1124" y="0"/>
                  </a:moveTo>
                  <a:cubicBezTo>
                    <a:pt x="1095" y="0"/>
                    <a:pt x="1064" y="6"/>
                    <a:pt x="1034" y="18"/>
                  </a:cubicBezTo>
                  <a:cubicBezTo>
                    <a:pt x="200" y="151"/>
                    <a:pt x="0" y="1619"/>
                    <a:pt x="34" y="2286"/>
                  </a:cubicBezTo>
                  <a:cubicBezTo>
                    <a:pt x="57" y="2424"/>
                    <a:pt x="159" y="2499"/>
                    <a:pt x="264" y="2499"/>
                  </a:cubicBezTo>
                  <a:cubicBezTo>
                    <a:pt x="312" y="2499"/>
                    <a:pt x="359" y="2484"/>
                    <a:pt x="401" y="2453"/>
                  </a:cubicBezTo>
                  <a:cubicBezTo>
                    <a:pt x="667" y="2152"/>
                    <a:pt x="868" y="1819"/>
                    <a:pt x="1001" y="1419"/>
                  </a:cubicBezTo>
                  <a:cubicBezTo>
                    <a:pt x="1134" y="1052"/>
                    <a:pt x="1401" y="685"/>
                    <a:pt x="1368" y="251"/>
                  </a:cubicBezTo>
                  <a:cubicBezTo>
                    <a:pt x="1368" y="114"/>
                    <a:pt x="1256" y="0"/>
                    <a:pt x="1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5"/>
            <p:cNvSpPr/>
            <p:nvPr/>
          </p:nvSpPr>
          <p:spPr>
            <a:xfrm>
              <a:off x="8085124" y="1603747"/>
              <a:ext cx="109524" cy="65945"/>
            </a:xfrm>
            <a:custGeom>
              <a:avLst/>
              <a:gdLst/>
              <a:ahLst/>
              <a:cxnLst/>
              <a:rect l="l" t="t" r="r" b="b"/>
              <a:pathLst>
                <a:path w="3036" h="1828" extrusionOk="0">
                  <a:moveTo>
                    <a:pt x="547" y="0"/>
                  </a:moveTo>
                  <a:cubicBezTo>
                    <a:pt x="425" y="0"/>
                    <a:pt x="307" y="24"/>
                    <a:pt x="200" y="81"/>
                  </a:cubicBezTo>
                  <a:cubicBezTo>
                    <a:pt x="67" y="181"/>
                    <a:pt x="0" y="348"/>
                    <a:pt x="100" y="482"/>
                  </a:cubicBezTo>
                  <a:cubicBezTo>
                    <a:pt x="334" y="848"/>
                    <a:pt x="901" y="1082"/>
                    <a:pt x="1234" y="1315"/>
                  </a:cubicBezTo>
                  <a:cubicBezTo>
                    <a:pt x="1514" y="1494"/>
                    <a:pt x="2008" y="1827"/>
                    <a:pt x="2433" y="1827"/>
                  </a:cubicBezTo>
                  <a:cubicBezTo>
                    <a:pt x="2566" y="1827"/>
                    <a:pt x="2691" y="1795"/>
                    <a:pt x="2802" y="1716"/>
                  </a:cubicBezTo>
                  <a:cubicBezTo>
                    <a:pt x="2969" y="1616"/>
                    <a:pt x="3036" y="1449"/>
                    <a:pt x="3002" y="1249"/>
                  </a:cubicBezTo>
                  <a:cubicBezTo>
                    <a:pt x="2902" y="748"/>
                    <a:pt x="2102" y="482"/>
                    <a:pt x="1668" y="315"/>
                  </a:cubicBezTo>
                  <a:cubicBezTo>
                    <a:pt x="1341" y="214"/>
                    <a:pt x="921"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5"/>
            <p:cNvSpPr/>
            <p:nvPr/>
          </p:nvSpPr>
          <p:spPr>
            <a:xfrm>
              <a:off x="7846847" y="1699309"/>
              <a:ext cx="120382" cy="91775"/>
            </a:xfrm>
            <a:custGeom>
              <a:avLst/>
              <a:gdLst/>
              <a:ahLst/>
              <a:cxnLst/>
              <a:rect l="l" t="t" r="r" b="b"/>
              <a:pathLst>
                <a:path w="3337" h="2544" extrusionOk="0">
                  <a:moveTo>
                    <a:pt x="100" y="1"/>
                  </a:moveTo>
                  <a:cubicBezTo>
                    <a:pt x="34" y="1"/>
                    <a:pt x="0" y="67"/>
                    <a:pt x="0" y="134"/>
                  </a:cubicBezTo>
                  <a:cubicBezTo>
                    <a:pt x="134" y="735"/>
                    <a:pt x="801" y="1202"/>
                    <a:pt x="1268" y="1569"/>
                  </a:cubicBezTo>
                  <a:cubicBezTo>
                    <a:pt x="1679" y="1862"/>
                    <a:pt x="2271" y="2543"/>
                    <a:pt x="2839" y="2543"/>
                  </a:cubicBezTo>
                  <a:cubicBezTo>
                    <a:pt x="2916" y="2543"/>
                    <a:pt x="2993" y="2531"/>
                    <a:pt x="3069" y="2503"/>
                  </a:cubicBezTo>
                  <a:cubicBezTo>
                    <a:pt x="3203" y="2469"/>
                    <a:pt x="3303" y="2302"/>
                    <a:pt x="3336" y="2136"/>
                  </a:cubicBezTo>
                  <a:cubicBezTo>
                    <a:pt x="3303" y="1502"/>
                    <a:pt x="2469" y="1202"/>
                    <a:pt x="2002" y="901"/>
                  </a:cubicBezTo>
                  <a:cubicBezTo>
                    <a:pt x="1468" y="568"/>
                    <a:pt x="768"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5"/>
            <p:cNvSpPr/>
            <p:nvPr/>
          </p:nvSpPr>
          <p:spPr>
            <a:xfrm>
              <a:off x="7984185" y="1645918"/>
              <a:ext cx="50649" cy="58297"/>
            </a:xfrm>
            <a:custGeom>
              <a:avLst/>
              <a:gdLst/>
              <a:ahLst/>
              <a:cxnLst/>
              <a:rect l="l" t="t" r="r" b="b"/>
              <a:pathLst>
                <a:path w="1404" h="1616" extrusionOk="0">
                  <a:moveTo>
                    <a:pt x="807" y="0"/>
                  </a:moveTo>
                  <a:cubicBezTo>
                    <a:pt x="700" y="0"/>
                    <a:pt x="590" y="44"/>
                    <a:pt x="496" y="146"/>
                  </a:cubicBezTo>
                  <a:cubicBezTo>
                    <a:pt x="296" y="413"/>
                    <a:pt x="163" y="714"/>
                    <a:pt x="96" y="1047"/>
                  </a:cubicBezTo>
                  <a:cubicBezTo>
                    <a:pt x="64" y="1144"/>
                    <a:pt x="0" y="1616"/>
                    <a:pt x="208" y="1616"/>
                  </a:cubicBezTo>
                  <a:cubicBezTo>
                    <a:pt x="215" y="1616"/>
                    <a:pt x="222" y="1615"/>
                    <a:pt x="230" y="1614"/>
                  </a:cubicBezTo>
                  <a:cubicBezTo>
                    <a:pt x="463" y="1614"/>
                    <a:pt x="563" y="1414"/>
                    <a:pt x="697" y="1281"/>
                  </a:cubicBezTo>
                  <a:cubicBezTo>
                    <a:pt x="897" y="1114"/>
                    <a:pt x="1063" y="914"/>
                    <a:pt x="1230" y="714"/>
                  </a:cubicBezTo>
                  <a:cubicBezTo>
                    <a:pt x="1404" y="366"/>
                    <a:pt x="1116"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5"/>
            <p:cNvSpPr/>
            <p:nvPr/>
          </p:nvSpPr>
          <p:spPr>
            <a:xfrm>
              <a:off x="7668744" y="1741300"/>
              <a:ext cx="89719" cy="77922"/>
            </a:xfrm>
            <a:custGeom>
              <a:avLst/>
              <a:gdLst/>
              <a:ahLst/>
              <a:cxnLst/>
              <a:rect l="l" t="t" r="r" b="b"/>
              <a:pathLst>
                <a:path w="2487" h="2160" extrusionOk="0">
                  <a:moveTo>
                    <a:pt x="1757" y="0"/>
                  </a:moveTo>
                  <a:cubicBezTo>
                    <a:pt x="1664" y="0"/>
                    <a:pt x="1566" y="22"/>
                    <a:pt x="1468" y="71"/>
                  </a:cubicBezTo>
                  <a:cubicBezTo>
                    <a:pt x="1168" y="304"/>
                    <a:pt x="934" y="571"/>
                    <a:pt x="734" y="905"/>
                  </a:cubicBezTo>
                  <a:cubicBezTo>
                    <a:pt x="568" y="1138"/>
                    <a:pt x="367" y="1405"/>
                    <a:pt x="167" y="1605"/>
                  </a:cubicBezTo>
                  <a:cubicBezTo>
                    <a:pt x="0" y="1772"/>
                    <a:pt x="67" y="2072"/>
                    <a:pt x="301" y="2139"/>
                  </a:cubicBezTo>
                  <a:cubicBezTo>
                    <a:pt x="374" y="2152"/>
                    <a:pt x="447" y="2159"/>
                    <a:pt x="520" y="2159"/>
                  </a:cubicBezTo>
                  <a:cubicBezTo>
                    <a:pt x="810" y="2159"/>
                    <a:pt x="1088" y="2052"/>
                    <a:pt x="1301" y="1839"/>
                  </a:cubicBezTo>
                  <a:cubicBezTo>
                    <a:pt x="1702" y="1605"/>
                    <a:pt x="2035" y="1272"/>
                    <a:pt x="2269" y="872"/>
                  </a:cubicBezTo>
                  <a:cubicBezTo>
                    <a:pt x="2487" y="436"/>
                    <a:pt x="2171"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5"/>
            <p:cNvSpPr/>
            <p:nvPr/>
          </p:nvSpPr>
          <p:spPr>
            <a:xfrm>
              <a:off x="7745765" y="1866371"/>
              <a:ext cx="46970" cy="69228"/>
            </a:xfrm>
            <a:custGeom>
              <a:avLst/>
              <a:gdLst/>
              <a:ahLst/>
              <a:cxnLst/>
              <a:rect l="l" t="t" r="r" b="b"/>
              <a:pathLst>
                <a:path w="1302" h="1919" extrusionOk="0">
                  <a:moveTo>
                    <a:pt x="484" y="0"/>
                  </a:moveTo>
                  <a:cubicBezTo>
                    <a:pt x="457" y="0"/>
                    <a:pt x="429" y="2"/>
                    <a:pt x="401" y="6"/>
                  </a:cubicBezTo>
                  <a:cubicBezTo>
                    <a:pt x="0" y="73"/>
                    <a:pt x="34" y="674"/>
                    <a:pt x="67" y="940"/>
                  </a:cubicBezTo>
                  <a:cubicBezTo>
                    <a:pt x="134" y="1107"/>
                    <a:pt x="200" y="1307"/>
                    <a:pt x="301" y="1474"/>
                  </a:cubicBezTo>
                  <a:cubicBezTo>
                    <a:pt x="367" y="1641"/>
                    <a:pt x="467" y="1774"/>
                    <a:pt x="601" y="1874"/>
                  </a:cubicBezTo>
                  <a:cubicBezTo>
                    <a:pt x="656" y="1902"/>
                    <a:pt x="717" y="1918"/>
                    <a:pt x="779" y="1918"/>
                  </a:cubicBezTo>
                  <a:cubicBezTo>
                    <a:pt x="867" y="1918"/>
                    <a:pt x="956" y="1886"/>
                    <a:pt x="1034" y="1808"/>
                  </a:cubicBezTo>
                  <a:cubicBezTo>
                    <a:pt x="1301" y="1608"/>
                    <a:pt x="1235" y="1141"/>
                    <a:pt x="1201" y="840"/>
                  </a:cubicBezTo>
                  <a:cubicBezTo>
                    <a:pt x="1170" y="465"/>
                    <a:pt x="903" y="0"/>
                    <a:pt x="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5"/>
            <p:cNvSpPr/>
            <p:nvPr/>
          </p:nvSpPr>
          <p:spPr>
            <a:xfrm>
              <a:off x="7572460" y="1102452"/>
              <a:ext cx="67280" cy="58261"/>
            </a:xfrm>
            <a:custGeom>
              <a:avLst/>
              <a:gdLst/>
              <a:ahLst/>
              <a:cxnLst/>
              <a:rect l="l" t="t" r="r" b="b"/>
              <a:pathLst>
                <a:path w="1865" h="1615" extrusionOk="0">
                  <a:moveTo>
                    <a:pt x="101" y="1"/>
                  </a:moveTo>
                  <a:cubicBezTo>
                    <a:pt x="68" y="1"/>
                    <a:pt x="1" y="67"/>
                    <a:pt x="34" y="101"/>
                  </a:cubicBezTo>
                  <a:cubicBezTo>
                    <a:pt x="234" y="368"/>
                    <a:pt x="401" y="634"/>
                    <a:pt x="568" y="935"/>
                  </a:cubicBezTo>
                  <a:cubicBezTo>
                    <a:pt x="801" y="1268"/>
                    <a:pt x="1135" y="1502"/>
                    <a:pt x="1502" y="1602"/>
                  </a:cubicBezTo>
                  <a:cubicBezTo>
                    <a:pt x="1533" y="1611"/>
                    <a:pt x="1563" y="1615"/>
                    <a:pt x="1590" y="1615"/>
                  </a:cubicBezTo>
                  <a:cubicBezTo>
                    <a:pt x="1768" y="1615"/>
                    <a:pt x="1864" y="1442"/>
                    <a:pt x="1836" y="1268"/>
                  </a:cubicBezTo>
                  <a:cubicBezTo>
                    <a:pt x="1769" y="868"/>
                    <a:pt x="1535" y="534"/>
                    <a:pt x="1168" y="334"/>
                  </a:cubicBezTo>
                  <a:cubicBezTo>
                    <a:pt x="835" y="167"/>
                    <a:pt x="468" y="67"/>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5"/>
            <p:cNvSpPr/>
            <p:nvPr/>
          </p:nvSpPr>
          <p:spPr>
            <a:xfrm>
              <a:off x="7322170" y="1358619"/>
              <a:ext cx="78066" cy="49783"/>
            </a:xfrm>
            <a:custGeom>
              <a:avLst/>
              <a:gdLst/>
              <a:ahLst/>
              <a:cxnLst/>
              <a:rect l="l" t="t" r="r" b="b"/>
              <a:pathLst>
                <a:path w="2164" h="1380" extrusionOk="0">
                  <a:moveTo>
                    <a:pt x="1911" y="0"/>
                  </a:moveTo>
                  <a:cubicBezTo>
                    <a:pt x="1897" y="0"/>
                    <a:pt x="1883" y="2"/>
                    <a:pt x="1869" y="5"/>
                  </a:cubicBezTo>
                  <a:cubicBezTo>
                    <a:pt x="1101" y="138"/>
                    <a:pt x="734" y="872"/>
                    <a:pt x="67" y="1239"/>
                  </a:cubicBezTo>
                  <a:cubicBezTo>
                    <a:pt x="1" y="1272"/>
                    <a:pt x="34" y="1372"/>
                    <a:pt x="134" y="1372"/>
                  </a:cubicBezTo>
                  <a:cubicBezTo>
                    <a:pt x="188" y="1377"/>
                    <a:pt x="242" y="1379"/>
                    <a:pt x="296" y="1379"/>
                  </a:cubicBezTo>
                  <a:cubicBezTo>
                    <a:pt x="1037" y="1379"/>
                    <a:pt x="1729" y="958"/>
                    <a:pt x="2102" y="305"/>
                  </a:cubicBezTo>
                  <a:cubicBezTo>
                    <a:pt x="2163" y="153"/>
                    <a:pt x="2057" y="0"/>
                    <a:pt x="1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5"/>
            <p:cNvSpPr/>
            <p:nvPr/>
          </p:nvSpPr>
          <p:spPr>
            <a:xfrm>
              <a:off x="8039380" y="1863666"/>
              <a:ext cx="56602" cy="67208"/>
            </a:xfrm>
            <a:custGeom>
              <a:avLst/>
              <a:gdLst/>
              <a:ahLst/>
              <a:cxnLst/>
              <a:rect l="l" t="t" r="r" b="b"/>
              <a:pathLst>
                <a:path w="1569" h="1863" extrusionOk="0">
                  <a:moveTo>
                    <a:pt x="586" y="0"/>
                  </a:moveTo>
                  <a:cubicBezTo>
                    <a:pt x="547" y="0"/>
                    <a:pt x="507" y="5"/>
                    <a:pt x="467" y="15"/>
                  </a:cubicBezTo>
                  <a:cubicBezTo>
                    <a:pt x="134" y="115"/>
                    <a:pt x="0" y="482"/>
                    <a:pt x="167" y="749"/>
                  </a:cubicBezTo>
                  <a:cubicBezTo>
                    <a:pt x="334" y="1149"/>
                    <a:pt x="568" y="1783"/>
                    <a:pt x="1035" y="1849"/>
                  </a:cubicBezTo>
                  <a:cubicBezTo>
                    <a:pt x="1074" y="1858"/>
                    <a:pt x="1112" y="1862"/>
                    <a:pt x="1149" y="1862"/>
                  </a:cubicBezTo>
                  <a:cubicBezTo>
                    <a:pt x="1392" y="1862"/>
                    <a:pt x="1568" y="1681"/>
                    <a:pt x="1568" y="1449"/>
                  </a:cubicBezTo>
                  <a:cubicBezTo>
                    <a:pt x="1535" y="1216"/>
                    <a:pt x="1435" y="1015"/>
                    <a:pt x="1301" y="849"/>
                  </a:cubicBezTo>
                  <a:cubicBezTo>
                    <a:pt x="1201" y="715"/>
                    <a:pt x="1135" y="548"/>
                    <a:pt x="1068" y="382"/>
                  </a:cubicBezTo>
                  <a:cubicBezTo>
                    <a:pt x="1011" y="155"/>
                    <a:pt x="810" y="0"/>
                    <a:pt x="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3" name="Google Shape;2363;p55"/>
          <p:cNvGrpSpPr/>
          <p:nvPr/>
        </p:nvGrpSpPr>
        <p:grpSpPr>
          <a:xfrm rot="852999">
            <a:off x="-759462" y="4006978"/>
            <a:ext cx="1653843" cy="539965"/>
            <a:chOff x="2564525" y="5223525"/>
            <a:chExt cx="2556110" cy="834547"/>
          </a:xfrm>
        </p:grpSpPr>
        <p:sp>
          <p:nvSpPr>
            <p:cNvPr id="2364" name="Google Shape;2364;p55"/>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5"/>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5"/>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5"/>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5"/>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5"/>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5"/>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5"/>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5"/>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5"/>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4" name="Google Shape;2374;p55"/>
          <p:cNvGrpSpPr/>
          <p:nvPr/>
        </p:nvGrpSpPr>
        <p:grpSpPr>
          <a:xfrm rot="-753422">
            <a:off x="8357628" y="3091706"/>
            <a:ext cx="1656912" cy="703410"/>
            <a:chOff x="7514122" y="3164293"/>
            <a:chExt cx="2508575" cy="1064969"/>
          </a:xfrm>
        </p:grpSpPr>
        <p:sp>
          <p:nvSpPr>
            <p:cNvPr id="2375" name="Google Shape;2375;p55"/>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5"/>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5"/>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5"/>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5"/>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5"/>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5"/>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5"/>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5"/>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5"/>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5"/>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5"/>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5"/>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5"/>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5"/>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5"/>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5"/>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5"/>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5"/>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5"/>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5"/>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5"/>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5"/>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5"/>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5"/>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5"/>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5"/>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5"/>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5"/>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5"/>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5"/>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5"/>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5"/>
            <p:cNvSpPr/>
            <p:nvPr/>
          </p:nvSpPr>
          <p:spPr>
            <a:xfrm rot="20629951">
              <a:off x="7574268" y="3471543"/>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4" name="Google Shape;2414;p56"/>
          <p:cNvSpPr txBox="1">
            <a:spLocks noGrp="1"/>
          </p:cNvSpPr>
          <p:nvPr>
            <p:ph type="title" idx="2"/>
          </p:nvPr>
        </p:nvSpPr>
        <p:spPr>
          <a:xfrm>
            <a:off x="837526" y="2260874"/>
            <a:ext cx="7717500" cy="444600"/>
          </a:xfrm>
          <a:prstGeom prst="rect">
            <a:avLst/>
          </a:prstGeom>
        </p:spPr>
        <p:txBody>
          <a:bodyPr spcFirstLastPara="1" wrap="square" lIns="91425" tIns="91425" rIns="91425" bIns="91425" anchor="ctr" anchorCtr="0">
            <a:noAutofit/>
          </a:bodyPr>
          <a:lstStyle/>
          <a:p>
            <a:pPr algn="l"/>
            <a:r>
              <a:rPr lang="en-US" sz="1800" b="1" dirty="0">
                <a:latin typeface="Arial Rounded MT Bold" panose="020F0704030504030204" pitchFamily="34" charset="0"/>
              </a:rPr>
              <a:t>WMAN</a:t>
            </a:r>
            <a:r>
              <a:rPr lang="en-US" sz="1800" dirty="0">
                <a:latin typeface="Arial Rounded MT Bold" panose="020F0704030504030204" pitchFamily="34" charset="0"/>
              </a:rPr>
              <a:t> (Wireless Metropolitan Area Network</a:t>
            </a:r>
            <a:r>
              <a:rPr lang="en-US" sz="1800" dirty="0" smtClean="0">
                <a:latin typeface="Arial Rounded MT Bold" panose="020F0704030504030204" pitchFamily="34" charset="0"/>
              </a:rPr>
              <a:t>)</a:t>
            </a:r>
            <a:r>
              <a:rPr lang="id-ID" sz="1800" dirty="0" smtClean="0">
                <a:latin typeface="Arial Rounded MT Bold" panose="020F0704030504030204" pitchFamily="34" charset="0"/>
              </a:rPr>
              <a:t/>
            </a:r>
            <a:br>
              <a:rPr lang="id-ID" sz="1800" dirty="0" smtClean="0">
                <a:latin typeface="Arial Rounded MT Bold" panose="020F0704030504030204" pitchFamily="34" charset="0"/>
              </a:rPr>
            </a:br>
            <a:r>
              <a:rPr lang="id-ID" sz="1800" dirty="0">
                <a:latin typeface="Arial Rounded MT Bold" panose="020F0704030504030204" pitchFamily="34" charset="0"/>
              </a:rPr>
              <a:t/>
            </a:r>
            <a:br>
              <a:rPr lang="id-ID" sz="1800" dirty="0">
                <a:latin typeface="Arial Rounded MT Bold" panose="020F0704030504030204" pitchFamily="34" charset="0"/>
              </a:rPr>
            </a:br>
            <a:r>
              <a:rPr lang="id-ID" sz="1600" dirty="0">
                <a:latin typeface="Colonna MT" panose="04020805060202030203" pitchFamily="82" charset="0"/>
              </a:rPr>
              <a:t>WMAN adalah sebuah jaringan komputer skala menengah yang menghubungkan perangkat dalam area kota jarak 10 hingga 50 kilometer secara wireless dengan kecepatan yang tinggi. Meliputi antar kampus, gedung pemerintahan, perkantoran dan sebagainya</a:t>
            </a:r>
            <a:r>
              <a:rPr lang="en-US" sz="1600" dirty="0">
                <a:latin typeface="Colonna MT" panose="04020805060202030203" pitchFamily="82" charset="0"/>
              </a:rPr>
              <a:t/>
            </a:r>
            <a:br>
              <a:rPr lang="en-US" sz="1600" dirty="0">
                <a:latin typeface="Colonna MT" panose="04020805060202030203" pitchFamily="82" charset="0"/>
              </a:rPr>
            </a:br>
            <a:r>
              <a:rPr lang="id-ID" sz="1600" dirty="0" smtClean="0">
                <a:latin typeface="Colonna MT" panose="04020805060202030203" pitchFamily="82" charset="0"/>
              </a:rPr>
              <a:t/>
            </a:r>
            <a:br>
              <a:rPr lang="id-ID" sz="1600" dirty="0" smtClean="0">
                <a:latin typeface="Colonna MT" panose="04020805060202030203" pitchFamily="82" charset="0"/>
              </a:rPr>
            </a:br>
            <a:r>
              <a:rPr lang="id-ID" sz="1600" dirty="0">
                <a:latin typeface="Colonna MT" panose="04020805060202030203" pitchFamily="82" charset="0"/>
              </a:rPr>
              <a:t>Fungsi</a:t>
            </a:r>
            <a:br>
              <a:rPr lang="id-ID" sz="1600" dirty="0">
                <a:latin typeface="Colonna MT" panose="04020805060202030203" pitchFamily="82" charset="0"/>
              </a:rPr>
            </a:br>
            <a:r>
              <a:rPr lang="id-ID" sz="1600" dirty="0">
                <a:latin typeface="Colonna MT" panose="04020805060202030203" pitchFamily="82" charset="0"/>
              </a:rPr>
              <a:t>Menghubungkan perangkat komputer dan lainnya dalam area cakupan antar kota tanpa kabel menggunakan perangkat telekomunikasi wireless sehingga dapat melakukan komunikasi dan pertukaran data satu sama lain.</a:t>
            </a:r>
            <a:br>
              <a:rPr lang="id-ID" sz="1600" dirty="0">
                <a:latin typeface="Colonna MT" panose="04020805060202030203" pitchFamily="82" charset="0"/>
              </a:rPr>
            </a:br>
            <a:endParaRPr sz="1600" dirty="0">
              <a:latin typeface="Colonna MT" panose="04020805060202030203" pitchFamily="82" charset="0"/>
            </a:endParaRPr>
          </a:p>
        </p:txBody>
      </p:sp>
      <p:grpSp>
        <p:nvGrpSpPr>
          <p:cNvPr id="2421" name="Google Shape;2421;p56"/>
          <p:cNvGrpSpPr/>
          <p:nvPr/>
        </p:nvGrpSpPr>
        <p:grpSpPr>
          <a:xfrm>
            <a:off x="-120354" y="1937680"/>
            <a:ext cx="618339" cy="486770"/>
            <a:chOff x="1182025" y="788450"/>
            <a:chExt cx="5235725" cy="4121675"/>
          </a:xfrm>
        </p:grpSpPr>
        <p:sp>
          <p:nvSpPr>
            <p:cNvPr id="2422" name="Google Shape;2422;p56"/>
            <p:cNvSpPr/>
            <p:nvPr/>
          </p:nvSpPr>
          <p:spPr>
            <a:xfrm>
              <a:off x="1936900" y="3030000"/>
              <a:ext cx="1794675" cy="1606225"/>
            </a:xfrm>
            <a:custGeom>
              <a:avLst/>
              <a:gdLst/>
              <a:ahLst/>
              <a:cxnLst/>
              <a:rect l="l" t="t" r="r" b="b"/>
              <a:pathLst>
                <a:path w="71787" h="64249" extrusionOk="0">
                  <a:moveTo>
                    <a:pt x="24537" y="4098"/>
                  </a:moveTo>
                  <a:cubicBezTo>
                    <a:pt x="26994" y="4098"/>
                    <a:pt x="29442" y="4124"/>
                    <a:pt x="31862" y="4153"/>
                  </a:cubicBezTo>
                  <a:lnTo>
                    <a:pt x="34288" y="4178"/>
                  </a:lnTo>
                  <a:cubicBezTo>
                    <a:pt x="43675" y="4276"/>
                    <a:pt x="52842" y="4693"/>
                    <a:pt x="61591" y="5452"/>
                  </a:cubicBezTo>
                  <a:cubicBezTo>
                    <a:pt x="65366" y="5796"/>
                    <a:pt x="66738" y="7585"/>
                    <a:pt x="67253" y="12854"/>
                  </a:cubicBezTo>
                  <a:cubicBezTo>
                    <a:pt x="67669" y="17021"/>
                    <a:pt x="67277" y="21138"/>
                    <a:pt x="66861" y="25501"/>
                  </a:cubicBezTo>
                  <a:cubicBezTo>
                    <a:pt x="66738" y="26947"/>
                    <a:pt x="66591" y="28417"/>
                    <a:pt x="66468" y="29888"/>
                  </a:cubicBezTo>
                  <a:cubicBezTo>
                    <a:pt x="66297" y="32363"/>
                    <a:pt x="66199" y="34887"/>
                    <a:pt x="66101" y="37289"/>
                  </a:cubicBezTo>
                  <a:cubicBezTo>
                    <a:pt x="65831" y="44176"/>
                    <a:pt x="65562" y="50647"/>
                    <a:pt x="63576" y="56994"/>
                  </a:cubicBezTo>
                  <a:cubicBezTo>
                    <a:pt x="63282" y="57926"/>
                    <a:pt x="62964" y="58808"/>
                    <a:pt x="62449" y="59151"/>
                  </a:cubicBezTo>
                  <a:cubicBezTo>
                    <a:pt x="61983" y="59470"/>
                    <a:pt x="61052" y="59519"/>
                    <a:pt x="60366" y="59568"/>
                  </a:cubicBezTo>
                  <a:cubicBezTo>
                    <a:pt x="53724" y="59935"/>
                    <a:pt x="46886" y="60009"/>
                    <a:pt x="40293" y="60082"/>
                  </a:cubicBezTo>
                  <a:cubicBezTo>
                    <a:pt x="38970" y="60082"/>
                    <a:pt x="37622" y="60107"/>
                    <a:pt x="36274" y="60107"/>
                  </a:cubicBezTo>
                  <a:cubicBezTo>
                    <a:pt x="34218" y="60134"/>
                    <a:pt x="32127" y="60156"/>
                    <a:pt x="30011" y="60156"/>
                  </a:cubicBezTo>
                  <a:cubicBezTo>
                    <a:pt x="24532" y="60156"/>
                    <a:pt x="18889" y="60011"/>
                    <a:pt x="13284" y="59445"/>
                  </a:cubicBezTo>
                  <a:cubicBezTo>
                    <a:pt x="11348" y="59274"/>
                    <a:pt x="9118" y="59004"/>
                    <a:pt x="7108" y="58318"/>
                  </a:cubicBezTo>
                  <a:cubicBezTo>
                    <a:pt x="6103" y="57950"/>
                    <a:pt x="5858" y="57656"/>
                    <a:pt x="5809" y="57558"/>
                  </a:cubicBezTo>
                  <a:cubicBezTo>
                    <a:pt x="5687" y="57337"/>
                    <a:pt x="5687" y="56798"/>
                    <a:pt x="5662" y="56406"/>
                  </a:cubicBezTo>
                  <a:cubicBezTo>
                    <a:pt x="5491" y="49960"/>
                    <a:pt x="5319" y="43515"/>
                    <a:pt x="5148" y="37093"/>
                  </a:cubicBezTo>
                  <a:lnTo>
                    <a:pt x="5000" y="31309"/>
                  </a:lnTo>
                  <a:cubicBezTo>
                    <a:pt x="4951" y="29250"/>
                    <a:pt x="4829" y="27143"/>
                    <a:pt x="4731" y="25108"/>
                  </a:cubicBezTo>
                  <a:cubicBezTo>
                    <a:pt x="4437" y="19055"/>
                    <a:pt x="4118" y="12781"/>
                    <a:pt x="5049" y="7021"/>
                  </a:cubicBezTo>
                  <a:cubicBezTo>
                    <a:pt x="5221" y="6016"/>
                    <a:pt x="5442" y="5403"/>
                    <a:pt x="5711" y="5207"/>
                  </a:cubicBezTo>
                  <a:cubicBezTo>
                    <a:pt x="5956" y="5036"/>
                    <a:pt x="6520" y="4962"/>
                    <a:pt x="6741" y="4938"/>
                  </a:cubicBezTo>
                  <a:cubicBezTo>
                    <a:pt x="6839" y="4913"/>
                    <a:pt x="6961" y="4913"/>
                    <a:pt x="7059" y="4889"/>
                  </a:cubicBezTo>
                  <a:cubicBezTo>
                    <a:pt x="12773" y="4250"/>
                    <a:pt x="18682" y="4098"/>
                    <a:pt x="24537" y="4098"/>
                  </a:cubicBezTo>
                  <a:close/>
                  <a:moveTo>
                    <a:pt x="24226" y="1"/>
                  </a:moveTo>
                  <a:cubicBezTo>
                    <a:pt x="18353" y="1"/>
                    <a:pt x="12427" y="156"/>
                    <a:pt x="6618" y="820"/>
                  </a:cubicBezTo>
                  <a:cubicBezTo>
                    <a:pt x="6471" y="845"/>
                    <a:pt x="6324" y="869"/>
                    <a:pt x="6201" y="869"/>
                  </a:cubicBezTo>
                  <a:cubicBezTo>
                    <a:pt x="5344" y="992"/>
                    <a:pt x="4241" y="1212"/>
                    <a:pt x="3285" y="1923"/>
                  </a:cubicBezTo>
                  <a:cubicBezTo>
                    <a:pt x="1716" y="3051"/>
                    <a:pt x="1251" y="4889"/>
                    <a:pt x="1006" y="6359"/>
                  </a:cubicBezTo>
                  <a:cubicBezTo>
                    <a:pt x="1" y="12560"/>
                    <a:pt x="319" y="19055"/>
                    <a:pt x="638" y="25329"/>
                  </a:cubicBezTo>
                  <a:cubicBezTo>
                    <a:pt x="736" y="27339"/>
                    <a:pt x="858" y="29422"/>
                    <a:pt x="908" y="31407"/>
                  </a:cubicBezTo>
                  <a:lnTo>
                    <a:pt x="1055" y="37191"/>
                  </a:lnTo>
                  <a:cubicBezTo>
                    <a:pt x="1226" y="43637"/>
                    <a:pt x="1398" y="50058"/>
                    <a:pt x="1569" y="56504"/>
                  </a:cubicBezTo>
                  <a:cubicBezTo>
                    <a:pt x="1594" y="57288"/>
                    <a:pt x="1618" y="58367"/>
                    <a:pt x="2157" y="59396"/>
                  </a:cubicBezTo>
                  <a:cubicBezTo>
                    <a:pt x="2991" y="61038"/>
                    <a:pt x="4633" y="61774"/>
                    <a:pt x="5785" y="62166"/>
                  </a:cubicBezTo>
                  <a:cubicBezTo>
                    <a:pt x="8211" y="63024"/>
                    <a:pt x="10711" y="63318"/>
                    <a:pt x="12892" y="63538"/>
                  </a:cubicBezTo>
                  <a:cubicBezTo>
                    <a:pt x="18750" y="64102"/>
                    <a:pt x="24632" y="64249"/>
                    <a:pt x="30294" y="64249"/>
                  </a:cubicBezTo>
                  <a:cubicBezTo>
                    <a:pt x="32352" y="64249"/>
                    <a:pt x="34362" y="64224"/>
                    <a:pt x="36323" y="64200"/>
                  </a:cubicBezTo>
                  <a:cubicBezTo>
                    <a:pt x="37671" y="64200"/>
                    <a:pt x="38994" y="64175"/>
                    <a:pt x="40342" y="64175"/>
                  </a:cubicBezTo>
                  <a:cubicBezTo>
                    <a:pt x="46984" y="64102"/>
                    <a:pt x="53846" y="64028"/>
                    <a:pt x="60611" y="63636"/>
                  </a:cubicBezTo>
                  <a:cubicBezTo>
                    <a:pt x="61689" y="63587"/>
                    <a:pt x="63356" y="63489"/>
                    <a:pt x="64753" y="62533"/>
                  </a:cubicBezTo>
                  <a:cubicBezTo>
                    <a:pt x="66297" y="61479"/>
                    <a:pt x="66983" y="59837"/>
                    <a:pt x="67473" y="58244"/>
                  </a:cubicBezTo>
                  <a:cubicBezTo>
                    <a:pt x="69630" y="51357"/>
                    <a:pt x="69924" y="44299"/>
                    <a:pt x="70194" y="37461"/>
                  </a:cubicBezTo>
                  <a:cubicBezTo>
                    <a:pt x="70292" y="35084"/>
                    <a:pt x="70390" y="32608"/>
                    <a:pt x="70561" y="30206"/>
                  </a:cubicBezTo>
                  <a:cubicBezTo>
                    <a:pt x="70659" y="28760"/>
                    <a:pt x="70807" y="27314"/>
                    <a:pt x="70929" y="25893"/>
                  </a:cubicBezTo>
                  <a:cubicBezTo>
                    <a:pt x="71346" y="21506"/>
                    <a:pt x="71787" y="16996"/>
                    <a:pt x="71346" y="12462"/>
                  </a:cubicBezTo>
                  <a:cubicBezTo>
                    <a:pt x="70831" y="7340"/>
                    <a:pt x="69311" y="2021"/>
                    <a:pt x="61934" y="1384"/>
                  </a:cubicBezTo>
                  <a:cubicBezTo>
                    <a:pt x="53087" y="624"/>
                    <a:pt x="43822" y="183"/>
                    <a:pt x="34337" y="85"/>
                  </a:cubicBezTo>
                  <a:lnTo>
                    <a:pt x="31911" y="60"/>
                  </a:lnTo>
                  <a:cubicBezTo>
                    <a:pt x="29370" y="31"/>
                    <a:pt x="26803" y="1"/>
                    <a:pt x="242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6"/>
            <p:cNvSpPr/>
            <p:nvPr/>
          </p:nvSpPr>
          <p:spPr>
            <a:xfrm>
              <a:off x="1182025" y="788450"/>
              <a:ext cx="5235725" cy="4121675"/>
            </a:xfrm>
            <a:custGeom>
              <a:avLst/>
              <a:gdLst/>
              <a:ahLst/>
              <a:cxnLst/>
              <a:rect l="l" t="t" r="r" b="b"/>
              <a:pathLst>
                <a:path w="209429" h="164867" extrusionOk="0">
                  <a:moveTo>
                    <a:pt x="54484" y="4089"/>
                  </a:moveTo>
                  <a:cubicBezTo>
                    <a:pt x="61910" y="4089"/>
                    <a:pt x="69581" y="4285"/>
                    <a:pt x="77179" y="5020"/>
                  </a:cubicBezTo>
                  <a:cubicBezTo>
                    <a:pt x="79777" y="5290"/>
                    <a:pt x="82792" y="5633"/>
                    <a:pt x="85536" y="6589"/>
                  </a:cubicBezTo>
                  <a:cubicBezTo>
                    <a:pt x="86713" y="7005"/>
                    <a:pt x="87399" y="7447"/>
                    <a:pt x="87669" y="7937"/>
                  </a:cubicBezTo>
                  <a:cubicBezTo>
                    <a:pt x="87889" y="8353"/>
                    <a:pt x="87889" y="9089"/>
                    <a:pt x="87914" y="9750"/>
                  </a:cubicBezTo>
                  <a:cubicBezTo>
                    <a:pt x="88134" y="18426"/>
                    <a:pt x="88380" y="27127"/>
                    <a:pt x="88600" y="35828"/>
                  </a:cubicBezTo>
                  <a:lnTo>
                    <a:pt x="88796" y="43107"/>
                  </a:lnTo>
                  <a:cubicBezTo>
                    <a:pt x="88870" y="45827"/>
                    <a:pt x="89017" y="48621"/>
                    <a:pt x="89164" y="51317"/>
                  </a:cubicBezTo>
                  <a:cubicBezTo>
                    <a:pt x="89580" y="59405"/>
                    <a:pt x="89997" y="67787"/>
                    <a:pt x="88723" y="75532"/>
                  </a:cubicBezTo>
                  <a:cubicBezTo>
                    <a:pt x="88551" y="76586"/>
                    <a:pt x="88257" y="77860"/>
                    <a:pt x="87595" y="78350"/>
                  </a:cubicBezTo>
                  <a:cubicBezTo>
                    <a:pt x="87179" y="78645"/>
                    <a:pt x="86517" y="78767"/>
                    <a:pt x="85904" y="78865"/>
                  </a:cubicBezTo>
                  <a:cubicBezTo>
                    <a:pt x="85757" y="78865"/>
                    <a:pt x="85610" y="78890"/>
                    <a:pt x="85463" y="78914"/>
                  </a:cubicBezTo>
                  <a:cubicBezTo>
                    <a:pt x="79801" y="79551"/>
                    <a:pt x="73993" y="79821"/>
                    <a:pt x="68209" y="79919"/>
                  </a:cubicBezTo>
                  <a:cubicBezTo>
                    <a:pt x="66812" y="79894"/>
                    <a:pt x="65415" y="79870"/>
                    <a:pt x="63993" y="79870"/>
                  </a:cubicBezTo>
                  <a:lnTo>
                    <a:pt x="60783" y="79821"/>
                  </a:lnTo>
                  <a:cubicBezTo>
                    <a:pt x="57465" y="79790"/>
                    <a:pt x="54129" y="79759"/>
                    <a:pt x="50779" y="79759"/>
                  </a:cubicBezTo>
                  <a:cubicBezTo>
                    <a:pt x="48832" y="79759"/>
                    <a:pt x="46880" y="79769"/>
                    <a:pt x="44925" y="79796"/>
                  </a:cubicBezTo>
                  <a:cubicBezTo>
                    <a:pt x="33921" y="79600"/>
                    <a:pt x="23137" y="79061"/>
                    <a:pt x="12819" y="78154"/>
                  </a:cubicBezTo>
                  <a:cubicBezTo>
                    <a:pt x="7476" y="77689"/>
                    <a:pt x="5393" y="75066"/>
                    <a:pt x="4682" y="67714"/>
                  </a:cubicBezTo>
                  <a:cubicBezTo>
                    <a:pt x="4118" y="62126"/>
                    <a:pt x="4658" y="56366"/>
                    <a:pt x="5197" y="50778"/>
                  </a:cubicBezTo>
                  <a:cubicBezTo>
                    <a:pt x="5393" y="48866"/>
                    <a:pt x="5564" y="46906"/>
                    <a:pt x="5711" y="44945"/>
                  </a:cubicBezTo>
                  <a:cubicBezTo>
                    <a:pt x="5957" y="41661"/>
                    <a:pt x="6079" y="38328"/>
                    <a:pt x="6226" y="35117"/>
                  </a:cubicBezTo>
                  <a:cubicBezTo>
                    <a:pt x="6569" y="25951"/>
                    <a:pt x="6912" y="17275"/>
                    <a:pt x="9608" y="8746"/>
                  </a:cubicBezTo>
                  <a:cubicBezTo>
                    <a:pt x="10000" y="7520"/>
                    <a:pt x="10491" y="6148"/>
                    <a:pt x="11373" y="5535"/>
                  </a:cubicBezTo>
                  <a:cubicBezTo>
                    <a:pt x="12084" y="5045"/>
                    <a:pt x="13187" y="4947"/>
                    <a:pt x="14461" y="4873"/>
                  </a:cubicBezTo>
                  <a:cubicBezTo>
                    <a:pt x="23333" y="4383"/>
                    <a:pt x="32426" y="4285"/>
                    <a:pt x="41200" y="4211"/>
                  </a:cubicBezTo>
                  <a:cubicBezTo>
                    <a:pt x="42965" y="4187"/>
                    <a:pt x="44754" y="4162"/>
                    <a:pt x="46519" y="4138"/>
                  </a:cubicBezTo>
                  <a:cubicBezTo>
                    <a:pt x="49141" y="4113"/>
                    <a:pt x="51788" y="4089"/>
                    <a:pt x="54484" y="4089"/>
                  </a:cubicBezTo>
                  <a:close/>
                  <a:moveTo>
                    <a:pt x="149235" y="5143"/>
                  </a:moveTo>
                  <a:cubicBezTo>
                    <a:pt x="156661" y="5143"/>
                    <a:pt x="164332" y="5339"/>
                    <a:pt x="171930" y="6074"/>
                  </a:cubicBezTo>
                  <a:cubicBezTo>
                    <a:pt x="174552" y="6344"/>
                    <a:pt x="177567" y="6687"/>
                    <a:pt x="180287" y="7643"/>
                  </a:cubicBezTo>
                  <a:cubicBezTo>
                    <a:pt x="181488" y="8059"/>
                    <a:pt x="182175" y="8500"/>
                    <a:pt x="182420" y="8991"/>
                  </a:cubicBezTo>
                  <a:cubicBezTo>
                    <a:pt x="182640" y="9407"/>
                    <a:pt x="182665" y="10143"/>
                    <a:pt x="182689" y="10804"/>
                  </a:cubicBezTo>
                  <a:cubicBezTo>
                    <a:pt x="182910" y="19578"/>
                    <a:pt x="183155" y="28328"/>
                    <a:pt x="183376" y="37102"/>
                  </a:cubicBezTo>
                  <a:lnTo>
                    <a:pt x="183572" y="44161"/>
                  </a:lnTo>
                  <a:cubicBezTo>
                    <a:pt x="183645" y="46881"/>
                    <a:pt x="183792" y="49675"/>
                    <a:pt x="183915" y="52371"/>
                  </a:cubicBezTo>
                  <a:cubicBezTo>
                    <a:pt x="184331" y="60484"/>
                    <a:pt x="184748" y="68841"/>
                    <a:pt x="183498" y="76586"/>
                  </a:cubicBezTo>
                  <a:cubicBezTo>
                    <a:pt x="183302" y="77640"/>
                    <a:pt x="183032" y="78914"/>
                    <a:pt x="182346" y="79404"/>
                  </a:cubicBezTo>
                  <a:cubicBezTo>
                    <a:pt x="181954" y="79698"/>
                    <a:pt x="181268" y="79821"/>
                    <a:pt x="180680" y="79919"/>
                  </a:cubicBezTo>
                  <a:cubicBezTo>
                    <a:pt x="180532" y="79943"/>
                    <a:pt x="180361" y="79943"/>
                    <a:pt x="180214" y="79968"/>
                  </a:cubicBezTo>
                  <a:cubicBezTo>
                    <a:pt x="174797" y="80581"/>
                    <a:pt x="169234" y="80850"/>
                    <a:pt x="163695" y="80973"/>
                  </a:cubicBezTo>
                  <a:cubicBezTo>
                    <a:pt x="162568" y="80948"/>
                    <a:pt x="161440" y="80924"/>
                    <a:pt x="160288" y="80924"/>
                  </a:cubicBezTo>
                  <a:lnTo>
                    <a:pt x="157078" y="80875"/>
                  </a:lnTo>
                  <a:cubicBezTo>
                    <a:pt x="153922" y="80847"/>
                    <a:pt x="150734" y="80818"/>
                    <a:pt x="147532" y="80818"/>
                  </a:cubicBezTo>
                  <a:cubicBezTo>
                    <a:pt x="145188" y="80818"/>
                    <a:pt x="142837" y="80833"/>
                    <a:pt x="140485" y="80875"/>
                  </a:cubicBezTo>
                  <a:cubicBezTo>
                    <a:pt x="129211" y="80679"/>
                    <a:pt x="118158" y="80140"/>
                    <a:pt x="107594" y="79208"/>
                  </a:cubicBezTo>
                  <a:cubicBezTo>
                    <a:pt x="102227" y="78743"/>
                    <a:pt x="100168" y="76120"/>
                    <a:pt x="99433" y="68767"/>
                  </a:cubicBezTo>
                  <a:cubicBezTo>
                    <a:pt x="98869" y="63179"/>
                    <a:pt x="99433" y="57420"/>
                    <a:pt x="99972" y="51832"/>
                  </a:cubicBezTo>
                  <a:cubicBezTo>
                    <a:pt x="100144" y="49920"/>
                    <a:pt x="100340" y="47960"/>
                    <a:pt x="100487" y="45999"/>
                  </a:cubicBezTo>
                  <a:cubicBezTo>
                    <a:pt x="100732" y="42715"/>
                    <a:pt x="100854" y="39406"/>
                    <a:pt x="100977" y="36195"/>
                  </a:cubicBezTo>
                  <a:cubicBezTo>
                    <a:pt x="101345" y="27005"/>
                    <a:pt x="101688" y="18328"/>
                    <a:pt x="104359" y="9799"/>
                  </a:cubicBezTo>
                  <a:cubicBezTo>
                    <a:pt x="104751" y="8574"/>
                    <a:pt x="105242" y="7201"/>
                    <a:pt x="106124" y="6613"/>
                  </a:cubicBezTo>
                  <a:cubicBezTo>
                    <a:pt x="106835" y="6123"/>
                    <a:pt x="107962" y="6025"/>
                    <a:pt x="109236" y="5952"/>
                  </a:cubicBezTo>
                  <a:cubicBezTo>
                    <a:pt x="118109" y="5437"/>
                    <a:pt x="127177" y="5339"/>
                    <a:pt x="135951" y="5265"/>
                  </a:cubicBezTo>
                  <a:cubicBezTo>
                    <a:pt x="137740" y="5241"/>
                    <a:pt x="139505" y="5216"/>
                    <a:pt x="141294" y="5216"/>
                  </a:cubicBezTo>
                  <a:cubicBezTo>
                    <a:pt x="143892" y="5167"/>
                    <a:pt x="146539" y="5143"/>
                    <a:pt x="149235" y="5143"/>
                  </a:cubicBezTo>
                  <a:close/>
                  <a:moveTo>
                    <a:pt x="44925" y="83889"/>
                  </a:moveTo>
                  <a:cubicBezTo>
                    <a:pt x="46322" y="83914"/>
                    <a:pt x="47719" y="83938"/>
                    <a:pt x="49116" y="83963"/>
                  </a:cubicBezTo>
                  <a:lnTo>
                    <a:pt x="52352" y="83987"/>
                  </a:lnTo>
                  <a:cubicBezTo>
                    <a:pt x="55636" y="84036"/>
                    <a:pt x="58969" y="84061"/>
                    <a:pt x="62302" y="84061"/>
                  </a:cubicBezTo>
                  <a:cubicBezTo>
                    <a:pt x="64287" y="84061"/>
                    <a:pt x="66273" y="84061"/>
                    <a:pt x="68258" y="84012"/>
                  </a:cubicBezTo>
                  <a:cubicBezTo>
                    <a:pt x="79238" y="84208"/>
                    <a:pt x="89997" y="84772"/>
                    <a:pt x="100291" y="85654"/>
                  </a:cubicBezTo>
                  <a:cubicBezTo>
                    <a:pt x="105658" y="86120"/>
                    <a:pt x="107717" y="88767"/>
                    <a:pt x="108452" y="96119"/>
                  </a:cubicBezTo>
                  <a:cubicBezTo>
                    <a:pt x="109016" y="101683"/>
                    <a:pt x="108452" y="107467"/>
                    <a:pt x="107938" y="113030"/>
                  </a:cubicBezTo>
                  <a:cubicBezTo>
                    <a:pt x="107741" y="114942"/>
                    <a:pt x="107545" y="116927"/>
                    <a:pt x="107423" y="118888"/>
                  </a:cubicBezTo>
                  <a:cubicBezTo>
                    <a:pt x="107178" y="122148"/>
                    <a:pt x="107031" y="125481"/>
                    <a:pt x="106908" y="128691"/>
                  </a:cubicBezTo>
                  <a:cubicBezTo>
                    <a:pt x="106541" y="137882"/>
                    <a:pt x="106197" y="146534"/>
                    <a:pt x="103526" y="155063"/>
                  </a:cubicBezTo>
                  <a:cubicBezTo>
                    <a:pt x="103134" y="156313"/>
                    <a:pt x="102644" y="157661"/>
                    <a:pt x="101761" y="158274"/>
                  </a:cubicBezTo>
                  <a:cubicBezTo>
                    <a:pt x="101051" y="158764"/>
                    <a:pt x="99948" y="158862"/>
                    <a:pt x="98673" y="158935"/>
                  </a:cubicBezTo>
                  <a:cubicBezTo>
                    <a:pt x="89801" y="159450"/>
                    <a:pt x="80708" y="159523"/>
                    <a:pt x="71934" y="159622"/>
                  </a:cubicBezTo>
                  <a:cubicBezTo>
                    <a:pt x="70169" y="159646"/>
                    <a:pt x="68380" y="159646"/>
                    <a:pt x="66591" y="159671"/>
                  </a:cubicBezTo>
                  <a:cubicBezTo>
                    <a:pt x="63939" y="159704"/>
                    <a:pt x="61240" y="159730"/>
                    <a:pt x="58509" y="159730"/>
                  </a:cubicBezTo>
                  <a:cubicBezTo>
                    <a:pt x="51123" y="159730"/>
                    <a:pt x="43507" y="159540"/>
                    <a:pt x="35955" y="158788"/>
                  </a:cubicBezTo>
                  <a:cubicBezTo>
                    <a:pt x="33333" y="158543"/>
                    <a:pt x="30343" y="158175"/>
                    <a:pt x="27598" y="157244"/>
                  </a:cubicBezTo>
                  <a:cubicBezTo>
                    <a:pt x="26421" y="156828"/>
                    <a:pt x="25711" y="156386"/>
                    <a:pt x="25465" y="155896"/>
                  </a:cubicBezTo>
                  <a:cubicBezTo>
                    <a:pt x="25245" y="155480"/>
                    <a:pt x="25220" y="154720"/>
                    <a:pt x="25220" y="154083"/>
                  </a:cubicBezTo>
                  <a:cubicBezTo>
                    <a:pt x="24975" y="145308"/>
                    <a:pt x="24755" y="136534"/>
                    <a:pt x="24510" y="127785"/>
                  </a:cubicBezTo>
                  <a:lnTo>
                    <a:pt x="24314" y="120702"/>
                  </a:lnTo>
                  <a:cubicBezTo>
                    <a:pt x="24240" y="118006"/>
                    <a:pt x="24118" y="115212"/>
                    <a:pt x="23970" y="112491"/>
                  </a:cubicBezTo>
                  <a:cubicBezTo>
                    <a:pt x="23554" y="104403"/>
                    <a:pt x="23137" y="96021"/>
                    <a:pt x="24412" y="88301"/>
                  </a:cubicBezTo>
                  <a:cubicBezTo>
                    <a:pt x="24583" y="87247"/>
                    <a:pt x="24853" y="85973"/>
                    <a:pt x="25539" y="85458"/>
                  </a:cubicBezTo>
                  <a:cubicBezTo>
                    <a:pt x="25956" y="85164"/>
                    <a:pt x="26617" y="85041"/>
                    <a:pt x="27206" y="84968"/>
                  </a:cubicBezTo>
                  <a:cubicBezTo>
                    <a:pt x="27377" y="84943"/>
                    <a:pt x="27524" y="84919"/>
                    <a:pt x="27671" y="84919"/>
                  </a:cubicBezTo>
                  <a:cubicBezTo>
                    <a:pt x="33333" y="84257"/>
                    <a:pt x="39117" y="83987"/>
                    <a:pt x="44925" y="83889"/>
                  </a:cubicBezTo>
                  <a:close/>
                  <a:moveTo>
                    <a:pt x="140485" y="84968"/>
                  </a:moveTo>
                  <a:cubicBezTo>
                    <a:pt x="141637" y="84992"/>
                    <a:pt x="142764" y="84992"/>
                    <a:pt x="143892" y="85017"/>
                  </a:cubicBezTo>
                  <a:lnTo>
                    <a:pt x="147127" y="85041"/>
                  </a:lnTo>
                  <a:cubicBezTo>
                    <a:pt x="150411" y="85090"/>
                    <a:pt x="153744" y="85115"/>
                    <a:pt x="157078" y="85115"/>
                  </a:cubicBezTo>
                  <a:cubicBezTo>
                    <a:pt x="159259" y="85115"/>
                    <a:pt x="161440" y="85090"/>
                    <a:pt x="163621" y="85066"/>
                  </a:cubicBezTo>
                  <a:cubicBezTo>
                    <a:pt x="174920" y="85237"/>
                    <a:pt x="185998" y="85801"/>
                    <a:pt x="196586" y="86708"/>
                  </a:cubicBezTo>
                  <a:cubicBezTo>
                    <a:pt x="201953" y="87174"/>
                    <a:pt x="204012" y="89821"/>
                    <a:pt x="204747" y="97173"/>
                  </a:cubicBezTo>
                  <a:cubicBezTo>
                    <a:pt x="205311" y="102737"/>
                    <a:pt x="204747" y="108521"/>
                    <a:pt x="204232" y="114084"/>
                  </a:cubicBezTo>
                  <a:cubicBezTo>
                    <a:pt x="204036" y="115996"/>
                    <a:pt x="203840" y="117981"/>
                    <a:pt x="203718" y="119942"/>
                  </a:cubicBezTo>
                  <a:cubicBezTo>
                    <a:pt x="203473" y="123226"/>
                    <a:pt x="203326" y="126535"/>
                    <a:pt x="203203" y="129745"/>
                  </a:cubicBezTo>
                  <a:cubicBezTo>
                    <a:pt x="202835" y="138936"/>
                    <a:pt x="202492" y="147612"/>
                    <a:pt x="199821" y="156117"/>
                  </a:cubicBezTo>
                  <a:cubicBezTo>
                    <a:pt x="199429" y="157367"/>
                    <a:pt x="198939" y="158739"/>
                    <a:pt x="198056" y="159327"/>
                  </a:cubicBezTo>
                  <a:cubicBezTo>
                    <a:pt x="197346" y="159818"/>
                    <a:pt x="196243" y="159916"/>
                    <a:pt x="194944" y="159989"/>
                  </a:cubicBezTo>
                  <a:cubicBezTo>
                    <a:pt x="186071" y="160504"/>
                    <a:pt x="177003" y="160602"/>
                    <a:pt x="168229" y="160675"/>
                  </a:cubicBezTo>
                  <a:cubicBezTo>
                    <a:pt x="166440" y="160700"/>
                    <a:pt x="164675" y="160700"/>
                    <a:pt x="162886" y="160724"/>
                  </a:cubicBezTo>
                  <a:cubicBezTo>
                    <a:pt x="160234" y="160757"/>
                    <a:pt x="157535" y="160783"/>
                    <a:pt x="154804" y="160783"/>
                  </a:cubicBezTo>
                  <a:cubicBezTo>
                    <a:pt x="147418" y="160783"/>
                    <a:pt x="139801" y="160594"/>
                    <a:pt x="132250" y="159842"/>
                  </a:cubicBezTo>
                  <a:cubicBezTo>
                    <a:pt x="129628" y="159597"/>
                    <a:pt x="126613" y="159254"/>
                    <a:pt x="123893" y="158298"/>
                  </a:cubicBezTo>
                  <a:cubicBezTo>
                    <a:pt x="122716" y="157881"/>
                    <a:pt x="122006" y="157440"/>
                    <a:pt x="121760" y="156950"/>
                  </a:cubicBezTo>
                  <a:cubicBezTo>
                    <a:pt x="121540" y="156533"/>
                    <a:pt x="121515" y="155774"/>
                    <a:pt x="121515" y="155136"/>
                  </a:cubicBezTo>
                  <a:cubicBezTo>
                    <a:pt x="121270" y="146436"/>
                    <a:pt x="121050" y="137735"/>
                    <a:pt x="120805" y="129059"/>
                  </a:cubicBezTo>
                  <a:lnTo>
                    <a:pt x="120609" y="121755"/>
                  </a:lnTo>
                  <a:cubicBezTo>
                    <a:pt x="120535" y="119059"/>
                    <a:pt x="120388" y="116265"/>
                    <a:pt x="120265" y="113545"/>
                  </a:cubicBezTo>
                  <a:cubicBezTo>
                    <a:pt x="119849" y="105457"/>
                    <a:pt x="119432" y="97075"/>
                    <a:pt x="120707" y="89355"/>
                  </a:cubicBezTo>
                  <a:cubicBezTo>
                    <a:pt x="120878" y="88301"/>
                    <a:pt x="121148" y="87027"/>
                    <a:pt x="121834" y="86512"/>
                  </a:cubicBezTo>
                  <a:cubicBezTo>
                    <a:pt x="122226" y="86218"/>
                    <a:pt x="122912" y="86095"/>
                    <a:pt x="123501" y="86022"/>
                  </a:cubicBezTo>
                  <a:cubicBezTo>
                    <a:pt x="123672" y="85997"/>
                    <a:pt x="123819" y="85973"/>
                    <a:pt x="123966" y="85973"/>
                  </a:cubicBezTo>
                  <a:cubicBezTo>
                    <a:pt x="129383" y="85360"/>
                    <a:pt x="134946" y="85066"/>
                    <a:pt x="140485" y="84968"/>
                  </a:cubicBezTo>
                  <a:close/>
                  <a:moveTo>
                    <a:pt x="54042" y="0"/>
                  </a:moveTo>
                  <a:cubicBezTo>
                    <a:pt x="51485" y="0"/>
                    <a:pt x="48957" y="20"/>
                    <a:pt x="46470" y="45"/>
                  </a:cubicBezTo>
                  <a:cubicBezTo>
                    <a:pt x="44705" y="69"/>
                    <a:pt x="42940" y="94"/>
                    <a:pt x="41151" y="118"/>
                  </a:cubicBezTo>
                  <a:cubicBezTo>
                    <a:pt x="32328" y="192"/>
                    <a:pt x="23211" y="290"/>
                    <a:pt x="14240" y="805"/>
                  </a:cubicBezTo>
                  <a:cubicBezTo>
                    <a:pt x="12770" y="878"/>
                    <a:pt x="10760" y="1001"/>
                    <a:pt x="9045" y="2177"/>
                  </a:cubicBezTo>
                  <a:cubicBezTo>
                    <a:pt x="7182" y="3452"/>
                    <a:pt x="6324" y="5486"/>
                    <a:pt x="5687" y="7520"/>
                  </a:cubicBezTo>
                  <a:cubicBezTo>
                    <a:pt x="2844" y="16564"/>
                    <a:pt x="2476" y="25926"/>
                    <a:pt x="2133" y="34970"/>
                  </a:cubicBezTo>
                  <a:cubicBezTo>
                    <a:pt x="2011" y="38156"/>
                    <a:pt x="1864" y="41440"/>
                    <a:pt x="1643" y="44651"/>
                  </a:cubicBezTo>
                  <a:cubicBezTo>
                    <a:pt x="1496" y="46563"/>
                    <a:pt x="1300" y="48499"/>
                    <a:pt x="1128" y="50386"/>
                  </a:cubicBezTo>
                  <a:cubicBezTo>
                    <a:pt x="565" y="56170"/>
                    <a:pt x="1" y="62150"/>
                    <a:pt x="589" y="68130"/>
                  </a:cubicBezTo>
                  <a:cubicBezTo>
                    <a:pt x="1251" y="74650"/>
                    <a:pt x="3163" y="81439"/>
                    <a:pt x="12476" y="82247"/>
                  </a:cubicBezTo>
                  <a:cubicBezTo>
                    <a:pt x="15686" y="82517"/>
                    <a:pt x="18946" y="82762"/>
                    <a:pt x="22230" y="82983"/>
                  </a:cubicBezTo>
                  <a:cubicBezTo>
                    <a:pt x="21054" y="84331"/>
                    <a:pt x="20613" y="86120"/>
                    <a:pt x="20368" y="87639"/>
                  </a:cubicBezTo>
                  <a:cubicBezTo>
                    <a:pt x="19020" y="95801"/>
                    <a:pt x="19461" y="104403"/>
                    <a:pt x="19877" y="112712"/>
                  </a:cubicBezTo>
                  <a:cubicBezTo>
                    <a:pt x="20025" y="115383"/>
                    <a:pt x="20147" y="118153"/>
                    <a:pt x="20221" y="120824"/>
                  </a:cubicBezTo>
                  <a:lnTo>
                    <a:pt x="20417" y="127883"/>
                  </a:lnTo>
                  <a:cubicBezTo>
                    <a:pt x="20662" y="136657"/>
                    <a:pt x="20882" y="145406"/>
                    <a:pt x="21127" y="154181"/>
                  </a:cubicBezTo>
                  <a:cubicBezTo>
                    <a:pt x="21152" y="155161"/>
                    <a:pt x="21176" y="156509"/>
                    <a:pt x="21814" y="157759"/>
                  </a:cubicBezTo>
                  <a:cubicBezTo>
                    <a:pt x="22819" y="159720"/>
                    <a:pt x="24828" y="160602"/>
                    <a:pt x="26250" y="161092"/>
                  </a:cubicBezTo>
                  <a:cubicBezTo>
                    <a:pt x="29411" y="162195"/>
                    <a:pt x="32696" y="162587"/>
                    <a:pt x="35539" y="162857"/>
                  </a:cubicBezTo>
                  <a:cubicBezTo>
                    <a:pt x="43332" y="163641"/>
                    <a:pt x="51102" y="163813"/>
                    <a:pt x="58650" y="163813"/>
                  </a:cubicBezTo>
                  <a:cubicBezTo>
                    <a:pt x="61346" y="163813"/>
                    <a:pt x="64018" y="163788"/>
                    <a:pt x="66640" y="163763"/>
                  </a:cubicBezTo>
                  <a:cubicBezTo>
                    <a:pt x="68429" y="163739"/>
                    <a:pt x="70194" y="163739"/>
                    <a:pt x="71983" y="163714"/>
                  </a:cubicBezTo>
                  <a:cubicBezTo>
                    <a:pt x="80806" y="163616"/>
                    <a:pt x="89924" y="163543"/>
                    <a:pt x="98894" y="163028"/>
                  </a:cubicBezTo>
                  <a:cubicBezTo>
                    <a:pt x="100364" y="162930"/>
                    <a:pt x="102374" y="162832"/>
                    <a:pt x="104065" y="161656"/>
                  </a:cubicBezTo>
                  <a:cubicBezTo>
                    <a:pt x="105952" y="160381"/>
                    <a:pt x="106786" y="158323"/>
                    <a:pt x="107423" y="156288"/>
                  </a:cubicBezTo>
                  <a:cubicBezTo>
                    <a:pt x="110266" y="147245"/>
                    <a:pt x="110658" y="137907"/>
                    <a:pt x="111001" y="128863"/>
                  </a:cubicBezTo>
                  <a:cubicBezTo>
                    <a:pt x="111124" y="125677"/>
                    <a:pt x="111271" y="122393"/>
                    <a:pt x="111491" y="119182"/>
                  </a:cubicBezTo>
                  <a:cubicBezTo>
                    <a:pt x="111638" y="117270"/>
                    <a:pt x="111834" y="115310"/>
                    <a:pt x="112006" y="113422"/>
                  </a:cubicBezTo>
                  <a:cubicBezTo>
                    <a:pt x="112545" y="107663"/>
                    <a:pt x="113133" y="101683"/>
                    <a:pt x="112521" y="95703"/>
                  </a:cubicBezTo>
                  <a:cubicBezTo>
                    <a:pt x="112030" y="90776"/>
                    <a:pt x="110830" y="85728"/>
                    <a:pt x="106295" y="83179"/>
                  </a:cubicBezTo>
                  <a:lnTo>
                    <a:pt x="106295" y="83179"/>
                  </a:lnTo>
                  <a:cubicBezTo>
                    <a:pt x="106590" y="83228"/>
                    <a:pt x="106908" y="83277"/>
                    <a:pt x="107251" y="83301"/>
                  </a:cubicBezTo>
                  <a:cubicBezTo>
                    <a:pt x="110928" y="83620"/>
                    <a:pt x="114677" y="83889"/>
                    <a:pt x="118452" y="84110"/>
                  </a:cubicBezTo>
                  <a:cubicBezTo>
                    <a:pt x="117324" y="85458"/>
                    <a:pt x="116908" y="87223"/>
                    <a:pt x="116663" y="88693"/>
                  </a:cubicBezTo>
                  <a:cubicBezTo>
                    <a:pt x="115315" y="96855"/>
                    <a:pt x="115756" y="105457"/>
                    <a:pt x="116172" y="113766"/>
                  </a:cubicBezTo>
                  <a:cubicBezTo>
                    <a:pt x="116320" y="116437"/>
                    <a:pt x="116442" y="119207"/>
                    <a:pt x="116516" y="121878"/>
                  </a:cubicBezTo>
                  <a:lnTo>
                    <a:pt x="116712" y="129157"/>
                  </a:lnTo>
                  <a:cubicBezTo>
                    <a:pt x="116957" y="137858"/>
                    <a:pt x="117177" y="146534"/>
                    <a:pt x="117422" y="155234"/>
                  </a:cubicBezTo>
                  <a:cubicBezTo>
                    <a:pt x="117447" y="156215"/>
                    <a:pt x="117471" y="157563"/>
                    <a:pt x="118109" y="158813"/>
                  </a:cubicBezTo>
                  <a:cubicBezTo>
                    <a:pt x="119114" y="160773"/>
                    <a:pt x="121123" y="161656"/>
                    <a:pt x="122545" y="162146"/>
                  </a:cubicBezTo>
                  <a:cubicBezTo>
                    <a:pt x="125706" y="163249"/>
                    <a:pt x="128991" y="163641"/>
                    <a:pt x="131834" y="163935"/>
                  </a:cubicBezTo>
                  <a:cubicBezTo>
                    <a:pt x="139627" y="164695"/>
                    <a:pt x="147397" y="164866"/>
                    <a:pt x="154945" y="164866"/>
                  </a:cubicBezTo>
                  <a:cubicBezTo>
                    <a:pt x="157641" y="164866"/>
                    <a:pt x="160313" y="164842"/>
                    <a:pt x="162935" y="164817"/>
                  </a:cubicBezTo>
                  <a:cubicBezTo>
                    <a:pt x="164724" y="164793"/>
                    <a:pt x="166489" y="164793"/>
                    <a:pt x="168254" y="164768"/>
                  </a:cubicBezTo>
                  <a:cubicBezTo>
                    <a:pt x="177101" y="164670"/>
                    <a:pt x="186219" y="164597"/>
                    <a:pt x="195189" y="164082"/>
                  </a:cubicBezTo>
                  <a:cubicBezTo>
                    <a:pt x="196659" y="163984"/>
                    <a:pt x="198644" y="163886"/>
                    <a:pt x="200360" y="162710"/>
                  </a:cubicBezTo>
                  <a:cubicBezTo>
                    <a:pt x="202247" y="161435"/>
                    <a:pt x="203081" y="159376"/>
                    <a:pt x="203718" y="157342"/>
                  </a:cubicBezTo>
                  <a:cubicBezTo>
                    <a:pt x="206561" y="148298"/>
                    <a:pt x="206928" y="138961"/>
                    <a:pt x="207296" y="129917"/>
                  </a:cubicBezTo>
                  <a:cubicBezTo>
                    <a:pt x="207419" y="126731"/>
                    <a:pt x="207541" y="123447"/>
                    <a:pt x="207786" y="120236"/>
                  </a:cubicBezTo>
                  <a:cubicBezTo>
                    <a:pt x="207933" y="118324"/>
                    <a:pt x="208105" y="116364"/>
                    <a:pt x="208301" y="114476"/>
                  </a:cubicBezTo>
                  <a:cubicBezTo>
                    <a:pt x="208840" y="108717"/>
                    <a:pt x="209428" y="102737"/>
                    <a:pt x="208816" y="96757"/>
                  </a:cubicBezTo>
                  <a:cubicBezTo>
                    <a:pt x="208178" y="90237"/>
                    <a:pt x="206242" y="83448"/>
                    <a:pt x="196953" y="82639"/>
                  </a:cubicBezTo>
                  <a:cubicBezTo>
                    <a:pt x="193253" y="82321"/>
                    <a:pt x="189503" y="82051"/>
                    <a:pt x="185728" y="81806"/>
                  </a:cubicBezTo>
                  <a:cubicBezTo>
                    <a:pt x="186856" y="80458"/>
                    <a:pt x="187297" y="78718"/>
                    <a:pt x="187517" y="77248"/>
                  </a:cubicBezTo>
                  <a:cubicBezTo>
                    <a:pt x="188865" y="69086"/>
                    <a:pt x="188424" y="60484"/>
                    <a:pt x="188008" y="52175"/>
                  </a:cubicBezTo>
                  <a:cubicBezTo>
                    <a:pt x="187885" y="49479"/>
                    <a:pt x="187738" y="46710"/>
                    <a:pt x="187665" y="44063"/>
                  </a:cubicBezTo>
                  <a:lnTo>
                    <a:pt x="187468" y="37004"/>
                  </a:lnTo>
                  <a:cubicBezTo>
                    <a:pt x="187248" y="28230"/>
                    <a:pt x="187003" y="19456"/>
                    <a:pt x="186758" y="10706"/>
                  </a:cubicBezTo>
                  <a:cubicBezTo>
                    <a:pt x="186733" y="9726"/>
                    <a:pt x="186709" y="8378"/>
                    <a:pt x="186071" y="7128"/>
                  </a:cubicBezTo>
                  <a:cubicBezTo>
                    <a:pt x="185067" y="5167"/>
                    <a:pt x="183057" y="4260"/>
                    <a:pt x="181635" y="3770"/>
                  </a:cubicBezTo>
                  <a:cubicBezTo>
                    <a:pt x="178474" y="2667"/>
                    <a:pt x="175190" y="2300"/>
                    <a:pt x="172347" y="2006"/>
                  </a:cubicBezTo>
                  <a:cubicBezTo>
                    <a:pt x="164634" y="1254"/>
                    <a:pt x="156909" y="1064"/>
                    <a:pt x="149428" y="1064"/>
                  </a:cubicBezTo>
                  <a:cubicBezTo>
                    <a:pt x="146663" y="1064"/>
                    <a:pt x="143931" y="1090"/>
                    <a:pt x="141245" y="1123"/>
                  </a:cubicBezTo>
                  <a:cubicBezTo>
                    <a:pt x="139456" y="1123"/>
                    <a:pt x="137691" y="1148"/>
                    <a:pt x="135902" y="1172"/>
                  </a:cubicBezTo>
                  <a:cubicBezTo>
                    <a:pt x="127079" y="1246"/>
                    <a:pt x="117962" y="1344"/>
                    <a:pt x="108991" y="1859"/>
                  </a:cubicBezTo>
                  <a:cubicBezTo>
                    <a:pt x="107521" y="1932"/>
                    <a:pt x="105536" y="2055"/>
                    <a:pt x="103820" y="3231"/>
                  </a:cubicBezTo>
                  <a:cubicBezTo>
                    <a:pt x="101957" y="4505"/>
                    <a:pt x="101100" y="6564"/>
                    <a:pt x="100462" y="8574"/>
                  </a:cubicBezTo>
                  <a:cubicBezTo>
                    <a:pt x="97619" y="17618"/>
                    <a:pt x="97252" y="26980"/>
                    <a:pt x="96884" y="36024"/>
                  </a:cubicBezTo>
                  <a:cubicBezTo>
                    <a:pt x="96762" y="39210"/>
                    <a:pt x="96639" y="42494"/>
                    <a:pt x="96394" y="45705"/>
                  </a:cubicBezTo>
                  <a:cubicBezTo>
                    <a:pt x="96247" y="47616"/>
                    <a:pt x="96075" y="49553"/>
                    <a:pt x="95879" y="51440"/>
                  </a:cubicBezTo>
                  <a:cubicBezTo>
                    <a:pt x="95340" y="57224"/>
                    <a:pt x="94752" y="63204"/>
                    <a:pt x="95365" y="69184"/>
                  </a:cubicBezTo>
                  <a:cubicBezTo>
                    <a:pt x="95855" y="74086"/>
                    <a:pt x="97056" y="79159"/>
                    <a:pt x="101590" y="81684"/>
                  </a:cubicBezTo>
                  <a:cubicBezTo>
                    <a:pt x="101296" y="81659"/>
                    <a:pt x="100977" y="81610"/>
                    <a:pt x="100658" y="81586"/>
                  </a:cubicBezTo>
                  <a:cubicBezTo>
                    <a:pt x="97448" y="81316"/>
                    <a:pt x="94188" y="81071"/>
                    <a:pt x="90879" y="80850"/>
                  </a:cubicBezTo>
                  <a:cubicBezTo>
                    <a:pt x="92080" y="79502"/>
                    <a:pt x="92521" y="77689"/>
                    <a:pt x="92767" y="76194"/>
                  </a:cubicBezTo>
                  <a:cubicBezTo>
                    <a:pt x="94090" y="68032"/>
                    <a:pt x="93673" y="59430"/>
                    <a:pt x="93257" y="51121"/>
                  </a:cubicBezTo>
                  <a:cubicBezTo>
                    <a:pt x="93110" y="48425"/>
                    <a:pt x="92963" y="45656"/>
                    <a:pt x="92889" y="43009"/>
                  </a:cubicBezTo>
                  <a:lnTo>
                    <a:pt x="92693" y="35705"/>
                  </a:lnTo>
                  <a:cubicBezTo>
                    <a:pt x="92472" y="27029"/>
                    <a:pt x="92227" y="18328"/>
                    <a:pt x="92007" y="9652"/>
                  </a:cubicBezTo>
                  <a:cubicBezTo>
                    <a:pt x="91982" y="8672"/>
                    <a:pt x="91933" y="7324"/>
                    <a:pt x="91296" y="6074"/>
                  </a:cubicBezTo>
                  <a:cubicBezTo>
                    <a:pt x="90291" y="4089"/>
                    <a:pt x="88306" y="3207"/>
                    <a:pt x="86884" y="2716"/>
                  </a:cubicBezTo>
                  <a:cubicBezTo>
                    <a:pt x="83723" y="1613"/>
                    <a:pt x="80414" y="1221"/>
                    <a:pt x="77571" y="952"/>
                  </a:cubicBezTo>
                  <a:cubicBezTo>
                    <a:pt x="69649" y="180"/>
                    <a:pt x="61712" y="0"/>
                    <a:pt x="540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6"/>
            <p:cNvSpPr/>
            <p:nvPr/>
          </p:nvSpPr>
          <p:spPr>
            <a:xfrm>
              <a:off x="4344275" y="3056475"/>
              <a:ext cx="1794675" cy="1606100"/>
            </a:xfrm>
            <a:custGeom>
              <a:avLst/>
              <a:gdLst/>
              <a:ahLst/>
              <a:cxnLst/>
              <a:rect l="l" t="t" r="r" b="b"/>
              <a:pathLst>
                <a:path w="71787" h="64244" extrusionOk="0">
                  <a:moveTo>
                    <a:pt x="24526" y="4093"/>
                  </a:moveTo>
                  <a:cubicBezTo>
                    <a:pt x="26984" y="4093"/>
                    <a:pt x="29435" y="4119"/>
                    <a:pt x="31862" y="4148"/>
                  </a:cubicBezTo>
                  <a:lnTo>
                    <a:pt x="34288" y="4173"/>
                  </a:lnTo>
                  <a:cubicBezTo>
                    <a:pt x="43675" y="4271"/>
                    <a:pt x="52842" y="4712"/>
                    <a:pt x="61591" y="5447"/>
                  </a:cubicBezTo>
                  <a:cubicBezTo>
                    <a:pt x="65366" y="5790"/>
                    <a:pt x="66738" y="7580"/>
                    <a:pt x="67253" y="12873"/>
                  </a:cubicBezTo>
                  <a:cubicBezTo>
                    <a:pt x="67669" y="17015"/>
                    <a:pt x="67277" y="21133"/>
                    <a:pt x="66861" y="25495"/>
                  </a:cubicBezTo>
                  <a:cubicBezTo>
                    <a:pt x="66738" y="26941"/>
                    <a:pt x="66591" y="28412"/>
                    <a:pt x="66468" y="29907"/>
                  </a:cubicBezTo>
                  <a:cubicBezTo>
                    <a:pt x="66297" y="32382"/>
                    <a:pt x="66199" y="34882"/>
                    <a:pt x="66101" y="37309"/>
                  </a:cubicBezTo>
                  <a:cubicBezTo>
                    <a:pt x="65831" y="44171"/>
                    <a:pt x="65562" y="50666"/>
                    <a:pt x="63576" y="57014"/>
                  </a:cubicBezTo>
                  <a:cubicBezTo>
                    <a:pt x="63282" y="57921"/>
                    <a:pt x="62964" y="58803"/>
                    <a:pt x="62449" y="59146"/>
                  </a:cubicBezTo>
                  <a:cubicBezTo>
                    <a:pt x="61983" y="59465"/>
                    <a:pt x="61052" y="59514"/>
                    <a:pt x="60366" y="59563"/>
                  </a:cubicBezTo>
                  <a:cubicBezTo>
                    <a:pt x="53699" y="59930"/>
                    <a:pt x="46886" y="60004"/>
                    <a:pt x="40293" y="60077"/>
                  </a:cubicBezTo>
                  <a:cubicBezTo>
                    <a:pt x="38945" y="60077"/>
                    <a:pt x="37622" y="60102"/>
                    <a:pt x="36274" y="60102"/>
                  </a:cubicBezTo>
                  <a:cubicBezTo>
                    <a:pt x="34193" y="60130"/>
                    <a:pt x="32075" y="60151"/>
                    <a:pt x="29932" y="60151"/>
                  </a:cubicBezTo>
                  <a:cubicBezTo>
                    <a:pt x="24478" y="60151"/>
                    <a:pt x="18862" y="60010"/>
                    <a:pt x="13284" y="59465"/>
                  </a:cubicBezTo>
                  <a:cubicBezTo>
                    <a:pt x="11348" y="59269"/>
                    <a:pt x="9118" y="58999"/>
                    <a:pt x="7108" y="58313"/>
                  </a:cubicBezTo>
                  <a:cubicBezTo>
                    <a:pt x="6103" y="57945"/>
                    <a:pt x="5858" y="57651"/>
                    <a:pt x="5809" y="57553"/>
                  </a:cubicBezTo>
                  <a:cubicBezTo>
                    <a:pt x="5687" y="57332"/>
                    <a:pt x="5687" y="56793"/>
                    <a:pt x="5662" y="56401"/>
                  </a:cubicBezTo>
                  <a:cubicBezTo>
                    <a:pt x="5491" y="49539"/>
                    <a:pt x="5295" y="42701"/>
                    <a:pt x="5123" y="35863"/>
                  </a:cubicBezTo>
                  <a:lnTo>
                    <a:pt x="5000" y="31304"/>
                  </a:lnTo>
                  <a:cubicBezTo>
                    <a:pt x="4951" y="29270"/>
                    <a:pt x="4829" y="27162"/>
                    <a:pt x="4731" y="25103"/>
                  </a:cubicBezTo>
                  <a:cubicBezTo>
                    <a:pt x="4412" y="19050"/>
                    <a:pt x="4118" y="12775"/>
                    <a:pt x="5049" y="7016"/>
                  </a:cubicBezTo>
                  <a:cubicBezTo>
                    <a:pt x="5221" y="6011"/>
                    <a:pt x="5442" y="5423"/>
                    <a:pt x="5711" y="5202"/>
                  </a:cubicBezTo>
                  <a:cubicBezTo>
                    <a:pt x="5956" y="5031"/>
                    <a:pt x="6520" y="4957"/>
                    <a:pt x="6741" y="4933"/>
                  </a:cubicBezTo>
                  <a:cubicBezTo>
                    <a:pt x="6839" y="4908"/>
                    <a:pt x="6961" y="4908"/>
                    <a:pt x="7059" y="4884"/>
                  </a:cubicBezTo>
                  <a:cubicBezTo>
                    <a:pt x="12773" y="4245"/>
                    <a:pt x="18670" y="4093"/>
                    <a:pt x="24526" y="4093"/>
                  </a:cubicBezTo>
                  <a:close/>
                  <a:moveTo>
                    <a:pt x="24549" y="0"/>
                  </a:moveTo>
                  <a:cubicBezTo>
                    <a:pt x="18569" y="0"/>
                    <a:pt x="12526" y="156"/>
                    <a:pt x="6594" y="815"/>
                  </a:cubicBezTo>
                  <a:cubicBezTo>
                    <a:pt x="6471" y="840"/>
                    <a:pt x="6324" y="864"/>
                    <a:pt x="6201" y="864"/>
                  </a:cubicBezTo>
                  <a:cubicBezTo>
                    <a:pt x="5344" y="987"/>
                    <a:pt x="4241" y="1207"/>
                    <a:pt x="3285" y="1918"/>
                  </a:cubicBezTo>
                  <a:cubicBezTo>
                    <a:pt x="1716" y="3045"/>
                    <a:pt x="1251" y="4884"/>
                    <a:pt x="1006" y="6354"/>
                  </a:cubicBezTo>
                  <a:cubicBezTo>
                    <a:pt x="1" y="12555"/>
                    <a:pt x="319" y="19050"/>
                    <a:pt x="638" y="25324"/>
                  </a:cubicBezTo>
                  <a:cubicBezTo>
                    <a:pt x="736" y="27334"/>
                    <a:pt x="858" y="29417"/>
                    <a:pt x="907" y="31402"/>
                  </a:cubicBezTo>
                  <a:lnTo>
                    <a:pt x="1030" y="35961"/>
                  </a:lnTo>
                  <a:cubicBezTo>
                    <a:pt x="1202" y="42799"/>
                    <a:pt x="1398" y="49661"/>
                    <a:pt x="1569" y="56499"/>
                  </a:cubicBezTo>
                  <a:cubicBezTo>
                    <a:pt x="1594" y="57283"/>
                    <a:pt x="1618" y="58362"/>
                    <a:pt x="2157" y="59416"/>
                  </a:cubicBezTo>
                  <a:cubicBezTo>
                    <a:pt x="2991" y="61058"/>
                    <a:pt x="4633" y="61768"/>
                    <a:pt x="5785" y="62161"/>
                  </a:cubicBezTo>
                  <a:cubicBezTo>
                    <a:pt x="8211" y="63018"/>
                    <a:pt x="10711" y="63313"/>
                    <a:pt x="12892" y="63533"/>
                  </a:cubicBezTo>
                  <a:cubicBezTo>
                    <a:pt x="18750" y="64097"/>
                    <a:pt x="24632" y="64244"/>
                    <a:pt x="30293" y="64244"/>
                  </a:cubicBezTo>
                  <a:cubicBezTo>
                    <a:pt x="32328" y="64244"/>
                    <a:pt x="34362" y="64219"/>
                    <a:pt x="36323" y="64195"/>
                  </a:cubicBezTo>
                  <a:cubicBezTo>
                    <a:pt x="37671" y="64195"/>
                    <a:pt x="38994" y="64170"/>
                    <a:pt x="40342" y="64170"/>
                  </a:cubicBezTo>
                  <a:cubicBezTo>
                    <a:pt x="46984" y="64097"/>
                    <a:pt x="53846" y="64023"/>
                    <a:pt x="60611" y="63656"/>
                  </a:cubicBezTo>
                  <a:cubicBezTo>
                    <a:pt x="61689" y="63582"/>
                    <a:pt x="63356" y="63484"/>
                    <a:pt x="64753" y="62528"/>
                  </a:cubicBezTo>
                  <a:cubicBezTo>
                    <a:pt x="66297" y="61474"/>
                    <a:pt x="66983" y="59832"/>
                    <a:pt x="67473" y="58239"/>
                  </a:cubicBezTo>
                  <a:cubicBezTo>
                    <a:pt x="69630" y="51352"/>
                    <a:pt x="69924" y="44294"/>
                    <a:pt x="70194" y="37456"/>
                  </a:cubicBezTo>
                  <a:cubicBezTo>
                    <a:pt x="70292" y="35078"/>
                    <a:pt x="70390" y="32603"/>
                    <a:pt x="70561" y="30201"/>
                  </a:cubicBezTo>
                  <a:cubicBezTo>
                    <a:pt x="70659" y="28780"/>
                    <a:pt x="70806" y="27309"/>
                    <a:pt x="70929" y="25888"/>
                  </a:cubicBezTo>
                  <a:cubicBezTo>
                    <a:pt x="71346" y="21525"/>
                    <a:pt x="71787" y="16991"/>
                    <a:pt x="71346" y="12457"/>
                  </a:cubicBezTo>
                  <a:cubicBezTo>
                    <a:pt x="70831" y="7334"/>
                    <a:pt x="69311" y="2016"/>
                    <a:pt x="61934" y="1379"/>
                  </a:cubicBezTo>
                  <a:cubicBezTo>
                    <a:pt x="53087" y="619"/>
                    <a:pt x="43822" y="178"/>
                    <a:pt x="34337" y="80"/>
                  </a:cubicBezTo>
                  <a:lnTo>
                    <a:pt x="31911" y="55"/>
                  </a:lnTo>
                  <a:cubicBezTo>
                    <a:pt x="29476" y="27"/>
                    <a:pt x="27018" y="0"/>
                    <a:pt x="245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6"/>
            <p:cNvSpPr/>
            <p:nvPr/>
          </p:nvSpPr>
          <p:spPr>
            <a:xfrm>
              <a:off x="3829600" y="1062600"/>
              <a:ext cx="1794675" cy="1606200"/>
            </a:xfrm>
            <a:custGeom>
              <a:avLst/>
              <a:gdLst/>
              <a:ahLst/>
              <a:cxnLst/>
              <a:rect l="l" t="t" r="r" b="b"/>
              <a:pathLst>
                <a:path w="71787" h="64248" extrusionOk="0">
                  <a:moveTo>
                    <a:pt x="41469" y="4103"/>
                  </a:moveTo>
                  <a:cubicBezTo>
                    <a:pt x="47057" y="4103"/>
                    <a:pt x="52817" y="4225"/>
                    <a:pt x="58503" y="4789"/>
                  </a:cubicBezTo>
                  <a:cubicBezTo>
                    <a:pt x="60439" y="4985"/>
                    <a:pt x="62669" y="5255"/>
                    <a:pt x="64679" y="5941"/>
                  </a:cubicBezTo>
                  <a:cubicBezTo>
                    <a:pt x="65684" y="6309"/>
                    <a:pt x="65929" y="6603"/>
                    <a:pt x="66002" y="6701"/>
                  </a:cubicBezTo>
                  <a:cubicBezTo>
                    <a:pt x="66100" y="6921"/>
                    <a:pt x="66125" y="7460"/>
                    <a:pt x="66125" y="7853"/>
                  </a:cubicBezTo>
                  <a:cubicBezTo>
                    <a:pt x="66297" y="14225"/>
                    <a:pt x="66468" y="20573"/>
                    <a:pt x="66640" y="26920"/>
                  </a:cubicBezTo>
                  <a:lnTo>
                    <a:pt x="66787" y="32950"/>
                  </a:lnTo>
                  <a:cubicBezTo>
                    <a:pt x="66860" y="34984"/>
                    <a:pt x="66958" y="37092"/>
                    <a:pt x="67056" y="39126"/>
                  </a:cubicBezTo>
                  <a:cubicBezTo>
                    <a:pt x="67375" y="45204"/>
                    <a:pt x="67694" y="51478"/>
                    <a:pt x="66738" y="57238"/>
                  </a:cubicBezTo>
                  <a:cubicBezTo>
                    <a:pt x="66566" y="58218"/>
                    <a:pt x="66370" y="58831"/>
                    <a:pt x="66076" y="59027"/>
                  </a:cubicBezTo>
                  <a:cubicBezTo>
                    <a:pt x="65855" y="59223"/>
                    <a:pt x="65267" y="59297"/>
                    <a:pt x="65071" y="59321"/>
                  </a:cubicBezTo>
                  <a:cubicBezTo>
                    <a:pt x="64949" y="59321"/>
                    <a:pt x="64826" y="59346"/>
                    <a:pt x="64728" y="59346"/>
                  </a:cubicBezTo>
                  <a:cubicBezTo>
                    <a:pt x="58955" y="60008"/>
                    <a:pt x="52996" y="60150"/>
                    <a:pt x="47081" y="60150"/>
                  </a:cubicBezTo>
                  <a:cubicBezTo>
                    <a:pt x="44683" y="60150"/>
                    <a:pt x="42293" y="60127"/>
                    <a:pt x="39925" y="60105"/>
                  </a:cubicBezTo>
                  <a:lnTo>
                    <a:pt x="37499" y="60081"/>
                  </a:lnTo>
                  <a:cubicBezTo>
                    <a:pt x="28136" y="59983"/>
                    <a:pt x="18946" y="59542"/>
                    <a:pt x="10196" y="58782"/>
                  </a:cubicBezTo>
                  <a:cubicBezTo>
                    <a:pt x="6446" y="58463"/>
                    <a:pt x="5049" y="56674"/>
                    <a:pt x="4534" y="51380"/>
                  </a:cubicBezTo>
                  <a:cubicBezTo>
                    <a:pt x="4118" y="47238"/>
                    <a:pt x="4510" y="43121"/>
                    <a:pt x="4927" y="38758"/>
                  </a:cubicBezTo>
                  <a:cubicBezTo>
                    <a:pt x="5074" y="37312"/>
                    <a:pt x="5196" y="35817"/>
                    <a:pt x="5319" y="34347"/>
                  </a:cubicBezTo>
                  <a:cubicBezTo>
                    <a:pt x="5490" y="31871"/>
                    <a:pt x="5588" y="29371"/>
                    <a:pt x="5686" y="26945"/>
                  </a:cubicBezTo>
                  <a:cubicBezTo>
                    <a:pt x="5956" y="20082"/>
                    <a:pt x="6226" y="13588"/>
                    <a:pt x="8211" y="7240"/>
                  </a:cubicBezTo>
                  <a:cubicBezTo>
                    <a:pt x="8505" y="6333"/>
                    <a:pt x="8848" y="5451"/>
                    <a:pt x="9338" y="5108"/>
                  </a:cubicBezTo>
                  <a:cubicBezTo>
                    <a:pt x="9804" y="4789"/>
                    <a:pt x="10735" y="4740"/>
                    <a:pt x="11421" y="4691"/>
                  </a:cubicBezTo>
                  <a:cubicBezTo>
                    <a:pt x="18088" y="4299"/>
                    <a:pt x="24901" y="4250"/>
                    <a:pt x="31494" y="4176"/>
                  </a:cubicBezTo>
                  <a:cubicBezTo>
                    <a:pt x="32842" y="4176"/>
                    <a:pt x="34166" y="4152"/>
                    <a:pt x="35513" y="4127"/>
                  </a:cubicBezTo>
                  <a:cubicBezTo>
                    <a:pt x="37474" y="4103"/>
                    <a:pt x="39459" y="4103"/>
                    <a:pt x="41469" y="4103"/>
                  </a:cubicBezTo>
                  <a:close/>
                  <a:moveTo>
                    <a:pt x="41243" y="0"/>
                  </a:moveTo>
                  <a:cubicBezTo>
                    <a:pt x="39292" y="0"/>
                    <a:pt x="37363" y="16"/>
                    <a:pt x="35464" y="34"/>
                  </a:cubicBezTo>
                  <a:cubicBezTo>
                    <a:pt x="34116" y="59"/>
                    <a:pt x="32793" y="83"/>
                    <a:pt x="31445" y="83"/>
                  </a:cubicBezTo>
                  <a:cubicBezTo>
                    <a:pt x="24803" y="157"/>
                    <a:pt x="17941" y="206"/>
                    <a:pt x="11176" y="598"/>
                  </a:cubicBezTo>
                  <a:cubicBezTo>
                    <a:pt x="10098" y="672"/>
                    <a:pt x="8431" y="770"/>
                    <a:pt x="7034" y="1725"/>
                  </a:cubicBezTo>
                  <a:cubicBezTo>
                    <a:pt x="5490" y="2779"/>
                    <a:pt x="4829" y="4397"/>
                    <a:pt x="4314" y="6014"/>
                  </a:cubicBezTo>
                  <a:cubicBezTo>
                    <a:pt x="2157" y="12877"/>
                    <a:pt x="1863" y="19960"/>
                    <a:pt x="1593" y="26798"/>
                  </a:cubicBezTo>
                  <a:cubicBezTo>
                    <a:pt x="1520" y="29175"/>
                    <a:pt x="1422" y="31651"/>
                    <a:pt x="1226" y="34052"/>
                  </a:cubicBezTo>
                  <a:cubicBezTo>
                    <a:pt x="1128" y="35474"/>
                    <a:pt x="981" y="36945"/>
                    <a:pt x="858" y="38366"/>
                  </a:cubicBezTo>
                  <a:cubicBezTo>
                    <a:pt x="441" y="42729"/>
                    <a:pt x="0" y="47238"/>
                    <a:pt x="466" y="51797"/>
                  </a:cubicBezTo>
                  <a:cubicBezTo>
                    <a:pt x="981" y="56919"/>
                    <a:pt x="2476" y="62238"/>
                    <a:pt x="9853" y="62875"/>
                  </a:cubicBezTo>
                  <a:cubicBezTo>
                    <a:pt x="18700" y="63635"/>
                    <a:pt x="27989" y="64076"/>
                    <a:pt x="37450" y="64174"/>
                  </a:cubicBezTo>
                  <a:lnTo>
                    <a:pt x="39876" y="64198"/>
                  </a:lnTo>
                  <a:cubicBezTo>
                    <a:pt x="42351" y="64223"/>
                    <a:pt x="44851" y="64247"/>
                    <a:pt x="47376" y="64247"/>
                  </a:cubicBezTo>
                  <a:cubicBezTo>
                    <a:pt x="53307" y="64247"/>
                    <a:pt x="59312" y="64100"/>
                    <a:pt x="65194" y="63414"/>
                  </a:cubicBezTo>
                  <a:cubicBezTo>
                    <a:pt x="65316" y="63414"/>
                    <a:pt x="65463" y="63389"/>
                    <a:pt x="65586" y="63365"/>
                  </a:cubicBezTo>
                  <a:lnTo>
                    <a:pt x="65610" y="63365"/>
                  </a:lnTo>
                  <a:cubicBezTo>
                    <a:pt x="66444" y="63267"/>
                    <a:pt x="67546" y="63046"/>
                    <a:pt x="68502" y="62336"/>
                  </a:cubicBezTo>
                  <a:cubicBezTo>
                    <a:pt x="70071" y="61184"/>
                    <a:pt x="70537" y="59370"/>
                    <a:pt x="70782" y="57900"/>
                  </a:cubicBezTo>
                  <a:cubicBezTo>
                    <a:pt x="71786" y="51699"/>
                    <a:pt x="71468" y="45204"/>
                    <a:pt x="71149" y="38930"/>
                  </a:cubicBezTo>
                  <a:cubicBezTo>
                    <a:pt x="71051" y="36920"/>
                    <a:pt x="70953" y="34837"/>
                    <a:pt x="70880" y="32827"/>
                  </a:cubicBezTo>
                  <a:lnTo>
                    <a:pt x="70733" y="26822"/>
                  </a:lnTo>
                  <a:cubicBezTo>
                    <a:pt x="70561" y="20475"/>
                    <a:pt x="70389" y="14102"/>
                    <a:pt x="70218" y="7755"/>
                  </a:cubicBezTo>
                  <a:cubicBezTo>
                    <a:pt x="70193" y="6970"/>
                    <a:pt x="70169" y="5892"/>
                    <a:pt x="69630" y="4838"/>
                  </a:cubicBezTo>
                  <a:cubicBezTo>
                    <a:pt x="68796" y="3196"/>
                    <a:pt x="67179" y="2485"/>
                    <a:pt x="66027" y="2069"/>
                  </a:cubicBezTo>
                  <a:cubicBezTo>
                    <a:pt x="63601" y="1235"/>
                    <a:pt x="61076" y="941"/>
                    <a:pt x="58919" y="721"/>
                  </a:cubicBezTo>
                  <a:cubicBezTo>
                    <a:pt x="52952" y="135"/>
                    <a:pt x="46999" y="0"/>
                    <a:pt x="4124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6"/>
            <p:cNvSpPr/>
            <p:nvPr/>
          </p:nvSpPr>
          <p:spPr>
            <a:xfrm>
              <a:off x="1460825" y="1036250"/>
              <a:ext cx="1794675" cy="1606200"/>
            </a:xfrm>
            <a:custGeom>
              <a:avLst/>
              <a:gdLst/>
              <a:ahLst/>
              <a:cxnLst/>
              <a:rect l="l" t="t" r="r" b="b"/>
              <a:pathLst>
                <a:path w="71787" h="64248" extrusionOk="0">
                  <a:moveTo>
                    <a:pt x="41469" y="4103"/>
                  </a:moveTo>
                  <a:cubicBezTo>
                    <a:pt x="47033" y="4103"/>
                    <a:pt x="52792" y="4225"/>
                    <a:pt x="58503" y="4789"/>
                  </a:cubicBezTo>
                  <a:cubicBezTo>
                    <a:pt x="60439" y="4985"/>
                    <a:pt x="62669" y="5230"/>
                    <a:pt x="64655" y="5941"/>
                  </a:cubicBezTo>
                  <a:cubicBezTo>
                    <a:pt x="65684" y="6284"/>
                    <a:pt x="65929" y="6578"/>
                    <a:pt x="65978" y="6701"/>
                  </a:cubicBezTo>
                  <a:cubicBezTo>
                    <a:pt x="66101" y="6921"/>
                    <a:pt x="66101" y="7461"/>
                    <a:pt x="66125" y="7853"/>
                  </a:cubicBezTo>
                  <a:cubicBezTo>
                    <a:pt x="66297" y="14691"/>
                    <a:pt x="66468" y="21553"/>
                    <a:pt x="66664" y="28391"/>
                  </a:cubicBezTo>
                  <a:lnTo>
                    <a:pt x="66787" y="32950"/>
                  </a:lnTo>
                  <a:cubicBezTo>
                    <a:pt x="66836" y="34984"/>
                    <a:pt x="66958" y="37092"/>
                    <a:pt x="67056" y="39126"/>
                  </a:cubicBezTo>
                  <a:cubicBezTo>
                    <a:pt x="67350" y="45204"/>
                    <a:pt x="67669" y="51454"/>
                    <a:pt x="66738" y="57238"/>
                  </a:cubicBezTo>
                  <a:cubicBezTo>
                    <a:pt x="66566" y="58218"/>
                    <a:pt x="66346" y="58831"/>
                    <a:pt x="66076" y="59027"/>
                  </a:cubicBezTo>
                  <a:cubicBezTo>
                    <a:pt x="65831" y="59199"/>
                    <a:pt x="65267" y="59272"/>
                    <a:pt x="65047" y="59321"/>
                  </a:cubicBezTo>
                  <a:cubicBezTo>
                    <a:pt x="64924" y="59321"/>
                    <a:pt x="64826" y="59346"/>
                    <a:pt x="64704" y="59346"/>
                  </a:cubicBezTo>
                  <a:cubicBezTo>
                    <a:pt x="58931" y="60008"/>
                    <a:pt x="52972" y="60150"/>
                    <a:pt x="47065" y="60150"/>
                  </a:cubicBezTo>
                  <a:cubicBezTo>
                    <a:pt x="44671" y="60150"/>
                    <a:pt x="42286" y="60127"/>
                    <a:pt x="39925" y="60105"/>
                  </a:cubicBezTo>
                  <a:lnTo>
                    <a:pt x="37474" y="60056"/>
                  </a:lnTo>
                  <a:cubicBezTo>
                    <a:pt x="28112" y="59983"/>
                    <a:pt x="18921" y="59542"/>
                    <a:pt x="10196" y="58782"/>
                  </a:cubicBezTo>
                  <a:cubicBezTo>
                    <a:pt x="6422" y="58463"/>
                    <a:pt x="5049" y="56650"/>
                    <a:pt x="4510" y="51380"/>
                  </a:cubicBezTo>
                  <a:cubicBezTo>
                    <a:pt x="4093" y="47238"/>
                    <a:pt x="4485" y="43121"/>
                    <a:pt x="4927" y="38758"/>
                  </a:cubicBezTo>
                  <a:cubicBezTo>
                    <a:pt x="5049" y="37312"/>
                    <a:pt x="5196" y="35817"/>
                    <a:pt x="5294" y="34347"/>
                  </a:cubicBezTo>
                  <a:cubicBezTo>
                    <a:pt x="5490" y="31871"/>
                    <a:pt x="5588" y="29371"/>
                    <a:pt x="5686" y="26945"/>
                  </a:cubicBezTo>
                  <a:cubicBezTo>
                    <a:pt x="5956" y="20083"/>
                    <a:pt x="6201" y="13588"/>
                    <a:pt x="8211" y="7240"/>
                  </a:cubicBezTo>
                  <a:cubicBezTo>
                    <a:pt x="8480" y="6333"/>
                    <a:pt x="8824" y="5451"/>
                    <a:pt x="9338" y="5108"/>
                  </a:cubicBezTo>
                  <a:cubicBezTo>
                    <a:pt x="9804" y="4789"/>
                    <a:pt x="10735" y="4716"/>
                    <a:pt x="11397" y="4691"/>
                  </a:cubicBezTo>
                  <a:cubicBezTo>
                    <a:pt x="18063" y="4299"/>
                    <a:pt x="24901" y="4250"/>
                    <a:pt x="31494" y="4176"/>
                  </a:cubicBezTo>
                  <a:cubicBezTo>
                    <a:pt x="32818" y="4152"/>
                    <a:pt x="34166" y="4152"/>
                    <a:pt x="35489" y="4127"/>
                  </a:cubicBezTo>
                  <a:cubicBezTo>
                    <a:pt x="37450" y="4103"/>
                    <a:pt x="39459" y="4103"/>
                    <a:pt x="41469" y="4103"/>
                  </a:cubicBezTo>
                  <a:close/>
                  <a:moveTo>
                    <a:pt x="41222" y="0"/>
                  </a:moveTo>
                  <a:cubicBezTo>
                    <a:pt x="39269" y="0"/>
                    <a:pt x="37339" y="16"/>
                    <a:pt x="35440" y="34"/>
                  </a:cubicBezTo>
                  <a:cubicBezTo>
                    <a:pt x="34117" y="59"/>
                    <a:pt x="32793" y="59"/>
                    <a:pt x="31445" y="83"/>
                  </a:cubicBezTo>
                  <a:cubicBezTo>
                    <a:pt x="24803" y="157"/>
                    <a:pt x="17941" y="206"/>
                    <a:pt x="11176" y="598"/>
                  </a:cubicBezTo>
                  <a:cubicBezTo>
                    <a:pt x="10073" y="672"/>
                    <a:pt x="8431" y="770"/>
                    <a:pt x="7034" y="1726"/>
                  </a:cubicBezTo>
                  <a:cubicBezTo>
                    <a:pt x="5490" y="2755"/>
                    <a:pt x="4804" y="4397"/>
                    <a:pt x="4289" y="6015"/>
                  </a:cubicBezTo>
                  <a:cubicBezTo>
                    <a:pt x="2133" y="12877"/>
                    <a:pt x="1863" y="19960"/>
                    <a:pt x="1593" y="26798"/>
                  </a:cubicBezTo>
                  <a:cubicBezTo>
                    <a:pt x="1495" y="29175"/>
                    <a:pt x="1397" y="31651"/>
                    <a:pt x="1226" y="34053"/>
                  </a:cubicBezTo>
                  <a:cubicBezTo>
                    <a:pt x="1128" y="35474"/>
                    <a:pt x="981" y="36945"/>
                    <a:pt x="834" y="38366"/>
                  </a:cubicBezTo>
                  <a:cubicBezTo>
                    <a:pt x="417" y="42729"/>
                    <a:pt x="0" y="47238"/>
                    <a:pt x="442" y="51797"/>
                  </a:cubicBezTo>
                  <a:cubicBezTo>
                    <a:pt x="956" y="56895"/>
                    <a:pt x="2476" y="62213"/>
                    <a:pt x="9828" y="62875"/>
                  </a:cubicBezTo>
                  <a:cubicBezTo>
                    <a:pt x="18676" y="63635"/>
                    <a:pt x="27965" y="64076"/>
                    <a:pt x="37450" y="64149"/>
                  </a:cubicBezTo>
                  <a:lnTo>
                    <a:pt x="39876" y="64174"/>
                  </a:lnTo>
                  <a:cubicBezTo>
                    <a:pt x="42352" y="64223"/>
                    <a:pt x="44851" y="64247"/>
                    <a:pt x="47376" y="64247"/>
                  </a:cubicBezTo>
                  <a:cubicBezTo>
                    <a:pt x="53307" y="64247"/>
                    <a:pt x="59312" y="64076"/>
                    <a:pt x="65169" y="63414"/>
                  </a:cubicBezTo>
                  <a:cubicBezTo>
                    <a:pt x="65316" y="63414"/>
                    <a:pt x="65439" y="63390"/>
                    <a:pt x="65586" y="63365"/>
                  </a:cubicBezTo>
                  <a:cubicBezTo>
                    <a:pt x="66444" y="63267"/>
                    <a:pt x="67547" y="63046"/>
                    <a:pt x="68502" y="62336"/>
                  </a:cubicBezTo>
                  <a:cubicBezTo>
                    <a:pt x="70046" y="61184"/>
                    <a:pt x="70537" y="59370"/>
                    <a:pt x="70757" y="57900"/>
                  </a:cubicBezTo>
                  <a:cubicBezTo>
                    <a:pt x="71787" y="51699"/>
                    <a:pt x="71468" y="45204"/>
                    <a:pt x="71149" y="38930"/>
                  </a:cubicBezTo>
                  <a:cubicBezTo>
                    <a:pt x="71027" y="36920"/>
                    <a:pt x="70929" y="34837"/>
                    <a:pt x="70880" y="32827"/>
                  </a:cubicBezTo>
                  <a:lnTo>
                    <a:pt x="70757" y="28269"/>
                  </a:lnTo>
                  <a:cubicBezTo>
                    <a:pt x="70561" y="21431"/>
                    <a:pt x="70390" y="14593"/>
                    <a:pt x="70218" y="7755"/>
                  </a:cubicBezTo>
                  <a:cubicBezTo>
                    <a:pt x="70193" y="6970"/>
                    <a:pt x="70169" y="5892"/>
                    <a:pt x="69630" y="4838"/>
                  </a:cubicBezTo>
                  <a:cubicBezTo>
                    <a:pt x="68796" y="3196"/>
                    <a:pt x="67154" y="2485"/>
                    <a:pt x="66002" y="2069"/>
                  </a:cubicBezTo>
                  <a:cubicBezTo>
                    <a:pt x="63576" y="1235"/>
                    <a:pt x="61076" y="941"/>
                    <a:pt x="58895" y="721"/>
                  </a:cubicBezTo>
                  <a:cubicBezTo>
                    <a:pt x="52946" y="135"/>
                    <a:pt x="46984" y="0"/>
                    <a:pt x="41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6"/>
            <p:cNvSpPr/>
            <p:nvPr/>
          </p:nvSpPr>
          <p:spPr>
            <a:xfrm>
              <a:off x="1898925" y="1279725"/>
              <a:ext cx="979150" cy="1139075"/>
            </a:xfrm>
            <a:custGeom>
              <a:avLst/>
              <a:gdLst/>
              <a:ahLst/>
              <a:cxnLst/>
              <a:rect l="l" t="t" r="r" b="b"/>
              <a:pathLst>
                <a:path w="39166" h="45563" extrusionOk="0">
                  <a:moveTo>
                    <a:pt x="27082" y="4094"/>
                  </a:moveTo>
                  <a:lnTo>
                    <a:pt x="27082" y="4094"/>
                  </a:lnTo>
                  <a:cubicBezTo>
                    <a:pt x="28822" y="4118"/>
                    <a:pt x="30563" y="4216"/>
                    <a:pt x="32278" y="4388"/>
                  </a:cubicBezTo>
                  <a:cubicBezTo>
                    <a:pt x="32842" y="4437"/>
                    <a:pt x="33087" y="4511"/>
                    <a:pt x="33185" y="4560"/>
                  </a:cubicBezTo>
                  <a:cubicBezTo>
                    <a:pt x="33283" y="4756"/>
                    <a:pt x="33308" y="5368"/>
                    <a:pt x="33332" y="5564"/>
                  </a:cubicBezTo>
                  <a:lnTo>
                    <a:pt x="34852" y="33651"/>
                  </a:lnTo>
                  <a:cubicBezTo>
                    <a:pt x="34901" y="34215"/>
                    <a:pt x="34974" y="35539"/>
                    <a:pt x="34582" y="35931"/>
                  </a:cubicBezTo>
                  <a:cubicBezTo>
                    <a:pt x="34312" y="36200"/>
                    <a:pt x="33406" y="36323"/>
                    <a:pt x="32891" y="36396"/>
                  </a:cubicBezTo>
                  <a:lnTo>
                    <a:pt x="20048" y="38210"/>
                  </a:lnTo>
                  <a:cubicBezTo>
                    <a:pt x="19828" y="37279"/>
                    <a:pt x="19656" y="36347"/>
                    <a:pt x="19460" y="35367"/>
                  </a:cubicBezTo>
                  <a:cubicBezTo>
                    <a:pt x="19215" y="34117"/>
                    <a:pt x="18970" y="32843"/>
                    <a:pt x="18627" y="31568"/>
                  </a:cubicBezTo>
                  <a:cubicBezTo>
                    <a:pt x="17695" y="28039"/>
                    <a:pt x="16249" y="25466"/>
                    <a:pt x="14240" y="23652"/>
                  </a:cubicBezTo>
                  <a:cubicBezTo>
                    <a:pt x="13856" y="23303"/>
                    <a:pt x="13362" y="23116"/>
                    <a:pt x="12852" y="23116"/>
                  </a:cubicBezTo>
                  <a:cubicBezTo>
                    <a:pt x="12645" y="23116"/>
                    <a:pt x="12435" y="23147"/>
                    <a:pt x="12230" y="23211"/>
                  </a:cubicBezTo>
                  <a:cubicBezTo>
                    <a:pt x="11544" y="23456"/>
                    <a:pt x="11029" y="24020"/>
                    <a:pt x="10882" y="24755"/>
                  </a:cubicBezTo>
                  <a:cubicBezTo>
                    <a:pt x="9877" y="29608"/>
                    <a:pt x="9191" y="34583"/>
                    <a:pt x="8897" y="39509"/>
                  </a:cubicBezTo>
                  <a:cubicBezTo>
                    <a:pt x="8774" y="41102"/>
                    <a:pt x="8554" y="41323"/>
                    <a:pt x="8505" y="41347"/>
                  </a:cubicBezTo>
                  <a:cubicBezTo>
                    <a:pt x="8480" y="41372"/>
                    <a:pt x="8333" y="41421"/>
                    <a:pt x="7818" y="41445"/>
                  </a:cubicBezTo>
                  <a:cubicBezTo>
                    <a:pt x="7578" y="41461"/>
                    <a:pt x="7337" y="41469"/>
                    <a:pt x="7096" y="41469"/>
                  </a:cubicBezTo>
                  <a:cubicBezTo>
                    <a:pt x="6227" y="41469"/>
                    <a:pt x="5353" y="41367"/>
                    <a:pt x="4510" y="41176"/>
                  </a:cubicBezTo>
                  <a:cubicBezTo>
                    <a:pt x="4142" y="39975"/>
                    <a:pt x="4240" y="38725"/>
                    <a:pt x="4338" y="37279"/>
                  </a:cubicBezTo>
                  <a:cubicBezTo>
                    <a:pt x="4387" y="36470"/>
                    <a:pt x="4461" y="35661"/>
                    <a:pt x="4436" y="34779"/>
                  </a:cubicBezTo>
                  <a:cubicBezTo>
                    <a:pt x="4412" y="32034"/>
                    <a:pt x="4412" y="29142"/>
                    <a:pt x="4485" y="25931"/>
                  </a:cubicBezTo>
                  <a:cubicBezTo>
                    <a:pt x="4632" y="20098"/>
                    <a:pt x="4951" y="14167"/>
                    <a:pt x="5245" y="8432"/>
                  </a:cubicBezTo>
                  <a:lnTo>
                    <a:pt x="12818" y="7403"/>
                  </a:lnTo>
                  <a:cubicBezTo>
                    <a:pt x="15392" y="13726"/>
                    <a:pt x="18798" y="19681"/>
                    <a:pt x="22940" y="25098"/>
                  </a:cubicBezTo>
                  <a:cubicBezTo>
                    <a:pt x="23337" y="25627"/>
                    <a:pt x="23938" y="25908"/>
                    <a:pt x="24563" y="25908"/>
                  </a:cubicBezTo>
                  <a:cubicBezTo>
                    <a:pt x="24749" y="25908"/>
                    <a:pt x="24936" y="25884"/>
                    <a:pt x="25122" y="25833"/>
                  </a:cubicBezTo>
                  <a:cubicBezTo>
                    <a:pt x="25930" y="25588"/>
                    <a:pt x="26519" y="24902"/>
                    <a:pt x="26617" y="24069"/>
                  </a:cubicBezTo>
                  <a:cubicBezTo>
                    <a:pt x="27229" y="17451"/>
                    <a:pt x="27401" y="10736"/>
                    <a:pt x="27082" y="4094"/>
                  </a:cubicBezTo>
                  <a:close/>
                  <a:moveTo>
                    <a:pt x="26102" y="1"/>
                  </a:moveTo>
                  <a:cubicBezTo>
                    <a:pt x="25808" y="1"/>
                    <a:pt x="25293" y="1"/>
                    <a:pt x="24705" y="246"/>
                  </a:cubicBezTo>
                  <a:cubicBezTo>
                    <a:pt x="24019" y="565"/>
                    <a:pt x="22842" y="1422"/>
                    <a:pt x="22965" y="3726"/>
                  </a:cubicBezTo>
                  <a:cubicBezTo>
                    <a:pt x="23210" y="8456"/>
                    <a:pt x="23210" y="13260"/>
                    <a:pt x="22965" y="18015"/>
                  </a:cubicBezTo>
                  <a:cubicBezTo>
                    <a:pt x="20391" y="14069"/>
                    <a:pt x="18210" y="9853"/>
                    <a:pt x="16446" y="5466"/>
                  </a:cubicBezTo>
                  <a:cubicBezTo>
                    <a:pt x="16249" y="5025"/>
                    <a:pt x="15833" y="3971"/>
                    <a:pt x="14730" y="3481"/>
                  </a:cubicBezTo>
                  <a:cubicBezTo>
                    <a:pt x="14284" y="3286"/>
                    <a:pt x="13854" y="3234"/>
                    <a:pt x="13499" y="3234"/>
                  </a:cubicBezTo>
                  <a:cubicBezTo>
                    <a:pt x="13229" y="3234"/>
                    <a:pt x="13001" y="3264"/>
                    <a:pt x="12843" y="3285"/>
                  </a:cubicBezTo>
                  <a:lnTo>
                    <a:pt x="4265" y="4437"/>
                  </a:lnTo>
                  <a:cubicBezTo>
                    <a:pt x="3995" y="4462"/>
                    <a:pt x="3505" y="4535"/>
                    <a:pt x="3015" y="4780"/>
                  </a:cubicBezTo>
                  <a:cubicBezTo>
                    <a:pt x="1299" y="5638"/>
                    <a:pt x="1201" y="7574"/>
                    <a:pt x="1177" y="8211"/>
                  </a:cubicBezTo>
                  <a:cubicBezTo>
                    <a:pt x="858" y="13971"/>
                    <a:pt x="539" y="19927"/>
                    <a:pt x="392" y="25833"/>
                  </a:cubicBezTo>
                  <a:cubicBezTo>
                    <a:pt x="319" y="29093"/>
                    <a:pt x="319" y="32058"/>
                    <a:pt x="343" y="34852"/>
                  </a:cubicBezTo>
                  <a:cubicBezTo>
                    <a:pt x="368" y="35539"/>
                    <a:pt x="319" y="36225"/>
                    <a:pt x="270" y="36985"/>
                  </a:cubicBezTo>
                  <a:cubicBezTo>
                    <a:pt x="147" y="38602"/>
                    <a:pt x="0" y="40465"/>
                    <a:pt x="588" y="42401"/>
                  </a:cubicBezTo>
                  <a:cubicBezTo>
                    <a:pt x="784" y="43038"/>
                    <a:pt x="1103" y="43847"/>
                    <a:pt x="1863" y="44435"/>
                  </a:cubicBezTo>
                  <a:cubicBezTo>
                    <a:pt x="2476" y="44901"/>
                    <a:pt x="3137" y="45073"/>
                    <a:pt x="3456" y="45146"/>
                  </a:cubicBezTo>
                  <a:cubicBezTo>
                    <a:pt x="4657" y="45440"/>
                    <a:pt x="5882" y="45563"/>
                    <a:pt x="7132" y="45563"/>
                  </a:cubicBezTo>
                  <a:cubicBezTo>
                    <a:pt x="7426" y="45563"/>
                    <a:pt x="7745" y="45563"/>
                    <a:pt x="8064" y="45538"/>
                  </a:cubicBezTo>
                  <a:cubicBezTo>
                    <a:pt x="8848" y="45489"/>
                    <a:pt x="9779" y="45367"/>
                    <a:pt x="10637" y="44827"/>
                  </a:cubicBezTo>
                  <a:cubicBezTo>
                    <a:pt x="12745" y="43553"/>
                    <a:pt x="12892" y="41004"/>
                    <a:pt x="12965" y="39779"/>
                  </a:cubicBezTo>
                  <a:cubicBezTo>
                    <a:pt x="13161" y="36691"/>
                    <a:pt x="13504" y="33578"/>
                    <a:pt x="13995" y="30514"/>
                  </a:cubicBezTo>
                  <a:cubicBezTo>
                    <a:pt x="14240" y="31152"/>
                    <a:pt x="14460" y="31838"/>
                    <a:pt x="14656" y="32622"/>
                  </a:cubicBezTo>
                  <a:cubicBezTo>
                    <a:pt x="14975" y="33749"/>
                    <a:pt x="15196" y="34926"/>
                    <a:pt x="15441" y="36151"/>
                  </a:cubicBezTo>
                  <a:cubicBezTo>
                    <a:pt x="15710" y="37573"/>
                    <a:pt x="16004" y="39019"/>
                    <a:pt x="16397" y="40440"/>
                  </a:cubicBezTo>
                  <a:cubicBezTo>
                    <a:pt x="16740" y="41641"/>
                    <a:pt x="17475" y="42131"/>
                    <a:pt x="18014" y="42328"/>
                  </a:cubicBezTo>
                  <a:cubicBezTo>
                    <a:pt x="18340" y="42450"/>
                    <a:pt x="18643" y="42482"/>
                    <a:pt x="18887" y="42482"/>
                  </a:cubicBezTo>
                  <a:cubicBezTo>
                    <a:pt x="19082" y="42482"/>
                    <a:pt x="19239" y="42461"/>
                    <a:pt x="19338" y="42450"/>
                  </a:cubicBezTo>
                  <a:lnTo>
                    <a:pt x="33455" y="40465"/>
                  </a:lnTo>
                  <a:cubicBezTo>
                    <a:pt x="34558" y="40293"/>
                    <a:pt x="36224" y="40073"/>
                    <a:pt x="37474" y="38823"/>
                  </a:cubicBezTo>
                  <a:cubicBezTo>
                    <a:pt x="39165" y="37156"/>
                    <a:pt x="39018" y="34730"/>
                    <a:pt x="38945" y="33431"/>
                  </a:cubicBezTo>
                  <a:lnTo>
                    <a:pt x="37401" y="5344"/>
                  </a:lnTo>
                  <a:cubicBezTo>
                    <a:pt x="37352" y="4412"/>
                    <a:pt x="37278" y="2868"/>
                    <a:pt x="36126" y="1692"/>
                  </a:cubicBezTo>
                  <a:cubicBezTo>
                    <a:pt x="34999" y="540"/>
                    <a:pt x="33479" y="393"/>
                    <a:pt x="32670" y="320"/>
                  </a:cubicBezTo>
                  <a:cubicBezTo>
                    <a:pt x="30489" y="99"/>
                    <a:pt x="28283" y="1"/>
                    <a:pt x="2610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6"/>
            <p:cNvSpPr/>
            <p:nvPr/>
          </p:nvSpPr>
          <p:spPr>
            <a:xfrm>
              <a:off x="4265250" y="1350450"/>
              <a:ext cx="992625" cy="1000950"/>
            </a:xfrm>
            <a:custGeom>
              <a:avLst/>
              <a:gdLst/>
              <a:ahLst/>
              <a:cxnLst/>
              <a:rect l="l" t="t" r="r" b="b"/>
              <a:pathLst>
                <a:path w="39705" h="40038" extrusionOk="0">
                  <a:moveTo>
                    <a:pt x="21847" y="4089"/>
                  </a:moveTo>
                  <a:cubicBezTo>
                    <a:pt x="23020" y="4089"/>
                    <a:pt x="24238" y="4290"/>
                    <a:pt x="25661" y="4672"/>
                  </a:cubicBezTo>
                  <a:cubicBezTo>
                    <a:pt x="30146" y="5873"/>
                    <a:pt x="33332" y="8691"/>
                    <a:pt x="34655" y="12612"/>
                  </a:cubicBezTo>
                  <a:cubicBezTo>
                    <a:pt x="35513" y="15137"/>
                    <a:pt x="35538" y="18078"/>
                    <a:pt x="34778" y="21117"/>
                  </a:cubicBezTo>
                  <a:cubicBezTo>
                    <a:pt x="34141" y="23715"/>
                    <a:pt x="32891" y="26411"/>
                    <a:pt x="30979" y="29401"/>
                  </a:cubicBezTo>
                  <a:cubicBezTo>
                    <a:pt x="29827" y="31215"/>
                    <a:pt x="28381" y="33224"/>
                    <a:pt x="26371" y="34425"/>
                  </a:cubicBezTo>
                  <a:cubicBezTo>
                    <a:pt x="25048" y="35210"/>
                    <a:pt x="23406" y="35675"/>
                    <a:pt x="21323" y="35871"/>
                  </a:cubicBezTo>
                  <a:cubicBezTo>
                    <a:pt x="20696" y="35931"/>
                    <a:pt x="20070" y="35960"/>
                    <a:pt x="19445" y="35960"/>
                  </a:cubicBezTo>
                  <a:cubicBezTo>
                    <a:pt x="17747" y="35960"/>
                    <a:pt x="16060" y="35744"/>
                    <a:pt x="14411" y="35332"/>
                  </a:cubicBezTo>
                  <a:cubicBezTo>
                    <a:pt x="12475" y="34842"/>
                    <a:pt x="10833" y="34107"/>
                    <a:pt x="9485" y="33151"/>
                  </a:cubicBezTo>
                  <a:cubicBezTo>
                    <a:pt x="6152" y="30798"/>
                    <a:pt x="4117" y="26582"/>
                    <a:pt x="4167" y="22171"/>
                  </a:cubicBezTo>
                  <a:cubicBezTo>
                    <a:pt x="4216" y="18004"/>
                    <a:pt x="6078" y="13740"/>
                    <a:pt x="9264" y="10431"/>
                  </a:cubicBezTo>
                  <a:cubicBezTo>
                    <a:pt x="11053" y="8593"/>
                    <a:pt x="13235" y="7024"/>
                    <a:pt x="15759" y="5799"/>
                  </a:cubicBezTo>
                  <a:cubicBezTo>
                    <a:pt x="18132" y="4628"/>
                    <a:pt x="19929" y="4089"/>
                    <a:pt x="21847" y="4089"/>
                  </a:cubicBezTo>
                  <a:close/>
                  <a:moveTo>
                    <a:pt x="21848" y="0"/>
                  </a:moveTo>
                  <a:cubicBezTo>
                    <a:pt x="19298" y="0"/>
                    <a:pt x="16885" y="684"/>
                    <a:pt x="13946" y="2123"/>
                  </a:cubicBezTo>
                  <a:cubicBezTo>
                    <a:pt x="11004" y="3569"/>
                    <a:pt x="8431" y="5407"/>
                    <a:pt x="6323" y="7588"/>
                  </a:cubicBezTo>
                  <a:cubicBezTo>
                    <a:pt x="2402" y="11632"/>
                    <a:pt x="123" y="16926"/>
                    <a:pt x="74" y="22122"/>
                  </a:cubicBezTo>
                  <a:cubicBezTo>
                    <a:pt x="0" y="27857"/>
                    <a:pt x="2696" y="33371"/>
                    <a:pt x="7108" y="36484"/>
                  </a:cubicBezTo>
                  <a:cubicBezTo>
                    <a:pt x="8872" y="37734"/>
                    <a:pt x="10980" y="38665"/>
                    <a:pt x="13382" y="39278"/>
                  </a:cubicBezTo>
                  <a:cubicBezTo>
                    <a:pt x="15367" y="39793"/>
                    <a:pt x="17377" y="40038"/>
                    <a:pt x="19435" y="40038"/>
                  </a:cubicBezTo>
                  <a:cubicBezTo>
                    <a:pt x="20195" y="40038"/>
                    <a:pt x="20931" y="40013"/>
                    <a:pt x="21690" y="39940"/>
                  </a:cubicBezTo>
                  <a:cubicBezTo>
                    <a:pt x="24386" y="39695"/>
                    <a:pt x="26617" y="39033"/>
                    <a:pt x="28479" y="37930"/>
                  </a:cubicBezTo>
                  <a:cubicBezTo>
                    <a:pt x="31224" y="36312"/>
                    <a:pt x="33111" y="33690"/>
                    <a:pt x="34435" y="31607"/>
                  </a:cubicBezTo>
                  <a:cubicBezTo>
                    <a:pt x="36567" y="28249"/>
                    <a:pt x="37989" y="25136"/>
                    <a:pt x="38748" y="22122"/>
                  </a:cubicBezTo>
                  <a:cubicBezTo>
                    <a:pt x="39704" y="18323"/>
                    <a:pt x="39631" y="14573"/>
                    <a:pt x="38528" y="11313"/>
                  </a:cubicBezTo>
                  <a:cubicBezTo>
                    <a:pt x="36788" y="6118"/>
                    <a:pt x="32499" y="2270"/>
                    <a:pt x="26739" y="726"/>
                  </a:cubicBezTo>
                  <a:cubicBezTo>
                    <a:pt x="24963" y="247"/>
                    <a:pt x="23381" y="0"/>
                    <a:pt x="218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6"/>
            <p:cNvSpPr/>
            <p:nvPr/>
          </p:nvSpPr>
          <p:spPr>
            <a:xfrm>
              <a:off x="4543425" y="1633075"/>
              <a:ext cx="433200" cy="435875"/>
            </a:xfrm>
            <a:custGeom>
              <a:avLst/>
              <a:gdLst/>
              <a:ahLst/>
              <a:cxnLst/>
              <a:rect l="l" t="t" r="r" b="b"/>
              <a:pathLst>
                <a:path w="17328" h="17435" extrusionOk="0">
                  <a:moveTo>
                    <a:pt x="9386" y="4096"/>
                  </a:moveTo>
                  <a:cubicBezTo>
                    <a:pt x="9714" y="4096"/>
                    <a:pt x="10059" y="4158"/>
                    <a:pt x="10490" y="4273"/>
                  </a:cubicBezTo>
                  <a:cubicBezTo>
                    <a:pt x="11201" y="4445"/>
                    <a:pt x="12450" y="4984"/>
                    <a:pt x="12916" y="6381"/>
                  </a:cubicBezTo>
                  <a:cubicBezTo>
                    <a:pt x="13235" y="7263"/>
                    <a:pt x="13112" y="8194"/>
                    <a:pt x="12941" y="8807"/>
                  </a:cubicBezTo>
                  <a:cubicBezTo>
                    <a:pt x="12745" y="9640"/>
                    <a:pt x="12328" y="10523"/>
                    <a:pt x="11691" y="11503"/>
                  </a:cubicBezTo>
                  <a:cubicBezTo>
                    <a:pt x="11372" y="12018"/>
                    <a:pt x="10931" y="12655"/>
                    <a:pt x="10416" y="12949"/>
                  </a:cubicBezTo>
                  <a:cubicBezTo>
                    <a:pt x="10098" y="13145"/>
                    <a:pt x="9656" y="13268"/>
                    <a:pt x="9093" y="13317"/>
                  </a:cubicBezTo>
                  <a:cubicBezTo>
                    <a:pt x="8901" y="13336"/>
                    <a:pt x="8710" y="13345"/>
                    <a:pt x="8521" y="13345"/>
                  </a:cubicBezTo>
                  <a:cubicBezTo>
                    <a:pt x="7988" y="13345"/>
                    <a:pt x="7467" y="13272"/>
                    <a:pt x="6960" y="13145"/>
                  </a:cubicBezTo>
                  <a:cubicBezTo>
                    <a:pt x="6397" y="12998"/>
                    <a:pt x="5931" y="12802"/>
                    <a:pt x="5539" y="12532"/>
                  </a:cubicBezTo>
                  <a:cubicBezTo>
                    <a:pt x="4657" y="11920"/>
                    <a:pt x="4117" y="10743"/>
                    <a:pt x="4117" y="9518"/>
                  </a:cubicBezTo>
                  <a:cubicBezTo>
                    <a:pt x="4142" y="8317"/>
                    <a:pt x="4706" y="7042"/>
                    <a:pt x="5662" y="6062"/>
                  </a:cubicBezTo>
                  <a:cubicBezTo>
                    <a:pt x="6201" y="5474"/>
                    <a:pt x="6887" y="4984"/>
                    <a:pt x="7696" y="4592"/>
                  </a:cubicBezTo>
                  <a:cubicBezTo>
                    <a:pt x="8398" y="4248"/>
                    <a:pt x="8872" y="4096"/>
                    <a:pt x="9386" y="4096"/>
                  </a:cubicBezTo>
                  <a:close/>
                  <a:moveTo>
                    <a:pt x="9413" y="1"/>
                  </a:moveTo>
                  <a:cubicBezTo>
                    <a:pt x="8264" y="1"/>
                    <a:pt x="7173" y="298"/>
                    <a:pt x="5907" y="915"/>
                  </a:cubicBezTo>
                  <a:cubicBezTo>
                    <a:pt x="4681" y="1528"/>
                    <a:pt x="3603" y="2288"/>
                    <a:pt x="2720" y="3195"/>
                  </a:cubicBezTo>
                  <a:lnTo>
                    <a:pt x="2720" y="3219"/>
                  </a:lnTo>
                  <a:cubicBezTo>
                    <a:pt x="1029" y="4935"/>
                    <a:pt x="49" y="7239"/>
                    <a:pt x="25" y="9469"/>
                  </a:cubicBezTo>
                  <a:cubicBezTo>
                    <a:pt x="0" y="12018"/>
                    <a:pt x="1201" y="14469"/>
                    <a:pt x="3186" y="15890"/>
                  </a:cubicBezTo>
                  <a:cubicBezTo>
                    <a:pt x="3970" y="16429"/>
                    <a:pt x="4902" y="16846"/>
                    <a:pt x="5931" y="17116"/>
                  </a:cubicBezTo>
                  <a:cubicBezTo>
                    <a:pt x="6764" y="17336"/>
                    <a:pt x="7622" y="17434"/>
                    <a:pt x="8505" y="17434"/>
                  </a:cubicBezTo>
                  <a:cubicBezTo>
                    <a:pt x="8823" y="17434"/>
                    <a:pt x="9142" y="17410"/>
                    <a:pt x="9460" y="17385"/>
                  </a:cubicBezTo>
                  <a:cubicBezTo>
                    <a:pt x="10661" y="17287"/>
                    <a:pt x="11642" y="16969"/>
                    <a:pt x="12499" y="16478"/>
                  </a:cubicBezTo>
                  <a:cubicBezTo>
                    <a:pt x="13749" y="15719"/>
                    <a:pt x="14583" y="14591"/>
                    <a:pt x="15146" y="13709"/>
                  </a:cubicBezTo>
                  <a:cubicBezTo>
                    <a:pt x="16029" y="12336"/>
                    <a:pt x="16592" y="11062"/>
                    <a:pt x="16911" y="9812"/>
                  </a:cubicBezTo>
                  <a:cubicBezTo>
                    <a:pt x="17328" y="8170"/>
                    <a:pt x="17303" y="6528"/>
                    <a:pt x="16813" y="5082"/>
                  </a:cubicBezTo>
                  <a:cubicBezTo>
                    <a:pt x="16029" y="2729"/>
                    <a:pt x="14093" y="989"/>
                    <a:pt x="11544" y="303"/>
                  </a:cubicBezTo>
                  <a:cubicBezTo>
                    <a:pt x="10782" y="103"/>
                    <a:pt x="10088" y="1"/>
                    <a:pt x="941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6"/>
            <p:cNvSpPr/>
            <p:nvPr/>
          </p:nvSpPr>
          <p:spPr>
            <a:xfrm>
              <a:off x="2316800" y="3289975"/>
              <a:ext cx="863325" cy="1152650"/>
            </a:xfrm>
            <a:custGeom>
              <a:avLst/>
              <a:gdLst/>
              <a:ahLst/>
              <a:cxnLst/>
              <a:rect l="l" t="t" r="r" b="b"/>
              <a:pathLst>
                <a:path w="34533" h="46106" extrusionOk="0">
                  <a:moveTo>
                    <a:pt x="21908" y="4097"/>
                  </a:moveTo>
                  <a:cubicBezTo>
                    <a:pt x="24121" y="4097"/>
                    <a:pt x="26365" y="4179"/>
                    <a:pt x="28528" y="4416"/>
                  </a:cubicBezTo>
                  <a:cubicBezTo>
                    <a:pt x="28896" y="4465"/>
                    <a:pt x="28994" y="4563"/>
                    <a:pt x="29068" y="4710"/>
                  </a:cubicBezTo>
                  <a:cubicBezTo>
                    <a:pt x="29607" y="5568"/>
                    <a:pt x="29435" y="7945"/>
                    <a:pt x="28700" y="9930"/>
                  </a:cubicBezTo>
                  <a:cubicBezTo>
                    <a:pt x="28357" y="10911"/>
                    <a:pt x="27867" y="11548"/>
                    <a:pt x="27401" y="11719"/>
                  </a:cubicBezTo>
                  <a:cubicBezTo>
                    <a:pt x="27107" y="11842"/>
                    <a:pt x="26617" y="11842"/>
                    <a:pt x="26151" y="11842"/>
                  </a:cubicBezTo>
                  <a:cubicBezTo>
                    <a:pt x="24166" y="11768"/>
                    <a:pt x="22205" y="11450"/>
                    <a:pt x="20318" y="10886"/>
                  </a:cubicBezTo>
                  <a:lnTo>
                    <a:pt x="20195" y="10837"/>
                  </a:lnTo>
                  <a:cubicBezTo>
                    <a:pt x="19391" y="10593"/>
                    <a:pt x="18419" y="10298"/>
                    <a:pt x="17386" y="10298"/>
                  </a:cubicBezTo>
                  <a:cubicBezTo>
                    <a:pt x="16657" y="10298"/>
                    <a:pt x="15898" y="10445"/>
                    <a:pt x="15147" y="10862"/>
                  </a:cubicBezTo>
                  <a:cubicBezTo>
                    <a:pt x="13333" y="11866"/>
                    <a:pt x="12451" y="14097"/>
                    <a:pt x="12818" y="16817"/>
                  </a:cubicBezTo>
                  <a:cubicBezTo>
                    <a:pt x="13039" y="18410"/>
                    <a:pt x="13504" y="19930"/>
                    <a:pt x="14191" y="21376"/>
                  </a:cubicBezTo>
                  <a:cubicBezTo>
                    <a:pt x="14387" y="21768"/>
                    <a:pt x="14828" y="22650"/>
                    <a:pt x="15735" y="23214"/>
                  </a:cubicBezTo>
                  <a:cubicBezTo>
                    <a:pt x="16477" y="23667"/>
                    <a:pt x="17273" y="23745"/>
                    <a:pt x="17846" y="23745"/>
                  </a:cubicBezTo>
                  <a:cubicBezTo>
                    <a:pt x="18048" y="23745"/>
                    <a:pt x="18223" y="23735"/>
                    <a:pt x="18357" y="23729"/>
                  </a:cubicBezTo>
                  <a:cubicBezTo>
                    <a:pt x="20220" y="23606"/>
                    <a:pt x="22058" y="23263"/>
                    <a:pt x="23823" y="22724"/>
                  </a:cubicBezTo>
                  <a:cubicBezTo>
                    <a:pt x="24187" y="22610"/>
                    <a:pt x="25081" y="22327"/>
                    <a:pt x="25520" y="22327"/>
                  </a:cubicBezTo>
                  <a:cubicBezTo>
                    <a:pt x="25553" y="22327"/>
                    <a:pt x="25584" y="22328"/>
                    <a:pt x="25612" y="22332"/>
                  </a:cubicBezTo>
                  <a:cubicBezTo>
                    <a:pt x="25636" y="22479"/>
                    <a:pt x="25685" y="22846"/>
                    <a:pt x="25514" y="23753"/>
                  </a:cubicBezTo>
                  <a:cubicBezTo>
                    <a:pt x="25342" y="24783"/>
                    <a:pt x="25171" y="25763"/>
                    <a:pt x="24778" y="26547"/>
                  </a:cubicBezTo>
                  <a:cubicBezTo>
                    <a:pt x="24484" y="27160"/>
                    <a:pt x="24043" y="27601"/>
                    <a:pt x="23602" y="27724"/>
                  </a:cubicBezTo>
                  <a:cubicBezTo>
                    <a:pt x="23482" y="27755"/>
                    <a:pt x="23345" y="27769"/>
                    <a:pt x="23193" y="27769"/>
                  </a:cubicBezTo>
                  <a:cubicBezTo>
                    <a:pt x="22755" y="27769"/>
                    <a:pt x="22199" y="27655"/>
                    <a:pt x="21617" y="27528"/>
                  </a:cubicBezTo>
                  <a:lnTo>
                    <a:pt x="21421" y="27479"/>
                  </a:lnTo>
                  <a:cubicBezTo>
                    <a:pt x="19730" y="27111"/>
                    <a:pt x="17990" y="26866"/>
                    <a:pt x="16274" y="26743"/>
                  </a:cubicBezTo>
                  <a:cubicBezTo>
                    <a:pt x="16112" y="26729"/>
                    <a:pt x="15955" y="26722"/>
                    <a:pt x="15803" y="26722"/>
                  </a:cubicBezTo>
                  <a:cubicBezTo>
                    <a:pt x="14623" y="26722"/>
                    <a:pt x="13753" y="27143"/>
                    <a:pt x="13210" y="27969"/>
                  </a:cubicBezTo>
                  <a:cubicBezTo>
                    <a:pt x="12598" y="28851"/>
                    <a:pt x="12696" y="29782"/>
                    <a:pt x="12745" y="30199"/>
                  </a:cubicBezTo>
                  <a:cubicBezTo>
                    <a:pt x="12892" y="31522"/>
                    <a:pt x="13112" y="32870"/>
                    <a:pt x="13406" y="34194"/>
                  </a:cubicBezTo>
                  <a:cubicBezTo>
                    <a:pt x="13553" y="34905"/>
                    <a:pt x="14044" y="37037"/>
                    <a:pt x="16053" y="37748"/>
                  </a:cubicBezTo>
                  <a:cubicBezTo>
                    <a:pt x="16501" y="37893"/>
                    <a:pt x="16927" y="37938"/>
                    <a:pt x="17302" y="37938"/>
                  </a:cubicBezTo>
                  <a:cubicBezTo>
                    <a:pt x="17625" y="37938"/>
                    <a:pt x="17910" y="37904"/>
                    <a:pt x="18137" y="37870"/>
                  </a:cubicBezTo>
                  <a:lnTo>
                    <a:pt x="24729" y="37061"/>
                  </a:lnTo>
                  <a:cubicBezTo>
                    <a:pt x="25612" y="36949"/>
                    <a:pt x="26566" y="36829"/>
                    <a:pt x="27483" y="36829"/>
                  </a:cubicBezTo>
                  <a:cubicBezTo>
                    <a:pt x="28170" y="36829"/>
                    <a:pt x="28836" y="36897"/>
                    <a:pt x="29435" y="37086"/>
                  </a:cubicBezTo>
                  <a:cubicBezTo>
                    <a:pt x="29337" y="38704"/>
                    <a:pt x="29141" y="40321"/>
                    <a:pt x="28798" y="41890"/>
                  </a:cubicBezTo>
                  <a:cubicBezTo>
                    <a:pt x="26642" y="41978"/>
                    <a:pt x="24473" y="42023"/>
                    <a:pt x="22304" y="42023"/>
                  </a:cubicBezTo>
                  <a:cubicBezTo>
                    <a:pt x="19074" y="42023"/>
                    <a:pt x="15843" y="41923"/>
                    <a:pt x="12647" y="41718"/>
                  </a:cubicBezTo>
                  <a:cubicBezTo>
                    <a:pt x="10343" y="41571"/>
                    <a:pt x="7916" y="41375"/>
                    <a:pt x="5637" y="40689"/>
                  </a:cubicBezTo>
                  <a:cubicBezTo>
                    <a:pt x="5319" y="40591"/>
                    <a:pt x="5147" y="40542"/>
                    <a:pt x="5073" y="40493"/>
                  </a:cubicBezTo>
                  <a:cubicBezTo>
                    <a:pt x="5024" y="40321"/>
                    <a:pt x="5024" y="39904"/>
                    <a:pt x="5024" y="39733"/>
                  </a:cubicBezTo>
                  <a:lnTo>
                    <a:pt x="4363" y="19905"/>
                  </a:lnTo>
                  <a:cubicBezTo>
                    <a:pt x="4240" y="16033"/>
                    <a:pt x="4093" y="12038"/>
                    <a:pt x="4363" y="8166"/>
                  </a:cubicBezTo>
                  <a:cubicBezTo>
                    <a:pt x="4436" y="7406"/>
                    <a:pt x="4510" y="6548"/>
                    <a:pt x="4828" y="6107"/>
                  </a:cubicBezTo>
                  <a:cubicBezTo>
                    <a:pt x="5270" y="5519"/>
                    <a:pt x="6397" y="5274"/>
                    <a:pt x="7451" y="5102"/>
                  </a:cubicBezTo>
                  <a:cubicBezTo>
                    <a:pt x="9804" y="4685"/>
                    <a:pt x="12279" y="4440"/>
                    <a:pt x="15024" y="4293"/>
                  </a:cubicBezTo>
                  <a:cubicBezTo>
                    <a:pt x="17193" y="4192"/>
                    <a:pt x="19533" y="4097"/>
                    <a:pt x="21908" y="4097"/>
                  </a:cubicBezTo>
                  <a:close/>
                  <a:moveTo>
                    <a:pt x="22077" y="0"/>
                  </a:moveTo>
                  <a:cubicBezTo>
                    <a:pt x="19560" y="0"/>
                    <a:pt x="17100" y="109"/>
                    <a:pt x="14828" y="225"/>
                  </a:cubicBezTo>
                  <a:cubicBezTo>
                    <a:pt x="11936" y="347"/>
                    <a:pt x="9289" y="641"/>
                    <a:pt x="6789" y="1058"/>
                  </a:cubicBezTo>
                  <a:cubicBezTo>
                    <a:pt x="4926" y="1377"/>
                    <a:pt x="2843" y="1916"/>
                    <a:pt x="1544" y="3681"/>
                  </a:cubicBezTo>
                  <a:cubicBezTo>
                    <a:pt x="564" y="5004"/>
                    <a:pt x="392" y="6524"/>
                    <a:pt x="294" y="7872"/>
                  </a:cubicBezTo>
                  <a:cubicBezTo>
                    <a:pt x="0" y="11940"/>
                    <a:pt x="123" y="16057"/>
                    <a:pt x="270" y="20028"/>
                  </a:cubicBezTo>
                  <a:lnTo>
                    <a:pt x="931" y="39855"/>
                  </a:lnTo>
                  <a:cubicBezTo>
                    <a:pt x="956" y="40640"/>
                    <a:pt x="980" y="41939"/>
                    <a:pt x="1838" y="43042"/>
                  </a:cubicBezTo>
                  <a:cubicBezTo>
                    <a:pt x="2574" y="43973"/>
                    <a:pt x="3578" y="44365"/>
                    <a:pt x="4485" y="44635"/>
                  </a:cubicBezTo>
                  <a:cubicBezTo>
                    <a:pt x="7157" y="45419"/>
                    <a:pt x="9951" y="45640"/>
                    <a:pt x="12377" y="45787"/>
                  </a:cubicBezTo>
                  <a:cubicBezTo>
                    <a:pt x="15759" y="46007"/>
                    <a:pt x="19141" y="46105"/>
                    <a:pt x="22548" y="46105"/>
                  </a:cubicBezTo>
                  <a:cubicBezTo>
                    <a:pt x="24778" y="46105"/>
                    <a:pt x="27009" y="46081"/>
                    <a:pt x="29239" y="45983"/>
                  </a:cubicBezTo>
                  <a:cubicBezTo>
                    <a:pt x="29705" y="45958"/>
                    <a:pt x="30612" y="45909"/>
                    <a:pt x="31420" y="45321"/>
                  </a:cubicBezTo>
                  <a:cubicBezTo>
                    <a:pt x="32401" y="44586"/>
                    <a:pt x="32646" y="43458"/>
                    <a:pt x="32768" y="42968"/>
                  </a:cubicBezTo>
                  <a:cubicBezTo>
                    <a:pt x="33160" y="41056"/>
                    <a:pt x="33430" y="39120"/>
                    <a:pt x="33528" y="37159"/>
                  </a:cubicBezTo>
                  <a:cubicBezTo>
                    <a:pt x="33553" y="36669"/>
                    <a:pt x="33602" y="35689"/>
                    <a:pt x="33013" y="34782"/>
                  </a:cubicBezTo>
                  <a:cubicBezTo>
                    <a:pt x="32499" y="33949"/>
                    <a:pt x="31714" y="33581"/>
                    <a:pt x="31175" y="33361"/>
                  </a:cubicBezTo>
                  <a:cubicBezTo>
                    <a:pt x="29949" y="32885"/>
                    <a:pt x="28691" y="32735"/>
                    <a:pt x="27482" y="32735"/>
                  </a:cubicBezTo>
                  <a:cubicBezTo>
                    <a:pt x="26324" y="32735"/>
                    <a:pt x="25210" y="32873"/>
                    <a:pt x="24215" y="32993"/>
                  </a:cubicBezTo>
                  <a:lnTo>
                    <a:pt x="17646" y="33802"/>
                  </a:lnTo>
                  <a:cubicBezTo>
                    <a:pt x="17622" y="33802"/>
                    <a:pt x="17573" y="33802"/>
                    <a:pt x="17548" y="33826"/>
                  </a:cubicBezTo>
                  <a:cubicBezTo>
                    <a:pt x="17499" y="33704"/>
                    <a:pt x="17450" y="33532"/>
                    <a:pt x="17401" y="33287"/>
                  </a:cubicBezTo>
                  <a:cubicBezTo>
                    <a:pt x="17205" y="32503"/>
                    <a:pt x="17058" y="31719"/>
                    <a:pt x="16960" y="30910"/>
                  </a:cubicBezTo>
                  <a:lnTo>
                    <a:pt x="16960" y="30910"/>
                  </a:lnTo>
                  <a:cubicBezTo>
                    <a:pt x="18161" y="31032"/>
                    <a:pt x="19362" y="31228"/>
                    <a:pt x="20538" y="31473"/>
                  </a:cubicBezTo>
                  <a:lnTo>
                    <a:pt x="20759" y="31522"/>
                  </a:lnTo>
                  <a:cubicBezTo>
                    <a:pt x="21474" y="31681"/>
                    <a:pt x="22301" y="31861"/>
                    <a:pt x="23182" y="31861"/>
                  </a:cubicBezTo>
                  <a:cubicBezTo>
                    <a:pt x="23661" y="31861"/>
                    <a:pt x="24155" y="31808"/>
                    <a:pt x="24656" y="31670"/>
                  </a:cubicBezTo>
                  <a:cubicBezTo>
                    <a:pt x="26249" y="31253"/>
                    <a:pt x="27622" y="30027"/>
                    <a:pt x="28455" y="28336"/>
                  </a:cubicBezTo>
                  <a:cubicBezTo>
                    <a:pt x="29092" y="27037"/>
                    <a:pt x="29337" y="25665"/>
                    <a:pt x="29558" y="24464"/>
                  </a:cubicBezTo>
                  <a:cubicBezTo>
                    <a:pt x="29729" y="23410"/>
                    <a:pt x="30170" y="20935"/>
                    <a:pt x="28381" y="19293"/>
                  </a:cubicBezTo>
                  <a:cubicBezTo>
                    <a:pt x="27507" y="18498"/>
                    <a:pt x="26502" y="18245"/>
                    <a:pt x="25533" y="18245"/>
                  </a:cubicBezTo>
                  <a:cubicBezTo>
                    <a:pt x="24438" y="18245"/>
                    <a:pt x="23389" y="18568"/>
                    <a:pt x="22622" y="18802"/>
                  </a:cubicBezTo>
                  <a:cubicBezTo>
                    <a:pt x="21151" y="19268"/>
                    <a:pt x="19632" y="19538"/>
                    <a:pt x="18088" y="19636"/>
                  </a:cubicBezTo>
                  <a:lnTo>
                    <a:pt x="17916" y="19636"/>
                  </a:lnTo>
                  <a:cubicBezTo>
                    <a:pt x="17892" y="19611"/>
                    <a:pt x="17892" y="19587"/>
                    <a:pt x="17867" y="19562"/>
                  </a:cubicBezTo>
                  <a:cubicBezTo>
                    <a:pt x="17352" y="18533"/>
                    <a:pt x="17034" y="17430"/>
                    <a:pt x="16862" y="16278"/>
                  </a:cubicBezTo>
                  <a:cubicBezTo>
                    <a:pt x="16740" y="15224"/>
                    <a:pt x="16960" y="14538"/>
                    <a:pt x="17132" y="14440"/>
                  </a:cubicBezTo>
                  <a:cubicBezTo>
                    <a:pt x="17191" y="14405"/>
                    <a:pt x="17279" y="14391"/>
                    <a:pt x="17387" y="14391"/>
                  </a:cubicBezTo>
                  <a:cubicBezTo>
                    <a:pt x="17814" y="14391"/>
                    <a:pt x="18549" y="14621"/>
                    <a:pt x="19019" y="14758"/>
                  </a:cubicBezTo>
                  <a:lnTo>
                    <a:pt x="19141" y="14807"/>
                  </a:lnTo>
                  <a:cubicBezTo>
                    <a:pt x="21372" y="15469"/>
                    <a:pt x="23676" y="15837"/>
                    <a:pt x="26004" y="15910"/>
                  </a:cubicBezTo>
                  <a:cubicBezTo>
                    <a:pt x="26216" y="15922"/>
                    <a:pt x="26430" y="15929"/>
                    <a:pt x="26647" y="15929"/>
                  </a:cubicBezTo>
                  <a:cubicBezTo>
                    <a:pt x="27358" y="15929"/>
                    <a:pt x="28095" y="15849"/>
                    <a:pt x="28847" y="15567"/>
                  </a:cubicBezTo>
                  <a:cubicBezTo>
                    <a:pt x="30489" y="14955"/>
                    <a:pt x="31763" y="13484"/>
                    <a:pt x="32548" y="11352"/>
                  </a:cubicBezTo>
                  <a:cubicBezTo>
                    <a:pt x="32744" y="10788"/>
                    <a:pt x="34533" y="5739"/>
                    <a:pt x="32572" y="2553"/>
                  </a:cubicBezTo>
                  <a:cubicBezTo>
                    <a:pt x="31763" y="1279"/>
                    <a:pt x="30538" y="519"/>
                    <a:pt x="28994" y="347"/>
                  </a:cubicBezTo>
                  <a:cubicBezTo>
                    <a:pt x="26706" y="90"/>
                    <a:pt x="24368" y="0"/>
                    <a:pt x="2207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6"/>
            <p:cNvSpPr/>
            <p:nvPr/>
          </p:nvSpPr>
          <p:spPr>
            <a:xfrm>
              <a:off x="4830175" y="3303075"/>
              <a:ext cx="933175" cy="1129750"/>
            </a:xfrm>
            <a:custGeom>
              <a:avLst/>
              <a:gdLst/>
              <a:ahLst/>
              <a:cxnLst/>
              <a:rect l="l" t="t" r="r" b="b"/>
              <a:pathLst>
                <a:path w="37327" h="45190" extrusionOk="0">
                  <a:moveTo>
                    <a:pt x="8725" y="4097"/>
                  </a:moveTo>
                  <a:cubicBezTo>
                    <a:pt x="10743" y="4097"/>
                    <a:pt x="13302" y="4624"/>
                    <a:pt x="14509" y="4872"/>
                  </a:cubicBezTo>
                  <a:cubicBezTo>
                    <a:pt x="14803" y="4921"/>
                    <a:pt x="15098" y="4995"/>
                    <a:pt x="15343" y="5044"/>
                  </a:cubicBezTo>
                  <a:cubicBezTo>
                    <a:pt x="15563" y="5068"/>
                    <a:pt x="16200" y="5215"/>
                    <a:pt x="16347" y="5338"/>
                  </a:cubicBezTo>
                  <a:cubicBezTo>
                    <a:pt x="16445" y="5436"/>
                    <a:pt x="16593" y="5779"/>
                    <a:pt x="16544" y="7151"/>
                  </a:cubicBezTo>
                  <a:lnTo>
                    <a:pt x="16176" y="14234"/>
                  </a:lnTo>
                  <a:cubicBezTo>
                    <a:pt x="15931" y="19553"/>
                    <a:pt x="15661" y="25067"/>
                    <a:pt x="14681" y="30312"/>
                  </a:cubicBezTo>
                  <a:cubicBezTo>
                    <a:pt x="14583" y="30851"/>
                    <a:pt x="14313" y="32224"/>
                    <a:pt x="15294" y="33327"/>
                  </a:cubicBezTo>
                  <a:cubicBezTo>
                    <a:pt x="16147" y="34315"/>
                    <a:pt x="17331" y="34357"/>
                    <a:pt x="17918" y="34357"/>
                  </a:cubicBezTo>
                  <a:cubicBezTo>
                    <a:pt x="17972" y="34357"/>
                    <a:pt x="18020" y="34356"/>
                    <a:pt x="18063" y="34356"/>
                  </a:cubicBezTo>
                  <a:cubicBezTo>
                    <a:pt x="20195" y="34283"/>
                    <a:pt x="22303" y="34062"/>
                    <a:pt x="24337" y="33817"/>
                  </a:cubicBezTo>
                  <a:cubicBezTo>
                    <a:pt x="26627" y="33558"/>
                    <a:pt x="28806" y="33314"/>
                    <a:pt x="30968" y="33314"/>
                  </a:cubicBezTo>
                  <a:cubicBezTo>
                    <a:pt x="31675" y="33314"/>
                    <a:pt x="32380" y="33340"/>
                    <a:pt x="33087" y="33400"/>
                  </a:cubicBezTo>
                  <a:cubicBezTo>
                    <a:pt x="33209" y="35949"/>
                    <a:pt x="33111" y="38523"/>
                    <a:pt x="32768" y="41047"/>
                  </a:cubicBezTo>
                  <a:cubicBezTo>
                    <a:pt x="31472" y="41067"/>
                    <a:pt x="30173" y="41077"/>
                    <a:pt x="28873" y="41077"/>
                  </a:cubicBezTo>
                  <a:cubicBezTo>
                    <a:pt x="20642" y="41077"/>
                    <a:pt x="12365" y="40675"/>
                    <a:pt x="4216" y="39871"/>
                  </a:cubicBezTo>
                  <a:lnTo>
                    <a:pt x="4167" y="39871"/>
                  </a:lnTo>
                  <a:cubicBezTo>
                    <a:pt x="4118" y="36758"/>
                    <a:pt x="4436" y="33547"/>
                    <a:pt x="4730" y="30435"/>
                  </a:cubicBezTo>
                  <a:cubicBezTo>
                    <a:pt x="4779" y="29920"/>
                    <a:pt x="4853" y="29405"/>
                    <a:pt x="4902" y="28891"/>
                  </a:cubicBezTo>
                  <a:cubicBezTo>
                    <a:pt x="5196" y="25754"/>
                    <a:pt x="5441" y="22567"/>
                    <a:pt x="5637" y="19406"/>
                  </a:cubicBezTo>
                  <a:cubicBezTo>
                    <a:pt x="5809" y="16587"/>
                    <a:pt x="5931" y="13720"/>
                    <a:pt x="6005" y="10877"/>
                  </a:cubicBezTo>
                  <a:cubicBezTo>
                    <a:pt x="6029" y="10142"/>
                    <a:pt x="6005" y="9382"/>
                    <a:pt x="5980" y="8646"/>
                  </a:cubicBezTo>
                  <a:cubicBezTo>
                    <a:pt x="5931" y="7397"/>
                    <a:pt x="5882" y="6098"/>
                    <a:pt x="6078" y="5044"/>
                  </a:cubicBezTo>
                  <a:cubicBezTo>
                    <a:pt x="6127" y="4799"/>
                    <a:pt x="6225" y="4676"/>
                    <a:pt x="6397" y="4554"/>
                  </a:cubicBezTo>
                  <a:cubicBezTo>
                    <a:pt x="6907" y="4219"/>
                    <a:pt x="7753" y="4097"/>
                    <a:pt x="8725" y="4097"/>
                  </a:cubicBezTo>
                  <a:close/>
                  <a:moveTo>
                    <a:pt x="8805" y="0"/>
                  </a:moveTo>
                  <a:cubicBezTo>
                    <a:pt x="7029" y="0"/>
                    <a:pt x="5404" y="302"/>
                    <a:pt x="4142" y="1147"/>
                  </a:cubicBezTo>
                  <a:cubicBezTo>
                    <a:pt x="3039" y="1882"/>
                    <a:pt x="2328" y="2936"/>
                    <a:pt x="2059" y="4259"/>
                  </a:cubicBezTo>
                  <a:cubicBezTo>
                    <a:pt x="1765" y="5754"/>
                    <a:pt x="1838" y="7298"/>
                    <a:pt x="1887" y="8794"/>
                  </a:cubicBezTo>
                  <a:cubicBezTo>
                    <a:pt x="1912" y="9504"/>
                    <a:pt x="1936" y="10166"/>
                    <a:pt x="1912" y="10779"/>
                  </a:cubicBezTo>
                  <a:cubicBezTo>
                    <a:pt x="1838" y="13548"/>
                    <a:pt x="1716" y="16367"/>
                    <a:pt x="1544" y="19161"/>
                  </a:cubicBezTo>
                  <a:cubicBezTo>
                    <a:pt x="1373" y="22273"/>
                    <a:pt x="1128" y="25410"/>
                    <a:pt x="809" y="28499"/>
                  </a:cubicBezTo>
                  <a:cubicBezTo>
                    <a:pt x="760" y="29013"/>
                    <a:pt x="711" y="29528"/>
                    <a:pt x="662" y="30043"/>
                  </a:cubicBezTo>
                  <a:cubicBezTo>
                    <a:pt x="343" y="33278"/>
                    <a:pt x="0" y="36635"/>
                    <a:pt x="74" y="40018"/>
                  </a:cubicBezTo>
                  <a:cubicBezTo>
                    <a:pt x="74" y="40557"/>
                    <a:pt x="98" y="41684"/>
                    <a:pt x="882" y="42640"/>
                  </a:cubicBezTo>
                  <a:cubicBezTo>
                    <a:pt x="1814" y="43743"/>
                    <a:pt x="3162" y="43866"/>
                    <a:pt x="3799" y="43939"/>
                  </a:cubicBezTo>
                  <a:cubicBezTo>
                    <a:pt x="12107" y="44772"/>
                    <a:pt x="20563" y="45189"/>
                    <a:pt x="28920" y="45189"/>
                  </a:cubicBezTo>
                  <a:cubicBezTo>
                    <a:pt x="30342" y="45189"/>
                    <a:pt x="31763" y="45165"/>
                    <a:pt x="33185" y="45140"/>
                  </a:cubicBezTo>
                  <a:cubicBezTo>
                    <a:pt x="33724" y="45140"/>
                    <a:pt x="35146" y="45116"/>
                    <a:pt x="36053" y="43964"/>
                  </a:cubicBezTo>
                  <a:cubicBezTo>
                    <a:pt x="36567" y="43302"/>
                    <a:pt x="36665" y="42591"/>
                    <a:pt x="36714" y="42248"/>
                  </a:cubicBezTo>
                  <a:cubicBezTo>
                    <a:pt x="37180" y="39160"/>
                    <a:pt x="37327" y="36023"/>
                    <a:pt x="37155" y="32935"/>
                  </a:cubicBezTo>
                  <a:cubicBezTo>
                    <a:pt x="37131" y="32494"/>
                    <a:pt x="37082" y="31685"/>
                    <a:pt x="36567" y="30900"/>
                  </a:cubicBezTo>
                  <a:cubicBezTo>
                    <a:pt x="35660" y="29503"/>
                    <a:pt x="33969" y="29356"/>
                    <a:pt x="33406" y="29307"/>
                  </a:cubicBezTo>
                  <a:cubicBezTo>
                    <a:pt x="32641" y="29249"/>
                    <a:pt x="31880" y="29224"/>
                    <a:pt x="31122" y="29224"/>
                  </a:cubicBezTo>
                  <a:cubicBezTo>
                    <a:pt x="28671" y="29224"/>
                    <a:pt x="26255" y="29486"/>
                    <a:pt x="23896" y="29749"/>
                  </a:cubicBezTo>
                  <a:cubicBezTo>
                    <a:pt x="22156" y="29945"/>
                    <a:pt x="20514" y="30141"/>
                    <a:pt x="18847" y="30214"/>
                  </a:cubicBezTo>
                  <a:cubicBezTo>
                    <a:pt x="19754" y="24969"/>
                    <a:pt x="20024" y="19602"/>
                    <a:pt x="20269" y="14431"/>
                  </a:cubicBezTo>
                  <a:lnTo>
                    <a:pt x="20612" y="7348"/>
                  </a:lnTo>
                  <a:cubicBezTo>
                    <a:pt x="20686" y="6220"/>
                    <a:pt x="20784" y="3892"/>
                    <a:pt x="19141" y="2348"/>
                  </a:cubicBezTo>
                  <a:cubicBezTo>
                    <a:pt x="18137" y="1416"/>
                    <a:pt x="16813" y="1147"/>
                    <a:pt x="16127" y="1024"/>
                  </a:cubicBezTo>
                  <a:cubicBezTo>
                    <a:pt x="15882" y="975"/>
                    <a:pt x="15612" y="926"/>
                    <a:pt x="15343" y="853"/>
                  </a:cubicBezTo>
                  <a:cubicBezTo>
                    <a:pt x="13185" y="416"/>
                    <a:pt x="10891" y="0"/>
                    <a:pt x="88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4" name="Google Shape;2434;p56"/>
          <p:cNvGrpSpPr/>
          <p:nvPr/>
        </p:nvGrpSpPr>
        <p:grpSpPr>
          <a:xfrm rot="2065613">
            <a:off x="8712594" y="2991974"/>
            <a:ext cx="1653875" cy="539976"/>
            <a:chOff x="2564525" y="5223525"/>
            <a:chExt cx="2556110" cy="834547"/>
          </a:xfrm>
        </p:grpSpPr>
        <p:sp>
          <p:nvSpPr>
            <p:cNvPr id="2435" name="Google Shape;2435;p56"/>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6"/>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6"/>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6"/>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6"/>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6"/>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6"/>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6"/>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6"/>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6"/>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56"/>
          <p:cNvGrpSpPr/>
          <p:nvPr/>
        </p:nvGrpSpPr>
        <p:grpSpPr>
          <a:xfrm rot="390124">
            <a:off x="-711125" y="318230"/>
            <a:ext cx="1719442" cy="916249"/>
            <a:chOff x="7463504" y="3075665"/>
            <a:chExt cx="2603050" cy="1387103"/>
          </a:xfrm>
        </p:grpSpPr>
        <p:sp>
          <p:nvSpPr>
            <p:cNvPr id="2446" name="Google Shape;2446;p56"/>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6"/>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6"/>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6"/>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6"/>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6"/>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6"/>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6"/>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6"/>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6"/>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6"/>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6"/>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6"/>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6"/>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6"/>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6"/>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6"/>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6"/>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6"/>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6"/>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6"/>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6"/>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6"/>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6"/>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6"/>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6"/>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6"/>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6"/>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6"/>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6"/>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6"/>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6"/>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6"/>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2485" name="Google Shape;2485;p57"/>
          <p:cNvSpPr txBox="1">
            <a:spLocks noGrp="1"/>
          </p:cNvSpPr>
          <p:nvPr>
            <p:ph type="title" idx="2"/>
          </p:nvPr>
        </p:nvSpPr>
        <p:spPr>
          <a:xfrm>
            <a:off x="758532" y="2724767"/>
            <a:ext cx="7717500" cy="444600"/>
          </a:xfrm>
          <a:prstGeom prst="rect">
            <a:avLst/>
          </a:prstGeom>
        </p:spPr>
        <p:txBody>
          <a:bodyPr spcFirstLastPara="1" wrap="square" lIns="91425" tIns="91425" rIns="91425" bIns="91425" anchor="ctr" anchorCtr="0">
            <a:noAutofit/>
          </a:bodyPr>
          <a:lstStyle/>
          <a:p>
            <a:pPr marL="285750" indent="-285750" algn="l">
              <a:buFont typeface="Arial" panose="020B0604020202020204" pitchFamily="34" charset="0"/>
              <a:buChar char="•"/>
            </a:pPr>
            <a:r>
              <a:rPr lang="id-ID" sz="1800" dirty="0">
                <a:latin typeface="Colonna MT" panose="04020805060202030203" pitchFamily="82" charset="0"/>
              </a:rPr>
              <a:t>Topologi adalah </a:t>
            </a:r>
            <a:r>
              <a:rPr lang="id-ID" sz="1800" b="1" dirty="0">
                <a:latin typeface="Colonna MT" panose="04020805060202030203" pitchFamily="82" charset="0"/>
              </a:rPr>
              <a:t>cara menghubungkan komputer dengan komputer lain</a:t>
            </a:r>
            <a:r>
              <a:rPr lang="id-ID" sz="1800" dirty="0">
                <a:latin typeface="Colonna MT" panose="04020805060202030203" pitchFamily="82" charset="0"/>
              </a:rPr>
              <a:t>. Foto: Unsplash Jaringan komputer berfungsi untuk menghubungkan dua komputer atau lebih, cara untuk menghubungkannya tersebut dibutuhkan beberapa topologi jaringan. Sebelumnya, topologi adalah cara menghubungkan sebuah komputer dengan komputer lainnya hingga membentuk suatu jaringan</a:t>
            </a:r>
            <a:r>
              <a:rPr lang="id-ID" sz="1800" dirty="0" smtClean="0"/>
              <a:t>.</a:t>
            </a:r>
            <a:br>
              <a:rPr lang="id-ID" sz="1800" dirty="0" smtClean="0"/>
            </a:br>
            <a:r>
              <a:rPr lang="id-ID" sz="1800" dirty="0"/>
              <a:t/>
            </a:r>
            <a:br>
              <a:rPr lang="id-ID" sz="1800" dirty="0"/>
            </a:br>
            <a:r>
              <a:rPr lang="id-ID" sz="1800" dirty="0" smtClean="0">
                <a:latin typeface="Arial Rounded MT Bold" panose="020F0704030504030204" pitchFamily="34" charset="0"/>
              </a:rPr>
              <a:t>Funsi</a:t>
            </a:r>
            <a:br>
              <a:rPr lang="id-ID" sz="1800" dirty="0" smtClean="0">
                <a:latin typeface="Arial Rounded MT Bold" panose="020F0704030504030204" pitchFamily="34" charset="0"/>
              </a:rPr>
            </a:br>
            <a:r>
              <a:rPr lang="id-ID" sz="1400" dirty="0">
                <a:latin typeface="Colonna MT" panose="04020805060202030203" pitchFamily="82" charset="0"/>
              </a:rPr>
              <a:t>Arah jalur internet menjadi jelas, jadi memudahkan network engineer untuk melakukan konfigurasi.</a:t>
            </a:r>
            <a:br>
              <a:rPr lang="id-ID" sz="1400" dirty="0">
                <a:latin typeface="Colonna MT" panose="04020805060202030203" pitchFamily="82" charset="0"/>
              </a:rPr>
            </a:br>
            <a:r>
              <a:rPr lang="id-ID" sz="1400" dirty="0">
                <a:latin typeface="Colonna MT" panose="04020805060202030203" pitchFamily="82" charset="0"/>
              </a:rPr>
              <a:t>Dapat meminimalisir biaya instalasi jaringan, karena dalam pembuatan topologi semua sudah diperhitungkan dengan matang. Jadi minim kemungkinan perangkat kelebihan maupun kurang.</a:t>
            </a:r>
            <a:br>
              <a:rPr lang="id-ID" sz="1400" dirty="0">
                <a:latin typeface="Colonna MT" panose="04020805060202030203" pitchFamily="82" charset="0"/>
              </a:rPr>
            </a:br>
            <a:r>
              <a:rPr lang="id-ID" sz="1400" dirty="0">
                <a:latin typeface="Colonna MT" panose="04020805060202030203" pitchFamily="82" charset="0"/>
              </a:rPr>
              <a:t>Memudahkan dalam maintenance maupun upgrade di sisi network engineer. ...</a:t>
            </a:r>
            <a:br>
              <a:rPr lang="id-ID" sz="1400" dirty="0">
                <a:latin typeface="Colonna MT" panose="04020805060202030203" pitchFamily="82" charset="0"/>
              </a:rPr>
            </a:br>
            <a:r>
              <a:rPr lang="id-ID" sz="1400" dirty="0">
                <a:latin typeface="Colonna MT" panose="04020805060202030203" pitchFamily="82" charset="0"/>
              </a:rPr>
              <a:t>Penggunaan menjadi sangat mudah di sisi user.</a:t>
            </a:r>
            <a:br>
              <a:rPr lang="id-ID" sz="1400" dirty="0">
                <a:latin typeface="Colonna MT" panose="04020805060202030203" pitchFamily="82" charset="0"/>
              </a:rPr>
            </a:br>
            <a:endParaRPr sz="1400" dirty="0">
              <a:latin typeface="Colonna MT" panose="04020805060202030203" pitchFamily="82" charset="0"/>
            </a:endParaRPr>
          </a:p>
        </p:txBody>
      </p:sp>
      <p:grpSp>
        <p:nvGrpSpPr>
          <p:cNvPr id="2492" name="Google Shape;2492;p57"/>
          <p:cNvGrpSpPr/>
          <p:nvPr/>
        </p:nvGrpSpPr>
        <p:grpSpPr>
          <a:xfrm rot="19763900">
            <a:off x="60931" y="314736"/>
            <a:ext cx="619062" cy="333196"/>
            <a:chOff x="1190000" y="1443025"/>
            <a:chExt cx="5241850" cy="2821300"/>
          </a:xfrm>
        </p:grpSpPr>
        <p:sp>
          <p:nvSpPr>
            <p:cNvPr id="2493" name="Google Shape;2493;p57"/>
            <p:cNvSpPr/>
            <p:nvPr/>
          </p:nvSpPr>
          <p:spPr>
            <a:xfrm>
              <a:off x="1190000" y="1443025"/>
              <a:ext cx="5241850" cy="2821300"/>
            </a:xfrm>
            <a:custGeom>
              <a:avLst/>
              <a:gdLst/>
              <a:ahLst/>
              <a:cxnLst/>
              <a:rect l="l" t="t" r="r" b="b"/>
              <a:pathLst>
                <a:path w="209674" h="112852" extrusionOk="0">
                  <a:moveTo>
                    <a:pt x="53528" y="39374"/>
                  </a:moveTo>
                  <a:lnTo>
                    <a:pt x="55586" y="72975"/>
                  </a:lnTo>
                  <a:cubicBezTo>
                    <a:pt x="51444" y="73220"/>
                    <a:pt x="47278" y="73368"/>
                    <a:pt x="43160" y="73441"/>
                  </a:cubicBezTo>
                  <a:cubicBezTo>
                    <a:pt x="42376" y="62290"/>
                    <a:pt x="42107" y="50991"/>
                    <a:pt x="42278" y="39790"/>
                  </a:cubicBezTo>
                  <a:cubicBezTo>
                    <a:pt x="46003" y="39643"/>
                    <a:pt x="49753" y="39496"/>
                    <a:pt x="53528" y="39374"/>
                  </a:cubicBezTo>
                  <a:close/>
                  <a:moveTo>
                    <a:pt x="79703" y="38541"/>
                  </a:moveTo>
                  <a:cubicBezTo>
                    <a:pt x="80855" y="50158"/>
                    <a:pt x="82056" y="62118"/>
                    <a:pt x="81590" y="73931"/>
                  </a:cubicBezTo>
                  <a:cubicBezTo>
                    <a:pt x="77179" y="73858"/>
                    <a:pt x="72718" y="73637"/>
                    <a:pt x="68331" y="73269"/>
                  </a:cubicBezTo>
                  <a:cubicBezTo>
                    <a:pt x="68086" y="61848"/>
                    <a:pt x="68208" y="50280"/>
                    <a:pt x="68699" y="38859"/>
                  </a:cubicBezTo>
                  <a:cubicBezTo>
                    <a:pt x="72350" y="38737"/>
                    <a:pt x="76027" y="38639"/>
                    <a:pt x="79703" y="38541"/>
                  </a:cubicBezTo>
                  <a:close/>
                  <a:moveTo>
                    <a:pt x="127985" y="38222"/>
                  </a:moveTo>
                  <a:cubicBezTo>
                    <a:pt x="132348" y="38271"/>
                    <a:pt x="136686" y="38393"/>
                    <a:pt x="141024" y="38516"/>
                  </a:cubicBezTo>
                  <a:lnTo>
                    <a:pt x="140705" y="74348"/>
                  </a:lnTo>
                  <a:lnTo>
                    <a:pt x="127422" y="74348"/>
                  </a:lnTo>
                  <a:lnTo>
                    <a:pt x="127985" y="38222"/>
                  </a:lnTo>
                  <a:close/>
                  <a:moveTo>
                    <a:pt x="156489" y="39178"/>
                  </a:moveTo>
                  <a:cubicBezTo>
                    <a:pt x="160165" y="39374"/>
                    <a:pt x="163842" y="39594"/>
                    <a:pt x="167518" y="39864"/>
                  </a:cubicBezTo>
                  <a:cubicBezTo>
                    <a:pt x="168278" y="51702"/>
                    <a:pt x="168229" y="63662"/>
                    <a:pt x="167371" y="75500"/>
                  </a:cubicBezTo>
                  <a:cubicBezTo>
                    <a:pt x="165749" y="75561"/>
                    <a:pt x="164123" y="75592"/>
                    <a:pt x="162496" y="75592"/>
                  </a:cubicBezTo>
                  <a:cubicBezTo>
                    <a:pt x="160214" y="75592"/>
                    <a:pt x="157931" y="75531"/>
                    <a:pt x="155656" y="75402"/>
                  </a:cubicBezTo>
                  <a:cubicBezTo>
                    <a:pt x="154920" y="63343"/>
                    <a:pt x="155215" y="51187"/>
                    <a:pt x="156489" y="39178"/>
                  </a:cubicBezTo>
                  <a:close/>
                  <a:moveTo>
                    <a:pt x="38185" y="39938"/>
                  </a:moveTo>
                  <a:cubicBezTo>
                    <a:pt x="37989" y="51187"/>
                    <a:pt x="38283" y="62559"/>
                    <a:pt x="39067" y="73760"/>
                  </a:cubicBezTo>
                  <a:cubicBezTo>
                    <a:pt x="39116" y="74397"/>
                    <a:pt x="39215" y="75892"/>
                    <a:pt x="40440" y="76823"/>
                  </a:cubicBezTo>
                  <a:cubicBezTo>
                    <a:pt x="41273" y="77485"/>
                    <a:pt x="42205" y="77534"/>
                    <a:pt x="42842" y="77534"/>
                  </a:cubicBezTo>
                  <a:lnTo>
                    <a:pt x="43062" y="77534"/>
                  </a:lnTo>
                  <a:cubicBezTo>
                    <a:pt x="44484" y="77509"/>
                    <a:pt x="45905" y="77485"/>
                    <a:pt x="47327" y="77436"/>
                  </a:cubicBezTo>
                  <a:lnTo>
                    <a:pt x="47400" y="106920"/>
                  </a:lnTo>
                  <a:lnTo>
                    <a:pt x="27205" y="106675"/>
                  </a:lnTo>
                  <a:cubicBezTo>
                    <a:pt x="27205" y="106650"/>
                    <a:pt x="27205" y="106601"/>
                    <a:pt x="27205" y="106552"/>
                  </a:cubicBezTo>
                  <a:lnTo>
                    <a:pt x="25955" y="44570"/>
                  </a:lnTo>
                  <a:cubicBezTo>
                    <a:pt x="25931" y="43614"/>
                    <a:pt x="25906" y="42535"/>
                    <a:pt x="26274" y="41849"/>
                  </a:cubicBezTo>
                  <a:cubicBezTo>
                    <a:pt x="26985" y="40550"/>
                    <a:pt x="29337" y="40305"/>
                    <a:pt x="31323" y="40207"/>
                  </a:cubicBezTo>
                  <a:cubicBezTo>
                    <a:pt x="33602" y="40134"/>
                    <a:pt x="35881" y="40036"/>
                    <a:pt x="38185" y="39938"/>
                  </a:cubicBezTo>
                  <a:close/>
                  <a:moveTo>
                    <a:pt x="64581" y="38982"/>
                  </a:moveTo>
                  <a:lnTo>
                    <a:pt x="64581" y="38982"/>
                  </a:lnTo>
                  <a:cubicBezTo>
                    <a:pt x="64091" y="50574"/>
                    <a:pt x="63968" y="62314"/>
                    <a:pt x="64238" y="73907"/>
                  </a:cubicBezTo>
                  <a:cubicBezTo>
                    <a:pt x="64262" y="74348"/>
                    <a:pt x="64287" y="75157"/>
                    <a:pt x="64802" y="75941"/>
                  </a:cubicBezTo>
                  <a:cubicBezTo>
                    <a:pt x="65659" y="77166"/>
                    <a:pt x="67106" y="77289"/>
                    <a:pt x="67645" y="77338"/>
                  </a:cubicBezTo>
                  <a:cubicBezTo>
                    <a:pt x="69752" y="77509"/>
                    <a:pt x="71885" y="77657"/>
                    <a:pt x="74017" y="77755"/>
                  </a:cubicBezTo>
                  <a:lnTo>
                    <a:pt x="73943" y="107239"/>
                  </a:lnTo>
                  <a:lnTo>
                    <a:pt x="51493" y="106969"/>
                  </a:lnTo>
                  <a:lnTo>
                    <a:pt x="51420" y="77289"/>
                  </a:lnTo>
                  <a:cubicBezTo>
                    <a:pt x="53577" y="77191"/>
                    <a:pt x="55733" y="77068"/>
                    <a:pt x="57890" y="76921"/>
                  </a:cubicBezTo>
                  <a:cubicBezTo>
                    <a:pt x="59018" y="76848"/>
                    <a:pt x="59875" y="75892"/>
                    <a:pt x="59802" y="74765"/>
                  </a:cubicBezTo>
                  <a:lnTo>
                    <a:pt x="57621" y="39227"/>
                  </a:lnTo>
                  <a:cubicBezTo>
                    <a:pt x="59949" y="39129"/>
                    <a:pt x="62253" y="39055"/>
                    <a:pt x="64581" y="38982"/>
                  </a:cubicBezTo>
                  <a:close/>
                  <a:moveTo>
                    <a:pt x="102325" y="38148"/>
                  </a:moveTo>
                  <a:lnTo>
                    <a:pt x="98795" y="107557"/>
                  </a:lnTo>
                  <a:lnTo>
                    <a:pt x="78036" y="107288"/>
                  </a:lnTo>
                  <a:lnTo>
                    <a:pt x="78110" y="77926"/>
                  </a:lnTo>
                  <a:cubicBezTo>
                    <a:pt x="79924" y="78000"/>
                    <a:pt x="81737" y="78049"/>
                    <a:pt x="83526" y="78049"/>
                  </a:cubicBezTo>
                  <a:lnTo>
                    <a:pt x="83551" y="78049"/>
                  </a:lnTo>
                  <a:cubicBezTo>
                    <a:pt x="84629" y="78049"/>
                    <a:pt x="85536" y="77191"/>
                    <a:pt x="85585" y="76112"/>
                  </a:cubicBezTo>
                  <a:cubicBezTo>
                    <a:pt x="86296" y="63466"/>
                    <a:pt x="85046" y="50746"/>
                    <a:pt x="83796" y="38443"/>
                  </a:cubicBezTo>
                  <a:cubicBezTo>
                    <a:pt x="89972" y="38295"/>
                    <a:pt x="96148" y="38197"/>
                    <a:pt x="102325" y="38148"/>
                  </a:cubicBezTo>
                  <a:close/>
                  <a:moveTo>
                    <a:pt x="111106" y="38090"/>
                  </a:moveTo>
                  <a:cubicBezTo>
                    <a:pt x="115375" y="38090"/>
                    <a:pt x="119640" y="38113"/>
                    <a:pt x="123892" y="38148"/>
                  </a:cubicBezTo>
                  <a:lnTo>
                    <a:pt x="123304" y="76358"/>
                  </a:lnTo>
                  <a:cubicBezTo>
                    <a:pt x="123280" y="76897"/>
                    <a:pt x="123500" y="77436"/>
                    <a:pt x="123892" y="77828"/>
                  </a:cubicBezTo>
                  <a:cubicBezTo>
                    <a:pt x="124260" y="78220"/>
                    <a:pt x="124799" y="78441"/>
                    <a:pt x="125338" y="78441"/>
                  </a:cubicBezTo>
                  <a:lnTo>
                    <a:pt x="131245" y="78441"/>
                  </a:lnTo>
                  <a:lnTo>
                    <a:pt x="131171" y="107949"/>
                  </a:lnTo>
                  <a:lnTo>
                    <a:pt x="102888" y="107606"/>
                  </a:lnTo>
                  <a:lnTo>
                    <a:pt x="106418" y="38099"/>
                  </a:lnTo>
                  <a:cubicBezTo>
                    <a:pt x="107981" y="38093"/>
                    <a:pt x="109544" y="38090"/>
                    <a:pt x="111106" y="38090"/>
                  </a:cubicBezTo>
                  <a:close/>
                  <a:moveTo>
                    <a:pt x="145117" y="38663"/>
                  </a:moveTo>
                  <a:cubicBezTo>
                    <a:pt x="147543" y="38761"/>
                    <a:pt x="149970" y="38859"/>
                    <a:pt x="152396" y="38957"/>
                  </a:cubicBezTo>
                  <a:cubicBezTo>
                    <a:pt x="151048" y="51726"/>
                    <a:pt x="150803" y="64691"/>
                    <a:pt x="151685" y="77485"/>
                  </a:cubicBezTo>
                  <a:cubicBezTo>
                    <a:pt x="151759" y="78514"/>
                    <a:pt x="152568" y="79323"/>
                    <a:pt x="153597" y="79397"/>
                  </a:cubicBezTo>
                  <a:cubicBezTo>
                    <a:pt x="155582" y="79519"/>
                    <a:pt x="157567" y="79617"/>
                    <a:pt x="159553" y="79642"/>
                  </a:cubicBezTo>
                  <a:cubicBezTo>
                    <a:pt x="159455" y="89176"/>
                    <a:pt x="158940" y="98808"/>
                    <a:pt x="158009" y="108268"/>
                  </a:cubicBezTo>
                  <a:lnTo>
                    <a:pt x="135264" y="107998"/>
                  </a:lnTo>
                  <a:lnTo>
                    <a:pt x="135338" y="78441"/>
                  </a:lnTo>
                  <a:lnTo>
                    <a:pt x="142740" y="78465"/>
                  </a:lnTo>
                  <a:cubicBezTo>
                    <a:pt x="143867" y="78465"/>
                    <a:pt x="144774" y="77559"/>
                    <a:pt x="144798" y="76431"/>
                  </a:cubicBezTo>
                  <a:lnTo>
                    <a:pt x="145117" y="38663"/>
                  </a:lnTo>
                  <a:close/>
                  <a:moveTo>
                    <a:pt x="171660" y="40158"/>
                  </a:moveTo>
                  <a:cubicBezTo>
                    <a:pt x="174797" y="40403"/>
                    <a:pt x="177934" y="40673"/>
                    <a:pt x="181096" y="40967"/>
                  </a:cubicBezTo>
                  <a:cubicBezTo>
                    <a:pt x="181218" y="40967"/>
                    <a:pt x="181561" y="41016"/>
                    <a:pt x="181758" y="41065"/>
                  </a:cubicBezTo>
                  <a:cubicBezTo>
                    <a:pt x="181782" y="41212"/>
                    <a:pt x="181782" y="41457"/>
                    <a:pt x="181782" y="41800"/>
                  </a:cubicBezTo>
                  <a:cubicBezTo>
                    <a:pt x="181807" y="63956"/>
                    <a:pt x="181292" y="86431"/>
                    <a:pt x="180312" y="108538"/>
                  </a:cubicBezTo>
                  <a:lnTo>
                    <a:pt x="162126" y="108317"/>
                  </a:lnTo>
                  <a:cubicBezTo>
                    <a:pt x="163033" y="98832"/>
                    <a:pt x="163548" y="89200"/>
                    <a:pt x="163670" y="79691"/>
                  </a:cubicBezTo>
                  <a:cubicBezTo>
                    <a:pt x="165557" y="79666"/>
                    <a:pt x="167469" y="79617"/>
                    <a:pt x="169381" y="79519"/>
                  </a:cubicBezTo>
                  <a:cubicBezTo>
                    <a:pt x="170410" y="79470"/>
                    <a:pt x="171219" y="78661"/>
                    <a:pt x="171317" y="77632"/>
                  </a:cubicBezTo>
                  <a:cubicBezTo>
                    <a:pt x="172322" y="65206"/>
                    <a:pt x="172420" y="52609"/>
                    <a:pt x="171660" y="40158"/>
                  </a:cubicBezTo>
                  <a:close/>
                  <a:moveTo>
                    <a:pt x="60684" y="4106"/>
                  </a:moveTo>
                  <a:cubicBezTo>
                    <a:pt x="64606" y="4106"/>
                    <a:pt x="68527" y="4130"/>
                    <a:pt x="72399" y="4155"/>
                  </a:cubicBezTo>
                  <a:lnTo>
                    <a:pt x="101981" y="4302"/>
                  </a:lnTo>
                  <a:cubicBezTo>
                    <a:pt x="107815" y="4326"/>
                    <a:pt x="113648" y="4351"/>
                    <a:pt x="119481" y="4375"/>
                  </a:cubicBezTo>
                  <a:cubicBezTo>
                    <a:pt x="131147" y="4449"/>
                    <a:pt x="142789" y="4498"/>
                    <a:pt x="154455" y="4571"/>
                  </a:cubicBezTo>
                  <a:cubicBezTo>
                    <a:pt x="167248" y="4645"/>
                    <a:pt x="180875" y="5503"/>
                    <a:pt x="194943" y="7096"/>
                  </a:cubicBezTo>
                  <a:cubicBezTo>
                    <a:pt x="197884" y="7439"/>
                    <a:pt x="201168" y="7954"/>
                    <a:pt x="202835" y="10012"/>
                  </a:cubicBezTo>
                  <a:cubicBezTo>
                    <a:pt x="204159" y="11654"/>
                    <a:pt x="204355" y="14105"/>
                    <a:pt x="204477" y="16899"/>
                  </a:cubicBezTo>
                  <a:cubicBezTo>
                    <a:pt x="205580" y="45256"/>
                    <a:pt x="205139" y="74029"/>
                    <a:pt x="203203" y="102361"/>
                  </a:cubicBezTo>
                  <a:cubicBezTo>
                    <a:pt x="203080" y="104420"/>
                    <a:pt x="202860" y="106381"/>
                    <a:pt x="201781" y="107459"/>
                  </a:cubicBezTo>
                  <a:cubicBezTo>
                    <a:pt x="200661" y="108580"/>
                    <a:pt x="198639" y="108737"/>
                    <a:pt x="196558" y="108737"/>
                  </a:cubicBezTo>
                  <a:cubicBezTo>
                    <a:pt x="196363" y="108737"/>
                    <a:pt x="196168" y="108736"/>
                    <a:pt x="195973" y="108734"/>
                  </a:cubicBezTo>
                  <a:lnTo>
                    <a:pt x="184404" y="108587"/>
                  </a:lnTo>
                  <a:cubicBezTo>
                    <a:pt x="185409" y="86455"/>
                    <a:pt x="185900" y="63981"/>
                    <a:pt x="185900" y="41800"/>
                  </a:cubicBezTo>
                  <a:cubicBezTo>
                    <a:pt x="185900" y="40942"/>
                    <a:pt x="185900" y="39374"/>
                    <a:pt x="184748" y="38173"/>
                  </a:cubicBezTo>
                  <a:cubicBezTo>
                    <a:pt x="183694" y="37095"/>
                    <a:pt x="182248" y="36947"/>
                    <a:pt x="181463" y="36874"/>
                  </a:cubicBezTo>
                  <a:cubicBezTo>
                    <a:pt x="158691" y="34733"/>
                    <a:pt x="135726" y="33982"/>
                    <a:pt x="112815" y="33982"/>
                  </a:cubicBezTo>
                  <a:cubicBezTo>
                    <a:pt x="85374" y="33982"/>
                    <a:pt x="58012" y="35059"/>
                    <a:pt x="31151" y="36114"/>
                  </a:cubicBezTo>
                  <a:cubicBezTo>
                    <a:pt x="29190" y="36188"/>
                    <a:pt x="24583" y="36384"/>
                    <a:pt x="22671" y="39913"/>
                  </a:cubicBezTo>
                  <a:cubicBezTo>
                    <a:pt x="21789" y="41531"/>
                    <a:pt x="21813" y="43344"/>
                    <a:pt x="21838" y="44643"/>
                  </a:cubicBezTo>
                  <a:lnTo>
                    <a:pt x="23112" y="106626"/>
                  </a:lnTo>
                  <a:lnTo>
                    <a:pt x="9608" y="106454"/>
                  </a:lnTo>
                  <a:cubicBezTo>
                    <a:pt x="8873" y="106454"/>
                    <a:pt x="7182" y="106430"/>
                    <a:pt x="6691" y="105817"/>
                  </a:cubicBezTo>
                  <a:cubicBezTo>
                    <a:pt x="6373" y="105400"/>
                    <a:pt x="6348" y="104469"/>
                    <a:pt x="6324" y="103783"/>
                  </a:cubicBezTo>
                  <a:cubicBezTo>
                    <a:pt x="5123" y="74961"/>
                    <a:pt x="4388" y="45697"/>
                    <a:pt x="4118" y="16850"/>
                  </a:cubicBezTo>
                  <a:cubicBezTo>
                    <a:pt x="4093" y="13664"/>
                    <a:pt x="4241" y="10135"/>
                    <a:pt x="6299" y="8346"/>
                  </a:cubicBezTo>
                  <a:cubicBezTo>
                    <a:pt x="7647" y="7169"/>
                    <a:pt x="9706" y="6826"/>
                    <a:pt x="11912" y="6532"/>
                  </a:cubicBezTo>
                  <a:cubicBezTo>
                    <a:pt x="28014" y="4449"/>
                    <a:pt x="44484" y="4106"/>
                    <a:pt x="60684" y="4106"/>
                  </a:cubicBezTo>
                  <a:close/>
                  <a:moveTo>
                    <a:pt x="60942" y="0"/>
                  </a:moveTo>
                  <a:cubicBezTo>
                    <a:pt x="44528" y="0"/>
                    <a:pt x="27814" y="339"/>
                    <a:pt x="11373" y="2464"/>
                  </a:cubicBezTo>
                  <a:cubicBezTo>
                    <a:pt x="8652" y="2831"/>
                    <a:pt x="5809" y="3321"/>
                    <a:pt x="3603" y="5233"/>
                  </a:cubicBezTo>
                  <a:cubicBezTo>
                    <a:pt x="246" y="8174"/>
                    <a:pt x="0" y="12782"/>
                    <a:pt x="25" y="16875"/>
                  </a:cubicBezTo>
                  <a:cubicBezTo>
                    <a:pt x="295" y="45795"/>
                    <a:pt x="1005" y="75083"/>
                    <a:pt x="2206" y="103954"/>
                  </a:cubicBezTo>
                  <a:cubicBezTo>
                    <a:pt x="2255" y="105106"/>
                    <a:pt x="2329" y="106871"/>
                    <a:pt x="3432" y="108317"/>
                  </a:cubicBezTo>
                  <a:cubicBezTo>
                    <a:pt x="5123" y="110523"/>
                    <a:pt x="8137" y="110547"/>
                    <a:pt x="9559" y="110572"/>
                  </a:cubicBezTo>
                  <a:lnTo>
                    <a:pt x="195924" y="112827"/>
                  </a:lnTo>
                  <a:cubicBezTo>
                    <a:pt x="196193" y="112851"/>
                    <a:pt x="196463" y="112851"/>
                    <a:pt x="196757" y="112851"/>
                  </a:cubicBezTo>
                  <a:cubicBezTo>
                    <a:pt x="199110" y="112851"/>
                    <a:pt x="202418" y="112631"/>
                    <a:pt x="204673" y="110351"/>
                  </a:cubicBezTo>
                  <a:cubicBezTo>
                    <a:pt x="206756" y="108268"/>
                    <a:pt x="207124" y="105400"/>
                    <a:pt x="207296" y="102631"/>
                  </a:cubicBezTo>
                  <a:cubicBezTo>
                    <a:pt x="209256" y="74152"/>
                    <a:pt x="209673" y="45256"/>
                    <a:pt x="208570" y="16728"/>
                  </a:cubicBezTo>
                  <a:cubicBezTo>
                    <a:pt x="208423" y="13321"/>
                    <a:pt x="208129" y="10061"/>
                    <a:pt x="206021" y="7439"/>
                  </a:cubicBezTo>
                  <a:cubicBezTo>
                    <a:pt x="203399" y="4179"/>
                    <a:pt x="199159" y="3444"/>
                    <a:pt x="195409" y="3027"/>
                  </a:cubicBezTo>
                  <a:cubicBezTo>
                    <a:pt x="181194" y="1410"/>
                    <a:pt x="167420" y="552"/>
                    <a:pt x="154479" y="454"/>
                  </a:cubicBezTo>
                  <a:cubicBezTo>
                    <a:pt x="142813" y="380"/>
                    <a:pt x="131147" y="331"/>
                    <a:pt x="119505" y="282"/>
                  </a:cubicBezTo>
                  <a:cubicBezTo>
                    <a:pt x="113672" y="258"/>
                    <a:pt x="107839" y="233"/>
                    <a:pt x="102006" y="184"/>
                  </a:cubicBezTo>
                  <a:lnTo>
                    <a:pt x="72424" y="37"/>
                  </a:lnTo>
                  <a:cubicBezTo>
                    <a:pt x="68618" y="19"/>
                    <a:pt x="64789" y="0"/>
                    <a:pt x="60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7"/>
            <p:cNvSpPr/>
            <p:nvPr/>
          </p:nvSpPr>
          <p:spPr>
            <a:xfrm>
              <a:off x="5368750" y="1715525"/>
              <a:ext cx="691775" cy="586250"/>
            </a:xfrm>
            <a:custGeom>
              <a:avLst/>
              <a:gdLst/>
              <a:ahLst/>
              <a:cxnLst/>
              <a:rect l="l" t="t" r="r" b="b"/>
              <a:pathLst>
                <a:path w="27671" h="23450" extrusionOk="0">
                  <a:moveTo>
                    <a:pt x="13283" y="4112"/>
                  </a:moveTo>
                  <a:cubicBezTo>
                    <a:pt x="14705" y="4112"/>
                    <a:pt x="16153" y="4400"/>
                    <a:pt x="17475" y="4970"/>
                  </a:cubicBezTo>
                  <a:cubicBezTo>
                    <a:pt x="19852" y="5999"/>
                    <a:pt x="21544" y="7813"/>
                    <a:pt x="22230" y="10092"/>
                  </a:cubicBezTo>
                  <a:cubicBezTo>
                    <a:pt x="23186" y="13131"/>
                    <a:pt x="21666" y="16832"/>
                    <a:pt x="18872" y="18376"/>
                  </a:cubicBezTo>
                  <a:cubicBezTo>
                    <a:pt x="17532" y="19108"/>
                    <a:pt x="16041" y="19359"/>
                    <a:pt x="14638" y="19359"/>
                  </a:cubicBezTo>
                  <a:cubicBezTo>
                    <a:pt x="12989" y="19359"/>
                    <a:pt x="11461" y="19013"/>
                    <a:pt x="10441" y="18695"/>
                  </a:cubicBezTo>
                  <a:cubicBezTo>
                    <a:pt x="8946" y="18254"/>
                    <a:pt x="7794" y="17714"/>
                    <a:pt x="6936" y="17053"/>
                  </a:cubicBezTo>
                  <a:cubicBezTo>
                    <a:pt x="4608" y="15264"/>
                    <a:pt x="4314" y="13033"/>
                    <a:pt x="4461" y="11514"/>
                  </a:cubicBezTo>
                  <a:cubicBezTo>
                    <a:pt x="4731" y="8818"/>
                    <a:pt x="6569" y="6269"/>
                    <a:pt x="9167" y="5019"/>
                  </a:cubicBezTo>
                  <a:cubicBezTo>
                    <a:pt x="10405" y="4412"/>
                    <a:pt x="11831" y="4112"/>
                    <a:pt x="13283" y="4112"/>
                  </a:cubicBezTo>
                  <a:close/>
                  <a:moveTo>
                    <a:pt x="13287" y="0"/>
                  </a:moveTo>
                  <a:cubicBezTo>
                    <a:pt x="11226" y="0"/>
                    <a:pt x="9193" y="442"/>
                    <a:pt x="7377" y="1318"/>
                  </a:cubicBezTo>
                  <a:cubicBezTo>
                    <a:pt x="3554" y="3181"/>
                    <a:pt x="809" y="7004"/>
                    <a:pt x="392" y="11073"/>
                  </a:cubicBezTo>
                  <a:cubicBezTo>
                    <a:pt x="0" y="14675"/>
                    <a:pt x="1495" y="18033"/>
                    <a:pt x="4412" y="20288"/>
                  </a:cubicBezTo>
                  <a:cubicBezTo>
                    <a:pt x="5686" y="21293"/>
                    <a:pt x="7279" y="22053"/>
                    <a:pt x="9265" y="22641"/>
                  </a:cubicBezTo>
                  <a:cubicBezTo>
                    <a:pt x="11103" y="23180"/>
                    <a:pt x="12916" y="23450"/>
                    <a:pt x="14608" y="23450"/>
                  </a:cubicBezTo>
                  <a:cubicBezTo>
                    <a:pt x="16936" y="23450"/>
                    <a:pt x="19044" y="22959"/>
                    <a:pt x="20857" y="21955"/>
                  </a:cubicBezTo>
                  <a:cubicBezTo>
                    <a:pt x="25342" y="19504"/>
                    <a:pt x="27671" y="13744"/>
                    <a:pt x="26151" y="8867"/>
                  </a:cubicBezTo>
                  <a:cubicBezTo>
                    <a:pt x="25097" y="5436"/>
                    <a:pt x="22597" y="2715"/>
                    <a:pt x="19117" y="1220"/>
                  </a:cubicBezTo>
                  <a:cubicBezTo>
                    <a:pt x="17259" y="405"/>
                    <a:pt x="15260" y="0"/>
                    <a:pt x="132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7"/>
            <p:cNvSpPr/>
            <p:nvPr/>
          </p:nvSpPr>
          <p:spPr>
            <a:xfrm>
              <a:off x="1476750" y="1648725"/>
              <a:ext cx="717525" cy="627925"/>
            </a:xfrm>
            <a:custGeom>
              <a:avLst/>
              <a:gdLst/>
              <a:ahLst/>
              <a:cxnLst/>
              <a:rect l="l" t="t" r="r" b="b"/>
              <a:pathLst>
                <a:path w="28701" h="25117" extrusionOk="0">
                  <a:moveTo>
                    <a:pt x="14692" y="4099"/>
                  </a:moveTo>
                  <a:cubicBezTo>
                    <a:pt x="17731" y="4099"/>
                    <a:pt x="20362" y="5509"/>
                    <a:pt x="21985" y="8059"/>
                  </a:cubicBezTo>
                  <a:cubicBezTo>
                    <a:pt x="24117" y="11416"/>
                    <a:pt x="23308" y="16465"/>
                    <a:pt x="20269" y="18891"/>
                  </a:cubicBezTo>
                  <a:cubicBezTo>
                    <a:pt x="19044" y="19847"/>
                    <a:pt x="17402" y="20534"/>
                    <a:pt x="15539" y="20852"/>
                  </a:cubicBezTo>
                  <a:cubicBezTo>
                    <a:pt x="14887" y="20969"/>
                    <a:pt x="14197" y="21031"/>
                    <a:pt x="13493" y="21031"/>
                  </a:cubicBezTo>
                  <a:cubicBezTo>
                    <a:pt x="10648" y="21031"/>
                    <a:pt x="7577" y="20024"/>
                    <a:pt x="5907" y="17568"/>
                  </a:cubicBezTo>
                  <a:cubicBezTo>
                    <a:pt x="4461" y="15411"/>
                    <a:pt x="4339" y="12250"/>
                    <a:pt x="5589" y="9676"/>
                  </a:cubicBezTo>
                  <a:cubicBezTo>
                    <a:pt x="7157" y="6515"/>
                    <a:pt x="10515" y="4333"/>
                    <a:pt x="14167" y="4113"/>
                  </a:cubicBezTo>
                  <a:cubicBezTo>
                    <a:pt x="14343" y="4103"/>
                    <a:pt x="14518" y="4099"/>
                    <a:pt x="14692" y="4099"/>
                  </a:cubicBezTo>
                  <a:close/>
                  <a:moveTo>
                    <a:pt x="14692" y="0"/>
                  </a:moveTo>
                  <a:cubicBezTo>
                    <a:pt x="14445" y="0"/>
                    <a:pt x="14196" y="7"/>
                    <a:pt x="13946" y="20"/>
                  </a:cubicBezTo>
                  <a:cubicBezTo>
                    <a:pt x="8750" y="314"/>
                    <a:pt x="4143" y="3328"/>
                    <a:pt x="1912" y="7863"/>
                  </a:cubicBezTo>
                  <a:cubicBezTo>
                    <a:pt x="1" y="11784"/>
                    <a:pt x="221" y="16490"/>
                    <a:pt x="2500" y="19847"/>
                  </a:cubicBezTo>
                  <a:cubicBezTo>
                    <a:pt x="5025" y="23597"/>
                    <a:pt x="9510" y="25117"/>
                    <a:pt x="13578" y="25117"/>
                  </a:cubicBezTo>
                  <a:cubicBezTo>
                    <a:pt x="14510" y="25117"/>
                    <a:pt x="15392" y="25043"/>
                    <a:pt x="16250" y="24896"/>
                  </a:cubicBezTo>
                  <a:cubicBezTo>
                    <a:pt x="18774" y="24455"/>
                    <a:pt x="21054" y="23499"/>
                    <a:pt x="22818" y="22102"/>
                  </a:cubicBezTo>
                  <a:cubicBezTo>
                    <a:pt x="27499" y="18401"/>
                    <a:pt x="28700" y="10951"/>
                    <a:pt x="25441" y="5853"/>
                  </a:cubicBezTo>
                  <a:cubicBezTo>
                    <a:pt x="23049" y="2090"/>
                    <a:pt x="19160" y="0"/>
                    <a:pt x="146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7"/>
            <p:cNvSpPr/>
            <p:nvPr/>
          </p:nvSpPr>
          <p:spPr>
            <a:xfrm>
              <a:off x="2530625" y="1737375"/>
              <a:ext cx="2432525" cy="129375"/>
            </a:xfrm>
            <a:custGeom>
              <a:avLst/>
              <a:gdLst/>
              <a:ahLst/>
              <a:cxnLst/>
              <a:rect l="l" t="t" r="r" b="b"/>
              <a:pathLst>
                <a:path w="97301" h="5175" extrusionOk="0">
                  <a:moveTo>
                    <a:pt x="31957" y="1"/>
                  </a:moveTo>
                  <a:cubicBezTo>
                    <a:pt x="21957" y="1"/>
                    <a:pt x="11973" y="83"/>
                    <a:pt x="2035" y="248"/>
                  </a:cubicBezTo>
                  <a:cubicBezTo>
                    <a:pt x="908" y="273"/>
                    <a:pt x="1" y="1204"/>
                    <a:pt x="25" y="2331"/>
                  </a:cubicBezTo>
                  <a:cubicBezTo>
                    <a:pt x="25" y="3459"/>
                    <a:pt x="957" y="4366"/>
                    <a:pt x="2059" y="4366"/>
                  </a:cubicBezTo>
                  <a:cubicBezTo>
                    <a:pt x="2084" y="4366"/>
                    <a:pt x="2084" y="4366"/>
                    <a:pt x="2108" y="4341"/>
                  </a:cubicBezTo>
                  <a:cubicBezTo>
                    <a:pt x="12011" y="4184"/>
                    <a:pt x="21961" y="4105"/>
                    <a:pt x="31929" y="4105"/>
                  </a:cubicBezTo>
                  <a:cubicBezTo>
                    <a:pt x="53021" y="4105"/>
                    <a:pt x="74190" y="4459"/>
                    <a:pt x="95144" y="5174"/>
                  </a:cubicBezTo>
                  <a:lnTo>
                    <a:pt x="95217" y="5174"/>
                  </a:lnTo>
                  <a:cubicBezTo>
                    <a:pt x="96296" y="5174"/>
                    <a:pt x="97227" y="4292"/>
                    <a:pt x="97251" y="3189"/>
                  </a:cubicBezTo>
                  <a:cubicBezTo>
                    <a:pt x="97301" y="2062"/>
                    <a:pt x="96418" y="1106"/>
                    <a:pt x="95266" y="1081"/>
                  </a:cubicBezTo>
                  <a:cubicBezTo>
                    <a:pt x="74274" y="366"/>
                    <a:pt x="53079" y="1"/>
                    <a:pt x="319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7"/>
            <p:cNvSpPr/>
            <p:nvPr/>
          </p:nvSpPr>
          <p:spPr>
            <a:xfrm>
              <a:off x="2602325" y="1976025"/>
              <a:ext cx="2252375" cy="121725"/>
            </a:xfrm>
            <a:custGeom>
              <a:avLst/>
              <a:gdLst/>
              <a:ahLst/>
              <a:cxnLst/>
              <a:rect l="l" t="t" r="r" b="b"/>
              <a:pathLst>
                <a:path w="90095" h="4869" extrusionOk="0">
                  <a:moveTo>
                    <a:pt x="52222" y="0"/>
                  </a:moveTo>
                  <a:cubicBezTo>
                    <a:pt x="35455" y="0"/>
                    <a:pt x="18666" y="250"/>
                    <a:pt x="2010" y="751"/>
                  </a:cubicBezTo>
                  <a:cubicBezTo>
                    <a:pt x="883" y="800"/>
                    <a:pt x="0" y="1731"/>
                    <a:pt x="25" y="2883"/>
                  </a:cubicBezTo>
                  <a:cubicBezTo>
                    <a:pt x="49" y="3986"/>
                    <a:pt x="956" y="4868"/>
                    <a:pt x="2059" y="4868"/>
                  </a:cubicBezTo>
                  <a:lnTo>
                    <a:pt x="2132" y="4868"/>
                  </a:lnTo>
                  <a:cubicBezTo>
                    <a:pt x="18827" y="4351"/>
                    <a:pt x="35664" y="4095"/>
                    <a:pt x="52477" y="4095"/>
                  </a:cubicBezTo>
                  <a:cubicBezTo>
                    <a:pt x="64345" y="4095"/>
                    <a:pt x="76202" y="4222"/>
                    <a:pt x="87987" y="4476"/>
                  </a:cubicBezTo>
                  <a:cubicBezTo>
                    <a:pt x="88001" y="4476"/>
                    <a:pt x="88016" y="4476"/>
                    <a:pt x="88030" y="4476"/>
                  </a:cubicBezTo>
                  <a:cubicBezTo>
                    <a:pt x="89115" y="4476"/>
                    <a:pt x="90046" y="3579"/>
                    <a:pt x="90070" y="2466"/>
                  </a:cubicBezTo>
                  <a:cubicBezTo>
                    <a:pt x="90094" y="1339"/>
                    <a:pt x="89188" y="408"/>
                    <a:pt x="88060" y="383"/>
                  </a:cubicBezTo>
                  <a:cubicBezTo>
                    <a:pt x="76163" y="128"/>
                    <a:pt x="64198" y="0"/>
                    <a:pt x="522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8" name="Google Shape;2498;p57"/>
          <p:cNvSpPr/>
          <p:nvPr/>
        </p:nvSpPr>
        <p:spPr>
          <a:xfrm>
            <a:off x="8309587" y="4465748"/>
            <a:ext cx="608930" cy="617456"/>
          </a:xfrm>
          <a:custGeom>
            <a:avLst/>
            <a:gdLst/>
            <a:ahLst/>
            <a:cxnLst/>
            <a:rect l="l" t="t" r="r" b="b"/>
            <a:pathLst>
              <a:path w="206242" h="209130" extrusionOk="0">
                <a:moveTo>
                  <a:pt x="123268" y="18865"/>
                </a:moveTo>
                <a:cubicBezTo>
                  <a:pt x="123312" y="18865"/>
                  <a:pt x="123357" y="18866"/>
                  <a:pt x="123402" y="18868"/>
                </a:cubicBezTo>
                <a:cubicBezTo>
                  <a:pt x="127961" y="19039"/>
                  <a:pt x="134014" y="23868"/>
                  <a:pt x="134235" y="28745"/>
                </a:cubicBezTo>
                <a:cubicBezTo>
                  <a:pt x="134358" y="32323"/>
                  <a:pt x="131833" y="35656"/>
                  <a:pt x="129309" y="38426"/>
                </a:cubicBezTo>
                <a:cubicBezTo>
                  <a:pt x="124284" y="43989"/>
                  <a:pt x="118745" y="48695"/>
                  <a:pt x="112863" y="52396"/>
                </a:cubicBezTo>
                <a:cubicBezTo>
                  <a:pt x="110088" y="54157"/>
                  <a:pt x="107855" y="55015"/>
                  <a:pt x="106005" y="55015"/>
                </a:cubicBezTo>
                <a:cubicBezTo>
                  <a:pt x="105306" y="55015"/>
                  <a:pt x="104662" y="54892"/>
                  <a:pt x="104065" y="54651"/>
                </a:cubicBezTo>
                <a:cubicBezTo>
                  <a:pt x="102741" y="54111"/>
                  <a:pt x="101614" y="52935"/>
                  <a:pt x="100364" y="51342"/>
                </a:cubicBezTo>
                <a:cubicBezTo>
                  <a:pt x="98795" y="49357"/>
                  <a:pt x="97055" y="46759"/>
                  <a:pt x="97398" y="44259"/>
                </a:cubicBezTo>
                <a:cubicBezTo>
                  <a:pt x="97643" y="42519"/>
                  <a:pt x="98942" y="40877"/>
                  <a:pt x="100241" y="39308"/>
                </a:cubicBezTo>
                <a:cubicBezTo>
                  <a:pt x="102986" y="36048"/>
                  <a:pt x="105903" y="32887"/>
                  <a:pt x="108942" y="29921"/>
                </a:cubicBezTo>
                <a:cubicBezTo>
                  <a:pt x="111736" y="27152"/>
                  <a:pt x="114653" y="24505"/>
                  <a:pt x="117618" y="22078"/>
                </a:cubicBezTo>
                <a:lnTo>
                  <a:pt x="118084" y="21686"/>
                </a:lnTo>
                <a:cubicBezTo>
                  <a:pt x="119758" y="20299"/>
                  <a:pt x="121456" y="18865"/>
                  <a:pt x="123268" y="18865"/>
                </a:cubicBezTo>
                <a:close/>
                <a:moveTo>
                  <a:pt x="127471" y="46171"/>
                </a:moveTo>
                <a:lnTo>
                  <a:pt x="132593" y="51121"/>
                </a:lnTo>
                <a:cubicBezTo>
                  <a:pt x="130926" y="52592"/>
                  <a:pt x="129186" y="54136"/>
                  <a:pt x="127348" y="55827"/>
                </a:cubicBezTo>
                <a:cubicBezTo>
                  <a:pt x="126245" y="55165"/>
                  <a:pt x="125314" y="54062"/>
                  <a:pt x="124333" y="52861"/>
                </a:cubicBezTo>
                <a:cubicBezTo>
                  <a:pt x="123721" y="52126"/>
                  <a:pt x="123084" y="51342"/>
                  <a:pt x="122373" y="50631"/>
                </a:cubicBezTo>
                <a:cubicBezTo>
                  <a:pt x="124113" y="49234"/>
                  <a:pt x="125804" y="47739"/>
                  <a:pt x="127471" y="46171"/>
                </a:cubicBezTo>
                <a:close/>
                <a:moveTo>
                  <a:pt x="165017" y="4100"/>
                </a:moveTo>
                <a:cubicBezTo>
                  <a:pt x="165719" y="4100"/>
                  <a:pt x="166423" y="4121"/>
                  <a:pt x="167126" y="4162"/>
                </a:cubicBezTo>
                <a:cubicBezTo>
                  <a:pt x="180262" y="4922"/>
                  <a:pt x="192541" y="13035"/>
                  <a:pt x="198423" y="24799"/>
                </a:cubicBezTo>
                <a:cubicBezTo>
                  <a:pt x="200433" y="28794"/>
                  <a:pt x="201561" y="32838"/>
                  <a:pt x="201781" y="36784"/>
                </a:cubicBezTo>
                <a:cubicBezTo>
                  <a:pt x="202124" y="42935"/>
                  <a:pt x="200237" y="49626"/>
                  <a:pt x="196340" y="56195"/>
                </a:cubicBezTo>
                <a:cubicBezTo>
                  <a:pt x="192934" y="61905"/>
                  <a:pt x="188350" y="67052"/>
                  <a:pt x="183865" y="71831"/>
                </a:cubicBezTo>
                <a:cubicBezTo>
                  <a:pt x="183007" y="71169"/>
                  <a:pt x="182125" y="70630"/>
                  <a:pt x="181194" y="70189"/>
                </a:cubicBezTo>
                <a:cubicBezTo>
                  <a:pt x="179906" y="69604"/>
                  <a:pt x="178397" y="69245"/>
                  <a:pt x="176886" y="69245"/>
                </a:cubicBezTo>
                <a:cubicBezTo>
                  <a:pt x="174918" y="69245"/>
                  <a:pt x="172948" y="69854"/>
                  <a:pt x="171464" y="71366"/>
                </a:cubicBezTo>
                <a:lnTo>
                  <a:pt x="170655" y="72199"/>
                </a:lnTo>
                <a:cubicBezTo>
                  <a:pt x="168939" y="73988"/>
                  <a:pt x="167297" y="75679"/>
                  <a:pt x="165435" y="77297"/>
                </a:cubicBezTo>
                <a:cubicBezTo>
                  <a:pt x="165141" y="77566"/>
                  <a:pt x="164846" y="77836"/>
                  <a:pt x="164528" y="78081"/>
                </a:cubicBezTo>
                <a:cubicBezTo>
                  <a:pt x="162690" y="76120"/>
                  <a:pt x="160778" y="74135"/>
                  <a:pt x="158891" y="72223"/>
                </a:cubicBezTo>
                <a:cubicBezTo>
                  <a:pt x="158842" y="72174"/>
                  <a:pt x="158793" y="72150"/>
                  <a:pt x="158744" y="72101"/>
                </a:cubicBezTo>
                <a:cubicBezTo>
                  <a:pt x="160239" y="70312"/>
                  <a:pt x="161611" y="68400"/>
                  <a:pt x="162861" y="66415"/>
                </a:cubicBezTo>
                <a:cubicBezTo>
                  <a:pt x="163768" y="64969"/>
                  <a:pt x="164626" y="63376"/>
                  <a:pt x="164822" y="61513"/>
                </a:cubicBezTo>
                <a:cubicBezTo>
                  <a:pt x="165116" y="58768"/>
                  <a:pt x="163866" y="56317"/>
                  <a:pt x="162886" y="54700"/>
                </a:cubicBezTo>
                <a:cubicBezTo>
                  <a:pt x="160754" y="51219"/>
                  <a:pt x="157837" y="48180"/>
                  <a:pt x="154406" y="45925"/>
                </a:cubicBezTo>
                <a:cubicBezTo>
                  <a:pt x="151700" y="44130"/>
                  <a:pt x="148884" y="43236"/>
                  <a:pt x="146198" y="43236"/>
                </a:cubicBezTo>
                <a:cubicBezTo>
                  <a:pt x="143531" y="43236"/>
                  <a:pt x="140992" y="44118"/>
                  <a:pt x="138818" y="45876"/>
                </a:cubicBezTo>
                <a:cubicBezTo>
                  <a:pt x="137789" y="46710"/>
                  <a:pt x="136759" y="47543"/>
                  <a:pt x="135706" y="48450"/>
                </a:cubicBezTo>
                <a:lnTo>
                  <a:pt x="130387" y="43278"/>
                </a:lnTo>
                <a:cubicBezTo>
                  <a:pt x="131049" y="42592"/>
                  <a:pt x="131711" y="41881"/>
                  <a:pt x="132348" y="41171"/>
                </a:cubicBezTo>
                <a:cubicBezTo>
                  <a:pt x="135240" y="37985"/>
                  <a:pt x="138524" y="33671"/>
                  <a:pt x="138328" y="28598"/>
                </a:cubicBezTo>
                <a:cubicBezTo>
                  <a:pt x="138205" y="25559"/>
                  <a:pt x="136637" y="22495"/>
                  <a:pt x="134284" y="20020"/>
                </a:cubicBezTo>
                <a:cubicBezTo>
                  <a:pt x="141231" y="10178"/>
                  <a:pt x="152991" y="4100"/>
                  <a:pt x="165017" y="4100"/>
                </a:cubicBezTo>
                <a:close/>
                <a:moveTo>
                  <a:pt x="146171" y="47322"/>
                </a:moveTo>
                <a:cubicBezTo>
                  <a:pt x="148573" y="47322"/>
                  <a:pt x="150778" y="48425"/>
                  <a:pt x="152151" y="49332"/>
                </a:cubicBezTo>
                <a:cubicBezTo>
                  <a:pt x="155067" y="51268"/>
                  <a:pt x="157567" y="53866"/>
                  <a:pt x="159381" y="56832"/>
                </a:cubicBezTo>
                <a:cubicBezTo>
                  <a:pt x="160435" y="58572"/>
                  <a:pt x="160876" y="59920"/>
                  <a:pt x="160754" y="61072"/>
                </a:cubicBezTo>
                <a:cubicBezTo>
                  <a:pt x="160631" y="62150"/>
                  <a:pt x="159969" y="63278"/>
                  <a:pt x="159381" y="64258"/>
                </a:cubicBezTo>
                <a:cubicBezTo>
                  <a:pt x="155386" y="70679"/>
                  <a:pt x="149847" y="76120"/>
                  <a:pt x="143352" y="80017"/>
                </a:cubicBezTo>
                <a:cubicBezTo>
                  <a:pt x="140093" y="81964"/>
                  <a:pt x="137401" y="82906"/>
                  <a:pt x="135022" y="82906"/>
                </a:cubicBezTo>
                <a:cubicBezTo>
                  <a:pt x="134646" y="82906"/>
                  <a:pt x="134278" y="82882"/>
                  <a:pt x="133916" y="82836"/>
                </a:cubicBezTo>
                <a:cubicBezTo>
                  <a:pt x="131367" y="82517"/>
                  <a:pt x="129039" y="81047"/>
                  <a:pt x="127250" y="79797"/>
                </a:cubicBezTo>
                <a:cubicBezTo>
                  <a:pt x="125730" y="78694"/>
                  <a:pt x="124088" y="77370"/>
                  <a:pt x="123329" y="75655"/>
                </a:cubicBezTo>
                <a:cubicBezTo>
                  <a:pt x="122691" y="74233"/>
                  <a:pt x="122642" y="72468"/>
                  <a:pt x="122642" y="70924"/>
                </a:cubicBezTo>
                <a:cubicBezTo>
                  <a:pt x="122667" y="68915"/>
                  <a:pt x="122789" y="67322"/>
                  <a:pt x="123402" y="65974"/>
                </a:cubicBezTo>
                <a:cubicBezTo>
                  <a:pt x="124039" y="64552"/>
                  <a:pt x="125240" y="63376"/>
                  <a:pt x="126711" y="61979"/>
                </a:cubicBezTo>
                <a:cubicBezTo>
                  <a:pt x="132348" y="56734"/>
                  <a:pt x="137005" y="52616"/>
                  <a:pt x="141392" y="49063"/>
                </a:cubicBezTo>
                <a:cubicBezTo>
                  <a:pt x="142985" y="47788"/>
                  <a:pt x="144627" y="47322"/>
                  <a:pt x="146171" y="47322"/>
                </a:cubicBezTo>
                <a:close/>
                <a:moveTo>
                  <a:pt x="156023" y="75140"/>
                </a:moveTo>
                <a:cubicBezTo>
                  <a:pt x="157861" y="77003"/>
                  <a:pt x="159700" y="78914"/>
                  <a:pt x="161489" y="80826"/>
                </a:cubicBezTo>
                <a:cubicBezTo>
                  <a:pt x="159553" y="82615"/>
                  <a:pt x="157641" y="84453"/>
                  <a:pt x="155778" y="86291"/>
                </a:cubicBezTo>
                <a:cubicBezTo>
                  <a:pt x="154920" y="85262"/>
                  <a:pt x="153940" y="84355"/>
                  <a:pt x="153009" y="83497"/>
                </a:cubicBezTo>
                <a:cubicBezTo>
                  <a:pt x="151906" y="82468"/>
                  <a:pt x="150852" y="81488"/>
                  <a:pt x="150092" y="80385"/>
                </a:cubicBezTo>
                <a:cubicBezTo>
                  <a:pt x="152200" y="78792"/>
                  <a:pt x="154185" y="77052"/>
                  <a:pt x="156023" y="75140"/>
                </a:cubicBezTo>
                <a:close/>
                <a:moveTo>
                  <a:pt x="120780" y="79355"/>
                </a:moveTo>
                <a:cubicBezTo>
                  <a:pt x="121956" y="80924"/>
                  <a:pt x="123476" y="82125"/>
                  <a:pt x="124873" y="83130"/>
                </a:cubicBezTo>
                <a:cubicBezTo>
                  <a:pt x="125804" y="83767"/>
                  <a:pt x="126858" y="84478"/>
                  <a:pt x="128034" y="85115"/>
                </a:cubicBezTo>
                <a:cubicBezTo>
                  <a:pt x="127054" y="86218"/>
                  <a:pt x="126049" y="87321"/>
                  <a:pt x="124897" y="88032"/>
                </a:cubicBezTo>
                <a:cubicBezTo>
                  <a:pt x="124038" y="88580"/>
                  <a:pt x="123111" y="88869"/>
                  <a:pt x="122299" y="88869"/>
                </a:cubicBezTo>
                <a:cubicBezTo>
                  <a:pt x="122022" y="88869"/>
                  <a:pt x="121758" y="88835"/>
                  <a:pt x="121515" y="88767"/>
                </a:cubicBezTo>
                <a:cubicBezTo>
                  <a:pt x="119995" y="88301"/>
                  <a:pt x="118868" y="86463"/>
                  <a:pt x="117863" y="84600"/>
                </a:cubicBezTo>
                <a:cubicBezTo>
                  <a:pt x="117618" y="84184"/>
                  <a:pt x="117299" y="83571"/>
                  <a:pt x="117299" y="83252"/>
                </a:cubicBezTo>
                <a:cubicBezTo>
                  <a:pt x="117324" y="82811"/>
                  <a:pt x="118010" y="82076"/>
                  <a:pt x="118231" y="81831"/>
                </a:cubicBezTo>
                <a:cubicBezTo>
                  <a:pt x="119015" y="80948"/>
                  <a:pt x="119873" y="80115"/>
                  <a:pt x="120780" y="79355"/>
                </a:cubicBezTo>
                <a:close/>
                <a:moveTo>
                  <a:pt x="176880" y="73351"/>
                </a:moveTo>
                <a:cubicBezTo>
                  <a:pt x="177787" y="73351"/>
                  <a:pt x="178718" y="73571"/>
                  <a:pt x="179503" y="73939"/>
                </a:cubicBezTo>
                <a:cubicBezTo>
                  <a:pt x="181341" y="74772"/>
                  <a:pt x="183007" y="76390"/>
                  <a:pt x="184552" y="78914"/>
                </a:cubicBezTo>
                <a:cubicBezTo>
                  <a:pt x="185679" y="80703"/>
                  <a:pt x="186218" y="82174"/>
                  <a:pt x="186267" y="83473"/>
                </a:cubicBezTo>
                <a:cubicBezTo>
                  <a:pt x="186390" y="86610"/>
                  <a:pt x="183792" y="89478"/>
                  <a:pt x="181145" y="92149"/>
                </a:cubicBezTo>
                <a:lnTo>
                  <a:pt x="170802" y="102516"/>
                </a:lnTo>
                <a:cubicBezTo>
                  <a:pt x="168964" y="104330"/>
                  <a:pt x="166905" y="106413"/>
                  <a:pt x="164479" y="107148"/>
                </a:cubicBezTo>
                <a:cubicBezTo>
                  <a:pt x="163823" y="107342"/>
                  <a:pt x="163129" y="107436"/>
                  <a:pt x="162420" y="107436"/>
                </a:cubicBezTo>
                <a:cubicBezTo>
                  <a:pt x="160608" y="107436"/>
                  <a:pt x="158697" y="106822"/>
                  <a:pt x="157077" y="105678"/>
                </a:cubicBezTo>
                <a:cubicBezTo>
                  <a:pt x="154430" y="103815"/>
                  <a:pt x="152960" y="100972"/>
                  <a:pt x="152175" y="98938"/>
                </a:cubicBezTo>
                <a:cubicBezTo>
                  <a:pt x="151930" y="98276"/>
                  <a:pt x="151661" y="97467"/>
                  <a:pt x="151783" y="96879"/>
                </a:cubicBezTo>
                <a:cubicBezTo>
                  <a:pt x="151906" y="96291"/>
                  <a:pt x="152470" y="95654"/>
                  <a:pt x="153131" y="94918"/>
                </a:cubicBezTo>
                <a:cubicBezTo>
                  <a:pt x="157861" y="89845"/>
                  <a:pt x="162886" y="84968"/>
                  <a:pt x="168131" y="80385"/>
                </a:cubicBezTo>
                <a:cubicBezTo>
                  <a:pt x="170140" y="78645"/>
                  <a:pt x="171905" y="76831"/>
                  <a:pt x="173596" y="75066"/>
                </a:cubicBezTo>
                <a:lnTo>
                  <a:pt x="174405" y="74233"/>
                </a:lnTo>
                <a:cubicBezTo>
                  <a:pt x="175018" y="73620"/>
                  <a:pt x="175924" y="73351"/>
                  <a:pt x="176880" y="73351"/>
                </a:cubicBezTo>
                <a:close/>
                <a:moveTo>
                  <a:pt x="46065" y="99033"/>
                </a:moveTo>
                <a:cubicBezTo>
                  <a:pt x="46110" y="99033"/>
                  <a:pt x="46155" y="99034"/>
                  <a:pt x="46200" y="99036"/>
                </a:cubicBezTo>
                <a:cubicBezTo>
                  <a:pt x="50758" y="99208"/>
                  <a:pt x="56812" y="104036"/>
                  <a:pt x="57008" y="108937"/>
                </a:cubicBezTo>
                <a:cubicBezTo>
                  <a:pt x="57155" y="112491"/>
                  <a:pt x="54631" y="115824"/>
                  <a:pt x="52106" y="118594"/>
                </a:cubicBezTo>
                <a:cubicBezTo>
                  <a:pt x="47082" y="124157"/>
                  <a:pt x="41543" y="128863"/>
                  <a:pt x="35661" y="132564"/>
                </a:cubicBezTo>
                <a:cubicBezTo>
                  <a:pt x="32885" y="134325"/>
                  <a:pt x="30652" y="135183"/>
                  <a:pt x="28802" y="135183"/>
                </a:cubicBezTo>
                <a:cubicBezTo>
                  <a:pt x="28104" y="135183"/>
                  <a:pt x="27460" y="135061"/>
                  <a:pt x="26862" y="134819"/>
                </a:cubicBezTo>
                <a:cubicBezTo>
                  <a:pt x="25539" y="134280"/>
                  <a:pt x="24411" y="133103"/>
                  <a:pt x="23161" y="131510"/>
                </a:cubicBezTo>
                <a:cubicBezTo>
                  <a:pt x="21593" y="129525"/>
                  <a:pt x="19853" y="126927"/>
                  <a:pt x="20196" y="124427"/>
                </a:cubicBezTo>
                <a:cubicBezTo>
                  <a:pt x="20441" y="122687"/>
                  <a:pt x="21740" y="121045"/>
                  <a:pt x="23039" y="119476"/>
                </a:cubicBezTo>
                <a:cubicBezTo>
                  <a:pt x="25784" y="116217"/>
                  <a:pt x="28700" y="113055"/>
                  <a:pt x="31739" y="110089"/>
                </a:cubicBezTo>
                <a:cubicBezTo>
                  <a:pt x="34533" y="107320"/>
                  <a:pt x="37450" y="104673"/>
                  <a:pt x="40415" y="102247"/>
                </a:cubicBezTo>
                <a:lnTo>
                  <a:pt x="40881" y="101854"/>
                </a:lnTo>
                <a:cubicBezTo>
                  <a:pt x="42555" y="100467"/>
                  <a:pt x="44253" y="99033"/>
                  <a:pt x="46065" y="99033"/>
                </a:cubicBezTo>
                <a:close/>
                <a:moveTo>
                  <a:pt x="50268" y="126339"/>
                </a:moveTo>
                <a:lnTo>
                  <a:pt x="55390" y="131289"/>
                </a:lnTo>
                <a:cubicBezTo>
                  <a:pt x="53724" y="132760"/>
                  <a:pt x="51984" y="134304"/>
                  <a:pt x="50145" y="135995"/>
                </a:cubicBezTo>
                <a:cubicBezTo>
                  <a:pt x="49043" y="135333"/>
                  <a:pt x="48111" y="134231"/>
                  <a:pt x="47131" y="133030"/>
                </a:cubicBezTo>
                <a:cubicBezTo>
                  <a:pt x="46518" y="132294"/>
                  <a:pt x="45905" y="131510"/>
                  <a:pt x="45170" y="130799"/>
                </a:cubicBezTo>
                <a:cubicBezTo>
                  <a:pt x="46910" y="129402"/>
                  <a:pt x="48601" y="127907"/>
                  <a:pt x="50268" y="126339"/>
                </a:cubicBezTo>
                <a:close/>
                <a:moveTo>
                  <a:pt x="119064" y="53156"/>
                </a:moveTo>
                <a:cubicBezTo>
                  <a:pt x="119799" y="53793"/>
                  <a:pt x="120486" y="54602"/>
                  <a:pt x="121172" y="55459"/>
                </a:cubicBezTo>
                <a:cubicBezTo>
                  <a:pt x="122054" y="56538"/>
                  <a:pt x="123035" y="57714"/>
                  <a:pt x="124260" y="58670"/>
                </a:cubicBezTo>
                <a:cubicBezTo>
                  <a:pt x="124137" y="58793"/>
                  <a:pt x="124039" y="58891"/>
                  <a:pt x="123917" y="58989"/>
                </a:cubicBezTo>
                <a:cubicBezTo>
                  <a:pt x="122495" y="60337"/>
                  <a:pt x="120706" y="62003"/>
                  <a:pt x="119677" y="64258"/>
                </a:cubicBezTo>
                <a:cubicBezTo>
                  <a:pt x="118696" y="66390"/>
                  <a:pt x="118549" y="68719"/>
                  <a:pt x="118549" y="70900"/>
                </a:cubicBezTo>
                <a:cubicBezTo>
                  <a:pt x="118549" y="72419"/>
                  <a:pt x="118598" y="73988"/>
                  <a:pt x="118966" y="75532"/>
                </a:cubicBezTo>
                <a:cubicBezTo>
                  <a:pt x="117643" y="76610"/>
                  <a:pt x="116368" y="77787"/>
                  <a:pt x="115192" y="79061"/>
                </a:cubicBezTo>
                <a:cubicBezTo>
                  <a:pt x="114236" y="80091"/>
                  <a:pt x="113256" y="81414"/>
                  <a:pt x="113206" y="83130"/>
                </a:cubicBezTo>
                <a:cubicBezTo>
                  <a:pt x="113157" y="84576"/>
                  <a:pt x="113795" y="85728"/>
                  <a:pt x="114260" y="86585"/>
                </a:cubicBezTo>
                <a:cubicBezTo>
                  <a:pt x="115314" y="88497"/>
                  <a:pt x="117079" y="91732"/>
                  <a:pt x="120363" y="92688"/>
                </a:cubicBezTo>
                <a:cubicBezTo>
                  <a:pt x="121000" y="92884"/>
                  <a:pt x="121662" y="92982"/>
                  <a:pt x="122324" y="92982"/>
                </a:cubicBezTo>
                <a:cubicBezTo>
                  <a:pt x="123917" y="92982"/>
                  <a:pt x="125559" y="92468"/>
                  <a:pt x="127078" y="91512"/>
                </a:cubicBezTo>
                <a:cubicBezTo>
                  <a:pt x="128843" y="90384"/>
                  <a:pt x="130191" y="88865"/>
                  <a:pt x="131367" y="87517"/>
                </a:cubicBezTo>
                <a:cubicBezTo>
                  <a:pt x="131613" y="87247"/>
                  <a:pt x="131735" y="86929"/>
                  <a:pt x="131809" y="86610"/>
                </a:cubicBezTo>
                <a:cubicBezTo>
                  <a:pt x="132323" y="86733"/>
                  <a:pt x="132863" y="86831"/>
                  <a:pt x="133402" y="86904"/>
                </a:cubicBezTo>
                <a:cubicBezTo>
                  <a:pt x="133941" y="86978"/>
                  <a:pt x="134456" y="87002"/>
                  <a:pt x="134995" y="87002"/>
                </a:cubicBezTo>
                <a:cubicBezTo>
                  <a:pt x="139137" y="87002"/>
                  <a:pt x="142887" y="85066"/>
                  <a:pt x="145460" y="83522"/>
                </a:cubicBezTo>
                <a:cubicBezTo>
                  <a:pt x="145901" y="83277"/>
                  <a:pt x="146318" y="83007"/>
                  <a:pt x="146734" y="82738"/>
                </a:cubicBezTo>
                <a:cubicBezTo>
                  <a:pt x="147739" y="84184"/>
                  <a:pt x="148989" y="85336"/>
                  <a:pt x="150215" y="86487"/>
                </a:cubicBezTo>
                <a:cubicBezTo>
                  <a:pt x="151195" y="87394"/>
                  <a:pt x="152126" y="88277"/>
                  <a:pt x="152886" y="89257"/>
                </a:cubicBezTo>
                <a:cubicBezTo>
                  <a:pt x="151955" y="90213"/>
                  <a:pt x="151024" y="91169"/>
                  <a:pt x="150141" y="92124"/>
                </a:cubicBezTo>
                <a:cubicBezTo>
                  <a:pt x="149332" y="92982"/>
                  <a:pt x="148131" y="94281"/>
                  <a:pt x="147764" y="96046"/>
                </a:cubicBezTo>
                <a:cubicBezTo>
                  <a:pt x="147421" y="97663"/>
                  <a:pt x="147886" y="99208"/>
                  <a:pt x="148352" y="100384"/>
                </a:cubicBezTo>
                <a:cubicBezTo>
                  <a:pt x="149283" y="102884"/>
                  <a:pt x="150607" y="105041"/>
                  <a:pt x="152200" y="106781"/>
                </a:cubicBezTo>
                <a:cubicBezTo>
                  <a:pt x="138009" y="122687"/>
                  <a:pt x="123084" y="138201"/>
                  <a:pt x="107766" y="153004"/>
                </a:cubicBezTo>
                <a:cubicBezTo>
                  <a:pt x="106589" y="151852"/>
                  <a:pt x="105339" y="150995"/>
                  <a:pt x="103991" y="150382"/>
                </a:cubicBezTo>
                <a:cubicBezTo>
                  <a:pt x="102694" y="149792"/>
                  <a:pt x="101172" y="149428"/>
                  <a:pt x="99650" y="149428"/>
                </a:cubicBezTo>
                <a:cubicBezTo>
                  <a:pt x="97693" y="149428"/>
                  <a:pt x="95737" y="150031"/>
                  <a:pt x="94261" y="151534"/>
                </a:cubicBezTo>
                <a:lnTo>
                  <a:pt x="93452" y="152392"/>
                </a:lnTo>
                <a:cubicBezTo>
                  <a:pt x="91712" y="154156"/>
                  <a:pt x="90095" y="155847"/>
                  <a:pt x="88232" y="157465"/>
                </a:cubicBezTo>
                <a:cubicBezTo>
                  <a:pt x="87938" y="157734"/>
                  <a:pt x="87619" y="158004"/>
                  <a:pt x="87325" y="158274"/>
                </a:cubicBezTo>
                <a:cubicBezTo>
                  <a:pt x="85487" y="156288"/>
                  <a:pt x="83600" y="154328"/>
                  <a:pt x="81688" y="152392"/>
                </a:cubicBezTo>
                <a:cubicBezTo>
                  <a:pt x="81639" y="152343"/>
                  <a:pt x="81590" y="152318"/>
                  <a:pt x="81541" y="152269"/>
                </a:cubicBezTo>
                <a:cubicBezTo>
                  <a:pt x="83036" y="150480"/>
                  <a:pt x="84409" y="148568"/>
                  <a:pt x="85659" y="146583"/>
                </a:cubicBezTo>
                <a:cubicBezTo>
                  <a:pt x="86565" y="145137"/>
                  <a:pt x="87423" y="143544"/>
                  <a:pt x="87619" y="141681"/>
                </a:cubicBezTo>
                <a:cubicBezTo>
                  <a:pt x="87913" y="138936"/>
                  <a:pt x="86663" y="136485"/>
                  <a:pt x="85683" y="134868"/>
                </a:cubicBezTo>
                <a:cubicBezTo>
                  <a:pt x="83551" y="131388"/>
                  <a:pt x="80634" y="128348"/>
                  <a:pt x="77203" y="126094"/>
                </a:cubicBezTo>
                <a:cubicBezTo>
                  <a:pt x="74498" y="124298"/>
                  <a:pt x="71682" y="123404"/>
                  <a:pt x="68996" y="123404"/>
                </a:cubicBezTo>
                <a:cubicBezTo>
                  <a:pt x="66328" y="123404"/>
                  <a:pt x="63789" y="124286"/>
                  <a:pt x="61616" y="126045"/>
                </a:cubicBezTo>
                <a:cubicBezTo>
                  <a:pt x="60586" y="126878"/>
                  <a:pt x="59557" y="127736"/>
                  <a:pt x="58503" y="128618"/>
                </a:cubicBezTo>
                <a:lnTo>
                  <a:pt x="53185" y="123447"/>
                </a:lnTo>
                <a:cubicBezTo>
                  <a:pt x="53846" y="122760"/>
                  <a:pt x="54508" y="122050"/>
                  <a:pt x="55170" y="121339"/>
                </a:cubicBezTo>
                <a:cubicBezTo>
                  <a:pt x="58037" y="118153"/>
                  <a:pt x="61321" y="113839"/>
                  <a:pt x="61125" y="108766"/>
                </a:cubicBezTo>
                <a:cubicBezTo>
                  <a:pt x="61003" y="105653"/>
                  <a:pt x="59361" y="102516"/>
                  <a:pt x="56934" y="100016"/>
                </a:cubicBezTo>
                <a:lnTo>
                  <a:pt x="78380" y="78669"/>
                </a:lnTo>
                <a:cubicBezTo>
                  <a:pt x="85487" y="71611"/>
                  <a:pt x="92840" y="64283"/>
                  <a:pt x="99335" y="56342"/>
                </a:cubicBezTo>
                <a:cubicBezTo>
                  <a:pt x="100266" y="57199"/>
                  <a:pt x="101295" y="57959"/>
                  <a:pt x="102545" y="58449"/>
                </a:cubicBezTo>
                <a:cubicBezTo>
                  <a:pt x="103697" y="58915"/>
                  <a:pt x="104849" y="59111"/>
                  <a:pt x="106001" y="59111"/>
                </a:cubicBezTo>
                <a:cubicBezTo>
                  <a:pt x="109432" y="59111"/>
                  <a:pt x="112692" y="57371"/>
                  <a:pt x="115069" y="55876"/>
                </a:cubicBezTo>
                <a:cubicBezTo>
                  <a:pt x="116417" y="55018"/>
                  <a:pt x="117741" y="54111"/>
                  <a:pt x="119064" y="53156"/>
                </a:cubicBezTo>
                <a:close/>
                <a:moveTo>
                  <a:pt x="68975" y="127488"/>
                </a:moveTo>
                <a:cubicBezTo>
                  <a:pt x="71382" y="127488"/>
                  <a:pt x="73563" y="128601"/>
                  <a:pt x="74948" y="129525"/>
                </a:cubicBezTo>
                <a:cubicBezTo>
                  <a:pt x="77865" y="131437"/>
                  <a:pt x="80365" y="134034"/>
                  <a:pt x="82178" y="137000"/>
                </a:cubicBezTo>
                <a:cubicBezTo>
                  <a:pt x="83232" y="138740"/>
                  <a:pt x="83673" y="140088"/>
                  <a:pt x="83551" y="141240"/>
                </a:cubicBezTo>
                <a:cubicBezTo>
                  <a:pt x="83428" y="142318"/>
                  <a:pt x="82767" y="143446"/>
                  <a:pt x="82178" y="144426"/>
                </a:cubicBezTo>
                <a:cubicBezTo>
                  <a:pt x="78183" y="150847"/>
                  <a:pt x="72644" y="156288"/>
                  <a:pt x="66150" y="160185"/>
                </a:cubicBezTo>
                <a:cubicBezTo>
                  <a:pt x="62891" y="162132"/>
                  <a:pt x="60216" y="163074"/>
                  <a:pt x="57827" y="163074"/>
                </a:cubicBezTo>
                <a:cubicBezTo>
                  <a:pt x="57449" y="163074"/>
                  <a:pt x="57078" y="163051"/>
                  <a:pt x="56714" y="163004"/>
                </a:cubicBezTo>
                <a:cubicBezTo>
                  <a:pt x="54165" y="162685"/>
                  <a:pt x="51812" y="161215"/>
                  <a:pt x="50047" y="159965"/>
                </a:cubicBezTo>
                <a:cubicBezTo>
                  <a:pt x="48528" y="158862"/>
                  <a:pt x="46886" y="157538"/>
                  <a:pt x="46126" y="155823"/>
                </a:cubicBezTo>
                <a:cubicBezTo>
                  <a:pt x="45489" y="154401"/>
                  <a:pt x="45440" y="152637"/>
                  <a:pt x="45440" y="151093"/>
                </a:cubicBezTo>
                <a:cubicBezTo>
                  <a:pt x="45464" y="149083"/>
                  <a:pt x="45587" y="147490"/>
                  <a:pt x="46200" y="146142"/>
                </a:cubicBezTo>
                <a:cubicBezTo>
                  <a:pt x="46837" y="144720"/>
                  <a:pt x="48038" y="143544"/>
                  <a:pt x="49508" y="142171"/>
                </a:cubicBezTo>
                <a:cubicBezTo>
                  <a:pt x="55145" y="136902"/>
                  <a:pt x="59802" y="132785"/>
                  <a:pt x="64189" y="129231"/>
                </a:cubicBezTo>
                <a:cubicBezTo>
                  <a:pt x="65775" y="127952"/>
                  <a:pt x="67422" y="127488"/>
                  <a:pt x="68975" y="127488"/>
                </a:cubicBezTo>
                <a:close/>
                <a:moveTo>
                  <a:pt x="78821" y="155308"/>
                </a:moveTo>
                <a:cubicBezTo>
                  <a:pt x="80659" y="157195"/>
                  <a:pt x="82497" y="159082"/>
                  <a:pt x="84286" y="161019"/>
                </a:cubicBezTo>
                <a:cubicBezTo>
                  <a:pt x="82350" y="162783"/>
                  <a:pt x="80438" y="164621"/>
                  <a:pt x="78576" y="166484"/>
                </a:cubicBezTo>
                <a:cubicBezTo>
                  <a:pt x="77718" y="165430"/>
                  <a:pt x="76737" y="164548"/>
                  <a:pt x="75806" y="163666"/>
                </a:cubicBezTo>
                <a:cubicBezTo>
                  <a:pt x="74703" y="162636"/>
                  <a:pt x="73674" y="161656"/>
                  <a:pt x="72890" y="160553"/>
                </a:cubicBezTo>
                <a:cubicBezTo>
                  <a:pt x="74997" y="158960"/>
                  <a:pt x="76983" y="157220"/>
                  <a:pt x="78821" y="155308"/>
                </a:cubicBezTo>
                <a:close/>
                <a:moveTo>
                  <a:pt x="43577" y="159524"/>
                </a:moveTo>
                <a:cubicBezTo>
                  <a:pt x="44753" y="161092"/>
                  <a:pt x="46273" y="162293"/>
                  <a:pt x="47670" y="163298"/>
                </a:cubicBezTo>
                <a:cubicBezTo>
                  <a:pt x="48601" y="163935"/>
                  <a:pt x="49655" y="164646"/>
                  <a:pt x="50807" y="165283"/>
                </a:cubicBezTo>
                <a:cubicBezTo>
                  <a:pt x="49851" y="166386"/>
                  <a:pt x="48822" y="167489"/>
                  <a:pt x="47695" y="168224"/>
                </a:cubicBezTo>
                <a:cubicBezTo>
                  <a:pt x="46837" y="168753"/>
                  <a:pt x="45913" y="169038"/>
                  <a:pt x="45102" y="169038"/>
                </a:cubicBezTo>
                <a:cubicBezTo>
                  <a:pt x="44823" y="169038"/>
                  <a:pt x="44557" y="169004"/>
                  <a:pt x="44312" y="168935"/>
                </a:cubicBezTo>
                <a:cubicBezTo>
                  <a:pt x="42793" y="168469"/>
                  <a:pt x="41665" y="166631"/>
                  <a:pt x="40661" y="164793"/>
                </a:cubicBezTo>
                <a:cubicBezTo>
                  <a:pt x="40415" y="164352"/>
                  <a:pt x="40097" y="163739"/>
                  <a:pt x="40097" y="163420"/>
                </a:cubicBezTo>
                <a:cubicBezTo>
                  <a:pt x="40121" y="162979"/>
                  <a:pt x="40808" y="162244"/>
                  <a:pt x="41028" y="161999"/>
                </a:cubicBezTo>
                <a:cubicBezTo>
                  <a:pt x="41812" y="161117"/>
                  <a:pt x="42670" y="160283"/>
                  <a:pt x="43577" y="159524"/>
                </a:cubicBezTo>
                <a:close/>
                <a:moveTo>
                  <a:pt x="99678" y="153519"/>
                </a:moveTo>
                <a:cubicBezTo>
                  <a:pt x="100584" y="153519"/>
                  <a:pt x="101516" y="153740"/>
                  <a:pt x="102300" y="154107"/>
                </a:cubicBezTo>
                <a:cubicBezTo>
                  <a:pt x="104138" y="154940"/>
                  <a:pt x="105805" y="156558"/>
                  <a:pt x="107349" y="159082"/>
                </a:cubicBezTo>
                <a:cubicBezTo>
                  <a:pt x="108476" y="160872"/>
                  <a:pt x="109015" y="162342"/>
                  <a:pt x="109065" y="163641"/>
                </a:cubicBezTo>
                <a:cubicBezTo>
                  <a:pt x="109187" y="166778"/>
                  <a:pt x="106589" y="169646"/>
                  <a:pt x="103942" y="172317"/>
                </a:cubicBezTo>
                <a:lnTo>
                  <a:pt x="93599" y="182684"/>
                </a:lnTo>
                <a:cubicBezTo>
                  <a:pt x="91761" y="184498"/>
                  <a:pt x="89703" y="186581"/>
                  <a:pt x="87276" y="187317"/>
                </a:cubicBezTo>
                <a:cubicBezTo>
                  <a:pt x="86621" y="187510"/>
                  <a:pt x="85927" y="187604"/>
                  <a:pt x="85217" y="187604"/>
                </a:cubicBezTo>
                <a:cubicBezTo>
                  <a:pt x="83406" y="187604"/>
                  <a:pt x="81495" y="186991"/>
                  <a:pt x="79875" y="185846"/>
                </a:cubicBezTo>
                <a:cubicBezTo>
                  <a:pt x="77228" y="183983"/>
                  <a:pt x="75757" y="181140"/>
                  <a:pt x="74973" y="179106"/>
                </a:cubicBezTo>
                <a:cubicBezTo>
                  <a:pt x="74728" y="178444"/>
                  <a:pt x="74458" y="177636"/>
                  <a:pt x="74581" y="177047"/>
                </a:cubicBezTo>
                <a:cubicBezTo>
                  <a:pt x="74703" y="176459"/>
                  <a:pt x="75267" y="175822"/>
                  <a:pt x="75929" y="175087"/>
                </a:cubicBezTo>
                <a:cubicBezTo>
                  <a:pt x="80659" y="170013"/>
                  <a:pt x="85683" y="165136"/>
                  <a:pt x="90928" y="160553"/>
                </a:cubicBezTo>
                <a:cubicBezTo>
                  <a:pt x="92913" y="158813"/>
                  <a:pt x="94678" y="156999"/>
                  <a:pt x="96393" y="155235"/>
                </a:cubicBezTo>
                <a:lnTo>
                  <a:pt x="97202" y="154401"/>
                </a:lnTo>
                <a:cubicBezTo>
                  <a:pt x="97790" y="153789"/>
                  <a:pt x="98722" y="153519"/>
                  <a:pt x="99678" y="153519"/>
                </a:cubicBezTo>
                <a:close/>
                <a:moveTo>
                  <a:pt x="41861" y="133324"/>
                </a:moveTo>
                <a:cubicBezTo>
                  <a:pt x="42597" y="133961"/>
                  <a:pt x="43283" y="134794"/>
                  <a:pt x="43969" y="135628"/>
                </a:cubicBezTo>
                <a:cubicBezTo>
                  <a:pt x="44852" y="136706"/>
                  <a:pt x="45832" y="137882"/>
                  <a:pt x="47057" y="138838"/>
                </a:cubicBezTo>
                <a:cubicBezTo>
                  <a:pt x="46935" y="138961"/>
                  <a:pt x="46837" y="139059"/>
                  <a:pt x="46714" y="139157"/>
                </a:cubicBezTo>
                <a:cubicBezTo>
                  <a:pt x="45293" y="140505"/>
                  <a:pt x="43504" y="142171"/>
                  <a:pt x="42474" y="144426"/>
                </a:cubicBezTo>
                <a:cubicBezTo>
                  <a:pt x="41494" y="146558"/>
                  <a:pt x="41347" y="148887"/>
                  <a:pt x="41347" y="151068"/>
                </a:cubicBezTo>
                <a:cubicBezTo>
                  <a:pt x="41347" y="152588"/>
                  <a:pt x="41396" y="154156"/>
                  <a:pt x="41763" y="155700"/>
                </a:cubicBezTo>
                <a:cubicBezTo>
                  <a:pt x="40440" y="156779"/>
                  <a:pt x="39165" y="157955"/>
                  <a:pt x="37989" y="159229"/>
                </a:cubicBezTo>
                <a:cubicBezTo>
                  <a:pt x="37033" y="160283"/>
                  <a:pt x="36053" y="161582"/>
                  <a:pt x="36004" y="163298"/>
                </a:cubicBezTo>
                <a:cubicBezTo>
                  <a:pt x="35955" y="164744"/>
                  <a:pt x="36617" y="165945"/>
                  <a:pt x="37058" y="166754"/>
                </a:cubicBezTo>
                <a:cubicBezTo>
                  <a:pt x="38112" y="168665"/>
                  <a:pt x="39876" y="171901"/>
                  <a:pt x="43160" y="172856"/>
                </a:cubicBezTo>
                <a:cubicBezTo>
                  <a:pt x="43798" y="173052"/>
                  <a:pt x="44459" y="173150"/>
                  <a:pt x="45121" y="173150"/>
                </a:cubicBezTo>
                <a:cubicBezTo>
                  <a:pt x="46714" y="173150"/>
                  <a:pt x="48356" y="172636"/>
                  <a:pt x="49876" y="171680"/>
                </a:cubicBezTo>
                <a:cubicBezTo>
                  <a:pt x="51640" y="170553"/>
                  <a:pt x="52988" y="169033"/>
                  <a:pt x="54165" y="167685"/>
                </a:cubicBezTo>
                <a:cubicBezTo>
                  <a:pt x="54410" y="167415"/>
                  <a:pt x="54557" y="167097"/>
                  <a:pt x="54606" y="166778"/>
                </a:cubicBezTo>
                <a:cubicBezTo>
                  <a:pt x="55121" y="166901"/>
                  <a:pt x="55660" y="167023"/>
                  <a:pt x="56199" y="167072"/>
                </a:cubicBezTo>
                <a:cubicBezTo>
                  <a:pt x="56738" y="167146"/>
                  <a:pt x="57253" y="167170"/>
                  <a:pt x="57792" y="167170"/>
                </a:cubicBezTo>
                <a:cubicBezTo>
                  <a:pt x="61934" y="167170"/>
                  <a:pt x="65684" y="165234"/>
                  <a:pt x="68257" y="163690"/>
                </a:cubicBezTo>
                <a:cubicBezTo>
                  <a:pt x="68699" y="163445"/>
                  <a:pt x="69115" y="163175"/>
                  <a:pt x="69532" y="162906"/>
                </a:cubicBezTo>
                <a:cubicBezTo>
                  <a:pt x="70537" y="164352"/>
                  <a:pt x="71787" y="165528"/>
                  <a:pt x="73012" y="166656"/>
                </a:cubicBezTo>
                <a:cubicBezTo>
                  <a:pt x="73992" y="167587"/>
                  <a:pt x="74924" y="168445"/>
                  <a:pt x="75684" y="169425"/>
                </a:cubicBezTo>
                <a:cubicBezTo>
                  <a:pt x="74752" y="170381"/>
                  <a:pt x="73821" y="171337"/>
                  <a:pt x="72939" y="172317"/>
                </a:cubicBezTo>
                <a:cubicBezTo>
                  <a:pt x="72130" y="173150"/>
                  <a:pt x="70929" y="174449"/>
                  <a:pt x="70561" y="176214"/>
                </a:cubicBezTo>
                <a:cubicBezTo>
                  <a:pt x="70218" y="177832"/>
                  <a:pt x="70684" y="179400"/>
                  <a:pt x="71149" y="180552"/>
                </a:cubicBezTo>
                <a:cubicBezTo>
                  <a:pt x="72056" y="182978"/>
                  <a:pt x="73306" y="185086"/>
                  <a:pt x="74850" y="186802"/>
                </a:cubicBezTo>
                <a:cubicBezTo>
                  <a:pt x="70463" y="191213"/>
                  <a:pt x="65365" y="196115"/>
                  <a:pt x="59606" y="199644"/>
                </a:cubicBezTo>
                <a:cubicBezTo>
                  <a:pt x="55489" y="202164"/>
                  <a:pt x="49288" y="205034"/>
                  <a:pt x="42365" y="205034"/>
                </a:cubicBezTo>
                <a:cubicBezTo>
                  <a:pt x="41745" y="205034"/>
                  <a:pt x="41119" y="205011"/>
                  <a:pt x="40489" y="204963"/>
                </a:cubicBezTo>
                <a:cubicBezTo>
                  <a:pt x="30612" y="204203"/>
                  <a:pt x="22279" y="197390"/>
                  <a:pt x="17059" y="191826"/>
                </a:cubicBezTo>
                <a:cubicBezTo>
                  <a:pt x="12328" y="186777"/>
                  <a:pt x="9044" y="181900"/>
                  <a:pt x="7034" y="176851"/>
                </a:cubicBezTo>
                <a:cubicBezTo>
                  <a:pt x="4706" y="171018"/>
                  <a:pt x="4191" y="164916"/>
                  <a:pt x="5564" y="159646"/>
                </a:cubicBezTo>
                <a:cubicBezTo>
                  <a:pt x="6789" y="154989"/>
                  <a:pt x="9485" y="150872"/>
                  <a:pt x="11691" y="147808"/>
                </a:cubicBezTo>
                <a:cubicBezTo>
                  <a:pt x="14681" y="143642"/>
                  <a:pt x="18063" y="139696"/>
                  <a:pt x="21740" y="136118"/>
                </a:cubicBezTo>
                <a:cubicBezTo>
                  <a:pt x="22769" y="137147"/>
                  <a:pt x="23921" y="138054"/>
                  <a:pt x="25318" y="138618"/>
                </a:cubicBezTo>
                <a:cubicBezTo>
                  <a:pt x="26494" y="139083"/>
                  <a:pt x="27646" y="139304"/>
                  <a:pt x="28798" y="139304"/>
                </a:cubicBezTo>
                <a:cubicBezTo>
                  <a:pt x="32230" y="139304"/>
                  <a:pt x="35489" y="137539"/>
                  <a:pt x="37867" y="136044"/>
                </a:cubicBezTo>
                <a:cubicBezTo>
                  <a:pt x="39215" y="135186"/>
                  <a:pt x="40538" y="134280"/>
                  <a:pt x="41861" y="133324"/>
                </a:cubicBezTo>
                <a:close/>
                <a:moveTo>
                  <a:pt x="165040" y="0"/>
                </a:moveTo>
                <a:cubicBezTo>
                  <a:pt x="151813" y="0"/>
                  <a:pt x="138854" y="6631"/>
                  <a:pt x="131122" y="17373"/>
                </a:cubicBezTo>
                <a:cubicBezTo>
                  <a:pt x="128819" y="15853"/>
                  <a:pt x="126196" y="14873"/>
                  <a:pt x="123574" y="14750"/>
                </a:cubicBezTo>
                <a:cubicBezTo>
                  <a:pt x="123480" y="14747"/>
                  <a:pt x="123387" y="14745"/>
                  <a:pt x="123294" y="14745"/>
                </a:cubicBezTo>
                <a:cubicBezTo>
                  <a:pt x="120001" y="14745"/>
                  <a:pt x="117488" y="16832"/>
                  <a:pt x="115461" y="18525"/>
                </a:cubicBezTo>
                <a:lnTo>
                  <a:pt x="114996" y="18917"/>
                </a:lnTo>
                <a:cubicBezTo>
                  <a:pt x="111957" y="21417"/>
                  <a:pt x="108942" y="24137"/>
                  <a:pt x="106050" y="26980"/>
                </a:cubicBezTo>
                <a:cubicBezTo>
                  <a:pt x="102937" y="30068"/>
                  <a:pt x="99923" y="33328"/>
                  <a:pt x="97104" y="36686"/>
                </a:cubicBezTo>
                <a:cubicBezTo>
                  <a:pt x="95413" y="38695"/>
                  <a:pt x="93747" y="40877"/>
                  <a:pt x="93354" y="43671"/>
                </a:cubicBezTo>
                <a:cubicBezTo>
                  <a:pt x="92815" y="47371"/>
                  <a:pt x="94702" y="50656"/>
                  <a:pt x="96614" y="53180"/>
                </a:cubicBezTo>
                <a:cubicBezTo>
                  <a:pt x="90144" y="61194"/>
                  <a:pt x="82693" y="68596"/>
                  <a:pt x="75487" y="75777"/>
                </a:cubicBezTo>
                <a:lnTo>
                  <a:pt x="53748" y="97418"/>
                </a:lnTo>
                <a:cubicBezTo>
                  <a:pt x="51493" y="95972"/>
                  <a:pt x="48920" y="95041"/>
                  <a:pt x="46371" y="94943"/>
                </a:cubicBezTo>
                <a:cubicBezTo>
                  <a:pt x="46260" y="94938"/>
                  <a:pt x="46150" y="94936"/>
                  <a:pt x="46041" y="94936"/>
                </a:cubicBezTo>
                <a:cubicBezTo>
                  <a:pt x="42794" y="94936"/>
                  <a:pt x="40274" y="97009"/>
                  <a:pt x="38259" y="98693"/>
                </a:cubicBezTo>
                <a:lnTo>
                  <a:pt x="37793" y="99085"/>
                </a:lnTo>
                <a:cubicBezTo>
                  <a:pt x="34754" y="101585"/>
                  <a:pt x="31739" y="104305"/>
                  <a:pt x="28847" y="107148"/>
                </a:cubicBezTo>
                <a:cubicBezTo>
                  <a:pt x="25735" y="110236"/>
                  <a:pt x="22720" y="113496"/>
                  <a:pt x="19902" y="116854"/>
                </a:cubicBezTo>
                <a:cubicBezTo>
                  <a:pt x="18210" y="118864"/>
                  <a:pt x="16544" y="121045"/>
                  <a:pt x="16152" y="123839"/>
                </a:cubicBezTo>
                <a:cubicBezTo>
                  <a:pt x="15637" y="127344"/>
                  <a:pt x="17304" y="130481"/>
                  <a:pt x="19117" y="132956"/>
                </a:cubicBezTo>
                <a:cubicBezTo>
                  <a:pt x="15171" y="136779"/>
                  <a:pt x="11544" y="140970"/>
                  <a:pt x="8358" y="145407"/>
                </a:cubicBezTo>
                <a:cubicBezTo>
                  <a:pt x="5956" y="148764"/>
                  <a:pt x="2991" y="153298"/>
                  <a:pt x="1618" y="158592"/>
                </a:cubicBezTo>
                <a:cubicBezTo>
                  <a:pt x="0" y="164719"/>
                  <a:pt x="589" y="171729"/>
                  <a:pt x="3236" y="178371"/>
                </a:cubicBezTo>
                <a:cubicBezTo>
                  <a:pt x="5441" y="183885"/>
                  <a:pt x="8971" y="189204"/>
                  <a:pt x="14069" y="194620"/>
                </a:cubicBezTo>
                <a:cubicBezTo>
                  <a:pt x="22279" y="203394"/>
                  <a:pt x="31323" y="208370"/>
                  <a:pt x="40170" y="209056"/>
                </a:cubicBezTo>
                <a:cubicBezTo>
                  <a:pt x="40906" y="209105"/>
                  <a:pt x="41641" y="209129"/>
                  <a:pt x="42352" y="209129"/>
                </a:cubicBezTo>
                <a:cubicBezTo>
                  <a:pt x="50243" y="209129"/>
                  <a:pt x="57179" y="205943"/>
                  <a:pt x="61763" y="203149"/>
                </a:cubicBezTo>
                <a:cubicBezTo>
                  <a:pt x="67988" y="199326"/>
                  <a:pt x="73380" y="194130"/>
                  <a:pt x="77963" y="189473"/>
                </a:cubicBezTo>
                <a:cubicBezTo>
                  <a:pt x="80169" y="190944"/>
                  <a:pt x="82718" y="191704"/>
                  <a:pt x="85193" y="191704"/>
                </a:cubicBezTo>
                <a:cubicBezTo>
                  <a:pt x="86296" y="191704"/>
                  <a:pt x="87399" y="191557"/>
                  <a:pt x="88453" y="191238"/>
                </a:cubicBezTo>
                <a:cubicBezTo>
                  <a:pt x="91859" y="190209"/>
                  <a:pt x="94433" y="187635"/>
                  <a:pt x="96492" y="185576"/>
                </a:cubicBezTo>
                <a:lnTo>
                  <a:pt x="106834" y="175234"/>
                </a:lnTo>
                <a:cubicBezTo>
                  <a:pt x="109996" y="172048"/>
                  <a:pt x="113354" y="168273"/>
                  <a:pt x="113157" y="163470"/>
                </a:cubicBezTo>
                <a:cubicBezTo>
                  <a:pt x="113059" y="160798"/>
                  <a:pt x="111785" y="158445"/>
                  <a:pt x="110829" y="156926"/>
                </a:cubicBezTo>
                <a:cubicBezTo>
                  <a:pt x="110682" y="156681"/>
                  <a:pt x="110535" y="156435"/>
                  <a:pt x="110363" y="156190"/>
                </a:cubicBezTo>
                <a:cubicBezTo>
                  <a:pt x="125878" y="141240"/>
                  <a:pt x="140999" y="125505"/>
                  <a:pt x="155337" y="109428"/>
                </a:cubicBezTo>
                <a:cubicBezTo>
                  <a:pt x="157518" y="110825"/>
                  <a:pt x="159969" y="111535"/>
                  <a:pt x="162396" y="111535"/>
                </a:cubicBezTo>
                <a:cubicBezTo>
                  <a:pt x="163498" y="111535"/>
                  <a:pt x="164601" y="111388"/>
                  <a:pt x="165655" y="111070"/>
                </a:cubicBezTo>
                <a:cubicBezTo>
                  <a:pt x="169062" y="110040"/>
                  <a:pt x="171635" y="107467"/>
                  <a:pt x="173694" y="105408"/>
                </a:cubicBezTo>
                <a:lnTo>
                  <a:pt x="184037" y="95041"/>
                </a:lnTo>
                <a:cubicBezTo>
                  <a:pt x="187198" y="91879"/>
                  <a:pt x="190556" y="88105"/>
                  <a:pt x="190360" y="83301"/>
                </a:cubicBezTo>
                <a:cubicBezTo>
                  <a:pt x="190262" y="80630"/>
                  <a:pt x="188988" y="78277"/>
                  <a:pt x="188032" y="76757"/>
                </a:cubicBezTo>
                <a:cubicBezTo>
                  <a:pt x="187615" y="76047"/>
                  <a:pt x="187149" y="75409"/>
                  <a:pt x="186708" y="74797"/>
                </a:cubicBezTo>
                <a:cubicBezTo>
                  <a:pt x="191389" y="69797"/>
                  <a:pt x="196218" y="64430"/>
                  <a:pt x="199870" y="58302"/>
                </a:cubicBezTo>
                <a:cubicBezTo>
                  <a:pt x="204183" y="51023"/>
                  <a:pt x="206242" y="43524"/>
                  <a:pt x="205874" y="36563"/>
                </a:cubicBezTo>
                <a:cubicBezTo>
                  <a:pt x="205629" y="32053"/>
                  <a:pt x="204355" y="27470"/>
                  <a:pt x="202100" y="22961"/>
                </a:cubicBezTo>
                <a:cubicBezTo>
                  <a:pt x="195580" y="9922"/>
                  <a:pt x="181954" y="927"/>
                  <a:pt x="167371" y="70"/>
                </a:cubicBezTo>
                <a:cubicBezTo>
                  <a:pt x="166594" y="23"/>
                  <a:pt x="165816" y="0"/>
                  <a:pt x="1650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7"/>
          <p:cNvGrpSpPr/>
          <p:nvPr/>
        </p:nvGrpSpPr>
        <p:grpSpPr>
          <a:xfrm>
            <a:off x="7583913" y="-156039"/>
            <a:ext cx="1693701" cy="857873"/>
            <a:chOff x="0" y="6078527"/>
            <a:chExt cx="2501774" cy="1267169"/>
          </a:xfrm>
        </p:grpSpPr>
        <p:sp>
          <p:nvSpPr>
            <p:cNvPr id="2506" name="Google Shape;2506;p57"/>
            <p:cNvSpPr/>
            <p:nvPr/>
          </p:nvSpPr>
          <p:spPr>
            <a:xfrm>
              <a:off x="0" y="6078527"/>
              <a:ext cx="2501774" cy="1267169"/>
            </a:xfrm>
            <a:custGeom>
              <a:avLst/>
              <a:gdLst/>
              <a:ahLst/>
              <a:cxnLst/>
              <a:rect l="l" t="t" r="r" b="b"/>
              <a:pathLst>
                <a:path w="136448" h="69112" extrusionOk="0">
                  <a:moveTo>
                    <a:pt x="124307" y="3227"/>
                  </a:moveTo>
                  <a:lnTo>
                    <a:pt x="124307" y="3227"/>
                  </a:lnTo>
                  <a:cubicBezTo>
                    <a:pt x="123991" y="3965"/>
                    <a:pt x="123443" y="4450"/>
                    <a:pt x="123022" y="4998"/>
                  </a:cubicBezTo>
                  <a:cubicBezTo>
                    <a:pt x="122242" y="6051"/>
                    <a:pt x="121420" y="7084"/>
                    <a:pt x="120619" y="8117"/>
                  </a:cubicBezTo>
                  <a:cubicBezTo>
                    <a:pt x="120577" y="8201"/>
                    <a:pt x="120556" y="8264"/>
                    <a:pt x="120535" y="8349"/>
                  </a:cubicBezTo>
                  <a:cubicBezTo>
                    <a:pt x="122347" y="9065"/>
                    <a:pt x="124139" y="9803"/>
                    <a:pt x="125951" y="10498"/>
                  </a:cubicBezTo>
                  <a:cubicBezTo>
                    <a:pt x="126457" y="10688"/>
                    <a:pt x="126394" y="10899"/>
                    <a:pt x="126141" y="11236"/>
                  </a:cubicBezTo>
                  <a:cubicBezTo>
                    <a:pt x="125108" y="12543"/>
                    <a:pt x="124076" y="13828"/>
                    <a:pt x="123043" y="15135"/>
                  </a:cubicBezTo>
                  <a:cubicBezTo>
                    <a:pt x="122853" y="15388"/>
                    <a:pt x="122685" y="15641"/>
                    <a:pt x="122495" y="15873"/>
                  </a:cubicBezTo>
                  <a:lnTo>
                    <a:pt x="128544" y="18339"/>
                  </a:lnTo>
                  <a:cubicBezTo>
                    <a:pt x="127701" y="19392"/>
                    <a:pt x="126858" y="20446"/>
                    <a:pt x="126078" y="21500"/>
                  </a:cubicBezTo>
                  <a:cubicBezTo>
                    <a:pt x="125572" y="22153"/>
                    <a:pt x="124940" y="22722"/>
                    <a:pt x="124645" y="23523"/>
                  </a:cubicBezTo>
                  <a:cubicBezTo>
                    <a:pt x="126457" y="24261"/>
                    <a:pt x="128270" y="24999"/>
                    <a:pt x="130103" y="25736"/>
                  </a:cubicBezTo>
                  <a:cubicBezTo>
                    <a:pt x="130504" y="25884"/>
                    <a:pt x="130567" y="26031"/>
                    <a:pt x="130272" y="26411"/>
                  </a:cubicBezTo>
                  <a:cubicBezTo>
                    <a:pt x="129029" y="27928"/>
                    <a:pt x="127827" y="29488"/>
                    <a:pt x="126605" y="31026"/>
                  </a:cubicBezTo>
                  <a:cubicBezTo>
                    <a:pt x="127827" y="31701"/>
                    <a:pt x="129155" y="32080"/>
                    <a:pt x="130420" y="32628"/>
                  </a:cubicBezTo>
                  <a:cubicBezTo>
                    <a:pt x="131052" y="32923"/>
                    <a:pt x="131747" y="33092"/>
                    <a:pt x="132485" y="33555"/>
                  </a:cubicBezTo>
                  <a:lnTo>
                    <a:pt x="11466" y="65970"/>
                  </a:lnTo>
                  <a:cubicBezTo>
                    <a:pt x="12414" y="64748"/>
                    <a:pt x="13278" y="63673"/>
                    <a:pt x="14100" y="62577"/>
                  </a:cubicBezTo>
                  <a:cubicBezTo>
                    <a:pt x="14543" y="61987"/>
                    <a:pt x="15112" y="61481"/>
                    <a:pt x="15428" y="60786"/>
                  </a:cubicBezTo>
                  <a:cubicBezTo>
                    <a:pt x="13721" y="60111"/>
                    <a:pt x="12014" y="59437"/>
                    <a:pt x="10307" y="58741"/>
                  </a:cubicBezTo>
                  <a:cubicBezTo>
                    <a:pt x="9400" y="58383"/>
                    <a:pt x="9400" y="58383"/>
                    <a:pt x="10012" y="57603"/>
                  </a:cubicBezTo>
                  <a:cubicBezTo>
                    <a:pt x="11108" y="56170"/>
                    <a:pt x="12225" y="54737"/>
                    <a:pt x="13342" y="53304"/>
                  </a:cubicBezTo>
                  <a:cubicBezTo>
                    <a:pt x="12899" y="52840"/>
                    <a:pt x="12267" y="52756"/>
                    <a:pt x="11698" y="52524"/>
                  </a:cubicBezTo>
                  <a:cubicBezTo>
                    <a:pt x="10454" y="51997"/>
                    <a:pt x="9211" y="51470"/>
                    <a:pt x="7925" y="51006"/>
                  </a:cubicBezTo>
                  <a:cubicBezTo>
                    <a:pt x="7440" y="50838"/>
                    <a:pt x="7419" y="50669"/>
                    <a:pt x="7714" y="50311"/>
                  </a:cubicBezTo>
                  <a:cubicBezTo>
                    <a:pt x="8789" y="48962"/>
                    <a:pt x="9864" y="47613"/>
                    <a:pt x="10939" y="46243"/>
                  </a:cubicBezTo>
                  <a:cubicBezTo>
                    <a:pt x="11087" y="46075"/>
                    <a:pt x="11213" y="45864"/>
                    <a:pt x="11339" y="45653"/>
                  </a:cubicBezTo>
                  <a:cubicBezTo>
                    <a:pt x="9674" y="44852"/>
                    <a:pt x="7925" y="44262"/>
                    <a:pt x="6239" y="43545"/>
                  </a:cubicBezTo>
                  <a:cubicBezTo>
                    <a:pt x="5312" y="43166"/>
                    <a:pt x="5333" y="43187"/>
                    <a:pt x="5944" y="42407"/>
                  </a:cubicBezTo>
                  <a:cubicBezTo>
                    <a:pt x="7103" y="40953"/>
                    <a:pt x="8305" y="39541"/>
                    <a:pt x="9358" y="38002"/>
                  </a:cubicBezTo>
                  <a:lnTo>
                    <a:pt x="3541" y="35705"/>
                  </a:lnTo>
                  <a:lnTo>
                    <a:pt x="3562" y="35558"/>
                  </a:lnTo>
                  <a:lnTo>
                    <a:pt x="7946" y="34377"/>
                  </a:lnTo>
                  <a:cubicBezTo>
                    <a:pt x="13995" y="32755"/>
                    <a:pt x="20044" y="31132"/>
                    <a:pt x="26114" y="29509"/>
                  </a:cubicBezTo>
                  <a:cubicBezTo>
                    <a:pt x="34460" y="27275"/>
                    <a:pt x="42806" y="25062"/>
                    <a:pt x="51152" y="22828"/>
                  </a:cubicBezTo>
                  <a:cubicBezTo>
                    <a:pt x="57180" y="21205"/>
                    <a:pt x="63229" y="19582"/>
                    <a:pt x="69278" y="17959"/>
                  </a:cubicBezTo>
                  <a:lnTo>
                    <a:pt x="93410" y="11510"/>
                  </a:lnTo>
                  <a:cubicBezTo>
                    <a:pt x="100133" y="9719"/>
                    <a:pt x="106856" y="7906"/>
                    <a:pt x="113559" y="6093"/>
                  </a:cubicBezTo>
                  <a:cubicBezTo>
                    <a:pt x="117036" y="5166"/>
                    <a:pt x="120493" y="4239"/>
                    <a:pt x="123949" y="3290"/>
                  </a:cubicBezTo>
                  <a:cubicBezTo>
                    <a:pt x="124034" y="3269"/>
                    <a:pt x="124118" y="3269"/>
                    <a:pt x="124307" y="3227"/>
                  </a:cubicBezTo>
                  <a:close/>
                  <a:moveTo>
                    <a:pt x="124677" y="1"/>
                  </a:moveTo>
                  <a:cubicBezTo>
                    <a:pt x="124482" y="1"/>
                    <a:pt x="124281" y="22"/>
                    <a:pt x="124076" y="66"/>
                  </a:cubicBezTo>
                  <a:cubicBezTo>
                    <a:pt x="120893" y="740"/>
                    <a:pt x="117795" y="1689"/>
                    <a:pt x="114676" y="2532"/>
                  </a:cubicBezTo>
                  <a:cubicBezTo>
                    <a:pt x="106941" y="4576"/>
                    <a:pt x="99206" y="6641"/>
                    <a:pt x="91471" y="8728"/>
                  </a:cubicBezTo>
                  <a:cubicBezTo>
                    <a:pt x="84453" y="10625"/>
                    <a:pt x="77413" y="12501"/>
                    <a:pt x="70374" y="14397"/>
                  </a:cubicBezTo>
                  <a:cubicBezTo>
                    <a:pt x="64620" y="15936"/>
                    <a:pt x="58866" y="17453"/>
                    <a:pt x="53133" y="18992"/>
                  </a:cubicBezTo>
                  <a:lnTo>
                    <a:pt x="29107" y="25420"/>
                  </a:lnTo>
                  <a:lnTo>
                    <a:pt x="8557" y="30921"/>
                  </a:lnTo>
                  <a:cubicBezTo>
                    <a:pt x="6597" y="31448"/>
                    <a:pt x="4616" y="31975"/>
                    <a:pt x="2656" y="32502"/>
                  </a:cubicBezTo>
                  <a:cubicBezTo>
                    <a:pt x="1223" y="32881"/>
                    <a:pt x="275" y="33893"/>
                    <a:pt x="148" y="35284"/>
                  </a:cubicBezTo>
                  <a:cubicBezTo>
                    <a:pt x="1" y="36675"/>
                    <a:pt x="738" y="37918"/>
                    <a:pt x="2108" y="38529"/>
                  </a:cubicBezTo>
                  <a:cubicBezTo>
                    <a:pt x="2677" y="38782"/>
                    <a:pt x="3246" y="38993"/>
                    <a:pt x="3815" y="39204"/>
                  </a:cubicBezTo>
                  <a:cubicBezTo>
                    <a:pt x="4216" y="39351"/>
                    <a:pt x="4237" y="39499"/>
                    <a:pt x="3963" y="39794"/>
                  </a:cubicBezTo>
                  <a:cubicBezTo>
                    <a:pt x="3562" y="40237"/>
                    <a:pt x="3183" y="40700"/>
                    <a:pt x="2867" y="41185"/>
                  </a:cubicBezTo>
                  <a:cubicBezTo>
                    <a:pt x="1855" y="42660"/>
                    <a:pt x="1855" y="44241"/>
                    <a:pt x="3267" y="45548"/>
                  </a:cubicBezTo>
                  <a:cubicBezTo>
                    <a:pt x="3984" y="46201"/>
                    <a:pt x="4911" y="46433"/>
                    <a:pt x="5775" y="46791"/>
                  </a:cubicBezTo>
                  <a:cubicBezTo>
                    <a:pt x="6218" y="46960"/>
                    <a:pt x="6218" y="47086"/>
                    <a:pt x="5944" y="47423"/>
                  </a:cubicBezTo>
                  <a:cubicBezTo>
                    <a:pt x="5501" y="47950"/>
                    <a:pt x="5101" y="48477"/>
                    <a:pt x="4722" y="49046"/>
                  </a:cubicBezTo>
                  <a:cubicBezTo>
                    <a:pt x="3900" y="50290"/>
                    <a:pt x="4068" y="51934"/>
                    <a:pt x="5143" y="52966"/>
                  </a:cubicBezTo>
                  <a:cubicBezTo>
                    <a:pt x="5902" y="53746"/>
                    <a:pt x="6935" y="53999"/>
                    <a:pt x="7904" y="54400"/>
                  </a:cubicBezTo>
                  <a:cubicBezTo>
                    <a:pt x="8220" y="54526"/>
                    <a:pt x="8368" y="54610"/>
                    <a:pt x="8073" y="54926"/>
                  </a:cubicBezTo>
                  <a:cubicBezTo>
                    <a:pt x="7714" y="55306"/>
                    <a:pt x="7440" y="55748"/>
                    <a:pt x="7082" y="56149"/>
                  </a:cubicBezTo>
                  <a:cubicBezTo>
                    <a:pt x="6007" y="57350"/>
                    <a:pt x="5944" y="59163"/>
                    <a:pt x="6956" y="60427"/>
                  </a:cubicBezTo>
                  <a:cubicBezTo>
                    <a:pt x="7525" y="61123"/>
                    <a:pt x="8347" y="61397"/>
                    <a:pt x="9148" y="61713"/>
                  </a:cubicBezTo>
                  <a:cubicBezTo>
                    <a:pt x="10328" y="62156"/>
                    <a:pt x="10328" y="62156"/>
                    <a:pt x="9590" y="63146"/>
                  </a:cubicBezTo>
                  <a:cubicBezTo>
                    <a:pt x="8979" y="63989"/>
                    <a:pt x="8157" y="64727"/>
                    <a:pt x="8305" y="65886"/>
                  </a:cubicBezTo>
                  <a:cubicBezTo>
                    <a:pt x="8177" y="67642"/>
                    <a:pt x="9651" y="69112"/>
                    <a:pt x="11449" y="69112"/>
                  </a:cubicBezTo>
                  <a:cubicBezTo>
                    <a:pt x="11722" y="69112"/>
                    <a:pt x="12004" y="69078"/>
                    <a:pt x="12288" y="69005"/>
                  </a:cubicBezTo>
                  <a:cubicBezTo>
                    <a:pt x="16377" y="67930"/>
                    <a:pt x="20465" y="66813"/>
                    <a:pt x="24575" y="65717"/>
                  </a:cubicBezTo>
                  <a:cubicBezTo>
                    <a:pt x="32310" y="63652"/>
                    <a:pt x="40045" y="61586"/>
                    <a:pt x="47780" y="59500"/>
                  </a:cubicBezTo>
                  <a:cubicBezTo>
                    <a:pt x="54820" y="57624"/>
                    <a:pt x="61859" y="55706"/>
                    <a:pt x="68898" y="53809"/>
                  </a:cubicBezTo>
                  <a:cubicBezTo>
                    <a:pt x="74294" y="52355"/>
                    <a:pt x="79668" y="50901"/>
                    <a:pt x="85064" y="49468"/>
                  </a:cubicBezTo>
                  <a:cubicBezTo>
                    <a:pt x="92757" y="47423"/>
                    <a:pt x="100449" y="45358"/>
                    <a:pt x="108142" y="43314"/>
                  </a:cubicBezTo>
                  <a:cubicBezTo>
                    <a:pt x="115013" y="41480"/>
                    <a:pt x="121905" y="39667"/>
                    <a:pt x="128755" y="37792"/>
                  </a:cubicBezTo>
                  <a:cubicBezTo>
                    <a:pt x="130462" y="37328"/>
                    <a:pt x="132190" y="36991"/>
                    <a:pt x="133855" y="36359"/>
                  </a:cubicBezTo>
                  <a:cubicBezTo>
                    <a:pt x="135899" y="35600"/>
                    <a:pt x="136447" y="32944"/>
                    <a:pt x="134972" y="31364"/>
                  </a:cubicBezTo>
                  <a:cubicBezTo>
                    <a:pt x="134213" y="30542"/>
                    <a:pt x="133223" y="30310"/>
                    <a:pt x="132274" y="29930"/>
                  </a:cubicBezTo>
                  <a:cubicBezTo>
                    <a:pt x="131768" y="29741"/>
                    <a:pt x="131726" y="29530"/>
                    <a:pt x="132085" y="29129"/>
                  </a:cubicBezTo>
                  <a:cubicBezTo>
                    <a:pt x="132464" y="28708"/>
                    <a:pt x="132822" y="28223"/>
                    <a:pt x="133202" y="27760"/>
                  </a:cubicBezTo>
                  <a:cubicBezTo>
                    <a:pt x="133981" y="26811"/>
                    <a:pt x="133876" y="24556"/>
                    <a:pt x="132928" y="23755"/>
                  </a:cubicBezTo>
                  <a:cubicBezTo>
                    <a:pt x="132042" y="23017"/>
                    <a:pt x="131031" y="22680"/>
                    <a:pt x="130040" y="22238"/>
                  </a:cubicBezTo>
                  <a:cubicBezTo>
                    <a:pt x="129724" y="22111"/>
                    <a:pt x="129577" y="22048"/>
                    <a:pt x="129872" y="21711"/>
                  </a:cubicBezTo>
                  <a:cubicBezTo>
                    <a:pt x="130272" y="21289"/>
                    <a:pt x="130630" y="20804"/>
                    <a:pt x="130989" y="20341"/>
                  </a:cubicBezTo>
                  <a:cubicBezTo>
                    <a:pt x="132295" y="18676"/>
                    <a:pt x="131895" y="16610"/>
                    <a:pt x="130061" y="15514"/>
                  </a:cubicBezTo>
                  <a:cubicBezTo>
                    <a:pt x="129450" y="15198"/>
                    <a:pt x="128797" y="14924"/>
                    <a:pt x="128143" y="14692"/>
                  </a:cubicBezTo>
                  <a:cubicBezTo>
                    <a:pt x="127764" y="14545"/>
                    <a:pt x="127574" y="14418"/>
                    <a:pt x="127954" y="14018"/>
                  </a:cubicBezTo>
                  <a:cubicBezTo>
                    <a:pt x="128333" y="13597"/>
                    <a:pt x="128691" y="13175"/>
                    <a:pt x="129007" y="12711"/>
                  </a:cubicBezTo>
                  <a:cubicBezTo>
                    <a:pt x="130251" y="11025"/>
                    <a:pt x="129829" y="9002"/>
                    <a:pt x="128017" y="7948"/>
                  </a:cubicBezTo>
                  <a:cubicBezTo>
                    <a:pt x="127406" y="7611"/>
                    <a:pt x="126752" y="7337"/>
                    <a:pt x="126099" y="7105"/>
                  </a:cubicBezTo>
                  <a:cubicBezTo>
                    <a:pt x="125762" y="6979"/>
                    <a:pt x="125551" y="6810"/>
                    <a:pt x="125909" y="6452"/>
                  </a:cubicBezTo>
                  <a:cubicBezTo>
                    <a:pt x="126162" y="6199"/>
                    <a:pt x="126394" y="5946"/>
                    <a:pt x="126584" y="5651"/>
                  </a:cubicBezTo>
                  <a:cubicBezTo>
                    <a:pt x="127216" y="4850"/>
                    <a:pt x="127722" y="4007"/>
                    <a:pt x="127659" y="2911"/>
                  </a:cubicBezTo>
                  <a:cubicBezTo>
                    <a:pt x="127564" y="1515"/>
                    <a:pt x="126339" y="1"/>
                    <a:pt x="124677" y="1"/>
                  </a:cubicBezTo>
                  <a:close/>
                </a:path>
              </a:pathLst>
            </a:custGeom>
            <a:solidFill>
              <a:schemeClr val="accent4"/>
            </a:solidFill>
            <a:ln>
              <a:noFill/>
            </a:ln>
            <a:effectLst>
              <a:outerShdw dist="66675" dir="180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7"/>
            <p:cNvSpPr/>
            <p:nvPr/>
          </p:nvSpPr>
          <p:spPr>
            <a:xfrm>
              <a:off x="129158" y="6370241"/>
              <a:ext cx="2231644" cy="690152"/>
            </a:xfrm>
            <a:custGeom>
              <a:avLst/>
              <a:gdLst/>
              <a:ahLst/>
              <a:cxnLst/>
              <a:rect l="l" t="t" r="r" b="b"/>
              <a:pathLst>
                <a:path w="121104" h="37432" extrusionOk="0">
                  <a:moveTo>
                    <a:pt x="115076" y="1"/>
                  </a:moveTo>
                  <a:cubicBezTo>
                    <a:pt x="112968" y="570"/>
                    <a:pt x="110861" y="1097"/>
                    <a:pt x="108732" y="1645"/>
                  </a:cubicBezTo>
                  <a:cubicBezTo>
                    <a:pt x="100407" y="3879"/>
                    <a:pt x="92061" y="6092"/>
                    <a:pt x="83715" y="8326"/>
                  </a:cubicBezTo>
                  <a:cubicBezTo>
                    <a:pt x="76991" y="10117"/>
                    <a:pt x="70289" y="11909"/>
                    <a:pt x="63566" y="13721"/>
                  </a:cubicBezTo>
                  <a:lnTo>
                    <a:pt x="41457" y="19644"/>
                  </a:lnTo>
                  <a:lnTo>
                    <a:pt x="17325" y="26114"/>
                  </a:lnTo>
                  <a:cubicBezTo>
                    <a:pt x="13089" y="27231"/>
                    <a:pt x="8873" y="28369"/>
                    <a:pt x="4658" y="29507"/>
                  </a:cubicBezTo>
                  <a:cubicBezTo>
                    <a:pt x="4405" y="29570"/>
                    <a:pt x="4152" y="29676"/>
                    <a:pt x="3920" y="29781"/>
                  </a:cubicBezTo>
                  <a:cubicBezTo>
                    <a:pt x="3773" y="29971"/>
                    <a:pt x="3668" y="30181"/>
                    <a:pt x="3520" y="30371"/>
                  </a:cubicBezTo>
                  <a:cubicBezTo>
                    <a:pt x="2445" y="31720"/>
                    <a:pt x="1370" y="33069"/>
                    <a:pt x="274" y="34418"/>
                  </a:cubicBezTo>
                  <a:cubicBezTo>
                    <a:pt x="0" y="34776"/>
                    <a:pt x="21" y="34945"/>
                    <a:pt x="506" y="35134"/>
                  </a:cubicBezTo>
                  <a:cubicBezTo>
                    <a:pt x="1771" y="35577"/>
                    <a:pt x="3035" y="36104"/>
                    <a:pt x="4279" y="36631"/>
                  </a:cubicBezTo>
                  <a:cubicBezTo>
                    <a:pt x="4827" y="36884"/>
                    <a:pt x="5459" y="36968"/>
                    <a:pt x="5902" y="37432"/>
                  </a:cubicBezTo>
                  <a:cubicBezTo>
                    <a:pt x="8136" y="36799"/>
                    <a:pt x="10370" y="36188"/>
                    <a:pt x="12625" y="35577"/>
                  </a:cubicBezTo>
                  <a:cubicBezTo>
                    <a:pt x="18948" y="33870"/>
                    <a:pt x="25292" y="32184"/>
                    <a:pt x="31615" y="30477"/>
                  </a:cubicBezTo>
                  <a:cubicBezTo>
                    <a:pt x="35724" y="29381"/>
                    <a:pt x="39834" y="28306"/>
                    <a:pt x="43923" y="27210"/>
                  </a:cubicBezTo>
                  <a:cubicBezTo>
                    <a:pt x="49824" y="25629"/>
                    <a:pt x="55705" y="24048"/>
                    <a:pt x="61606" y="22468"/>
                  </a:cubicBezTo>
                  <a:cubicBezTo>
                    <a:pt x="69952" y="20234"/>
                    <a:pt x="78298" y="18000"/>
                    <a:pt x="86644" y="15787"/>
                  </a:cubicBezTo>
                  <a:cubicBezTo>
                    <a:pt x="94021" y="13805"/>
                    <a:pt x="101398" y="11824"/>
                    <a:pt x="108774" y="9843"/>
                  </a:cubicBezTo>
                  <a:cubicBezTo>
                    <a:pt x="111409" y="9148"/>
                    <a:pt x="114043" y="8410"/>
                    <a:pt x="116678" y="7693"/>
                  </a:cubicBezTo>
                  <a:cubicBezTo>
                    <a:pt x="116846" y="7672"/>
                    <a:pt x="117015" y="7651"/>
                    <a:pt x="117205" y="7630"/>
                  </a:cubicBezTo>
                  <a:cubicBezTo>
                    <a:pt x="117500" y="6829"/>
                    <a:pt x="118132" y="6281"/>
                    <a:pt x="118638" y="5628"/>
                  </a:cubicBezTo>
                  <a:cubicBezTo>
                    <a:pt x="119439" y="4574"/>
                    <a:pt x="120261" y="3520"/>
                    <a:pt x="121104" y="2467"/>
                  </a:cubicBezTo>
                  <a:lnTo>
                    <a:pt x="1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7"/>
            <p:cNvSpPr/>
            <p:nvPr/>
          </p:nvSpPr>
          <p:spPr>
            <a:xfrm>
              <a:off x="165662" y="6510918"/>
              <a:ext cx="2232436" cy="687424"/>
            </a:xfrm>
            <a:custGeom>
              <a:avLst/>
              <a:gdLst/>
              <a:ahLst/>
              <a:cxnLst/>
              <a:rect l="l" t="t" r="r" b="b"/>
              <a:pathLst>
                <a:path w="121147" h="37284" extrusionOk="0">
                  <a:moveTo>
                    <a:pt x="115224" y="0"/>
                  </a:moveTo>
                  <a:cubicBezTo>
                    <a:pt x="115034" y="0"/>
                    <a:pt x="114865" y="42"/>
                    <a:pt x="114697" y="63"/>
                  </a:cubicBezTo>
                  <a:cubicBezTo>
                    <a:pt x="112062" y="780"/>
                    <a:pt x="109428" y="1518"/>
                    <a:pt x="106793" y="2213"/>
                  </a:cubicBezTo>
                  <a:cubicBezTo>
                    <a:pt x="99417" y="4194"/>
                    <a:pt x="92040" y="6175"/>
                    <a:pt x="84663" y="8136"/>
                  </a:cubicBezTo>
                  <a:cubicBezTo>
                    <a:pt x="76317" y="10370"/>
                    <a:pt x="67971" y="12604"/>
                    <a:pt x="59625" y="14838"/>
                  </a:cubicBezTo>
                  <a:cubicBezTo>
                    <a:pt x="53745" y="16397"/>
                    <a:pt x="47843" y="17978"/>
                    <a:pt x="41942" y="19580"/>
                  </a:cubicBezTo>
                  <a:cubicBezTo>
                    <a:pt x="37853" y="20676"/>
                    <a:pt x="33743" y="21751"/>
                    <a:pt x="29655" y="22847"/>
                  </a:cubicBezTo>
                  <a:cubicBezTo>
                    <a:pt x="23311" y="24533"/>
                    <a:pt x="16967" y="26240"/>
                    <a:pt x="10644" y="27947"/>
                  </a:cubicBezTo>
                  <a:cubicBezTo>
                    <a:pt x="8410" y="28558"/>
                    <a:pt x="6176" y="29190"/>
                    <a:pt x="3942" y="29802"/>
                  </a:cubicBezTo>
                  <a:cubicBezTo>
                    <a:pt x="2825" y="31235"/>
                    <a:pt x="1708" y="32668"/>
                    <a:pt x="612" y="34080"/>
                  </a:cubicBezTo>
                  <a:cubicBezTo>
                    <a:pt x="0" y="34881"/>
                    <a:pt x="0" y="34881"/>
                    <a:pt x="907" y="35239"/>
                  </a:cubicBezTo>
                  <a:cubicBezTo>
                    <a:pt x="2614" y="35914"/>
                    <a:pt x="4321" y="36609"/>
                    <a:pt x="6028" y="37284"/>
                  </a:cubicBezTo>
                  <a:cubicBezTo>
                    <a:pt x="8241" y="36693"/>
                    <a:pt x="10454" y="36124"/>
                    <a:pt x="12667" y="35513"/>
                  </a:cubicBezTo>
                  <a:cubicBezTo>
                    <a:pt x="16292" y="34565"/>
                    <a:pt x="19896" y="33595"/>
                    <a:pt x="23500" y="32626"/>
                  </a:cubicBezTo>
                  <a:cubicBezTo>
                    <a:pt x="29402" y="31045"/>
                    <a:pt x="35282" y="29464"/>
                    <a:pt x="41183" y="27884"/>
                  </a:cubicBezTo>
                  <a:cubicBezTo>
                    <a:pt x="50204" y="25481"/>
                    <a:pt x="59203" y="23057"/>
                    <a:pt x="68224" y="20655"/>
                  </a:cubicBezTo>
                  <a:cubicBezTo>
                    <a:pt x="74252" y="19032"/>
                    <a:pt x="80301" y="17409"/>
                    <a:pt x="86349" y="15786"/>
                  </a:cubicBezTo>
                  <a:cubicBezTo>
                    <a:pt x="94379" y="13636"/>
                    <a:pt x="102430" y="11487"/>
                    <a:pt x="110482" y="9337"/>
                  </a:cubicBezTo>
                  <a:cubicBezTo>
                    <a:pt x="112716" y="8726"/>
                    <a:pt x="114950" y="8114"/>
                    <a:pt x="117184" y="7524"/>
                  </a:cubicBezTo>
                  <a:cubicBezTo>
                    <a:pt x="118406" y="5965"/>
                    <a:pt x="119607" y="4405"/>
                    <a:pt x="120851" y="2888"/>
                  </a:cubicBezTo>
                  <a:cubicBezTo>
                    <a:pt x="121146" y="2508"/>
                    <a:pt x="121083" y="2382"/>
                    <a:pt x="120682" y="2213"/>
                  </a:cubicBezTo>
                  <a:cubicBezTo>
                    <a:pt x="118849" y="1476"/>
                    <a:pt x="117036" y="738"/>
                    <a:pt x="115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7"/>
            <p:cNvSpPr/>
            <p:nvPr/>
          </p:nvSpPr>
          <p:spPr>
            <a:xfrm>
              <a:off x="90315" y="6231518"/>
              <a:ext cx="2232823" cy="687829"/>
            </a:xfrm>
            <a:custGeom>
              <a:avLst/>
              <a:gdLst/>
              <a:ahLst/>
              <a:cxnLst/>
              <a:rect l="l" t="t" r="r" b="b"/>
              <a:pathLst>
                <a:path w="121168" h="37306" extrusionOk="0">
                  <a:moveTo>
                    <a:pt x="115224" y="1"/>
                  </a:moveTo>
                  <a:cubicBezTo>
                    <a:pt x="113917" y="338"/>
                    <a:pt x="112610" y="654"/>
                    <a:pt x="111283" y="1012"/>
                  </a:cubicBezTo>
                  <a:cubicBezTo>
                    <a:pt x="107636" y="1982"/>
                    <a:pt x="103990" y="2972"/>
                    <a:pt x="100323" y="3942"/>
                  </a:cubicBezTo>
                  <a:cubicBezTo>
                    <a:pt x="94000" y="5649"/>
                    <a:pt x="87656" y="7356"/>
                    <a:pt x="81312" y="9063"/>
                  </a:cubicBezTo>
                  <a:cubicBezTo>
                    <a:pt x="76633" y="10307"/>
                    <a:pt x="71934" y="11550"/>
                    <a:pt x="67255" y="12794"/>
                  </a:cubicBezTo>
                  <a:cubicBezTo>
                    <a:pt x="60784" y="14543"/>
                    <a:pt x="54314" y="16292"/>
                    <a:pt x="47865" y="18021"/>
                  </a:cubicBezTo>
                  <a:cubicBezTo>
                    <a:pt x="43122" y="19285"/>
                    <a:pt x="38401" y="20529"/>
                    <a:pt x="33659" y="21793"/>
                  </a:cubicBezTo>
                  <a:cubicBezTo>
                    <a:pt x="27252" y="23521"/>
                    <a:pt x="20845" y="25229"/>
                    <a:pt x="14459" y="26957"/>
                  </a:cubicBezTo>
                  <a:cubicBezTo>
                    <a:pt x="11171" y="27821"/>
                    <a:pt x="7904" y="28706"/>
                    <a:pt x="4616" y="29570"/>
                  </a:cubicBezTo>
                  <a:cubicBezTo>
                    <a:pt x="4427" y="29612"/>
                    <a:pt x="4237" y="29633"/>
                    <a:pt x="4047" y="29654"/>
                  </a:cubicBezTo>
                  <a:cubicBezTo>
                    <a:pt x="2994" y="31193"/>
                    <a:pt x="1771" y="32605"/>
                    <a:pt x="612" y="34059"/>
                  </a:cubicBezTo>
                  <a:cubicBezTo>
                    <a:pt x="22" y="34839"/>
                    <a:pt x="1" y="34818"/>
                    <a:pt x="907" y="35197"/>
                  </a:cubicBezTo>
                  <a:cubicBezTo>
                    <a:pt x="2614" y="35914"/>
                    <a:pt x="4363" y="36525"/>
                    <a:pt x="6028" y="37305"/>
                  </a:cubicBezTo>
                  <a:cubicBezTo>
                    <a:pt x="6260" y="37221"/>
                    <a:pt x="6492" y="37115"/>
                    <a:pt x="6766" y="37052"/>
                  </a:cubicBezTo>
                  <a:cubicBezTo>
                    <a:pt x="11002" y="35914"/>
                    <a:pt x="15218" y="34776"/>
                    <a:pt x="19433" y="33638"/>
                  </a:cubicBezTo>
                  <a:lnTo>
                    <a:pt x="43565" y="27189"/>
                  </a:lnTo>
                  <a:lnTo>
                    <a:pt x="65674" y="21245"/>
                  </a:lnTo>
                  <a:cubicBezTo>
                    <a:pt x="72397" y="19454"/>
                    <a:pt x="79099" y="17662"/>
                    <a:pt x="85823" y="15850"/>
                  </a:cubicBezTo>
                  <a:cubicBezTo>
                    <a:pt x="94169" y="13637"/>
                    <a:pt x="102494" y="11403"/>
                    <a:pt x="110840" y="9190"/>
                  </a:cubicBezTo>
                  <a:cubicBezTo>
                    <a:pt x="112969" y="8621"/>
                    <a:pt x="115076" y="8073"/>
                    <a:pt x="117184" y="7525"/>
                  </a:cubicBezTo>
                  <a:cubicBezTo>
                    <a:pt x="117374" y="7293"/>
                    <a:pt x="117563" y="7040"/>
                    <a:pt x="117732" y="6787"/>
                  </a:cubicBezTo>
                  <a:cubicBezTo>
                    <a:pt x="118765" y="5480"/>
                    <a:pt x="119797" y="4174"/>
                    <a:pt x="120830" y="2888"/>
                  </a:cubicBezTo>
                  <a:cubicBezTo>
                    <a:pt x="121104" y="2551"/>
                    <a:pt x="121167" y="2340"/>
                    <a:pt x="120662" y="2150"/>
                  </a:cubicBezTo>
                  <a:cubicBezTo>
                    <a:pt x="118849" y="1455"/>
                    <a:pt x="117036" y="717"/>
                    <a:pt x="115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7"/>
            <p:cNvSpPr/>
            <p:nvPr/>
          </p:nvSpPr>
          <p:spPr>
            <a:xfrm>
              <a:off x="203326" y="6649642"/>
              <a:ext cx="2230096" cy="644298"/>
            </a:xfrm>
            <a:custGeom>
              <a:avLst/>
              <a:gdLst/>
              <a:ahLst/>
              <a:cxnLst/>
              <a:rect l="l" t="t" r="r" b="b"/>
              <a:pathLst>
                <a:path w="121020" h="34945" extrusionOk="0">
                  <a:moveTo>
                    <a:pt x="115140" y="0"/>
                  </a:moveTo>
                  <a:cubicBezTo>
                    <a:pt x="112927" y="612"/>
                    <a:pt x="110672" y="1223"/>
                    <a:pt x="108438" y="1834"/>
                  </a:cubicBezTo>
                  <a:cubicBezTo>
                    <a:pt x="100386" y="3984"/>
                    <a:pt x="92356" y="6133"/>
                    <a:pt x="84305" y="8283"/>
                  </a:cubicBezTo>
                  <a:cubicBezTo>
                    <a:pt x="78257" y="9906"/>
                    <a:pt x="72229" y="11529"/>
                    <a:pt x="66180" y="13152"/>
                  </a:cubicBezTo>
                  <a:cubicBezTo>
                    <a:pt x="57159" y="15554"/>
                    <a:pt x="48139" y="17957"/>
                    <a:pt x="39139" y="20360"/>
                  </a:cubicBezTo>
                  <a:lnTo>
                    <a:pt x="21456" y="25102"/>
                  </a:lnTo>
                  <a:cubicBezTo>
                    <a:pt x="17852" y="26071"/>
                    <a:pt x="14227" y="27041"/>
                    <a:pt x="10623" y="28010"/>
                  </a:cubicBezTo>
                  <a:cubicBezTo>
                    <a:pt x="8410" y="28600"/>
                    <a:pt x="6197" y="29191"/>
                    <a:pt x="3963" y="29760"/>
                  </a:cubicBezTo>
                  <a:cubicBezTo>
                    <a:pt x="3668" y="30455"/>
                    <a:pt x="3099" y="30961"/>
                    <a:pt x="2635" y="31551"/>
                  </a:cubicBezTo>
                  <a:cubicBezTo>
                    <a:pt x="1813" y="32647"/>
                    <a:pt x="949" y="33722"/>
                    <a:pt x="1" y="34944"/>
                  </a:cubicBezTo>
                  <a:lnTo>
                    <a:pt x="121020" y="2529"/>
                  </a:lnTo>
                  <a:cubicBezTo>
                    <a:pt x="120303" y="2066"/>
                    <a:pt x="119587" y="1897"/>
                    <a:pt x="118954" y="1602"/>
                  </a:cubicBezTo>
                  <a:cubicBezTo>
                    <a:pt x="117690" y="1054"/>
                    <a:pt x="116362" y="675"/>
                    <a:pt x="115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7"/>
            <p:cNvSpPr/>
            <p:nvPr/>
          </p:nvSpPr>
          <p:spPr>
            <a:xfrm>
              <a:off x="57312" y="6136303"/>
              <a:ext cx="2225434" cy="641183"/>
            </a:xfrm>
            <a:custGeom>
              <a:avLst/>
              <a:gdLst/>
              <a:ahLst/>
              <a:cxnLst/>
              <a:rect l="l" t="t" r="r" b="b"/>
              <a:pathLst>
                <a:path w="120767" h="34776" extrusionOk="0">
                  <a:moveTo>
                    <a:pt x="120766" y="0"/>
                  </a:moveTo>
                  <a:cubicBezTo>
                    <a:pt x="120577" y="42"/>
                    <a:pt x="120492" y="42"/>
                    <a:pt x="120408" y="63"/>
                  </a:cubicBezTo>
                  <a:cubicBezTo>
                    <a:pt x="116952" y="1012"/>
                    <a:pt x="113495" y="1939"/>
                    <a:pt x="110039" y="2866"/>
                  </a:cubicBezTo>
                  <a:cubicBezTo>
                    <a:pt x="103315" y="4679"/>
                    <a:pt x="96592" y="6470"/>
                    <a:pt x="89869" y="8283"/>
                  </a:cubicBezTo>
                  <a:lnTo>
                    <a:pt x="65737" y="14732"/>
                  </a:lnTo>
                  <a:cubicBezTo>
                    <a:pt x="59688" y="16355"/>
                    <a:pt x="53639" y="17978"/>
                    <a:pt x="47611" y="19601"/>
                  </a:cubicBezTo>
                  <a:cubicBezTo>
                    <a:pt x="39265" y="21814"/>
                    <a:pt x="30919" y="24048"/>
                    <a:pt x="22573" y="26282"/>
                  </a:cubicBezTo>
                  <a:cubicBezTo>
                    <a:pt x="16524" y="27905"/>
                    <a:pt x="10454" y="29528"/>
                    <a:pt x="4405" y="31150"/>
                  </a:cubicBezTo>
                  <a:lnTo>
                    <a:pt x="21" y="32331"/>
                  </a:lnTo>
                  <a:lnTo>
                    <a:pt x="0" y="32478"/>
                  </a:lnTo>
                  <a:lnTo>
                    <a:pt x="5838" y="34775"/>
                  </a:lnTo>
                  <a:cubicBezTo>
                    <a:pt x="6028" y="34754"/>
                    <a:pt x="6218" y="34733"/>
                    <a:pt x="6407" y="34691"/>
                  </a:cubicBezTo>
                  <a:cubicBezTo>
                    <a:pt x="9695" y="33827"/>
                    <a:pt x="12962" y="32963"/>
                    <a:pt x="16229" y="32078"/>
                  </a:cubicBezTo>
                  <a:cubicBezTo>
                    <a:pt x="22636" y="30350"/>
                    <a:pt x="29043" y="28621"/>
                    <a:pt x="35450" y="26914"/>
                  </a:cubicBezTo>
                  <a:cubicBezTo>
                    <a:pt x="40171" y="25650"/>
                    <a:pt x="44913" y="24406"/>
                    <a:pt x="49656" y="23142"/>
                  </a:cubicBezTo>
                  <a:cubicBezTo>
                    <a:pt x="56105" y="21392"/>
                    <a:pt x="62575" y="19664"/>
                    <a:pt x="69046" y="17936"/>
                  </a:cubicBezTo>
                  <a:cubicBezTo>
                    <a:pt x="73725" y="16671"/>
                    <a:pt x="78424" y="15428"/>
                    <a:pt x="83103" y="14184"/>
                  </a:cubicBezTo>
                  <a:lnTo>
                    <a:pt x="102114" y="9084"/>
                  </a:lnTo>
                  <a:cubicBezTo>
                    <a:pt x="105781" y="8093"/>
                    <a:pt x="109427" y="7103"/>
                    <a:pt x="113074" y="6133"/>
                  </a:cubicBezTo>
                  <a:cubicBezTo>
                    <a:pt x="114380" y="5775"/>
                    <a:pt x="115708" y="5459"/>
                    <a:pt x="117015" y="5122"/>
                  </a:cubicBezTo>
                  <a:cubicBezTo>
                    <a:pt x="117015" y="5037"/>
                    <a:pt x="117036" y="4974"/>
                    <a:pt x="117078" y="4890"/>
                  </a:cubicBezTo>
                  <a:cubicBezTo>
                    <a:pt x="117879" y="3836"/>
                    <a:pt x="118701" y="2824"/>
                    <a:pt x="119481" y="1771"/>
                  </a:cubicBezTo>
                  <a:cubicBezTo>
                    <a:pt x="119923" y="1223"/>
                    <a:pt x="120450" y="738"/>
                    <a:pt x="120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57"/>
          <p:cNvGrpSpPr/>
          <p:nvPr/>
        </p:nvGrpSpPr>
        <p:grpSpPr>
          <a:xfrm rot="2065613">
            <a:off x="8234694" y="2817224"/>
            <a:ext cx="1653875" cy="539976"/>
            <a:chOff x="2564525" y="5223525"/>
            <a:chExt cx="2556110" cy="834547"/>
          </a:xfrm>
        </p:grpSpPr>
        <p:sp>
          <p:nvSpPr>
            <p:cNvPr id="2513" name="Google Shape;2513;p57"/>
            <p:cNvSpPr/>
            <p:nvPr/>
          </p:nvSpPr>
          <p:spPr>
            <a:xfrm>
              <a:off x="2564525" y="5223525"/>
              <a:ext cx="2556110" cy="834547"/>
            </a:xfrm>
            <a:custGeom>
              <a:avLst/>
              <a:gdLst/>
              <a:ahLst/>
              <a:cxnLst/>
              <a:rect l="l" t="t" r="r" b="b"/>
              <a:pathLst>
                <a:path w="137333" h="44838" extrusionOk="0">
                  <a:moveTo>
                    <a:pt x="132358" y="3182"/>
                  </a:moveTo>
                  <a:lnTo>
                    <a:pt x="129681" y="5395"/>
                  </a:lnTo>
                  <a:cubicBezTo>
                    <a:pt x="128986" y="5986"/>
                    <a:pt x="128290" y="6555"/>
                    <a:pt x="127595" y="7124"/>
                  </a:cubicBezTo>
                  <a:cubicBezTo>
                    <a:pt x="127258" y="7398"/>
                    <a:pt x="127300" y="7566"/>
                    <a:pt x="127637" y="7798"/>
                  </a:cubicBezTo>
                  <a:cubicBezTo>
                    <a:pt x="129155" y="8810"/>
                    <a:pt x="130651" y="9864"/>
                    <a:pt x="132168" y="10875"/>
                  </a:cubicBezTo>
                  <a:cubicBezTo>
                    <a:pt x="132632" y="11170"/>
                    <a:pt x="132716" y="11339"/>
                    <a:pt x="132211" y="11718"/>
                  </a:cubicBezTo>
                  <a:cubicBezTo>
                    <a:pt x="130841" y="12793"/>
                    <a:pt x="129492" y="13910"/>
                    <a:pt x="128143" y="15048"/>
                  </a:cubicBezTo>
                  <a:cubicBezTo>
                    <a:pt x="127532" y="15554"/>
                    <a:pt x="127553" y="15554"/>
                    <a:pt x="128185" y="15997"/>
                  </a:cubicBezTo>
                  <a:lnTo>
                    <a:pt x="132463" y="18905"/>
                  </a:lnTo>
                  <a:cubicBezTo>
                    <a:pt x="133075" y="19327"/>
                    <a:pt x="133075" y="19369"/>
                    <a:pt x="132506" y="19854"/>
                  </a:cubicBezTo>
                  <a:cubicBezTo>
                    <a:pt x="131157" y="20971"/>
                    <a:pt x="129766" y="22109"/>
                    <a:pt x="128396" y="23226"/>
                  </a:cubicBezTo>
                  <a:cubicBezTo>
                    <a:pt x="128248" y="23352"/>
                    <a:pt x="128122" y="23500"/>
                    <a:pt x="127932" y="23668"/>
                  </a:cubicBezTo>
                  <a:cubicBezTo>
                    <a:pt x="129618" y="24806"/>
                    <a:pt x="131262" y="25945"/>
                    <a:pt x="132927" y="27040"/>
                  </a:cubicBezTo>
                  <a:cubicBezTo>
                    <a:pt x="133370" y="27336"/>
                    <a:pt x="133517" y="27462"/>
                    <a:pt x="132990" y="27884"/>
                  </a:cubicBezTo>
                  <a:cubicBezTo>
                    <a:pt x="131515" y="29022"/>
                    <a:pt x="130103" y="30244"/>
                    <a:pt x="128649" y="31403"/>
                  </a:cubicBezTo>
                  <a:cubicBezTo>
                    <a:pt x="128290" y="31698"/>
                    <a:pt x="128438" y="31825"/>
                    <a:pt x="128733" y="32014"/>
                  </a:cubicBezTo>
                  <a:cubicBezTo>
                    <a:pt x="130229" y="33026"/>
                    <a:pt x="131726" y="34017"/>
                    <a:pt x="133201" y="35028"/>
                  </a:cubicBezTo>
                  <a:cubicBezTo>
                    <a:pt x="133391" y="35176"/>
                    <a:pt x="133644" y="35239"/>
                    <a:pt x="133770" y="35534"/>
                  </a:cubicBezTo>
                  <a:cubicBezTo>
                    <a:pt x="132737" y="35597"/>
                    <a:pt x="131747" y="35618"/>
                    <a:pt x="130756" y="35661"/>
                  </a:cubicBezTo>
                  <a:cubicBezTo>
                    <a:pt x="128269" y="35808"/>
                    <a:pt x="125761" y="35850"/>
                    <a:pt x="123274" y="35998"/>
                  </a:cubicBezTo>
                  <a:cubicBezTo>
                    <a:pt x="122410" y="36040"/>
                    <a:pt x="121567" y="36082"/>
                    <a:pt x="120703" y="36082"/>
                  </a:cubicBezTo>
                  <a:cubicBezTo>
                    <a:pt x="117816" y="36272"/>
                    <a:pt x="114886" y="36398"/>
                    <a:pt x="111999" y="36525"/>
                  </a:cubicBezTo>
                  <a:cubicBezTo>
                    <a:pt x="110017" y="36588"/>
                    <a:pt x="108057" y="36756"/>
                    <a:pt x="106097" y="36756"/>
                  </a:cubicBezTo>
                  <a:cubicBezTo>
                    <a:pt x="105971" y="36862"/>
                    <a:pt x="105802" y="36883"/>
                    <a:pt x="105655" y="36883"/>
                  </a:cubicBezTo>
                  <a:cubicBezTo>
                    <a:pt x="103210" y="36967"/>
                    <a:pt x="100765" y="37052"/>
                    <a:pt x="98341" y="37157"/>
                  </a:cubicBezTo>
                  <a:cubicBezTo>
                    <a:pt x="96065" y="37262"/>
                    <a:pt x="93810" y="37410"/>
                    <a:pt x="91491" y="37515"/>
                  </a:cubicBezTo>
                  <a:cubicBezTo>
                    <a:pt x="89173" y="37621"/>
                    <a:pt x="86855" y="37684"/>
                    <a:pt x="84536" y="37831"/>
                  </a:cubicBezTo>
                  <a:cubicBezTo>
                    <a:pt x="81965" y="37979"/>
                    <a:pt x="79415" y="38148"/>
                    <a:pt x="76865" y="38211"/>
                  </a:cubicBezTo>
                  <a:lnTo>
                    <a:pt x="76865" y="38190"/>
                  </a:lnTo>
                  <a:cubicBezTo>
                    <a:pt x="74083" y="38379"/>
                    <a:pt x="71322" y="38506"/>
                    <a:pt x="68540" y="38590"/>
                  </a:cubicBezTo>
                  <a:cubicBezTo>
                    <a:pt x="67022" y="38632"/>
                    <a:pt x="65484" y="38738"/>
                    <a:pt x="63966" y="38801"/>
                  </a:cubicBezTo>
                  <a:cubicBezTo>
                    <a:pt x="61774" y="38948"/>
                    <a:pt x="59582" y="39012"/>
                    <a:pt x="57411" y="39117"/>
                  </a:cubicBezTo>
                  <a:cubicBezTo>
                    <a:pt x="54714" y="39243"/>
                    <a:pt x="52037" y="39412"/>
                    <a:pt x="49339" y="39475"/>
                  </a:cubicBezTo>
                  <a:cubicBezTo>
                    <a:pt x="46452" y="39686"/>
                    <a:pt x="43564" y="39791"/>
                    <a:pt x="40677" y="39897"/>
                  </a:cubicBezTo>
                  <a:cubicBezTo>
                    <a:pt x="38851" y="39992"/>
                    <a:pt x="37024" y="40156"/>
                    <a:pt x="35183" y="40156"/>
                  </a:cubicBezTo>
                  <a:cubicBezTo>
                    <a:pt x="34984" y="40156"/>
                    <a:pt x="34785" y="40154"/>
                    <a:pt x="34586" y="40150"/>
                  </a:cubicBezTo>
                  <a:cubicBezTo>
                    <a:pt x="34453" y="40259"/>
                    <a:pt x="34312" y="40277"/>
                    <a:pt x="34165" y="40277"/>
                  </a:cubicBezTo>
                  <a:cubicBezTo>
                    <a:pt x="34090" y="40277"/>
                    <a:pt x="34013" y="40272"/>
                    <a:pt x="33934" y="40272"/>
                  </a:cubicBezTo>
                  <a:cubicBezTo>
                    <a:pt x="33899" y="40272"/>
                    <a:pt x="33863" y="40273"/>
                    <a:pt x="33827" y="40276"/>
                  </a:cubicBezTo>
                  <a:cubicBezTo>
                    <a:pt x="31593" y="40360"/>
                    <a:pt x="29338" y="40445"/>
                    <a:pt x="27083" y="40571"/>
                  </a:cubicBezTo>
                  <a:cubicBezTo>
                    <a:pt x="24975" y="40656"/>
                    <a:pt x="22868" y="40803"/>
                    <a:pt x="20760" y="40930"/>
                  </a:cubicBezTo>
                  <a:cubicBezTo>
                    <a:pt x="20669" y="40937"/>
                    <a:pt x="20580" y="40939"/>
                    <a:pt x="20491" y="40939"/>
                  </a:cubicBezTo>
                  <a:cubicBezTo>
                    <a:pt x="20315" y="40939"/>
                    <a:pt x="20142" y="40930"/>
                    <a:pt x="19959" y="40930"/>
                  </a:cubicBezTo>
                  <a:lnTo>
                    <a:pt x="5290" y="41667"/>
                  </a:lnTo>
                  <a:cubicBezTo>
                    <a:pt x="5269" y="41604"/>
                    <a:pt x="5269" y="41541"/>
                    <a:pt x="5248" y="41499"/>
                  </a:cubicBezTo>
                  <a:cubicBezTo>
                    <a:pt x="5944" y="40740"/>
                    <a:pt x="6787" y="40171"/>
                    <a:pt x="7545" y="39517"/>
                  </a:cubicBezTo>
                  <a:cubicBezTo>
                    <a:pt x="8262" y="38885"/>
                    <a:pt x="8978" y="38274"/>
                    <a:pt x="9716" y="37705"/>
                  </a:cubicBezTo>
                  <a:cubicBezTo>
                    <a:pt x="10138" y="37389"/>
                    <a:pt x="10011" y="37241"/>
                    <a:pt x="9653" y="37030"/>
                  </a:cubicBezTo>
                  <a:cubicBezTo>
                    <a:pt x="8135" y="36019"/>
                    <a:pt x="6639" y="34986"/>
                    <a:pt x="5100" y="33996"/>
                  </a:cubicBezTo>
                  <a:cubicBezTo>
                    <a:pt x="4637" y="33679"/>
                    <a:pt x="4616" y="33511"/>
                    <a:pt x="5079" y="33152"/>
                  </a:cubicBezTo>
                  <a:cubicBezTo>
                    <a:pt x="6513" y="32014"/>
                    <a:pt x="7883" y="30834"/>
                    <a:pt x="9295" y="29696"/>
                  </a:cubicBezTo>
                  <a:cubicBezTo>
                    <a:pt x="9653" y="29380"/>
                    <a:pt x="9695" y="29211"/>
                    <a:pt x="9252" y="28937"/>
                  </a:cubicBezTo>
                  <a:cubicBezTo>
                    <a:pt x="7735" y="27947"/>
                    <a:pt x="6260" y="26914"/>
                    <a:pt x="4784" y="25902"/>
                  </a:cubicBezTo>
                  <a:cubicBezTo>
                    <a:pt x="4574" y="25776"/>
                    <a:pt x="4384" y="25649"/>
                    <a:pt x="4152" y="25481"/>
                  </a:cubicBezTo>
                  <a:lnTo>
                    <a:pt x="8178" y="22172"/>
                  </a:lnTo>
                  <a:cubicBezTo>
                    <a:pt x="8367" y="22003"/>
                    <a:pt x="8557" y="21856"/>
                    <a:pt x="8747" y="21708"/>
                  </a:cubicBezTo>
                  <a:cubicBezTo>
                    <a:pt x="9316" y="21202"/>
                    <a:pt x="9316" y="21202"/>
                    <a:pt x="8641" y="20760"/>
                  </a:cubicBezTo>
                  <a:cubicBezTo>
                    <a:pt x="7187" y="19769"/>
                    <a:pt x="5754" y="18779"/>
                    <a:pt x="4278" y="17809"/>
                  </a:cubicBezTo>
                  <a:cubicBezTo>
                    <a:pt x="3857" y="17535"/>
                    <a:pt x="3815" y="17346"/>
                    <a:pt x="4236" y="17008"/>
                  </a:cubicBezTo>
                  <a:cubicBezTo>
                    <a:pt x="5691" y="15828"/>
                    <a:pt x="7124" y="14627"/>
                    <a:pt x="8557" y="13468"/>
                  </a:cubicBezTo>
                  <a:cubicBezTo>
                    <a:pt x="8894" y="13194"/>
                    <a:pt x="8852" y="13088"/>
                    <a:pt x="8536" y="12856"/>
                  </a:cubicBezTo>
                  <a:cubicBezTo>
                    <a:pt x="6850" y="11760"/>
                    <a:pt x="5227" y="10643"/>
                    <a:pt x="3435" y="9442"/>
                  </a:cubicBezTo>
                  <a:cubicBezTo>
                    <a:pt x="4321" y="9295"/>
                    <a:pt x="5079" y="9316"/>
                    <a:pt x="5817" y="9273"/>
                  </a:cubicBezTo>
                  <a:cubicBezTo>
                    <a:pt x="8157" y="9126"/>
                    <a:pt x="10517" y="9084"/>
                    <a:pt x="12856" y="8957"/>
                  </a:cubicBezTo>
                  <a:cubicBezTo>
                    <a:pt x="14664" y="8858"/>
                    <a:pt x="16471" y="8703"/>
                    <a:pt x="18295" y="8703"/>
                  </a:cubicBezTo>
                  <a:cubicBezTo>
                    <a:pt x="18407" y="8703"/>
                    <a:pt x="18519" y="8703"/>
                    <a:pt x="18631" y="8704"/>
                  </a:cubicBezTo>
                  <a:cubicBezTo>
                    <a:pt x="18737" y="8617"/>
                    <a:pt x="18857" y="8573"/>
                    <a:pt x="18979" y="8573"/>
                  </a:cubicBezTo>
                  <a:cubicBezTo>
                    <a:pt x="19004" y="8573"/>
                    <a:pt x="19028" y="8574"/>
                    <a:pt x="19053" y="8578"/>
                  </a:cubicBezTo>
                  <a:cubicBezTo>
                    <a:pt x="21540" y="8494"/>
                    <a:pt x="24048" y="8409"/>
                    <a:pt x="26535" y="8304"/>
                  </a:cubicBezTo>
                  <a:cubicBezTo>
                    <a:pt x="28642" y="8199"/>
                    <a:pt x="30750" y="8051"/>
                    <a:pt x="32858" y="7925"/>
                  </a:cubicBezTo>
                  <a:cubicBezTo>
                    <a:pt x="33005" y="7925"/>
                    <a:pt x="33132" y="7946"/>
                    <a:pt x="33258" y="7946"/>
                  </a:cubicBezTo>
                  <a:cubicBezTo>
                    <a:pt x="35408" y="7840"/>
                    <a:pt x="37537" y="7756"/>
                    <a:pt x="39686" y="7651"/>
                  </a:cubicBezTo>
                  <a:cubicBezTo>
                    <a:pt x="42068" y="7545"/>
                    <a:pt x="44471" y="7398"/>
                    <a:pt x="46831" y="7271"/>
                  </a:cubicBezTo>
                  <a:cubicBezTo>
                    <a:pt x="46937" y="7264"/>
                    <a:pt x="47040" y="7262"/>
                    <a:pt x="47142" y="7262"/>
                  </a:cubicBezTo>
                  <a:cubicBezTo>
                    <a:pt x="47346" y="7262"/>
                    <a:pt x="47548" y="7271"/>
                    <a:pt x="47759" y="7271"/>
                  </a:cubicBezTo>
                  <a:cubicBezTo>
                    <a:pt x="49993" y="7166"/>
                    <a:pt x="52206" y="7082"/>
                    <a:pt x="54440" y="6955"/>
                  </a:cubicBezTo>
                  <a:cubicBezTo>
                    <a:pt x="57095" y="6808"/>
                    <a:pt x="59730" y="6597"/>
                    <a:pt x="62385" y="6597"/>
                  </a:cubicBezTo>
                  <a:cubicBezTo>
                    <a:pt x="62533" y="6534"/>
                    <a:pt x="62701" y="6491"/>
                    <a:pt x="62891" y="6470"/>
                  </a:cubicBezTo>
                  <a:cubicBezTo>
                    <a:pt x="65462" y="6386"/>
                    <a:pt x="68055" y="6281"/>
                    <a:pt x="70626" y="6175"/>
                  </a:cubicBezTo>
                  <a:cubicBezTo>
                    <a:pt x="72186" y="6112"/>
                    <a:pt x="73724" y="6028"/>
                    <a:pt x="75284" y="5965"/>
                  </a:cubicBezTo>
                  <a:cubicBezTo>
                    <a:pt x="77518" y="5859"/>
                    <a:pt x="79731" y="5775"/>
                    <a:pt x="81965" y="5648"/>
                  </a:cubicBezTo>
                  <a:cubicBezTo>
                    <a:pt x="84621" y="5501"/>
                    <a:pt x="87255" y="5290"/>
                    <a:pt x="89911" y="5269"/>
                  </a:cubicBezTo>
                  <a:cubicBezTo>
                    <a:pt x="90058" y="5227"/>
                    <a:pt x="90227" y="5185"/>
                    <a:pt x="90417" y="5164"/>
                  </a:cubicBezTo>
                  <a:cubicBezTo>
                    <a:pt x="92882" y="5058"/>
                    <a:pt x="95348" y="4974"/>
                    <a:pt x="97814" y="4869"/>
                  </a:cubicBezTo>
                  <a:cubicBezTo>
                    <a:pt x="100006" y="4784"/>
                    <a:pt x="102177" y="4637"/>
                    <a:pt x="104369" y="4510"/>
                  </a:cubicBezTo>
                  <a:cubicBezTo>
                    <a:pt x="106708" y="4426"/>
                    <a:pt x="109069" y="4321"/>
                    <a:pt x="111429" y="4215"/>
                  </a:cubicBezTo>
                  <a:cubicBezTo>
                    <a:pt x="113600" y="4110"/>
                    <a:pt x="115771" y="3962"/>
                    <a:pt x="117963" y="3857"/>
                  </a:cubicBezTo>
                  <a:cubicBezTo>
                    <a:pt x="118083" y="3843"/>
                    <a:pt x="118200" y="3838"/>
                    <a:pt x="118316" y="3838"/>
                  </a:cubicBezTo>
                  <a:cubicBezTo>
                    <a:pt x="118549" y="3838"/>
                    <a:pt x="118778" y="3857"/>
                    <a:pt x="119017" y="3857"/>
                  </a:cubicBezTo>
                  <a:lnTo>
                    <a:pt x="132358" y="3182"/>
                  </a:lnTo>
                  <a:close/>
                  <a:moveTo>
                    <a:pt x="131831" y="0"/>
                  </a:moveTo>
                  <a:cubicBezTo>
                    <a:pt x="129787" y="253"/>
                    <a:pt x="127468" y="211"/>
                    <a:pt x="125150" y="337"/>
                  </a:cubicBezTo>
                  <a:cubicBezTo>
                    <a:pt x="123232" y="464"/>
                    <a:pt x="121314" y="506"/>
                    <a:pt x="119396" y="590"/>
                  </a:cubicBezTo>
                  <a:cubicBezTo>
                    <a:pt x="117647" y="674"/>
                    <a:pt x="115898" y="780"/>
                    <a:pt x="114148" y="864"/>
                  </a:cubicBezTo>
                  <a:cubicBezTo>
                    <a:pt x="112357" y="948"/>
                    <a:pt x="110565" y="1033"/>
                    <a:pt x="108774" y="1117"/>
                  </a:cubicBezTo>
                  <a:cubicBezTo>
                    <a:pt x="107004" y="1201"/>
                    <a:pt x="105212" y="1307"/>
                    <a:pt x="103421" y="1391"/>
                  </a:cubicBezTo>
                  <a:lnTo>
                    <a:pt x="97646" y="1644"/>
                  </a:lnTo>
                  <a:lnTo>
                    <a:pt x="91744" y="1918"/>
                  </a:lnTo>
                  <a:cubicBezTo>
                    <a:pt x="89995" y="2002"/>
                    <a:pt x="88267" y="2108"/>
                    <a:pt x="86518" y="2171"/>
                  </a:cubicBezTo>
                  <a:cubicBezTo>
                    <a:pt x="83757" y="2297"/>
                    <a:pt x="81017" y="2445"/>
                    <a:pt x="78256" y="2571"/>
                  </a:cubicBezTo>
                  <a:cubicBezTo>
                    <a:pt x="76527" y="2677"/>
                    <a:pt x="74820" y="2761"/>
                    <a:pt x="73092" y="2845"/>
                  </a:cubicBezTo>
                  <a:cubicBezTo>
                    <a:pt x="70289" y="2972"/>
                    <a:pt x="67486" y="3098"/>
                    <a:pt x="64704" y="3246"/>
                  </a:cubicBezTo>
                  <a:cubicBezTo>
                    <a:pt x="62975" y="3330"/>
                    <a:pt x="61247" y="3435"/>
                    <a:pt x="59519" y="3499"/>
                  </a:cubicBezTo>
                  <a:cubicBezTo>
                    <a:pt x="56674" y="3625"/>
                    <a:pt x="53807" y="3773"/>
                    <a:pt x="50941" y="3899"/>
                  </a:cubicBezTo>
                  <a:cubicBezTo>
                    <a:pt x="49150" y="4004"/>
                    <a:pt x="47358" y="4089"/>
                    <a:pt x="45567" y="4173"/>
                  </a:cubicBezTo>
                  <a:cubicBezTo>
                    <a:pt x="42700" y="4300"/>
                    <a:pt x="39813" y="4447"/>
                    <a:pt x="36925" y="4573"/>
                  </a:cubicBezTo>
                  <a:cubicBezTo>
                    <a:pt x="35197" y="4658"/>
                    <a:pt x="33469" y="4763"/>
                    <a:pt x="31762" y="4847"/>
                  </a:cubicBezTo>
                  <a:cubicBezTo>
                    <a:pt x="28769" y="4953"/>
                    <a:pt x="25818" y="5100"/>
                    <a:pt x="22847" y="5248"/>
                  </a:cubicBezTo>
                  <a:cubicBezTo>
                    <a:pt x="21160" y="5332"/>
                    <a:pt x="19474" y="5438"/>
                    <a:pt x="17788" y="5501"/>
                  </a:cubicBezTo>
                  <a:cubicBezTo>
                    <a:pt x="14985" y="5627"/>
                    <a:pt x="12161" y="5796"/>
                    <a:pt x="9358" y="5901"/>
                  </a:cubicBezTo>
                  <a:cubicBezTo>
                    <a:pt x="7967" y="5965"/>
                    <a:pt x="6597" y="6028"/>
                    <a:pt x="5206" y="6091"/>
                  </a:cubicBezTo>
                  <a:cubicBezTo>
                    <a:pt x="4321" y="6154"/>
                    <a:pt x="3414" y="6049"/>
                    <a:pt x="2550" y="6323"/>
                  </a:cubicBezTo>
                  <a:cubicBezTo>
                    <a:pt x="1433" y="6681"/>
                    <a:pt x="632" y="7377"/>
                    <a:pt x="337" y="8536"/>
                  </a:cubicBezTo>
                  <a:cubicBezTo>
                    <a:pt x="0" y="9611"/>
                    <a:pt x="316" y="10770"/>
                    <a:pt x="1117" y="11550"/>
                  </a:cubicBezTo>
                  <a:cubicBezTo>
                    <a:pt x="1749" y="12182"/>
                    <a:pt x="2529" y="12603"/>
                    <a:pt x="3246" y="13088"/>
                  </a:cubicBezTo>
                  <a:cubicBezTo>
                    <a:pt x="3625" y="13320"/>
                    <a:pt x="3562" y="13489"/>
                    <a:pt x="3288" y="13699"/>
                  </a:cubicBezTo>
                  <a:cubicBezTo>
                    <a:pt x="2909" y="14016"/>
                    <a:pt x="2550" y="14332"/>
                    <a:pt x="2171" y="14627"/>
                  </a:cubicBezTo>
                  <a:cubicBezTo>
                    <a:pt x="127" y="16081"/>
                    <a:pt x="42" y="18779"/>
                    <a:pt x="2087" y="20128"/>
                  </a:cubicBezTo>
                  <a:cubicBezTo>
                    <a:pt x="2550" y="20444"/>
                    <a:pt x="3014" y="20781"/>
                    <a:pt x="3457" y="21055"/>
                  </a:cubicBezTo>
                  <a:cubicBezTo>
                    <a:pt x="3899" y="21308"/>
                    <a:pt x="3920" y="21582"/>
                    <a:pt x="3541" y="21877"/>
                  </a:cubicBezTo>
                  <a:cubicBezTo>
                    <a:pt x="3161" y="22172"/>
                    <a:pt x="2803" y="22509"/>
                    <a:pt x="2424" y="22783"/>
                  </a:cubicBezTo>
                  <a:cubicBezTo>
                    <a:pt x="485" y="24216"/>
                    <a:pt x="527" y="26872"/>
                    <a:pt x="2508" y="28221"/>
                  </a:cubicBezTo>
                  <a:cubicBezTo>
                    <a:pt x="2993" y="28558"/>
                    <a:pt x="3457" y="28937"/>
                    <a:pt x="3962" y="29232"/>
                  </a:cubicBezTo>
                  <a:cubicBezTo>
                    <a:pt x="4531" y="29549"/>
                    <a:pt x="4278" y="29759"/>
                    <a:pt x="3920" y="30012"/>
                  </a:cubicBezTo>
                  <a:cubicBezTo>
                    <a:pt x="3309" y="30476"/>
                    <a:pt x="2740" y="30982"/>
                    <a:pt x="2192" y="31509"/>
                  </a:cubicBezTo>
                  <a:cubicBezTo>
                    <a:pt x="948" y="32794"/>
                    <a:pt x="1244" y="35028"/>
                    <a:pt x="2466" y="35956"/>
                  </a:cubicBezTo>
                  <a:cubicBezTo>
                    <a:pt x="3098" y="36461"/>
                    <a:pt x="3773" y="36925"/>
                    <a:pt x="4447" y="37368"/>
                  </a:cubicBezTo>
                  <a:cubicBezTo>
                    <a:pt x="4742" y="37578"/>
                    <a:pt x="4763" y="37726"/>
                    <a:pt x="4489" y="37937"/>
                  </a:cubicBezTo>
                  <a:cubicBezTo>
                    <a:pt x="4026" y="38295"/>
                    <a:pt x="3625" y="38695"/>
                    <a:pt x="3161" y="39033"/>
                  </a:cubicBezTo>
                  <a:cubicBezTo>
                    <a:pt x="1665" y="40150"/>
                    <a:pt x="1286" y="42194"/>
                    <a:pt x="2382" y="43564"/>
                  </a:cubicBezTo>
                  <a:cubicBezTo>
                    <a:pt x="3127" y="44539"/>
                    <a:pt x="4133" y="44838"/>
                    <a:pt x="5320" y="44838"/>
                  </a:cubicBezTo>
                  <a:cubicBezTo>
                    <a:pt x="5441" y="44838"/>
                    <a:pt x="5565" y="44834"/>
                    <a:pt x="5691" y="44829"/>
                  </a:cubicBezTo>
                  <a:cubicBezTo>
                    <a:pt x="8409" y="44681"/>
                    <a:pt x="11149" y="44555"/>
                    <a:pt x="13868" y="44407"/>
                  </a:cubicBezTo>
                  <a:cubicBezTo>
                    <a:pt x="15596" y="44323"/>
                    <a:pt x="17325" y="44217"/>
                    <a:pt x="19053" y="44154"/>
                  </a:cubicBezTo>
                  <a:cubicBezTo>
                    <a:pt x="20908" y="44070"/>
                    <a:pt x="22762" y="43964"/>
                    <a:pt x="24617" y="43880"/>
                  </a:cubicBezTo>
                  <a:cubicBezTo>
                    <a:pt x="26451" y="43796"/>
                    <a:pt x="28284" y="43712"/>
                    <a:pt x="30118" y="43627"/>
                  </a:cubicBezTo>
                  <a:cubicBezTo>
                    <a:pt x="32015" y="43522"/>
                    <a:pt x="33912" y="43438"/>
                    <a:pt x="35829" y="43353"/>
                  </a:cubicBezTo>
                  <a:cubicBezTo>
                    <a:pt x="37663" y="43269"/>
                    <a:pt x="39476" y="43185"/>
                    <a:pt x="41330" y="43100"/>
                  </a:cubicBezTo>
                  <a:cubicBezTo>
                    <a:pt x="43227" y="42995"/>
                    <a:pt x="45124" y="42890"/>
                    <a:pt x="47021" y="42826"/>
                  </a:cubicBezTo>
                  <a:cubicBezTo>
                    <a:pt x="49698" y="42742"/>
                    <a:pt x="52332" y="42552"/>
                    <a:pt x="55009" y="42426"/>
                  </a:cubicBezTo>
                  <a:cubicBezTo>
                    <a:pt x="57706" y="42321"/>
                    <a:pt x="60383" y="42173"/>
                    <a:pt x="63081" y="42047"/>
                  </a:cubicBezTo>
                  <a:cubicBezTo>
                    <a:pt x="64914" y="41941"/>
                    <a:pt x="66727" y="41857"/>
                    <a:pt x="68582" y="41773"/>
                  </a:cubicBezTo>
                  <a:cubicBezTo>
                    <a:pt x="70521" y="41688"/>
                    <a:pt x="72460" y="41562"/>
                    <a:pt x="74399" y="41520"/>
                  </a:cubicBezTo>
                  <a:cubicBezTo>
                    <a:pt x="77118" y="41435"/>
                    <a:pt x="79815" y="41246"/>
                    <a:pt x="82534" y="41119"/>
                  </a:cubicBezTo>
                  <a:lnTo>
                    <a:pt x="87972" y="40845"/>
                  </a:lnTo>
                  <a:cubicBezTo>
                    <a:pt x="89700" y="40761"/>
                    <a:pt x="91449" y="40656"/>
                    <a:pt x="93199" y="40592"/>
                  </a:cubicBezTo>
                  <a:cubicBezTo>
                    <a:pt x="96002" y="40445"/>
                    <a:pt x="98784" y="40318"/>
                    <a:pt x="101587" y="40192"/>
                  </a:cubicBezTo>
                  <a:lnTo>
                    <a:pt x="107151" y="39918"/>
                  </a:lnTo>
                  <a:lnTo>
                    <a:pt x="112715" y="39665"/>
                  </a:lnTo>
                  <a:cubicBezTo>
                    <a:pt x="114549" y="39581"/>
                    <a:pt x="116382" y="39454"/>
                    <a:pt x="118216" y="39391"/>
                  </a:cubicBezTo>
                  <a:cubicBezTo>
                    <a:pt x="121019" y="39307"/>
                    <a:pt x="123822" y="39138"/>
                    <a:pt x="126604" y="38991"/>
                  </a:cubicBezTo>
                  <a:cubicBezTo>
                    <a:pt x="128965" y="38864"/>
                    <a:pt x="131325" y="38822"/>
                    <a:pt x="133686" y="38717"/>
                  </a:cubicBezTo>
                  <a:cubicBezTo>
                    <a:pt x="135372" y="38653"/>
                    <a:pt x="136510" y="37810"/>
                    <a:pt x="136953" y="36272"/>
                  </a:cubicBezTo>
                  <a:cubicBezTo>
                    <a:pt x="137332" y="34986"/>
                    <a:pt x="136721" y="33574"/>
                    <a:pt x="135414" y="32668"/>
                  </a:cubicBezTo>
                  <a:cubicBezTo>
                    <a:pt x="134972" y="32373"/>
                    <a:pt x="134550" y="32057"/>
                    <a:pt x="134086" y="31804"/>
                  </a:cubicBezTo>
                  <a:cubicBezTo>
                    <a:pt x="133749" y="31593"/>
                    <a:pt x="133707" y="31424"/>
                    <a:pt x="134002" y="31150"/>
                  </a:cubicBezTo>
                  <a:cubicBezTo>
                    <a:pt x="134487" y="30771"/>
                    <a:pt x="134929" y="30349"/>
                    <a:pt x="135414" y="29991"/>
                  </a:cubicBezTo>
                  <a:cubicBezTo>
                    <a:pt x="136953" y="28832"/>
                    <a:pt x="137100" y="26598"/>
                    <a:pt x="135751" y="25249"/>
                  </a:cubicBezTo>
                  <a:cubicBezTo>
                    <a:pt x="135119" y="24596"/>
                    <a:pt x="134339" y="24174"/>
                    <a:pt x="133602" y="23668"/>
                  </a:cubicBezTo>
                  <a:cubicBezTo>
                    <a:pt x="133222" y="23415"/>
                    <a:pt x="133285" y="23289"/>
                    <a:pt x="133602" y="23057"/>
                  </a:cubicBezTo>
                  <a:cubicBezTo>
                    <a:pt x="134002" y="22762"/>
                    <a:pt x="134360" y="22425"/>
                    <a:pt x="134761" y="22109"/>
                  </a:cubicBezTo>
                  <a:cubicBezTo>
                    <a:pt x="137100" y="20296"/>
                    <a:pt x="136573" y="17598"/>
                    <a:pt x="134445" y="16355"/>
                  </a:cubicBezTo>
                  <a:cubicBezTo>
                    <a:pt x="134065" y="16144"/>
                    <a:pt x="133749" y="15870"/>
                    <a:pt x="133391" y="15659"/>
                  </a:cubicBezTo>
                  <a:cubicBezTo>
                    <a:pt x="132822" y="15364"/>
                    <a:pt x="132990" y="15111"/>
                    <a:pt x="133391" y="14816"/>
                  </a:cubicBezTo>
                  <a:cubicBezTo>
                    <a:pt x="133981" y="14374"/>
                    <a:pt x="134550" y="13889"/>
                    <a:pt x="135077" y="13362"/>
                  </a:cubicBezTo>
                  <a:cubicBezTo>
                    <a:pt x="136236" y="12245"/>
                    <a:pt x="136067" y="9969"/>
                    <a:pt x="135014" y="9084"/>
                  </a:cubicBezTo>
                  <a:cubicBezTo>
                    <a:pt x="134360" y="8536"/>
                    <a:pt x="133665" y="8030"/>
                    <a:pt x="132948" y="7566"/>
                  </a:cubicBezTo>
                  <a:cubicBezTo>
                    <a:pt x="132548" y="7313"/>
                    <a:pt x="132569" y="7124"/>
                    <a:pt x="132906" y="6850"/>
                  </a:cubicBezTo>
                  <a:cubicBezTo>
                    <a:pt x="133264" y="6555"/>
                    <a:pt x="133602" y="6302"/>
                    <a:pt x="133939" y="6028"/>
                  </a:cubicBezTo>
                  <a:cubicBezTo>
                    <a:pt x="135309" y="5016"/>
                    <a:pt x="135793" y="3583"/>
                    <a:pt x="135309" y="2108"/>
                  </a:cubicBezTo>
                  <a:cubicBezTo>
                    <a:pt x="134866" y="759"/>
                    <a:pt x="133707" y="0"/>
                    <a:pt x="131831" y="0"/>
                  </a:cubicBezTo>
                  <a:close/>
                </a:path>
              </a:pathLst>
            </a:custGeom>
            <a:solidFill>
              <a:schemeClr val="accent4"/>
            </a:solidFill>
            <a:ln>
              <a:noFill/>
            </a:ln>
            <a:effectLst>
              <a:outerShdw dist="66675" dir="2880000" algn="bl" rotWithShape="0">
                <a:schemeClr val="dk1">
                  <a:alpha val="8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7"/>
            <p:cNvSpPr/>
            <p:nvPr/>
          </p:nvSpPr>
          <p:spPr>
            <a:xfrm>
              <a:off x="2851254" y="5371002"/>
              <a:ext cx="356988" cy="614883"/>
            </a:xfrm>
            <a:custGeom>
              <a:avLst/>
              <a:gdLst/>
              <a:ahLst/>
              <a:cxnLst/>
              <a:rect l="l" t="t" r="r" b="b"/>
              <a:pathLst>
                <a:path w="19180" h="33036" extrusionOk="0">
                  <a:moveTo>
                    <a:pt x="17473" y="1"/>
                  </a:moveTo>
                  <a:cubicBezTo>
                    <a:pt x="15344" y="127"/>
                    <a:pt x="13236" y="275"/>
                    <a:pt x="11129" y="380"/>
                  </a:cubicBezTo>
                  <a:cubicBezTo>
                    <a:pt x="8642" y="485"/>
                    <a:pt x="6134" y="570"/>
                    <a:pt x="3647" y="654"/>
                  </a:cubicBezTo>
                  <a:cubicBezTo>
                    <a:pt x="3622" y="650"/>
                    <a:pt x="3598" y="649"/>
                    <a:pt x="3573" y="649"/>
                  </a:cubicBezTo>
                  <a:cubicBezTo>
                    <a:pt x="3451" y="649"/>
                    <a:pt x="3331" y="693"/>
                    <a:pt x="3225" y="780"/>
                  </a:cubicBezTo>
                  <a:cubicBezTo>
                    <a:pt x="2720" y="1961"/>
                    <a:pt x="1961" y="3014"/>
                    <a:pt x="1328" y="4131"/>
                  </a:cubicBezTo>
                  <a:cubicBezTo>
                    <a:pt x="991" y="4764"/>
                    <a:pt x="612" y="5396"/>
                    <a:pt x="211" y="6007"/>
                  </a:cubicBezTo>
                  <a:cubicBezTo>
                    <a:pt x="1" y="6281"/>
                    <a:pt x="1" y="6682"/>
                    <a:pt x="254" y="6935"/>
                  </a:cubicBezTo>
                  <a:cubicBezTo>
                    <a:pt x="1328" y="8410"/>
                    <a:pt x="2382" y="9885"/>
                    <a:pt x="3478" y="11339"/>
                  </a:cubicBezTo>
                  <a:cubicBezTo>
                    <a:pt x="3689" y="11529"/>
                    <a:pt x="3710" y="11845"/>
                    <a:pt x="3520" y="12077"/>
                  </a:cubicBezTo>
                  <a:cubicBezTo>
                    <a:pt x="2572" y="13637"/>
                    <a:pt x="1666" y="15196"/>
                    <a:pt x="717" y="16756"/>
                  </a:cubicBezTo>
                  <a:cubicBezTo>
                    <a:pt x="528" y="17030"/>
                    <a:pt x="549" y="17388"/>
                    <a:pt x="781" y="17641"/>
                  </a:cubicBezTo>
                  <a:cubicBezTo>
                    <a:pt x="1834" y="19074"/>
                    <a:pt x="2867" y="20550"/>
                    <a:pt x="3942" y="21983"/>
                  </a:cubicBezTo>
                  <a:cubicBezTo>
                    <a:pt x="4195" y="22257"/>
                    <a:pt x="4216" y="22678"/>
                    <a:pt x="3984" y="22973"/>
                  </a:cubicBezTo>
                  <a:cubicBezTo>
                    <a:pt x="3036" y="24512"/>
                    <a:pt x="2150" y="26072"/>
                    <a:pt x="1223" y="27610"/>
                  </a:cubicBezTo>
                  <a:cubicBezTo>
                    <a:pt x="1033" y="27863"/>
                    <a:pt x="1076" y="28200"/>
                    <a:pt x="1286" y="28432"/>
                  </a:cubicBezTo>
                  <a:cubicBezTo>
                    <a:pt x="2277" y="29760"/>
                    <a:pt x="3267" y="31109"/>
                    <a:pt x="4237" y="32458"/>
                  </a:cubicBezTo>
                  <a:cubicBezTo>
                    <a:pt x="4342" y="32647"/>
                    <a:pt x="4469" y="32837"/>
                    <a:pt x="4553" y="33027"/>
                  </a:cubicBezTo>
                  <a:cubicBezTo>
                    <a:pt x="4736" y="33027"/>
                    <a:pt x="4909" y="33036"/>
                    <a:pt x="5085" y="33036"/>
                  </a:cubicBezTo>
                  <a:cubicBezTo>
                    <a:pt x="5174" y="33036"/>
                    <a:pt x="5263" y="33034"/>
                    <a:pt x="5354" y="33027"/>
                  </a:cubicBezTo>
                  <a:cubicBezTo>
                    <a:pt x="7462" y="32900"/>
                    <a:pt x="9569" y="32774"/>
                    <a:pt x="11677" y="32668"/>
                  </a:cubicBezTo>
                  <a:cubicBezTo>
                    <a:pt x="13932" y="32542"/>
                    <a:pt x="16187" y="32458"/>
                    <a:pt x="18421" y="32373"/>
                  </a:cubicBezTo>
                  <a:cubicBezTo>
                    <a:pt x="18454" y="32370"/>
                    <a:pt x="18488" y="32370"/>
                    <a:pt x="18521" y="32370"/>
                  </a:cubicBezTo>
                  <a:cubicBezTo>
                    <a:pt x="18597" y="32370"/>
                    <a:pt x="18674" y="32374"/>
                    <a:pt x="18750" y="32374"/>
                  </a:cubicBezTo>
                  <a:cubicBezTo>
                    <a:pt x="18899" y="32374"/>
                    <a:pt x="19047" y="32356"/>
                    <a:pt x="19180" y="32247"/>
                  </a:cubicBezTo>
                  <a:cubicBezTo>
                    <a:pt x="18147" y="30793"/>
                    <a:pt x="17093" y="29317"/>
                    <a:pt x="16040" y="27884"/>
                  </a:cubicBezTo>
                  <a:cubicBezTo>
                    <a:pt x="15745" y="27505"/>
                    <a:pt x="15660" y="27231"/>
                    <a:pt x="15955" y="26746"/>
                  </a:cubicBezTo>
                  <a:cubicBezTo>
                    <a:pt x="16904" y="25250"/>
                    <a:pt x="17768" y="23690"/>
                    <a:pt x="18695" y="22194"/>
                  </a:cubicBezTo>
                  <a:cubicBezTo>
                    <a:pt x="18906" y="21920"/>
                    <a:pt x="18885" y="21561"/>
                    <a:pt x="18653" y="21329"/>
                  </a:cubicBezTo>
                  <a:cubicBezTo>
                    <a:pt x="17620" y="19938"/>
                    <a:pt x="16630" y="18526"/>
                    <a:pt x="15576" y="17156"/>
                  </a:cubicBezTo>
                  <a:cubicBezTo>
                    <a:pt x="15239" y="16735"/>
                    <a:pt x="15112" y="16440"/>
                    <a:pt x="15471" y="15913"/>
                  </a:cubicBezTo>
                  <a:cubicBezTo>
                    <a:pt x="16335" y="14564"/>
                    <a:pt x="17093" y="13152"/>
                    <a:pt x="17979" y="11824"/>
                  </a:cubicBezTo>
                  <a:cubicBezTo>
                    <a:pt x="18379" y="11213"/>
                    <a:pt x="18316" y="10791"/>
                    <a:pt x="17915" y="10265"/>
                  </a:cubicBezTo>
                  <a:cubicBezTo>
                    <a:pt x="16883" y="8937"/>
                    <a:pt x="15913" y="7546"/>
                    <a:pt x="14880" y="6218"/>
                  </a:cubicBezTo>
                  <a:cubicBezTo>
                    <a:pt x="14649" y="5902"/>
                    <a:pt x="14606" y="5712"/>
                    <a:pt x="14817" y="5375"/>
                  </a:cubicBezTo>
                  <a:cubicBezTo>
                    <a:pt x="15702" y="3921"/>
                    <a:pt x="16567" y="2445"/>
                    <a:pt x="17452" y="970"/>
                  </a:cubicBezTo>
                  <a:cubicBezTo>
                    <a:pt x="17620" y="675"/>
                    <a:pt x="17852" y="401"/>
                    <a:pt x="17852" y="22"/>
                  </a:cubicBezTo>
                  <a:cubicBezTo>
                    <a:pt x="17726" y="1"/>
                    <a:pt x="17599" y="1"/>
                    <a:pt x="17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7"/>
            <p:cNvSpPr/>
            <p:nvPr/>
          </p:nvSpPr>
          <p:spPr>
            <a:xfrm>
              <a:off x="4449313" y="5294732"/>
              <a:ext cx="362106" cy="612965"/>
            </a:xfrm>
            <a:custGeom>
              <a:avLst/>
              <a:gdLst/>
              <a:ahLst/>
              <a:cxnLst/>
              <a:rect l="l" t="t" r="r" b="b"/>
              <a:pathLst>
                <a:path w="19455" h="32933" extrusionOk="0">
                  <a:moveTo>
                    <a:pt x="17037" y="0"/>
                  </a:moveTo>
                  <a:cubicBezTo>
                    <a:pt x="16920" y="0"/>
                    <a:pt x="16805" y="3"/>
                    <a:pt x="16693" y="10"/>
                  </a:cubicBezTo>
                  <a:cubicBezTo>
                    <a:pt x="14501" y="115"/>
                    <a:pt x="12330" y="263"/>
                    <a:pt x="10159" y="368"/>
                  </a:cubicBezTo>
                  <a:cubicBezTo>
                    <a:pt x="7799" y="474"/>
                    <a:pt x="5438" y="579"/>
                    <a:pt x="3099" y="663"/>
                  </a:cubicBezTo>
                  <a:cubicBezTo>
                    <a:pt x="2129" y="2349"/>
                    <a:pt x="1181" y="4014"/>
                    <a:pt x="190" y="5679"/>
                  </a:cubicBezTo>
                  <a:cubicBezTo>
                    <a:pt x="1" y="5890"/>
                    <a:pt x="22" y="6206"/>
                    <a:pt x="212" y="6417"/>
                  </a:cubicBezTo>
                  <a:cubicBezTo>
                    <a:pt x="1329" y="7871"/>
                    <a:pt x="2403" y="9368"/>
                    <a:pt x="3499" y="10843"/>
                  </a:cubicBezTo>
                  <a:cubicBezTo>
                    <a:pt x="3731" y="11075"/>
                    <a:pt x="3773" y="11454"/>
                    <a:pt x="3563" y="11728"/>
                  </a:cubicBezTo>
                  <a:cubicBezTo>
                    <a:pt x="2614" y="13246"/>
                    <a:pt x="1729" y="14805"/>
                    <a:pt x="781" y="16323"/>
                  </a:cubicBezTo>
                  <a:cubicBezTo>
                    <a:pt x="549" y="16576"/>
                    <a:pt x="549" y="16955"/>
                    <a:pt x="781" y="17187"/>
                  </a:cubicBezTo>
                  <a:cubicBezTo>
                    <a:pt x="1834" y="18620"/>
                    <a:pt x="2846" y="20074"/>
                    <a:pt x="3942" y="21465"/>
                  </a:cubicBezTo>
                  <a:cubicBezTo>
                    <a:pt x="4258" y="21908"/>
                    <a:pt x="4237" y="22203"/>
                    <a:pt x="3963" y="22624"/>
                  </a:cubicBezTo>
                  <a:cubicBezTo>
                    <a:pt x="3057" y="24121"/>
                    <a:pt x="2172" y="25638"/>
                    <a:pt x="1244" y="27114"/>
                  </a:cubicBezTo>
                  <a:cubicBezTo>
                    <a:pt x="1012" y="27493"/>
                    <a:pt x="1076" y="27725"/>
                    <a:pt x="1329" y="28041"/>
                  </a:cubicBezTo>
                  <a:cubicBezTo>
                    <a:pt x="2467" y="29558"/>
                    <a:pt x="3584" y="31097"/>
                    <a:pt x="4722" y="32635"/>
                  </a:cubicBezTo>
                  <a:cubicBezTo>
                    <a:pt x="4764" y="32720"/>
                    <a:pt x="4806" y="32825"/>
                    <a:pt x="4827" y="32930"/>
                  </a:cubicBezTo>
                  <a:cubicBezTo>
                    <a:pt x="4930" y="32932"/>
                    <a:pt x="5033" y="32932"/>
                    <a:pt x="5136" y="32932"/>
                  </a:cubicBezTo>
                  <a:cubicBezTo>
                    <a:pt x="7012" y="32932"/>
                    <a:pt x="8870" y="32757"/>
                    <a:pt x="10729" y="32678"/>
                  </a:cubicBezTo>
                  <a:cubicBezTo>
                    <a:pt x="13637" y="32572"/>
                    <a:pt x="16546" y="32446"/>
                    <a:pt x="19454" y="32256"/>
                  </a:cubicBezTo>
                  <a:cubicBezTo>
                    <a:pt x="18822" y="30991"/>
                    <a:pt x="17873" y="29959"/>
                    <a:pt x="17072" y="28779"/>
                  </a:cubicBezTo>
                  <a:cubicBezTo>
                    <a:pt x="16735" y="28252"/>
                    <a:pt x="16356" y="27746"/>
                    <a:pt x="15955" y="27240"/>
                  </a:cubicBezTo>
                  <a:cubicBezTo>
                    <a:pt x="15724" y="27029"/>
                    <a:pt x="15703" y="26671"/>
                    <a:pt x="15913" y="26418"/>
                  </a:cubicBezTo>
                  <a:cubicBezTo>
                    <a:pt x="16820" y="24858"/>
                    <a:pt x="17726" y="23320"/>
                    <a:pt x="18653" y="21781"/>
                  </a:cubicBezTo>
                  <a:cubicBezTo>
                    <a:pt x="18885" y="21486"/>
                    <a:pt x="18864" y="21065"/>
                    <a:pt x="18590" y="20791"/>
                  </a:cubicBezTo>
                  <a:cubicBezTo>
                    <a:pt x="17557" y="19400"/>
                    <a:pt x="16546" y="18009"/>
                    <a:pt x="15513" y="16618"/>
                  </a:cubicBezTo>
                  <a:cubicBezTo>
                    <a:pt x="15218" y="16302"/>
                    <a:pt x="15197" y="15838"/>
                    <a:pt x="15471" y="15501"/>
                  </a:cubicBezTo>
                  <a:cubicBezTo>
                    <a:pt x="16377" y="14046"/>
                    <a:pt x="17220" y="12571"/>
                    <a:pt x="18084" y="11096"/>
                  </a:cubicBezTo>
                  <a:cubicBezTo>
                    <a:pt x="18316" y="10737"/>
                    <a:pt x="18379" y="10464"/>
                    <a:pt x="18063" y="10063"/>
                  </a:cubicBezTo>
                  <a:cubicBezTo>
                    <a:pt x="16988" y="8672"/>
                    <a:pt x="15998" y="7239"/>
                    <a:pt x="14944" y="5827"/>
                  </a:cubicBezTo>
                  <a:cubicBezTo>
                    <a:pt x="14712" y="5532"/>
                    <a:pt x="14691" y="5110"/>
                    <a:pt x="14923" y="4815"/>
                  </a:cubicBezTo>
                  <a:cubicBezTo>
                    <a:pt x="15871" y="3213"/>
                    <a:pt x="16798" y="1612"/>
                    <a:pt x="17747" y="10"/>
                  </a:cubicBezTo>
                  <a:cubicBezTo>
                    <a:pt x="17508" y="10"/>
                    <a:pt x="17269" y="0"/>
                    <a:pt x="17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7"/>
            <p:cNvSpPr/>
            <p:nvPr/>
          </p:nvSpPr>
          <p:spPr>
            <a:xfrm>
              <a:off x="3392570" y="5346286"/>
              <a:ext cx="362088" cy="612370"/>
            </a:xfrm>
            <a:custGeom>
              <a:avLst/>
              <a:gdLst/>
              <a:ahLst/>
              <a:cxnLst/>
              <a:rect l="l" t="t" r="r" b="b"/>
              <a:pathLst>
                <a:path w="19454" h="32901" extrusionOk="0">
                  <a:moveTo>
                    <a:pt x="17894" y="1"/>
                  </a:moveTo>
                  <a:cubicBezTo>
                    <a:pt x="15239" y="1"/>
                    <a:pt x="12604" y="212"/>
                    <a:pt x="9970" y="359"/>
                  </a:cubicBezTo>
                  <a:cubicBezTo>
                    <a:pt x="7736" y="486"/>
                    <a:pt x="5502" y="570"/>
                    <a:pt x="3268" y="675"/>
                  </a:cubicBezTo>
                  <a:cubicBezTo>
                    <a:pt x="2614" y="2129"/>
                    <a:pt x="1687" y="3415"/>
                    <a:pt x="907" y="4764"/>
                  </a:cubicBezTo>
                  <a:cubicBezTo>
                    <a:pt x="22" y="6239"/>
                    <a:pt x="1" y="6218"/>
                    <a:pt x="1055" y="7609"/>
                  </a:cubicBezTo>
                  <a:cubicBezTo>
                    <a:pt x="1898" y="8726"/>
                    <a:pt x="2698" y="9885"/>
                    <a:pt x="3563" y="10981"/>
                  </a:cubicBezTo>
                  <a:cubicBezTo>
                    <a:pt x="3858" y="11361"/>
                    <a:pt x="3794" y="11593"/>
                    <a:pt x="3584" y="11951"/>
                  </a:cubicBezTo>
                  <a:cubicBezTo>
                    <a:pt x="2677" y="13447"/>
                    <a:pt x="1813" y="14965"/>
                    <a:pt x="865" y="16440"/>
                  </a:cubicBezTo>
                  <a:cubicBezTo>
                    <a:pt x="591" y="16862"/>
                    <a:pt x="675" y="17136"/>
                    <a:pt x="949" y="17473"/>
                  </a:cubicBezTo>
                  <a:cubicBezTo>
                    <a:pt x="1982" y="18864"/>
                    <a:pt x="3036" y="20297"/>
                    <a:pt x="4089" y="21667"/>
                  </a:cubicBezTo>
                  <a:cubicBezTo>
                    <a:pt x="4342" y="21941"/>
                    <a:pt x="4385" y="22362"/>
                    <a:pt x="4132" y="22636"/>
                  </a:cubicBezTo>
                  <a:cubicBezTo>
                    <a:pt x="3204" y="24175"/>
                    <a:pt x="2277" y="25713"/>
                    <a:pt x="1350" y="27252"/>
                  </a:cubicBezTo>
                  <a:cubicBezTo>
                    <a:pt x="1139" y="27505"/>
                    <a:pt x="1160" y="27884"/>
                    <a:pt x="1392" y="28116"/>
                  </a:cubicBezTo>
                  <a:cubicBezTo>
                    <a:pt x="2572" y="29697"/>
                    <a:pt x="3689" y="31320"/>
                    <a:pt x="4848" y="32900"/>
                  </a:cubicBezTo>
                  <a:cubicBezTo>
                    <a:pt x="7525" y="32837"/>
                    <a:pt x="10223" y="32669"/>
                    <a:pt x="12899" y="32542"/>
                  </a:cubicBezTo>
                  <a:cubicBezTo>
                    <a:pt x="15091" y="32437"/>
                    <a:pt x="17283" y="32373"/>
                    <a:pt x="19454" y="32226"/>
                  </a:cubicBezTo>
                  <a:cubicBezTo>
                    <a:pt x="18484" y="30835"/>
                    <a:pt x="17515" y="29444"/>
                    <a:pt x="16524" y="28074"/>
                  </a:cubicBezTo>
                  <a:cubicBezTo>
                    <a:pt x="15745" y="27020"/>
                    <a:pt x="15724" y="27041"/>
                    <a:pt x="16398" y="25945"/>
                  </a:cubicBezTo>
                  <a:cubicBezTo>
                    <a:pt x="17178" y="24618"/>
                    <a:pt x="17979" y="23248"/>
                    <a:pt x="18758" y="21941"/>
                  </a:cubicBezTo>
                  <a:cubicBezTo>
                    <a:pt x="18969" y="21646"/>
                    <a:pt x="18927" y="21245"/>
                    <a:pt x="18674" y="20992"/>
                  </a:cubicBezTo>
                  <a:cubicBezTo>
                    <a:pt x="17620" y="19559"/>
                    <a:pt x="16609" y="18105"/>
                    <a:pt x="15555" y="16693"/>
                  </a:cubicBezTo>
                  <a:cubicBezTo>
                    <a:pt x="15302" y="16440"/>
                    <a:pt x="15281" y="16040"/>
                    <a:pt x="15513" y="15766"/>
                  </a:cubicBezTo>
                  <a:cubicBezTo>
                    <a:pt x="16419" y="14290"/>
                    <a:pt x="17283" y="12794"/>
                    <a:pt x="18189" y="11340"/>
                  </a:cubicBezTo>
                  <a:cubicBezTo>
                    <a:pt x="18463" y="11002"/>
                    <a:pt x="18463" y="10539"/>
                    <a:pt x="18168" y="10223"/>
                  </a:cubicBezTo>
                  <a:cubicBezTo>
                    <a:pt x="17115" y="8832"/>
                    <a:pt x="16124" y="7377"/>
                    <a:pt x="15070" y="5986"/>
                  </a:cubicBezTo>
                  <a:cubicBezTo>
                    <a:pt x="14817" y="5712"/>
                    <a:pt x="14775" y="5291"/>
                    <a:pt x="15007" y="4996"/>
                  </a:cubicBezTo>
                  <a:cubicBezTo>
                    <a:pt x="15998" y="3352"/>
                    <a:pt x="17030" y="1708"/>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7"/>
            <p:cNvSpPr/>
            <p:nvPr/>
          </p:nvSpPr>
          <p:spPr>
            <a:xfrm>
              <a:off x="3904870" y="5321570"/>
              <a:ext cx="362088" cy="612761"/>
            </a:xfrm>
            <a:custGeom>
              <a:avLst/>
              <a:gdLst/>
              <a:ahLst/>
              <a:cxnLst/>
              <a:rect l="l" t="t" r="r" b="b"/>
              <a:pathLst>
                <a:path w="19454" h="32922" extrusionOk="0">
                  <a:moveTo>
                    <a:pt x="17894" y="1"/>
                  </a:moveTo>
                  <a:cubicBezTo>
                    <a:pt x="15238" y="22"/>
                    <a:pt x="12583" y="212"/>
                    <a:pt x="9948" y="380"/>
                  </a:cubicBezTo>
                  <a:cubicBezTo>
                    <a:pt x="7735" y="507"/>
                    <a:pt x="5501" y="591"/>
                    <a:pt x="3267" y="675"/>
                  </a:cubicBezTo>
                  <a:cubicBezTo>
                    <a:pt x="2614" y="2130"/>
                    <a:pt x="1686" y="3415"/>
                    <a:pt x="885" y="4764"/>
                  </a:cubicBezTo>
                  <a:cubicBezTo>
                    <a:pt x="21" y="6239"/>
                    <a:pt x="0" y="6218"/>
                    <a:pt x="1012" y="7567"/>
                  </a:cubicBezTo>
                  <a:cubicBezTo>
                    <a:pt x="1855" y="8684"/>
                    <a:pt x="2656" y="9843"/>
                    <a:pt x="3541" y="10939"/>
                  </a:cubicBezTo>
                  <a:cubicBezTo>
                    <a:pt x="3836" y="11340"/>
                    <a:pt x="3815" y="11593"/>
                    <a:pt x="3583" y="11972"/>
                  </a:cubicBezTo>
                  <a:cubicBezTo>
                    <a:pt x="2656" y="13469"/>
                    <a:pt x="1792" y="14986"/>
                    <a:pt x="843" y="16461"/>
                  </a:cubicBezTo>
                  <a:cubicBezTo>
                    <a:pt x="590" y="16883"/>
                    <a:pt x="675" y="17136"/>
                    <a:pt x="906" y="17452"/>
                  </a:cubicBezTo>
                  <a:cubicBezTo>
                    <a:pt x="1939" y="18822"/>
                    <a:pt x="2909" y="20213"/>
                    <a:pt x="3962" y="21562"/>
                  </a:cubicBezTo>
                  <a:cubicBezTo>
                    <a:pt x="4300" y="22004"/>
                    <a:pt x="4300" y="22320"/>
                    <a:pt x="4005" y="22784"/>
                  </a:cubicBezTo>
                  <a:cubicBezTo>
                    <a:pt x="3098" y="24259"/>
                    <a:pt x="2255" y="25777"/>
                    <a:pt x="1328" y="27231"/>
                  </a:cubicBezTo>
                  <a:cubicBezTo>
                    <a:pt x="1096" y="27632"/>
                    <a:pt x="1138" y="27863"/>
                    <a:pt x="1391" y="28201"/>
                  </a:cubicBezTo>
                  <a:cubicBezTo>
                    <a:pt x="2571" y="29760"/>
                    <a:pt x="3688" y="31341"/>
                    <a:pt x="4848" y="32922"/>
                  </a:cubicBezTo>
                  <a:cubicBezTo>
                    <a:pt x="7398" y="32858"/>
                    <a:pt x="9948" y="32711"/>
                    <a:pt x="12498" y="32563"/>
                  </a:cubicBezTo>
                  <a:cubicBezTo>
                    <a:pt x="14817" y="32416"/>
                    <a:pt x="17135" y="32332"/>
                    <a:pt x="19453" y="32226"/>
                  </a:cubicBezTo>
                  <a:cubicBezTo>
                    <a:pt x="18442" y="30582"/>
                    <a:pt x="17177" y="29107"/>
                    <a:pt x="16039" y="27505"/>
                  </a:cubicBezTo>
                  <a:cubicBezTo>
                    <a:pt x="15786" y="27147"/>
                    <a:pt x="15744" y="26915"/>
                    <a:pt x="15976" y="26536"/>
                  </a:cubicBezTo>
                  <a:cubicBezTo>
                    <a:pt x="16903" y="25039"/>
                    <a:pt x="17767" y="23522"/>
                    <a:pt x="18695" y="22025"/>
                  </a:cubicBezTo>
                  <a:cubicBezTo>
                    <a:pt x="18948" y="21709"/>
                    <a:pt x="18926" y="21224"/>
                    <a:pt x="18631" y="20929"/>
                  </a:cubicBezTo>
                  <a:cubicBezTo>
                    <a:pt x="17599" y="19581"/>
                    <a:pt x="16608" y="18168"/>
                    <a:pt x="15596" y="16799"/>
                  </a:cubicBezTo>
                  <a:cubicBezTo>
                    <a:pt x="15280" y="16482"/>
                    <a:pt x="15259" y="15998"/>
                    <a:pt x="15533" y="15639"/>
                  </a:cubicBezTo>
                  <a:cubicBezTo>
                    <a:pt x="16482" y="14143"/>
                    <a:pt x="17346" y="12604"/>
                    <a:pt x="18273" y="11087"/>
                  </a:cubicBezTo>
                  <a:cubicBezTo>
                    <a:pt x="18442" y="10876"/>
                    <a:pt x="18421" y="10581"/>
                    <a:pt x="18252" y="10413"/>
                  </a:cubicBezTo>
                  <a:cubicBezTo>
                    <a:pt x="17177" y="8958"/>
                    <a:pt x="16144" y="7504"/>
                    <a:pt x="15070" y="6071"/>
                  </a:cubicBezTo>
                  <a:cubicBezTo>
                    <a:pt x="14774" y="5670"/>
                    <a:pt x="14711" y="5375"/>
                    <a:pt x="15006" y="4912"/>
                  </a:cubicBezTo>
                  <a:cubicBezTo>
                    <a:pt x="15892" y="3479"/>
                    <a:pt x="16735" y="2045"/>
                    <a:pt x="17599" y="591"/>
                  </a:cubicBezTo>
                  <a:cubicBezTo>
                    <a:pt x="17725" y="401"/>
                    <a:pt x="17788" y="191"/>
                    <a:pt x="17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4178274" y="5307463"/>
              <a:ext cx="360915" cy="613933"/>
            </a:xfrm>
            <a:custGeom>
              <a:avLst/>
              <a:gdLst/>
              <a:ahLst/>
              <a:cxnLst/>
              <a:rect l="l" t="t" r="r" b="b"/>
              <a:pathLst>
                <a:path w="19391" h="32985" extrusionOk="0">
                  <a:moveTo>
                    <a:pt x="17641" y="0"/>
                  </a:moveTo>
                  <a:lnTo>
                    <a:pt x="17641" y="0"/>
                  </a:lnTo>
                  <a:cubicBezTo>
                    <a:pt x="15470" y="127"/>
                    <a:pt x="13278" y="253"/>
                    <a:pt x="11107" y="359"/>
                  </a:cubicBezTo>
                  <a:cubicBezTo>
                    <a:pt x="8641" y="464"/>
                    <a:pt x="6175" y="548"/>
                    <a:pt x="3689" y="654"/>
                  </a:cubicBezTo>
                  <a:cubicBezTo>
                    <a:pt x="3520" y="675"/>
                    <a:pt x="3351" y="696"/>
                    <a:pt x="3183" y="759"/>
                  </a:cubicBezTo>
                  <a:cubicBezTo>
                    <a:pt x="3098" y="949"/>
                    <a:pt x="3014" y="1159"/>
                    <a:pt x="2909" y="1349"/>
                  </a:cubicBezTo>
                  <a:cubicBezTo>
                    <a:pt x="2045" y="2803"/>
                    <a:pt x="1202" y="4258"/>
                    <a:pt x="295" y="5670"/>
                  </a:cubicBezTo>
                  <a:cubicBezTo>
                    <a:pt x="0" y="6133"/>
                    <a:pt x="63" y="6428"/>
                    <a:pt x="358" y="6829"/>
                  </a:cubicBezTo>
                  <a:cubicBezTo>
                    <a:pt x="1433" y="8262"/>
                    <a:pt x="2466" y="9737"/>
                    <a:pt x="3541" y="11171"/>
                  </a:cubicBezTo>
                  <a:cubicBezTo>
                    <a:pt x="3731" y="11339"/>
                    <a:pt x="3752" y="11634"/>
                    <a:pt x="3562" y="11845"/>
                  </a:cubicBezTo>
                  <a:cubicBezTo>
                    <a:pt x="2656" y="13362"/>
                    <a:pt x="1792" y="14901"/>
                    <a:pt x="843" y="16397"/>
                  </a:cubicBezTo>
                  <a:cubicBezTo>
                    <a:pt x="569" y="16756"/>
                    <a:pt x="590" y="17240"/>
                    <a:pt x="906" y="17557"/>
                  </a:cubicBezTo>
                  <a:cubicBezTo>
                    <a:pt x="1918" y="18926"/>
                    <a:pt x="2888" y="20339"/>
                    <a:pt x="3941" y="21687"/>
                  </a:cubicBezTo>
                  <a:cubicBezTo>
                    <a:pt x="4236" y="21982"/>
                    <a:pt x="4258" y="22467"/>
                    <a:pt x="4005" y="22783"/>
                  </a:cubicBezTo>
                  <a:cubicBezTo>
                    <a:pt x="3077" y="24280"/>
                    <a:pt x="2213" y="25797"/>
                    <a:pt x="1286" y="27294"/>
                  </a:cubicBezTo>
                  <a:cubicBezTo>
                    <a:pt x="1033" y="27673"/>
                    <a:pt x="1075" y="27905"/>
                    <a:pt x="1349" y="28263"/>
                  </a:cubicBezTo>
                  <a:cubicBezTo>
                    <a:pt x="2466" y="29865"/>
                    <a:pt x="3731" y="31340"/>
                    <a:pt x="4763" y="32984"/>
                  </a:cubicBezTo>
                  <a:cubicBezTo>
                    <a:pt x="7061" y="32879"/>
                    <a:pt x="9358" y="32752"/>
                    <a:pt x="11634" y="32647"/>
                  </a:cubicBezTo>
                  <a:cubicBezTo>
                    <a:pt x="14079" y="32542"/>
                    <a:pt x="16524" y="32457"/>
                    <a:pt x="18969" y="32373"/>
                  </a:cubicBezTo>
                  <a:cubicBezTo>
                    <a:pt x="19116" y="32373"/>
                    <a:pt x="19264" y="32352"/>
                    <a:pt x="19390" y="32246"/>
                  </a:cubicBezTo>
                  <a:cubicBezTo>
                    <a:pt x="19369" y="32141"/>
                    <a:pt x="19327" y="32057"/>
                    <a:pt x="19285" y="31951"/>
                  </a:cubicBezTo>
                  <a:cubicBezTo>
                    <a:pt x="18147" y="30413"/>
                    <a:pt x="17030" y="28895"/>
                    <a:pt x="15871" y="27357"/>
                  </a:cubicBezTo>
                  <a:cubicBezTo>
                    <a:pt x="15639" y="27041"/>
                    <a:pt x="15575" y="26830"/>
                    <a:pt x="15807" y="26451"/>
                  </a:cubicBezTo>
                  <a:cubicBezTo>
                    <a:pt x="16735" y="24954"/>
                    <a:pt x="17620" y="23437"/>
                    <a:pt x="18526" y="21961"/>
                  </a:cubicBezTo>
                  <a:cubicBezTo>
                    <a:pt x="18779" y="21540"/>
                    <a:pt x="18821" y="21245"/>
                    <a:pt x="18484" y="20802"/>
                  </a:cubicBezTo>
                  <a:cubicBezTo>
                    <a:pt x="17409" y="19411"/>
                    <a:pt x="16376" y="17957"/>
                    <a:pt x="15323" y="16524"/>
                  </a:cubicBezTo>
                  <a:cubicBezTo>
                    <a:pt x="15112" y="16271"/>
                    <a:pt x="15112" y="15892"/>
                    <a:pt x="15323" y="15660"/>
                  </a:cubicBezTo>
                  <a:cubicBezTo>
                    <a:pt x="16292" y="14142"/>
                    <a:pt x="17177" y="12583"/>
                    <a:pt x="18126" y="11044"/>
                  </a:cubicBezTo>
                  <a:cubicBezTo>
                    <a:pt x="18336" y="10770"/>
                    <a:pt x="18294" y="10412"/>
                    <a:pt x="18062" y="10159"/>
                  </a:cubicBezTo>
                  <a:cubicBezTo>
                    <a:pt x="16966" y="8705"/>
                    <a:pt x="15892" y="7208"/>
                    <a:pt x="14775" y="5733"/>
                  </a:cubicBezTo>
                  <a:cubicBezTo>
                    <a:pt x="14585" y="5543"/>
                    <a:pt x="14564" y="5227"/>
                    <a:pt x="14753" y="4995"/>
                  </a:cubicBezTo>
                  <a:cubicBezTo>
                    <a:pt x="15723" y="3330"/>
                    <a:pt x="16692" y="1665"/>
                    <a:pt x="17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7"/>
            <p:cNvSpPr/>
            <p:nvPr/>
          </p:nvSpPr>
          <p:spPr>
            <a:xfrm>
              <a:off x="3122703" y="5358458"/>
              <a:ext cx="359742" cy="612779"/>
            </a:xfrm>
            <a:custGeom>
              <a:avLst/>
              <a:gdLst/>
              <a:ahLst/>
              <a:cxnLst/>
              <a:rect l="l" t="t" r="r" b="b"/>
              <a:pathLst>
                <a:path w="19328" h="32923" extrusionOk="0">
                  <a:moveTo>
                    <a:pt x="16819" y="0"/>
                  </a:moveTo>
                  <a:cubicBezTo>
                    <a:pt x="14438" y="127"/>
                    <a:pt x="12056" y="253"/>
                    <a:pt x="9674" y="380"/>
                  </a:cubicBezTo>
                  <a:cubicBezTo>
                    <a:pt x="7546" y="485"/>
                    <a:pt x="5396" y="590"/>
                    <a:pt x="3246" y="675"/>
                  </a:cubicBezTo>
                  <a:cubicBezTo>
                    <a:pt x="3246" y="1054"/>
                    <a:pt x="3014" y="1328"/>
                    <a:pt x="2846" y="1644"/>
                  </a:cubicBezTo>
                  <a:cubicBezTo>
                    <a:pt x="1982" y="3098"/>
                    <a:pt x="1117" y="4574"/>
                    <a:pt x="211" y="6028"/>
                  </a:cubicBezTo>
                  <a:cubicBezTo>
                    <a:pt x="0" y="6365"/>
                    <a:pt x="43" y="6555"/>
                    <a:pt x="274" y="6871"/>
                  </a:cubicBezTo>
                  <a:cubicBezTo>
                    <a:pt x="1307" y="8199"/>
                    <a:pt x="2277" y="9590"/>
                    <a:pt x="3309" y="10917"/>
                  </a:cubicBezTo>
                  <a:cubicBezTo>
                    <a:pt x="3731" y="11444"/>
                    <a:pt x="3773" y="11866"/>
                    <a:pt x="3373" y="12477"/>
                  </a:cubicBezTo>
                  <a:cubicBezTo>
                    <a:pt x="2487" y="13805"/>
                    <a:pt x="1729" y="15238"/>
                    <a:pt x="864" y="16566"/>
                  </a:cubicBezTo>
                  <a:cubicBezTo>
                    <a:pt x="506" y="17072"/>
                    <a:pt x="654" y="17388"/>
                    <a:pt x="970" y="17809"/>
                  </a:cubicBezTo>
                  <a:cubicBezTo>
                    <a:pt x="2003" y="19179"/>
                    <a:pt x="3014" y="20591"/>
                    <a:pt x="4047" y="21982"/>
                  </a:cubicBezTo>
                  <a:cubicBezTo>
                    <a:pt x="4279" y="22214"/>
                    <a:pt x="4300" y="22572"/>
                    <a:pt x="4089" y="22846"/>
                  </a:cubicBezTo>
                  <a:cubicBezTo>
                    <a:pt x="3162" y="24364"/>
                    <a:pt x="2319" y="25902"/>
                    <a:pt x="1349" y="27399"/>
                  </a:cubicBezTo>
                  <a:cubicBezTo>
                    <a:pt x="1054" y="27884"/>
                    <a:pt x="1138" y="28158"/>
                    <a:pt x="1434" y="28537"/>
                  </a:cubicBezTo>
                  <a:cubicBezTo>
                    <a:pt x="2508" y="29991"/>
                    <a:pt x="3520" y="31445"/>
                    <a:pt x="4574" y="32921"/>
                  </a:cubicBezTo>
                  <a:cubicBezTo>
                    <a:pt x="4680" y="32922"/>
                    <a:pt x="4787" y="32922"/>
                    <a:pt x="4893" y="32922"/>
                  </a:cubicBezTo>
                  <a:cubicBezTo>
                    <a:pt x="6829" y="32922"/>
                    <a:pt x="8747" y="32748"/>
                    <a:pt x="10665" y="32668"/>
                  </a:cubicBezTo>
                  <a:cubicBezTo>
                    <a:pt x="13552" y="32563"/>
                    <a:pt x="16440" y="32436"/>
                    <a:pt x="19327" y="32246"/>
                  </a:cubicBezTo>
                  <a:cubicBezTo>
                    <a:pt x="18168" y="30645"/>
                    <a:pt x="17051" y="29043"/>
                    <a:pt x="15871" y="27462"/>
                  </a:cubicBezTo>
                  <a:cubicBezTo>
                    <a:pt x="15639" y="27230"/>
                    <a:pt x="15639" y="26851"/>
                    <a:pt x="15829" y="26598"/>
                  </a:cubicBezTo>
                  <a:cubicBezTo>
                    <a:pt x="16777" y="25059"/>
                    <a:pt x="17662" y="23500"/>
                    <a:pt x="18632" y="21982"/>
                  </a:cubicBezTo>
                  <a:cubicBezTo>
                    <a:pt x="18863" y="21687"/>
                    <a:pt x="18842" y="21266"/>
                    <a:pt x="18568" y="21013"/>
                  </a:cubicBezTo>
                  <a:cubicBezTo>
                    <a:pt x="17494" y="19622"/>
                    <a:pt x="16482" y="18210"/>
                    <a:pt x="15428" y="16819"/>
                  </a:cubicBezTo>
                  <a:cubicBezTo>
                    <a:pt x="15175" y="16482"/>
                    <a:pt x="15091" y="16208"/>
                    <a:pt x="15344" y="15765"/>
                  </a:cubicBezTo>
                  <a:cubicBezTo>
                    <a:pt x="16292" y="14311"/>
                    <a:pt x="17156" y="12793"/>
                    <a:pt x="18063" y="11297"/>
                  </a:cubicBezTo>
                  <a:cubicBezTo>
                    <a:pt x="18294" y="10939"/>
                    <a:pt x="18337" y="10686"/>
                    <a:pt x="18042" y="10306"/>
                  </a:cubicBezTo>
                  <a:cubicBezTo>
                    <a:pt x="17177" y="9210"/>
                    <a:pt x="16377" y="8072"/>
                    <a:pt x="15533" y="6955"/>
                  </a:cubicBezTo>
                  <a:cubicBezTo>
                    <a:pt x="14480" y="5564"/>
                    <a:pt x="14501" y="5585"/>
                    <a:pt x="15386" y="4089"/>
                  </a:cubicBezTo>
                  <a:cubicBezTo>
                    <a:pt x="16187" y="2740"/>
                    <a:pt x="17093" y="1454"/>
                    <a:pt x="17746" y="21"/>
                  </a:cubicBezTo>
                  <a:cubicBezTo>
                    <a:pt x="17451" y="21"/>
                    <a:pt x="17156" y="0"/>
                    <a:pt x="16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7"/>
            <p:cNvSpPr/>
            <p:nvPr/>
          </p:nvSpPr>
          <p:spPr>
            <a:xfrm>
              <a:off x="3667164" y="5334133"/>
              <a:ext cx="327952" cy="611960"/>
            </a:xfrm>
            <a:custGeom>
              <a:avLst/>
              <a:gdLst/>
              <a:ahLst/>
              <a:cxnLst/>
              <a:rect l="l" t="t" r="r" b="b"/>
              <a:pathLst>
                <a:path w="17620" h="32879" extrusionOk="0">
                  <a:moveTo>
                    <a:pt x="16039" y="0"/>
                  </a:moveTo>
                  <a:lnTo>
                    <a:pt x="16039" y="0"/>
                  </a:lnTo>
                  <a:cubicBezTo>
                    <a:pt x="14479" y="85"/>
                    <a:pt x="12941" y="169"/>
                    <a:pt x="11381" y="232"/>
                  </a:cubicBezTo>
                  <a:cubicBezTo>
                    <a:pt x="8789" y="338"/>
                    <a:pt x="6217" y="422"/>
                    <a:pt x="3625" y="527"/>
                  </a:cubicBezTo>
                  <a:cubicBezTo>
                    <a:pt x="3456" y="548"/>
                    <a:pt x="3288" y="591"/>
                    <a:pt x="3119" y="633"/>
                  </a:cubicBezTo>
                  <a:cubicBezTo>
                    <a:pt x="2255" y="2361"/>
                    <a:pt x="1222" y="3984"/>
                    <a:pt x="232" y="5649"/>
                  </a:cubicBezTo>
                  <a:cubicBezTo>
                    <a:pt x="0" y="5944"/>
                    <a:pt x="42" y="6365"/>
                    <a:pt x="316" y="6618"/>
                  </a:cubicBezTo>
                  <a:cubicBezTo>
                    <a:pt x="1349" y="8030"/>
                    <a:pt x="2339" y="9464"/>
                    <a:pt x="3393" y="10855"/>
                  </a:cubicBezTo>
                  <a:cubicBezTo>
                    <a:pt x="3688" y="11171"/>
                    <a:pt x="3688" y="11655"/>
                    <a:pt x="3414" y="11972"/>
                  </a:cubicBezTo>
                  <a:cubicBezTo>
                    <a:pt x="2508" y="13447"/>
                    <a:pt x="1644" y="14943"/>
                    <a:pt x="738" y="16398"/>
                  </a:cubicBezTo>
                  <a:cubicBezTo>
                    <a:pt x="527" y="16672"/>
                    <a:pt x="548" y="17072"/>
                    <a:pt x="780" y="17325"/>
                  </a:cubicBezTo>
                  <a:cubicBezTo>
                    <a:pt x="1834" y="18758"/>
                    <a:pt x="2845" y="20212"/>
                    <a:pt x="3899" y="21624"/>
                  </a:cubicBezTo>
                  <a:cubicBezTo>
                    <a:pt x="4152" y="21877"/>
                    <a:pt x="4194" y="22278"/>
                    <a:pt x="3983" y="22573"/>
                  </a:cubicBezTo>
                  <a:cubicBezTo>
                    <a:pt x="3204" y="23901"/>
                    <a:pt x="2403" y="25249"/>
                    <a:pt x="1623" y="26577"/>
                  </a:cubicBezTo>
                  <a:cubicBezTo>
                    <a:pt x="948" y="27673"/>
                    <a:pt x="970" y="27652"/>
                    <a:pt x="1749" y="28706"/>
                  </a:cubicBezTo>
                  <a:cubicBezTo>
                    <a:pt x="2740" y="30097"/>
                    <a:pt x="3709" y="31488"/>
                    <a:pt x="4700" y="32879"/>
                  </a:cubicBezTo>
                  <a:cubicBezTo>
                    <a:pt x="6239" y="32816"/>
                    <a:pt x="7756" y="32710"/>
                    <a:pt x="9295" y="32668"/>
                  </a:cubicBezTo>
                  <a:cubicBezTo>
                    <a:pt x="12077" y="32563"/>
                    <a:pt x="14838" y="32436"/>
                    <a:pt x="17620" y="32247"/>
                  </a:cubicBezTo>
                  <a:cubicBezTo>
                    <a:pt x="16460" y="30666"/>
                    <a:pt x="15343" y="29085"/>
                    <a:pt x="14163" y="27526"/>
                  </a:cubicBezTo>
                  <a:cubicBezTo>
                    <a:pt x="13910" y="27188"/>
                    <a:pt x="13868" y="26957"/>
                    <a:pt x="14100" y="26556"/>
                  </a:cubicBezTo>
                  <a:cubicBezTo>
                    <a:pt x="15027" y="25081"/>
                    <a:pt x="15870" y="23584"/>
                    <a:pt x="16777" y="22109"/>
                  </a:cubicBezTo>
                  <a:cubicBezTo>
                    <a:pt x="17072" y="21645"/>
                    <a:pt x="17072" y="21329"/>
                    <a:pt x="16734" y="20887"/>
                  </a:cubicBezTo>
                  <a:cubicBezTo>
                    <a:pt x="15702" y="19538"/>
                    <a:pt x="14711" y="18147"/>
                    <a:pt x="13678" y="16777"/>
                  </a:cubicBezTo>
                  <a:cubicBezTo>
                    <a:pt x="13447" y="16461"/>
                    <a:pt x="13362" y="16208"/>
                    <a:pt x="13615" y="15786"/>
                  </a:cubicBezTo>
                  <a:cubicBezTo>
                    <a:pt x="14564" y="14311"/>
                    <a:pt x="15428" y="12794"/>
                    <a:pt x="16355" y="11297"/>
                  </a:cubicBezTo>
                  <a:cubicBezTo>
                    <a:pt x="16566" y="10918"/>
                    <a:pt x="16629" y="10665"/>
                    <a:pt x="16313" y="10264"/>
                  </a:cubicBezTo>
                  <a:cubicBezTo>
                    <a:pt x="15449" y="9168"/>
                    <a:pt x="14648" y="8009"/>
                    <a:pt x="13784" y="6892"/>
                  </a:cubicBezTo>
                  <a:cubicBezTo>
                    <a:pt x="12772" y="5543"/>
                    <a:pt x="12793" y="5564"/>
                    <a:pt x="13678" y="4089"/>
                  </a:cubicBezTo>
                  <a:cubicBezTo>
                    <a:pt x="14479" y="2740"/>
                    <a:pt x="15386" y="1434"/>
                    <a:pt x="16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7"/>
            <p:cNvSpPr/>
            <p:nvPr/>
          </p:nvSpPr>
          <p:spPr>
            <a:xfrm>
              <a:off x="4722716" y="5282747"/>
              <a:ext cx="332289" cy="612444"/>
            </a:xfrm>
            <a:custGeom>
              <a:avLst/>
              <a:gdLst/>
              <a:ahLst/>
              <a:cxnLst/>
              <a:rect l="l" t="t" r="r" b="b"/>
              <a:pathLst>
                <a:path w="17853" h="32905" extrusionOk="0">
                  <a:moveTo>
                    <a:pt x="16377" y="0"/>
                  </a:moveTo>
                  <a:lnTo>
                    <a:pt x="3057" y="654"/>
                  </a:lnTo>
                  <a:cubicBezTo>
                    <a:pt x="2108" y="2277"/>
                    <a:pt x="1181" y="3878"/>
                    <a:pt x="233" y="5480"/>
                  </a:cubicBezTo>
                  <a:cubicBezTo>
                    <a:pt x="1" y="5775"/>
                    <a:pt x="22" y="6197"/>
                    <a:pt x="254" y="6492"/>
                  </a:cubicBezTo>
                  <a:cubicBezTo>
                    <a:pt x="1308" y="7904"/>
                    <a:pt x="2298" y="9337"/>
                    <a:pt x="3373" y="10728"/>
                  </a:cubicBezTo>
                  <a:cubicBezTo>
                    <a:pt x="3689" y="11129"/>
                    <a:pt x="3626" y="11381"/>
                    <a:pt x="3394" y="11761"/>
                  </a:cubicBezTo>
                  <a:cubicBezTo>
                    <a:pt x="2530" y="13236"/>
                    <a:pt x="1687" y="14711"/>
                    <a:pt x="781" y="16166"/>
                  </a:cubicBezTo>
                  <a:cubicBezTo>
                    <a:pt x="507" y="16503"/>
                    <a:pt x="528" y="16967"/>
                    <a:pt x="823" y="17283"/>
                  </a:cubicBezTo>
                  <a:cubicBezTo>
                    <a:pt x="1856" y="18653"/>
                    <a:pt x="2846" y="20065"/>
                    <a:pt x="3900" y="21456"/>
                  </a:cubicBezTo>
                  <a:cubicBezTo>
                    <a:pt x="4174" y="21709"/>
                    <a:pt x="4195" y="22151"/>
                    <a:pt x="3963" y="22446"/>
                  </a:cubicBezTo>
                  <a:cubicBezTo>
                    <a:pt x="3036" y="23964"/>
                    <a:pt x="2130" y="25523"/>
                    <a:pt x="1223" y="27062"/>
                  </a:cubicBezTo>
                  <a:cubicBezTo>
                    <a:pt x="1013" y="27315"/>
                    <a:pt x="1034" y="27673"/>
                    <a:pt x="1265" y="27905"/>
                  </a:cubicBezTo>
                  <a:cubicBezTo>
                    <a:pt x="1666" y="28411"/>
                    <a:pt x="2045" y="28917"/>
                    <a:pt x="2382" y="29444"/>
                  </a:cubicBezTo>
                  <a:cubicBezTo>
                    <a:pt x="3183" y="30603"/>
                    <a:pt x="4132" y="31635"/>
                    <a:pt x="4764" y="32900"/>
                  </a:cubicBezTo>
                  <a:cubicBezTo>
                    <a:pt x="4877" y="32903"/>
                    <a:pt x="4990" y="32904"/>
                    <a:pt x="5104" y="32904"/>
                  </a:cubicBezTo>
                  <a:cubicBezTo>
                    <a:pt x="5839" y="32904"/>
                    <a:pt x="6587" y="32849"/>
                    <a:pt x="7335" y="32795"/>
                  </a:cubicBezTo>
                  <a:cubicBezTo>
                    <a:pt x="9822" y="32668"/>
                    <a:pt x="12330" y="32626"/>
                    <a:pt x="14817" y="32479"/>
                  </a:cubicBezTo>
                  <a:cubicBezTo>
                    <a:pt x="15808" y="32415"/>
                    <a:pt x="16820" y="32415"/>
                    <a:pt x="17852" y="32331"/>
                  </a:cubicBezTo>
                  <a:cubicBezTo>
                    <a:pt x="17705" y="32057"/>
                    <a:pt x="17452" y="31973"/>
                    <a:pt x="17262" y="31846"/>
                  </a:cubicBezTo>
                  <a:cubicBezTo>
                    <a:pt x="15787" y="30835"/>
                    <a:pt x="14290" y="29823"/>
                    <a:pt x="12794" y="28811"/>
                  </a:cubicBezTo>
                  <a:cubicBezTo>
                    <a:pt x="12499" y="28622"/>
                    <a:pt x="12351" y="28495"/>
                    <a:pt x="12710" y="28200"/>
                  </a:cubicBezTo>
                  <a:cubicBezTo>
                    <a:pt x="14143" y="27041"/>
                    <a:pt x="15576" y="25819"/>
                    <a:pt x="17051" y="24680"/>
                  </a:cubicBezTo>
                  <a:cubicBezTo>
                    <a:pt x="17578" y="24280"/>
                    <a:pt x="17431" y="24132"/>
                    <a:pt x="16988" y="23837"/>
                  </a:cubicBezTo>
                  <a:cubicBezTo>
                    <a:pt x="15323" y="22741"/>
                    <a:pt x="13679" y="21603"/>
                    <a:pt x="11993" y="20465"/>
                  </a:cubicBezTo>
                  <a:cubicBezTo>
                    <a:pt x="12183" y="20297"/>
                    <a:pt x="12309" y="20170"/>
                    <a:pt x="12478" y="20044"/>
                  </a:cubicBezTo>
                  <a:cubicBezTo>
                    <a:pt x="13827" y="18906"/>
                    <a:pt x="15218" y="17789"/>
                    <a:pt x="16567" y="16650"/>
                  </a:cubicBezTo>
                  <a:cubicBezTo>
                    <a:pt x="17136" y="16187"/>
                    <a:pt x="17136" y="16124"/>
                    <a:pt x="16525" y="15723"/>
                  </a:cubicBezTo>
                  <a:lnTo>
                    <a:pt x="12225" y="12794"/>
                  </a:lnTo>
                  <a:cubicBezTo>
                    <a:pt x="11593" y="12372"/>
                    <a:pt x="11572" y="12351"/>
                    <a:pt x="12183" y="11845"/>
                  </a:cubicBezTo>
                  <a:cubicBezTo>
                    <a:pt x="13532" y="10728"/>
                    <a:pt x="14881" y="9611"/>
                    <a:pt x="16251" y="8536"/>
                  </a:cubicBezTo>
                  <a:cubicBezTo>
                    <a:pt x="16756" y="8157"/>
                    <a:pt x="16672" y="7988"/>
                    <a:pt x="16208" y="7672"/>
                  </a:cubicBezTo>
                  <a:cubicBezTo>
                    <a:pt x="14691" y="6682"/>
                    <a:pt x="13195" y="5628"/>
                    <a:pt x="11698" y="4616"/>
                  </a:cubicBezTo>
                  <a:cubicBezTo>
                    <a:pt x="11340" y="4384"/>
                    <a:pt x="11319" y="4195"/>
                    <a:pt x="11656" y="3942"/>
                  </a:cubicBezTo>
                  <a:cubicBezTo>
                    <a:pt x="12351" y="3373"/>
                    <a:pt x="13026" y="2783"/>
                    <a:pt x="13721" y="2213"/>
                  </a:cubicBezTo>
                  <a:lnTo>
                    <a:pt x="163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7"/>
            <p:cNvSpPr/>
            <p:nvPr/>
          </p:nvSpPr>
          <p:spPr>
            <a:xfrm>
              <a:off x="2628456" y="5385091"/>
              <a:ext cx="307572" cy="614361"/>
            </a:xfrm>
            <a:custGeom>
              <a:avLst/>
              <a:gdLst/>
              <a:ahLst/>
              <a:cxnLst/>
              <a:rect l="l" t="t" r="r" b="b"/>
              <a:pathLst>
                <a:path w="16525" h="33008" extrusionOk="0">
                  <a:moveTo>
                    <a:pt x="14860" y="0"/>
                  </a:moveTo>
                  <a:cubicBezTo>
                    <a:pt x="13036" y="0"/>
                    <a:pt x="11227" y="156"/>
                    <a:pt x="9400" y="255"/>
                  </a:cubicBezTo>
                  <a:cubicBezTo>
                    <a:pt x="7061" y="382"/>
                    <a:pt x="4722" y="424"/>
                    <a:pt x="2382" y="571"/>
                  </a:cubicBezTo>
                  <a:cubicBezTo>
                    <a:pt x="1644" y="635"/>
                    <a:pt x="886" y="614"/>
                    <a:pt x="0" y="740"/>
                  </a:cubicBezTo>
                  <a:cubicBezTo>
                    <a:pt x="1771" y="1941"/>
                    <a:pt x="3415" y="3058"/>
                    <a:pt x="5080" y="4154"/>
                  </a:cubicBezTo>
                  <a:cubicBezTo>
                    <a:pt x="5417" y="4386"/>
                    <a:pt x="5459" y="4513"/>
                    <a:pt x="5122" y="4765"/>
                  </a:cubicBezTo>
                  <a:cubicBezTo>
                    <a:pt x="3668" y="5946"/>
                    <a:pt x="2256" y="7147"/>
                    <a:pt x="801" y="8306"/>
                  </a:cubicBezTo>
                  <a:cubicBezTo>
                    <a:pt x="359" y="8665"/>
                    <a:pt x="422" y="8833"/>
                    <a:pt x="843" y="9107"/>
                  </a:cubicBezTo>
                  <a:cubicBezTo>
                    <a:pt x="2298" y="10077"/>
                    <a:pt x="3752" y="11088"/>
                    <a:pt x="5206" y="12058"/>
                  </a:cubicBezTo>
                  <a:cubicBezTo>
                    <a:pt x="5860" y="12500"/>
                    <a:pt x="5881" y="12500"/>
                    <a:pt x="5291" y="13006"/>
                  </a:cubicBezTo>
                  <a:cubicBezTo>
                    <a:pt x="5122" y="13154"/>
                    <a:pt x="4932" y="13322"/>
                    <a:pt x="4743" y="13470"/>
                  </a:cubicBezTo>
                  <a:lnTo>
                    <a:pt x="696" y="16800"/>
                  </a:lnTo>
                  <a:cubicBezTo>
                    <a:pt x="928" y="16968"/>
                    <a:pt x="1139" y="17116"/>
                    <a:pt x="1328" y="17242"/>
                  </a:cubicBezTo>
                  <a:cubicBezTo>
                    <a:pt x="2825" y="18254"/>
                    <a:pt x="4300" y="19287"/>
                    <a:pt x="5796" y="20256"/>
                  </a:cubicBezTo>
                  <a:cubicBezTo>
                    <a:pt x="6239" y="20551"/>
                    <a:pt x="6218" y="20720"/>
                    <a:pt x="5839" y="21015"/>
                  </a:cubicBezTo>
                  <a:cubicBezTo>
                    <a:pt x="4426" y="22153"/>
                    <a:pt x="3056" y="23354"/>
                    <a:pt x="1623" y="24493"/>
                  </a:cubicBezTo>
                  <a:cubicBezTo>
                    <a:pt x="1181" y="24851"/>
                    <a:pt x="1181" y="25019"/>
                    <a:pt x="1665" y="25336"/>
                  </a:cubicBezTo>
                  <a:cubicBezTo>
                    <a:pt x="3183" y="26326"/>
                    <a:pt x="4679" y="27359"/>
                    <a:pt x="6197" y="28349"/>
                  </a:cubicBezTo>
                  <a:cubicBezTo>
                    <a:pt x="6555" y="28581"/>
                    <a:pt x="6703" y="28708"/>
                    <a:pt x="6281" y="29045"/>
                  </a:cubicBezTo>
                  <a:cubicBezTo>
                    <a:pt x="5522" y="29614"/>
                    <a:pt x="4806" y="30225"/>
                    <a:pt x="4110" y="30836"/>
                  </a:cubicBezTo>
                  <a:cubicBezTo>
                    <a:pt x="3330" y="31511"/>
                    <a:pt x="2487" y="32080"/>
                    <a:pt x="1792" y="32818"/>
                  </a:cubicBezTo>
                  <a:cubicBezTo>
                    <a:pt x="1813" y="32881"/>
                    <a:pt x="1834" y="32944"/>
                    <a:pt x="1855" y="33007"/>
                  </a:cubicBezTo>
                  <a:lnTo>
                    <a:pt x="16524" y="32249"/>
                  </a:lnTo>
                  <a:cubicBezTo>
                    <a:pt x="16419" y="32059"/>
                    <a:pt x="16313" y="31869"/>
                    <a:pt x="16187" y="31701"/>
                  </a:cubicBezTo>
                  <a:cubicBezTo>
                    <a:pt x="15217" y="30352"/>
                    <a:pt x="14248" y="28982"/>
                    <a:pt x="13257" y="27654"/>
                  </a:cubicBezTo>
                  <a:cubicBezTo>
                    <a:pt x="13025" y="27443"/>
                    <a:pt x="13004" y="27085"/>
                    <a:pt x="13173" y="26832"/>
                  </a:cubicBezTo>
                  <a:cubicBezTo>
                    <a:pt x="14121" y="25293"/>
                    <a:pt x="15007" y="23734"/>
                    <a:pt x="15934" y="22216"/>
                  </a:cubicBezTo>
                  <a:cubicBezTo>
                    <a:pt x="16166" y="21921"/>
                    <a:pt x="16166" y="21500"/>
                    <a:pt x="15913" y="21205"/>
                  </a:cubicBezTo>
                  <a:cubicBezTo>
                    <a:pt x="14859" y="19750"/>
                    <a:pt x="13805" y="18296"/>
                    <a:pt x="12752" y="16863"/>
                  </a:cubicBezTo>
                  <a:cubicBezTo>
                    <a:pt x="12520" y="16631"/>
                    <a:pt x="12499" y="16252"/>
                    <a:pt x="12688" y="15999"/>
                  </a:cubicBezTo>
                  <a:cubicBezTo>
                    <a:pt x="13658" y="14439"/>
                    <a:pt x="14543" y="12859"/>
                    <a:pt x="15491" y="11299"/>
                  </a:cubicBezTo>
                  <a:cubicBezTo>
                    <a:pt x="15681" y="11088"/>
                    <a:pt x="15660" y="10751"/>
                    <a:pt x="15449" y="10561"/>
                  </a:cubicBezTo>
                  <a:cubicBezTo>
                    <a:pt x="14353" y="9107"/>
                    <a:pt x="13299" y="7632"/>
                    <a:pt x="12225" y="6178"/>
                  </a:cubicBezTo>
                  <a:cubicBezTo>
                    <a:pt x="11972" y="5904"/>
                    <a:pt x="11972" y="5503"/>
                    <a:pt x="12182" y="5229"/>
                  </a:cubicBezTo>
                  <a:cubicBezTo>
                    <a:pt x="12583" y="4618"/>
                    <a:pt x="12962" y="4007"/>
                    <a:pt x="13299" y="3374"/>
                  </a:cubicBezTo>
                  <a:cubicBezTo>
                    <a:pt x="13932" y="2236"/>
                    <a:pt x="14691" y="1204"/>
                    <a:pt x="15196" y="2"/>
                  </a:cubicBezTo>
                  <a:cubicBezTo>
                    <a:pt x="15084" y="1"/>
                    <a:pt x="14972"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57"/>
          <p:cNvGrpSpPr/>
          <p:nvPr/>
        </p:nvGrpSpPr>
        <p:grpSpPr>
          <a:xfrm rot="1445359">
            <a:off x="-981289" y="3658598"/>
            <a:ext cx="1719380" cy="916216"/>
            <a:chOff x="7463504" y="3075665"/>
            <a:chExt cx="2603050" cy="1387103"/>
          </a:xfrm>
        </p:grpSpPr>
        <p:sp>
          <p:nvSpPr>
            <p:cNvPr id="2524" name="Google Shape;2524;p57"/>
            <p:cNvSpPr/>
            <p:nvPr/>
          </p:nvSpPr>
          <p:spPr>
            <a:xfrm rot="-970049">
              <a:off x="7514122" y="3409760"/>
              <a:ext cx="2501813" cy="718914"/>
            </a:xfrm>
            <a:custGeom>
              <a:avLst/>
              <a:gdLst/>
              <a:ahLst/>
              <a:cxnLst/>
              <a:rect l="l" t="t" r="r" b="b"/>
              <a:pathLst>
                <a:path w="128944" h="37053" extrusionOk="0">
                  <a:moveTo>
                    <a:pt x="119723" y="3025"/>
                  </a:moveTo>
                  <a:cubicBezTo>
                    <a:pt x="119950" y="3025"/>
                    <a:pt x="120176" y="3078"/>
                    <a:pt x="120387" y="3183"/>
                  </a:cubicBezTo>
                  <a:cubicBezTo>
                    <a:pt x="121455" y="3183"/>
                    <a:pt x="122523" y="3192"/>
                    <a:pt x="123590" y="3192"/>
                  </a:cubicBezTo>
                  <a:cubicBezTo>
                    <a:pt x="124124" y="3192"/>
                    <a:pt x="124658" y="3190"/>
                    <a:pt x="125192" y="3183"/>
                  </a:cubicBezTo>
                  <a:cubicBezTo>
                    <a:pt x="125219" y="3182"/>
                    <a:pt x="125245" y="3181"/>
                    <a:pt x="125270" y="3181"/>
                  </a:cubicBezTo>
                  <a:cubicBezTo>
                    <a:pt x="125652" y="3181"/>
                    <a:pt x="125782" y="3338"/>
                    <a:pt x="125782" y="3773"/>
                  </a:cubicBezTo>
                  <a:cubicBezTo>
                    <a:pt x="125782" y="5544"/>
                    <a:pt x="125782" y="7335"/>
                    <a:pt x="125782" y="9105"/>
                  </a:cubicBezTo>
                  <a:lnTo>
                    <a:pt x="125782" y="10560"/>
                  </a:lnTo>
                  <a:lnTo>
                    <a:pt x="125782" y="18063"/>
                  </a:lnTo>
                  <a:lnTo>
                    <a:pt x="125782" y="19517"/>
                  </a:lnTo>
                  <a:lnTo>
                    <a:pt x="125782" y="26493"/>
                  </a:lnTo>
                  <a:lnTo>
                    <a:pt x="125782" y="27947"/>
                  </a:lnTo>
                  <a:cubicBezTo>
                    <a:pt x="125782" y="29739"/>
                    <a:pt x="125761" y="31509"/>
                    <a:pt x="125782" y="33280"/>
                  </a:cubicBezTo>
                  <a:cubicBezTo>
                    <a:pt x="125803" y="33764"/>
                    <a:pt x="125635" y="33870"/>
                    <a:pt x="125171" y="33870"/>
                  </a:cubicBezTo>
                  <a:lnTo>
                    <a:pt x="4257" y="33870"/>
                  </a:lnTo>
                  <a:cubicBezTo>
                    <a:pt x="4052" y="33870"/>
                    <a:pt x="3889" y="33874"/>
                    <a:pt x="3759" y="33874"/>
                  </a:cubicBezTo>
                  <a:cubicBezTo>
                    <a:pt x="3197" y="33874"/>
                    <a:pt x="3267" y="33791"/>
                    <a:pt x="3267" y="32900"/>
                  </a:cubicBezTo>
                  <a:lnTo>
                    <a:pt x="3267" y="27947"/>
                  </a:lnTo>
                  <a:cubicBezTo>
                    <a:pt x="3098" y="27484"/>
                    <a:pt x="3098" y="26978"/>
                    <a:pt x="3267" y="26493"/>
                  </a:cubicBezTo>
                  <a:lnTo>
                    <a:pt x="3267" y="19517"/>
                  </a:lnTo>
                  <a:cubicBezTo>
                    <a:pt x="3098" y="19053"/>
                    <a:pt x="3098" y="18547"/>
                    <a:pt x="3267" y="18084"/>
                  </a:cubicBezTo>
                  <a:lnTo>
                    <a:pt x="3267" y="10560"/>
                  </a:lnTo>
                  <a:cubicBezTo>
                    <a:pt x="3098" y="10096"/>
                    <a:pt x="3098" y="9590"/>
                    <a:pt x="3267" y="9127"/>
                  </a:cubicBezTo>
                  <a:cubicBezTo>
                    <a:pt x="3267" y="7356"/>
                    <a:pt x="3309" y="5628"/>
                    <a:pt x="3267" y="3879"/>
                  </a:cubicBezTo>
                  <a:cubicBezTo>
                    <a:pt x="3267" y="3310"/>
                    <a:pt x="3457" y="3183"/>
                    <a:pt x="3983" y="3183"/>
                  </a:cubicBezTo>
                  <a:cubicBezTo>
                    <a:pt x="4812" y="3190"/>
                    <a:pt x="5641" y="3192"/>
                    <a:pt x="6471" y="3192"/>
                  </a:cubicBezTo>
                  <a:cubicBezTo>
                    <a:pt x="8131" y="3192"/>
                    <a:pt x="9793" y="3183"/>
                    <a:pt x="11465" y="3183"/>
                  </a:cubicBezTo>
                  <a:cubicBezTo>
                    <a:pt x="11645" y="3078"/>
                    <a:pt x="11845" y="3025"/>
                    <a:pt x="12048" y="3025"/>
                  </a:cubicBezTo>
                  <a:cubicBezTo>
                    <a:pt x="12251" y="3025"/>
                    <a:pt x="12456" y="3078"/>
                    <a:pt x="12646" y="3183"/>
                  </a:cubicBezTo>
                  <a:lnTo>
                    <a:pt x="25966" y="3183"/>
                  </a:lnTo>
                  <a:cubicBezTo>
                    <a:pt x="26166" y="3078"/>
                    <a:pt x="26387" y="3025"/>
                    <a:pt x="26611" y="3025"/>
                  </a:cubicBezTo>
                  <a:cubicBezTo>
                    <a:pt x="26835" y="3025"/>
                    <a:pt x="27062" y="3078"/>
                    <a:pt x="27273" y="3183"/>
                  </a:cubicBezTo>
                  <a:lnTo>
                    <a:pt x="38064" y="3183"/>
                  </a:lnTo>
                  <a:cubicBezTo>
                    <a:pt x="38274" y="3078"/>
                    <a:pt x="38501" y="3025"/>
                    <a:pt x="38727" y="3025"/>
                  </a:cubicBezTo>
                  <a:cubicBezTo>
                    <a:pt x="38954" y="3025"/>
                    <a:pt x="39181" y="3078"/>
                    <a:pt x="39391" y="3183"/>
                  </a:cubicBezTo>
                  <a:lnTo>
                    <a:pt x="52690" y="3183"/>
                  </a:lnTo>
                  <a:cubicBezTo>
                    <a:pt x="52901" y="3078"/>
                    <a:pt x="53128" y="3025"/>
                    <a:pt x="53352" y="3025"/>
                  </a:cubicBezTo>
                  <a:cubicBezTo>
                    <a:pt x="53576" y="3025"/>
                    <a:pt x="53797" y="3078"/>
                    <a:pt x="53997" y="3183"/>
                  </a:cubicBezTo>
                  <a:lnTo>
                    <a:pt x="65463" y="3183"/>
                  </a:lnTo>
                  <a:cubicBezTo>
                    <a:pt x="65673" y="3078"/>
                    <a:pt x="65900" y="3025"/>
                    <a:pt x="66126" y="3025"/>
                  </a:cubicBezTo>
                  <a:cubicBezTo>
                    <a:pt x="66353" y="3025"/>
                    <a:pt x="66580" y="3078"/>
                    <a:pt x="66790" y="3183"/>
                  </a:cubicBezTo>
                  <a:lnTo>
                    <a:pt x="79963" y="3183"/>
                  </a:lnTo>
                  <a:cubicBezTo>
                    <a:pt x="80163" y="3078"/>
                    <a:pt x="80384" y="3025"/>
                    <a:pt x="80608" y="3025"/>
                  </a:cubicBezTo>
                  <a:cubicBezTo>
                    <a:pt x="80832" y="3025"/>
                    <a:pt x="81059" y="3078"/>
                    <a:pt x="81270" y="3183"/>
                  </a:cubicBezTo>
                  <a:lnTo>
                    <a:pt x="92208" y="3183"/>
                  </a:lnTo>
                  <a:cubicBezTo>
                    <a:pt x="92419" y="3078"/>
                    <a:pt x="92645" y="3025"/>
                    <a:pt x="92869" y="3025"/>
                  </a:cubicBezTo>
                  <a:cubicBezTo>
                    <a:pt x="93093" y="3025"/>
                    <a:pt x="93315" y="3078"/>
                    <a:pt x="93515" y="3183"/>
                  </a:cubicBezTo>
                  <a:lnTo>
                    <a:pt x="106687" y="3183"/>
                  </a:lnTo>
                  <a:cubicBezTo>
                    <a:pt x="106898" y="3078"/>
                    <a:pt x="107125" y="3025"/>
                    <a:pt x="107351" y="3025"/>
                  </a:cubicBezTo>
                  <a:cubicBezTo>
                    <a:pt x="107578" y="3025"/>
                    <a:pt x="107804" y="3078"/>
                    <a:pt x="108015" y="3183"/>
                  </a:cubicBezTo>
                  <a:lnTo>
                    <a:pt x="119059" y="3183"/>
                  </a:lnTo>
                  <a:cubicBezTo>
                    <a:pt x="119270" y="3078"/>
                    <a:pt x="119496" y="3025"/>
                    <a:pt x="119723" y="3025"/>
                  </a:cubicBezTo>
                  <a:close/>
                  <a:moveTo>
                    <a:pt x="125677" y="1"/>
                  </a:moveTo>
                  <a:cubicBezTo>
                    <a:pt x="84874" y="1"/>
                    <a:pt x="44049" y="22"/>
                    <a:pt x="3225" y="22"/>
                  </a:cubicBezTo>
                  <a:cubicBezTo>
                    <a:pt x="3187" y="20"/>
                    <a:pt x="3149" y="20"/>
                    <a:pt x="3111" y="20"/>
                  </a:cubicBezTo>
                  <a:cubicBezTo>
                    <a:pt x="2017" y="20"/>
                    <a:pt x="1015" y="604"/>
                    <a:pt x="506" y="1581"/>
                  </a:cubicBezTo>
                  <a:cubicBezTo>
                    <a:pt x="63" y="2361"/>
                    <a:pt x="0" y="3246"/>
                    <a:pt x="0" y="4110"/>
                  </a:cubicBezTo>
                  <a:lnTo>
                    <a:pt x="0" y="31699"/>
                  </a:lnTo>
                  <a:cubicBezTo>
                    <a:pt x="0" y="32479"/>
                    <a:pt x="63" y="33280"/>
                    <a:pt x="105" y="34059"/>
                  </a:cubicBezTo>
                  <a:cubicBezTo>
                    <a:pt x="190" y="35893"/>
                    <a:pt x="1834" y="37052"/>
                    <a:pt x="3372" y="37052"/>
                  </a:cubicBezTo>
                  <a:cubicBezTo>
                    <a:pt x="23732" y="37031"/>
                    <a:pt x="44070" y="37031"/>
                    <a:pt x="64430" y="37031"/>
                  </a:cubicBezTo>
                  <a:lnTo>
                    <a:pt x="125593" y="37031"/>
                  </a:lnTo>
                  <a:cubicBezTo>
                    <a:pt x="125633" y="37033"/>
                    <a:pt x="125673" y="37033"/>
                    <a:pt x="125713" y="37033"/>
                  </a:cubicBezTo>
                  <a:cubicBezTo>
                    <a:pt x="126786" y="37033"/>
                    <a:pt x="127806" y="36491"/>
                    <a:pt x="128375" y="35577"/>
                  </a:cubicBezTo>
                  <a:cubicBezTo>
                    <a:pt x="128902" y="34797"/>
                    <a:pt x="128944" y="33933"/>
                    <a:pt x="128944" y="33069"/>
                  </a:cubicBezTo>
                  <a:lnTo>
                    <a:pt x="128944" y="5206"/>
                  </a:lnTo>
                  <a:cubicBezTo>
                    <a:pt x="128944" y="4427"/>
                    <a:pt x="128902" y="3626"/>
                    <a:pt x="128838" y="2846"/>
                  </a:cubicBezTo>
                  <a:cubicBezTo>
                    <a:pt x="128733" y="1307"/>
                    <a:pt x="127173" y="1"/>
                    <a:pt x="125677" y="1"/>
                  </a:cubicBezTo>
                  <a:close/>
                </a:path>
              </a:pathLst>
            </a:custGeom>
            <a:solidFill>
              <a:schemeClr val="accent4"/>
            </a:solidFill>
            <a:ln>
              <a:noFill/>
            </a:ln>
            <a:effectLst>
              <a:outerShdw dist="57150" dir="3000000" algn="bl" rotWithShape="0">
                <a:schemeClr val="dk1">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7"/>
            <p:cNvSpPr/>
            <p:nvPr/>
          </p:nvSpPr>
          <p:spPr>
            <a:xfrm rot="-970049">
              <a:off x="7643875" y="3941661"/>
              <a:ext cx="2378822" cy="115793"/>
            </a:xfrm>
            <a:custGeom>
              <a:avLst/>
              <a:gdLst/>
              <a:ahLst/>
              <a:cxnLst/>
              <a:rect l="l" t="t" r="r" b="b"/>
              <a:pathLst>
                <a:path w="122605" h="5968" extrusionOk="0">
                  <a:moveTo>
                    <a:pt x="7529" y="0"/>
                  </a:moveTo>
                  <a:cubicBezTo>
                    <a:pt x="5042" y="21"/>
                    <a:pt x="2534" y="21"/>
                    <a:pt x="26" y="21"/>
                  </a:cubicBezTo>
                  <a:cubicBezTo>
                    <a:pt x="26" y="1665"/>
                    <a:pt x="26" y="3309"/>
                    <a:pt x="89" y="4974"/>
                  </a:cubicBezTo>
                  <a:cubicBezTo>
                    <a:pt x="89" y="5893"/>
                    <a:pt x="0" y="5968"/>
                    <a:pt x="630" y="5968"/>
                  </a:cubicBezTo>
                  <a:cubicBezTo>
                    <a:pt x="752" y="5968"/>
                    <a:pt x="900" y="5965"/>
                    <a:pt x="1080" y="5965"/>
                  </a:cubicBezTo>
                  <a:lnTo>
                    <a:pt x="116724" y="5965"/>
                  </a:lnTo>
                  <a:cubicBezTo>
                    <a:pt x="117905" y="5965"/>
                    <a:pt x="119076" y="5955"/>
                    <a:pt x="120243" y="5955"/>
                  </a:cubicBezTo>
                  <a:cubicBezTo>
                    <a:pt x="120827" y="5955"/>
                    <a:pt x="121410" y="5958"/>
                    <a:pt x="121993" y="5965"/>
                  </a:cubicBezTo>
                  <a:cubicBezTo>
                    <a:pt x="122436" y="5965"/>
                    <a:pt x="122605" y="5838"/>
                    <a:pt x="122605" y="5375"/>
                  </a:cubicBezTo>
                  <a:cubicBezTo>
                    <a:pt x="122584" y="3583"/>
                    <a:pt x="122584" y="1813"/>
                    <a:pt x="122584" y="42"/>
                  </a:cubicBezTo>
                  <a:cubicBezTo>
                    <a:pt x="120982" y="42"/>
                    <a:pt x="119380" y="42"/>
                    <a:pt x="117778" y="21"/>
                  </a:cubicBezTo>
                  <a:cubicBezTo>
                    <a:pt x="117755" y="20"/>
                    <a:pt x="117733" y="20"/>
                    <a:pt x="117711" y="20"/>
                  </a:cubicBezTo>
                  <a:cubicBezTo>
                    <a:pt x="117302" y="20"/>
                    <a:pt x="117188" y="212"/>
                    <a:pt x="117188" y="633"/>
                  </a:cubicBezTo>
                  <a:cubicBezTo>
                    <a:pt x="117209" y="2129"/>
                    <a:pt x="117188" y="3625"/>
                    <a:pt x="117209" y="5101"/>
                  </a:cubicBezTo>
                  <a:cubicBezTo>
                    <a:pt x="117230" y="5628"/>
                    <a:pt x="117104" y="5838"/>
                    <a:pt x="116535" y="5838"/>
                  </a:cubicBezTo>
                  <a:cubicBezTo>
                    <a:pt x="116513" y="5839"/>
                    <a:pt x="116493" y="5839"/>
                    <a:pt x="116473" y="5839"/>
                  </a:cubicBezTo>
                  <a:cubicBezTo>
                    <a:pt x="115901" y="5839"/>
                    <a:pt x="115881" y="5548"/>
                    <a:pt x="115881" y="5080"/>
                  </a:cubicBezTo>
                  <a:cubicBezTo>
                    <a:pt x="115902" y="3604"/>
                    <a:pt x="115881" y="2129"/>
                    <a:pt x="115902" y="675"/>
                  </a:cubicBezTo>
                  <a:cubicBezTo>
                    <a:pt x="115902" y="190"/>
                    <a:pt x="115797" y="21"/>
                    <a:pt x="115270" y="21"/>
                  </a:cubicBezTo>
                  <a:lnTo>
                    <a:pt x="105406" y="21"/>
                  </a:lnTo>
                  <a:cubicBezTo>
                    <a:pt x="104922" y="21"/>
                    <a:pt x="104816" y="190"/>
                    <a:pt x="104816" y="633"/>
                  </a:cubicBezTo>
                  <a:cubicBezTo>
                    <a:pt x="104837" y="2129"/>
                    <a:pt x="104795" y="3625"/>
                    <a:pt x="104837" y="5101"/>
                  </a:cubicBezTo>
                  <a:cubicBezTo>
                    <a:pt x="104837" y="5628"/>
                    <a:pt x="104732" y="5838"/>
                    <a:pt x="104142" y="5838"/>
                  </a:cubicBezTo>
                  <a:cubicBezTo>
                    <a:pt x="104121" y="5839"/>
                    <a:pt x="104102" y="5839"/>
                    <a:pt x="104082" y="5839"/>
                  </a:cubicBezTo>
                  <a:cubicBezTo>
                    <a:pt x="103528" y="5839"/>
                    <a:pt x="103489" y="5548"/>
                    <a:pt x="103489" y="5080"/>
                  </a:cubicBezTo>
                  <a:cubicBezTo>
                    <a:pt x="103510" y="3604"/>
                    <a:pt x="103489" y="2150"/>
                    <a:pt x="103510" y="675"/>
                  </a:cubicBezTo>
                  <a:cubicBezTo>
                    <a:pt x="103531" y="211"/>
                    <a:pt x="103425" y="21"/>
                    <a:pt x="102898" y="21"/>
                  </a:cubicBezTo>
                  <a:lnTo>
                    <a:pt x="90906" y="21"/>
                  </a:lnTo>
                  <a:cubicBezTo>
                    <a:pt x="90442" y="21"/>
                    <a:pt x="90316" y="190"/>
                    <a:pt x="90316" y="633"/>
                  </a:cubicBezTo>
                  <a:cubicBezTo>
                    <a:pt x="90337" y="2129"/>
                    <a:pt x="90316" y="3604"/>
                    <a:pt x="90337" y="5101"/>
                  </a:cubicBezTo>
                  <a:cubicBezTo>
                    <a:pt x="90358" y="5628"/>
                    <a:pt x="90232" y="5838"/>
                    <a:pt x="89663" y="5838"/>
                  </a:cubicBezTo>
                  <a:cubicBezTo>
                    <a:pt x="89641" y="5839"/>
                    <a:pt x="89621" y="5839"/>
                    <a:pt x="89601" y="5839"/>
                  </a:cubicBezTo>
                  <a:cubicBezTo>
                    <a:pt x="89029" y="5839"/>
                    <a:pt x="89009" y="5548"/>
                    <a:pt x="89009" y="5080"/>
                  </a:cubicBezTo>
                  <a:cubicBezTo>
                    <a:pt x="89030" y="3625"/>
                    <a:pt x="88988" y="2171"/>
                    <a:pt x="89030" y="738"/>
                  </a:cubicBezTo>
                  <a:cubicBezTo>
                    <a:pt x="89030" y="211"/>
                    <a:pt x="88904" y="21"/>
                    <a:pt x="88335" y="21"/>
                  </a:cubicBezTo>
                  <a:cubicBezTo>
                    <a:pt x="86733" y="32"/>
                    <a:pt x="85131" y="37"/>
                    <a:pt x="83529" y="37"/>
                  </a:cubicBezTo>
                  <a:cubicBezTo>
                    <a:pt x="81928" y="37"/>
                    <a:pt x="80326" y="32"/>
                    <a:pt x="78724" y="21"/>
                  </a:cubicBezTo>
                  <a:cubicBezTo>
                    <a:pt x="78699" y="20"/>
                    <a:pt x="78675" y="20"/>
                    <a:pt x="78652" y="20"/>
                  </a:cubicBezTo>
                  <a:cubicBezTo>
                    <a:pt x="78167" y="20"/>
                    <a:pt x="78071" y="233"/>
                    <a:pt x="78071" y="696"/>
                  </a:cubicBezTo>
                  <a:cubicBezTo>
                    <a:pt x="78092" y="2108"/>
                    <a:pt x="78071" y="3520"/>
                    <a:pt x="78071" y="4911"/>
                  </a:cubicBezTo>
                  <a:cubicBezTo>
                    <a:pt x="78071" y="5375"/>
                    <a:pt x="78218" y="5859"/>
                    <a:pt x="77396" y="5859"/>
                  </a:cubicBezTo>
                  <a:cubicBezTo>
                    <a:pt x="76638" y="5838"/>
                    <a:pt x="76764" y="5396"/>
                    <a:pt x="76764" y="4953"/>
                  </a:cubicBezTo>
                  <a:cubicBezTo>
                    <a:pt x="76764" y="3541"/>
                    <a:pt x="76722" y="2129"/>
                    <a:pt x="76764" y="738"/>
                  </a:cubicBezTo>
                  <a:cubicBezTo>
                    <a:pt x="76785" y="211"/>
                    <a:pt x="76638" y="21"/>
                    <a:pt x="76069" y="21"/>
                  </a:cubicBezTo>
                  <a:cubicBezTo>
                    <a:pt x="74098" y="32"/>
                    <a:pt x="72122" y="37"/>
                    <a:pt x="70146" y="37"/>
                  </a:cubicBezTo>
                  <a:cubicBezTo>
                    <a:pt x="68170" y="37"/>
                    <a:pt x="66194" y="32"/>
                    <a:pt x="64224" y="21"/>
                  </a:cubicBezTo>
                  <a:cubicBezTo>
                    <a:pt x="64197" y="20"/>
                    <a:pt x="64171" y="20"/>
                    <a:pt x="64146" y="20"/>
                  </a:cubicBezTo>
                  <a:cubicBezTo>
                    <a:pt x="63666" y="20"/>
                    <a:pt x="63570" y="215"/>
                    <a:pt x="63570" y="696"/>
                  </a:cubicBezTo>
                  <a:cubicBezTo>
                    <a:pt x="63570" y="2129"/>
                    <a:pt x="63570" y="3541"/>
                    <a:pt x="63570" y="4974"/>
                  </a:cubicBezTo>
                  <a:cubicBezTo>
                    <a:pt x="63570" y="5447"/>
                    <a:pt x="63630" y="5839"/>
                    <a:pt x="62950" y="5839"/>
                  </a:cubicBezTo>
                  <a:cubicBezTo>
                    <a:pt x="62933" y="5839"/>
                    <a:pt x="62915" y="5839"/>
                    <a:pt x="62896" y="5838"/>
                  </a:cubicBezTo>
                  <a:cubicBezTo>
                    <a:pt x="62200" y="5838"/>
                    <a:pt x="62264" y="5459"/>
                    <a:pt x="62264" y="5016"/>
                  </a:cubicBezTo>
                  <a:cubicBezTo>
                    <a:pt x="62264" y="3583"/>
                    <a:pt x="62222" y="2150"/>
                    <a:pt x="62264" y="738"/>
                  </a:cubicBezTo>
                  <a:cubicBezTo>
                    <a:pt x="62264" y="211"/>
                    <a:pt x="62137" y="21"/>
                    <a:pt x="61568" y="21"/>
                  </a:cubicBezTo>
                  <a:cubicBezTo>
                    <a:pt x="59882" y="32"/>
                    <a:pt x="58191" y="37"/>
                    <a:pt x="56499" y="37"/>
                  </a:cubicBezTo>
                  <a:cubicBezTo>
                    <a:pt x="54808" y="37"/>
                    <a:pt x="53117" y="32"/>
                    <a:pt x="51431" y="21"/>
                  </a:cubicBezTo>
                  <a:cubicBezTo>
                    <a:pt x="51406" y="20"/>
                    <a:pt x="51382" y="20"/>
                    <a:pt x="51359" y="20"/>
                  </a:cubicBezTo>
                  <a:cubicBezTo>
                    <a:pt x="50873" y="20"/>
                    <a:pt x="50777" y="233"/>
                    <a:pt x="50777" y="696"/>
                  </a:cubicBezTo>
                  <a:cubicBezTo>
                    <a:pt x="50777" y="2108"/>
                    <a:pt x="50777" y="3520"/>
                    <a:pt x="50777" y="4911"/>
                  </a:cubicBezTo>
                  <a:cubicBezTo>
                    <a:pt x="50777" y="5375"/>
                    <a:pt x="50925" y="5859"/>
                    <a:pt x="50103" y="5859"/>
                  </a:cubicBezTo>
                  <a:cubicBezTo>
                    <a:pt x="49323" y="5838"/>
                    <a:pt x="49449" y="5396"/>
                    <a:pt x="49449" y="4953"/>
                  </a:cubicBezTo>
                  <a:cubicBezTo>
                    <a:pt x="49449" y="3562"/>
                    <a:pt x="49428" y="2192"/>
                    <a:pt x="49449" y="801"/>
                  </a:cubicBezTo>
                  <a:cubicBezTo>
                    <a:pt x="49470" y="211"/>
                    <a:pt x="49344" y="0"/>
                    <a:pt x="48712" y="0"/>
                  </a:cubicBezTo>
                  <a:cubicBezTo>
                    <a:pt x="46741" y="21"/>
                    <a:pt x="44776" y="32"/>
                    <a:pt x="42810" y="32"/>
                  </a:cubicBezTo>
                  <a:cubicBezTo>
                    <a:pt x="40845" y="32"/>
                    <a:pt x="38880" y="21"/>
                    <a:pt x="36909" y="0"/>
                  </a:cubicBezTo>
                  <a:cubicBezTo>
                    <a:pt x="36256" y="0"/>
                    <a:pt x="36108" y="211"/>
                    <a:pt x="36129" y="843"/>
                  </a:cubicBezTo>
                  <a:cubicBezTo>
                    <a:pt x="36171" y="2255"/>
                    <a:pt x="36129" y="3689"/>
                    <a:pt x="36150" y="5122"/>
                  </a:cubicBezTo>
                  <a:cubicBezTo>
                    <a:pt x="36171" y="5628"/>
                    <a:pt x="36024" y="5838"/>
                    <a:pt x="35455" y="5838"/>
                  </a:cubicBezTo>
                  <a:cubicBezTo>
                    <a:pt x="34907" y="5838"/>
                    <a:pt x="34823" y="5628"/>
                    <a:pt x="34823" y="5143"/>
                  </a:cubicBezTo>
                  <a:cubicBezTo>
                    <a:pt x="34844" y="3646"/>
                    <a:pt x="34801" y="2150"/>
                    <a:pt x="34844" y="654"/>
                  </a:cubicBezTo>
                  <a:cubicBezTo>
                    <a:pt x="34844" y="190"/>
                    <a:pt x="34717" y="0"/>
                    <a:pt x="34211" y="0"/>
                  </a:cubicBezTo>
                  <a:cubicBezTo>
                    <a:pt x="32620" y="11"/>
                    <a:pt x="31029" y="16"/>
                    <a:pt x="29438" y="16"/>
                  </a:cubicBezTo>
                  <a:cubicBezTo>
                    <a:pt x="27846" y="16"/>
                    <a:pt x="26255" y="11"/>
                    <a:pt x="24664" y="0"/>
                  </a:cubicBezTo>
                  <a:cubicBezTo>
                    <a:pt x="24116" y="0"/>
                    <a:pt x="24011" y="190"/>
                    <a:pt x="24011" y="696"/>
                  </a:cubicBezTo>
                  <a:cubicBezTo>
                    <a:pt x="24032" y="2150"/>
                    <a:pt x="24011" y="3583"/>
                    <a:pt x="24032" y="5037"/>
                  </a:cubicBezTo>
                  <a:cubicBezTo>
                    <a:pt x="24032" y="5543"/>
                    <a:pt x="23968" y="5838"/>
                    <a:pt x="23336" y="5838"/>
                  </a:cubicBezTo>
                  <a:cubicBezTo>
                    <a:pt x="22704" y="5817"/>
                    <a:pt x="22704" y="5543"/>
                    <a:pt x="22704" y="5059"/>
                  </a:cubicBezTo>
                  <a:cubicBezTo>
                    <a:pt x="22704" y="3583"/>
                    <a:pt x="22683" y="2129"/>
                    <a:pt x="22704" y="654"/>
                  </a:cubicBezTo>
                  <a:cubicBezTo>
                    <a:pt x="22725" y="169"/>
                    <a:pt x="22598" y="0"/>
                    <a:pt x="22093" y="0"/>
                  </a:cubicBezTo>
                  <a:cubicBezTo>
                    <a:pt x="20080" y="11"/>
                    <a:pt x="18072" y="16"/>
                    <a:pt x="16065" y="16"/>
                  </a:cubicBezTo>
                  <a:cubicBezTo>
                    <a:pt x="14057" y="16"/>
                    <a:pt x="12050" y="11"/>
                    <a:pt x="10037" y="0"/>
                  </a:cubicBezTo>
                  <a:cubicBezTo>
                    <a:pt x="9489" y="0"/>
                    <a:pt x="9405" y="211"/>
                    <a:pt x="9405" y="696"/>
                  </a:cubicBezTo>
                  <a:cubicBezTo>
                    <a:pt x="9405" y="2192"/>
                    <a:pt x="9384" y="3689"/>
                    <a:pt x="9405" y="5164"/>
                  </a:cubicBezTo>
                  <a:cubicBezTo>
                    <a:pt x="9426" y="5649"/>
                    <a:pt x="9278" y="5838"/>
                    <a:pt x="8794" y="5838"/>
                  </a:cubicBezTo>
                  <a:cubicBezTo>
                    <a:pt x="8309" y="5817"/>
                    <a:pt x="8203" y="5628"/>
                    <a:pt x="8203" y="5206"/>
                  </a:cubicBezTo>
                  <a:cubicBezTo>
                    <a:pt x="8224" y="3710"/>
                    <a:pt x="8203" y="2213"/>
                    <a:pt x="8224" y="717"/>
                  </a:cubicBezTo>
                  <a:cubicBezTo>
                    <a:pt x="8246" y="190"/>
                    <a:pt x="8098" y="0"/>
                    <a:pt x="752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7"/>
            <p:cNvSpPr/>
            <p:nvPr/>
          </p:nvSpPr>
          <p:spPr>
            <a:xfrm rot="-970049">
              <a:off x="7726880" y="3725119"/>
              <a:ext cx="258458" cy="115327"/>
            </a:xfrm>
            <a:custGeom>
              <a:avLst/>
              <a:gdLst/>
              <a:ahLst/>
              <a:cxnLst/>
              <a:rect l="l" t="t" r="r" b="b"/>
              <a:pathLst>
                <a:path w="13321" h="5944" extrusionOk="0">
                  <a:moveTo>
                    <a:pt x="1" y="0"/>
                  </a:moveTo>
                  <a:cubicBezTo>
                    <a:pt x="1" y="1770"/>
                    <a:pt x="22" y="3562"/>
                    <a:pt x="1" y="5332"/>
                  </a:cubicBezTo>
                  <a:cubicBezTo>
                    <a:pt x="1" y="5796"/>
                    <a:pt x="148" y="5944"/>
                    <a:pt x="612" y="5944"/>
                  </a:cubicBezTo>
                  <a:cubicBezTo>
                    <a:pt x="2625" y="5933"/>
                    <a:pt x="4643" y="5928"/>
                    <a:pt x="6663" y="5928"/>
                  </a:cubicBezTo>
                  <a:cubicBezTo>
                    <a:pt x="8684" y="5928"/>
                    <a:pt x="10707" y="5933"/>
                    <a:pt x="12731" y="5944"/>
                  </a:cubicBezTo>
                  <a:cubicBezTo>
                    <a:pt x="13194" y="5944"/>
                    <a:pt x="13321" y="5796"/>
                    <a:pt x="13321" y="5332"/>
                  </a:cubicBezTo>
                  <a:lnTo>
                    <a:pt x="133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7"/>
            <p:cNvSpPr/>
            <p:nvPr/>
          </p:nvSpPr>
          <p:spPr>
            <a:xfrm rot="-970049">
              <a:off x="8225258" y="3580598"/>
              <a:ext cx="258458" cy="115327"/>
            </a:xfrm>
            <a:custGeom>
              <a:avLst/>
              <a:gdLst/>
              <a:ahLst/>
              <a:cxnLst/>
              <a:rect l="l" t="t" r="r" b="b"/>
              <a:pathLst>
                <a:path w="13321" h="5944" extrusionOk="0">
                  <a:moveTo>
                    <a:pt x="0" y="0"/>
                  </a:moveTo>
                  <a:cubicBezTo>
                    <a:pt x="0" y="1749"/>
                    <a:pt x="21" y="3499"/>
                    <a:pt x="0" y="5248"/>
                  </a:cubicBezTo>
                  <a:cubicBezTo>
                    <a:pt x="0" y="5754"/>
                    <a:pt x="106" y="5944"/>
                    <a:pt x="654" y="5944"/>
                  </a:cubicBezTo>
                  <a:cubicBezTo>
                    <a:pt x="2656" y="5933"/>
                    <a:pt x="4658" y="5928"/>
                    <a:pt x="6660" y="5928"/>
                  </a:cubicBezTo>
                  <a:cubicBezTo>
                    <a:pt x="8663" y="5928"/>
                    <a:pt x="10665" y="5933"/>
                    <a:pt x="12667" y="5944"/>
                  </a:cubicBezTo>
                  <a:cubicBezTo>
                    <a:pt x="13215" y="5944"/>
                    <a:pt x="13320" y="5733"/>
                    <a:pt x="13320" y="5248"/>
                  </a:cubicBezTo>
                  <a:cubicBezTo>
                    <a:pt x="13299" y="3499"/>
                    <a:pt x="13320" y="1749"/>
                    <a:pt x="1332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7"/>
            <p:cNvSpPr/>
            <p:nvPr/>
          </p:nvSpPr>
          <p:spPr>
            <a:xfrm rot="-970049">
              <a:off x="8735460" y="3433005"/>
              <a:ext cx="255994" cy="115327"/>
            </a:xfrm>
            <a:custGeom>
              <a:avLst/>
              <a:gdLst/>
              <a:ahLst/>
              <a:cxnLst/>
              <a:rect l="l" t="t" r="r" b="b"/>
              <a:pathLst>
                <a:path w="13194" h="5944" extrusionOk="0">
                  <a:moveTo>
                    <a:pt x="21" y="0"/>
                  </a:moveTo>
                  <a:cubicBezTo>
                    <a:pt x="0" y="1749"/>
                    <a:pt x="21" y="3499"/>
                    <a:pt x="0" y="5248"/>
                  </a:cubicBezTo>
                  <a:cubicBezTo>
                    <a:pt x="0" y="5754"/>
                    <a:pt x="106" y="5944"/>
                    <a:pt x="654" y="5944"/>
                  </a:cubicBezTo>
                  <a:cubicBezTo>
                    <a:pt x="2635" y="5933"/>
                    <a:pt x="4616" y="5928"/>
                    <a:pt x="6597" y="5928"/>
                  </a:cubicBezTo>
                  <a:cubicBezTo>
                    <a:pt x="8578" y="5928"/>
                    <a:pt x="10559" y="5933"/>
                    <a:pt x="12540" y="5944"/>
                  </a:cubicBezTo>
                  <a:cubicBezTo>
                    <a:pt x="13088" y="5944"/>
                    <a:pt x="13194" y="5754"/>
                    <a:pt x="13194" y="5248"/>
                  </a:cubicBezTo>
                  <a:lnTo>
                    <a:pt x="131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7"/>
            <p:cNvSpPr/>
            <p:nvPr/>
          </p:nvSpPr>
          <p:spPr>
            <a:xfrm rot="-970049">
              <a:off x="9233818" y="3288487"/>
              <a:ext cx="256014" cy="115327"/>
            </a:xfrm>
            <a:custGeom>
              <a:avLst/>
              <a:gdLst/>
              <a:ahLst/>
              <a:cxnLst/>
              <a:rect l="l" t="t" r="r" b="b"/>
              <a:pathLst>
                <a:path w="13195" h="5944" extrusionOk="0">
                  <a:moveTo>
                    <a:pt x="22" y="0"/>
                  </a:moveTo>
                  <a:cubicBezTo>
                    <a:pt x="1" y="1749"/>
                    <a:pt x="43" y="3499"/>
                    <a:pt x="1" y="5248"/>
                  </a:cubicBezTo>
                  <a:cubicBezTo>
                    <a:pt x="1" y="5754"/>
                    <a:pt x="106" y="5944"/>
                    <a:pt x="654" y="5944"/>
                  </a:cubicBezTo>
                  <a:cubicBezTo>
                    <a:pt x="2635" y="5933"/>
                    <a:pt x="4622" y="5928"/>
                    <a:pt x="6608" y="5928"/>
                  </a:cubicBezTo>
                  <a:cubicBezTo>
                    <a:pt x="8595" y="5928"/>
                    <a:pt x="10581" y="5933"/>
                    <a:pt x="12562" y="5944"/>
                  </a:cubicBezTo>
                  <a:cubicBezTo>
                    <a:pt x="13110" y="5944"/>
                    <a:pt x="13194" y="5754"/>
                    <a:pt x="13194" y="5248"/>
                  </a:cubicBezTo>
                  <a:cubicBezTo>
                    <a:pt x="13194" y="3499"/>
                    <a:pt x="13194" y="1749"/>
                    <a:pt x="1319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7"/>
            <p:cNvSpPr/>
            <p:nvPr/>
          </p:nvSpPr>
          <p:spPr>
            <a:xfrm rot="-970049">
              <a:off x="8498125" y="3506629"/>
              <a:ext cx="222875" cy="115327"/>
            </a:xfrm>
            <a:custGeom>
              <a:avLst/>
              <a:gdLst/>
              <a:ahLst/>
              <a:cxnLst/>
              <a:rect l="l" t="t" r="r" b="b"/>
              <a:pathLst>
                <a:path w="11487" h="5944" extrusionOk="0">
                  <a:moveTo>
                    <a:pt x="21" y="0"/>
                  </a:moveTo>
                  <a:cubicBezTo>
                    <a:pt x="21" y="1749"/>
                    <a:pt x="21" y="3499"/>
                    <a:pt x="0" y="5248"/>
                  </a:cubicBezTo>
                  <a:cubicBezTo>
                    <a:pt x="0" y="5754"/>
                    <a:pt x="105" y="5944"/>
                    <a:pt x="653" y="5944"/>
                  </a:cubicBezTo>
                  <a:cubicBezTo>
                    <a:pt x="2350" y="5933"/>
                    <a:pt x="4047" y="5928"/>
                    <a:pt x="5743" y="5928"/>
                  </a:cubicBezTo>
                  <a:cubicBezTo>
                    <a:pt x="7440" y="5928"/>
                    <a:pt x="9137" y="5933"/>
                    <a:pt x="10833" y="5944"/>
                  </a:cubicBezTo>
                  <a:cubicBezTo>
                    <a:pt x="11381" y="5944"/>
                    <a:pt x="11487" y="5733"/>
                    <a:pt x="11487" y="5248"/>
                  </a:cubicBezTo>
                  <a:cubicBezTo>
                    <a:pt x="11465" y="3499"/>
                    <a:pt x="11487" y="1749"/>
                    <a:pt x="114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7"/>
            <p:cNvSpPr/>
            <p:nvPr/>
          </p:nvSpPr>
          <p:spPr>
            <a:xfrm rot="-970049">
              <a:off x="9504826" y="3215769"/>
              <a:ext cx="215521" cy="115327"/>
            </a:xfrm>
            <a:custGeom>
              <a:avLst/>
              <a:gdLst/>
              <a:ahLst/>
              <a:cxnLst/>
              <a:rect l="l" t="t" r="r" b="b"/>
              <a:pathLst>
                <a:path w="11108" h="5944" extrusionOk="0">
                  <a:moveTo>
                    <a:pt x="21" y="0"/>
                  </a:moveTo>
                  <a:cubicBezTo>
                    <a:pt x="0" y="1749"/>
                    <a:pt x="42" y="3499"/>
                    <a:pt x="0" y="5248"/>
                  </a:cubicBezTo>
                  <a:cubicBezTo>
                    <a:pt x="0" y="5754"/>
                    <a:pt x="105" y="5944"/>
                    <a:pt x="653" y="5944"/>
                  </a:cubicBezTo>
                  <a:cubicBezTo>
                    <a:pt x="2287" y="5933"/>
                    <a:pt x="3920" y="5928"/>
                    <a:pt x="5554" y="5928"/>
                  </a:cubicBezTo>
                  <a:cubicBezTo>
                    <a:pt x="7187" y="5928"/>
                    <a:pt x="8820" y="5933"/>
                    <a:pt x="10454" y="5944"/>
                  </a:cubicBezTo>
                  <a:cubicBezTo>
                    <a:pt x="11002" y="5944"/>
                    <a:pt x="11107" y="5754"/>
                    <a:pt x="11107" y="5248"/>
                  </a:cubicBezTo>
                  <a:cubicBezTo>
                    <a:pt x="11086" y="3499"/>
                    <a:pt x="11086" y="1749"/>
                    <a:pt x="1108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7"/>
            <p:cNvSpPr/>
            <p:nvPr/>
          </p:nvSpPr>
          <p:spPr>
            <a:xfrm rot="-970049">
              <a:off x="9006505" y="3360687"/>
              <a:ext cx="212669" cy="115327"/>
            </a:xfrm>
            <a:custGeom>
              <a:avLst/>
              <a:gdLst/>
              <a:ahLst/>
              <a:cxnLst/>
              <a:rect l="l" t="t" r="r" b="b"/>
              <a:pathLst>
                <a:path w="10961" h="5944" extrusionOk="0">
                  <a:moveTo>
                    <a:pt x="1" y="0"/>
                  </a:moveTo>
                  <a:cubicBezTo>
                    <a:pt x="1" y="1749"/>
                    <a:pt x="22" y="3499"/>
                    <a:pt x="1" y="5248"/>
                  </a:cubicBezTo>
                  <a:cubicBezTo>
                    <a:pt x="1" y="5733"/>
                    <a:pt x="106" y="5944"/>
                    <a:pt x="654" y="5944"/>
                  </a:cubicBezTo>
                  <a:cubicBezTo>
                    <a:pt x="2266" y="5933"/>
                    <a:pt x="3879" y="5928"/>
                    <a:pt x="5488" y="5928"/>
                  </a:cubicBezTo>
                  <a:cubicBezTo>
                    <a:pt x="7098" y="5928"/>
                    <a:pt x="8705" y="5933"/>
                    <a:pt x="10307" y="5944"/>
                  </a:cubicBezTo>
                  <a:cubicBezTo>
                    <a:pt x="10855" y="5944"/>
                    <a:pt x="10960" y="5733"/>
                    <a:pt x="10960" y="5248"/>
                  </a:cubicBezTo>
                  <a:cubicBezTo>
                    <a:pt x="10939" y="3499"/>
                    <a:pt x="10960" y="1749"/>
                    <a:pt x="1096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7"/>
            <p:cNvSpPr/>
            <p:nvPr/>
          </p:nvSpPr>
          <p:spPr>
            <a:xfrm rot="-970049">
              <a:off x="7999999" y="3652914"/>
              <a:ext cx="210205" cy="115327"/>
            </a:xfrm>
            <a:custGeom>
              <a:avLst/>
              <a:gdLst/>
              <a:ahLst/>
              <a:cxnLst/>
              <a:rect l="l" t="t" r="r" b="b"/>
              <a:pathLst>
                <a:path w="10834" h="5944" extrusionOk="0">
                  <a:moveTo>
                    <a:pt x="0" y="0"/>
                  </a:moveTo>
                  <a:cubicBezTo>
                    <a:pt x="0" y="1749"/>
                    <a:pt x="22" y="3499"/>
                    <a:pt x="0" y="5248"/>
                  </a:cubicBezTo>
                  <a:cubicBezTo>
                    <a:pt x="0" y="5754"/>
                    <a:pt x="106" y="5944"/>
                    <a:pt x="654" y="5944"/>
                  </a:cubicBezTo>
                  <a:cubicBezTo>
                    <a:pt x="2245" y="5933"/>
                    <a:pt x="3831" y="5928"/>
                    <a:pt x="5417" y="5928"/>
                  </a:cubicBezTo>
                  <a:cubicBezTo>
                    <a:pt x="7003" y="5928"/>
                    <a:pt x="8589" y="5933"/>
                    <a:pt x="10180" y="5944"/>
                  </a:cubicBezTo>
                  <a:cubicBezTo>
                    <a:pt x="10728" y="5944"/>
                    <a:pt x="10834" y="5754"/>
                    <a:pt x="10834" y="5248"/>
                  </a:cubicBezTo>
                  <a:lnTo>
                    <a:pt x="1083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7"/>
            <p:cNvSpPr/>
            <p:nvPr/>
          </p:nvSpPr>
          <p:spPr>
            <a:xfrm rot="-970049">
              <a:off x="7598541" y="3925954"/>
              <a:ext cx="159099" cy="146410"/>
            </a:xfrm>
            <a:custGeom>
              <a:avLst/>
              <a:gdLst/>
              <a:ahLst/>
              <a:cxnLst/>
              <a:rect l="l" t="t" r="r" b="b"/>
              <a:pathLst>
                <a:path w="8200" h="7546" extrusionOk="0">
                  <a:moveTo>
                    <a:pt x="7504" y="1"/>
                  </a:moveTo>
                  <a:cubicBezTo>
                    <a:pt x="6260" y="22"/>
                    <a:pt x="5012" y="27"/>
                    <a:pt x="3760" y="27"/>
                  </a:cubicBezTo>
                  <a:cubicBezTo>
                    <a:pt x="2509" y="27"/>
                    <a:pt x="1255" y="22"/>
                    <a:pt x="1" y="22"/>
                  </a:cubicBezTo>
                  <a:lnTo>
                    <a:pt x="1" y="7525"/>
                  </a:lnTo>
                  <a:cubicBezTo>
                    <a:pt x="1244" y="7525"/>
                    <a:pt x="2493" y="7519"/>
                    <a:pt x="3745" y="7519"/>
                  </a:cubicBezTo>
                  <a:cubicBezTo>
                    <a:pt x="4996" y="7519"/>
                    <a:pt x="6250" y="7525"/>
                    <a:pt x="7504" y="7546"/>
                  </a:cubicBezTo>
                  <a:cubicBezTo>
                    <a:pt x="8052" y="7546"/>
                    <a:pt x="8199" y="7356"/>
                    <a:pt x="8199" y="6829"/>
                  </a:cubicBezTo>
                  <a:cubicBezTo>
                    <a:pt x="8178" y="4785"/>
                    <a:pt x="8178" y="2762"/>
                    <a:pt x="8199" y="717"/>
                  </a:cubicBezTo>
                  <a:cubicBezTo>
                    <a:pt x="8199" y="169"/>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7"/>
            <p:cNvSpPr/>
            <p:nvPr/>
          </p:nvSpPr>
          <p:spPr>
            <a:xfrm rot="-970049">
              <a:off x="7645519" y="4093058"/>
              <a:ext cx="159099" cy="136204"/>
            </a:xfrm>
            <a:custGeom>
              <a:avLst/>
              <a:gdLst/>
              <a:ahLst/>
              <a:cxnLst/>
              <a:rect l="l" t="t" r="r" b="b"/>
              <a:pathLst>
                <a:path w="8200" h="7020" extrusionOk="0">
                  <a:moveTo>
                    <a:pt x="7504" y="1"/>
                  </a:moveTo>
                  <a:cubicBezTo>
                    <a:pt x="5017" y="22"/>
                    <a:pt x="2509" y="22"/>
                    <a:pt x="1" y="22"/>
                  </a:cubicBezTo>
                  <a:lnTo>
                    <a:pt x="1" y="6998"/>
                  </a:lnTo>
                  <a:cubicBezTo>
                    <a:pt x="1244" y="6998"/>
                    <a:pt x="2493" y="6993"/>
                    <a:pt x="3745" y="6993"/>
                  </a:cubicBezTo>
                  <a:cubicBezTo>
                    <a:pt x="4996" y="6993"/>
                    <a:pt x="6250" y="6998"/>
                    <a:pt x="7504" y="7019"/>
                  </a:cubicBezTo>
                  <a:cubicBezTo>
                    <a:pt x="8052" y="7019"/>
                    <a:pt x="8199" y="6830"/>
                    <a:pt x="8199" y="6303"/>
                  </a:cubicBezTo>
                  <a:cubicBezTo>
                    <a:pt x="8178" y="4448"/>
                    <a:pt x="8178" y="2572"/>
                    <a:pt x="8199" y="717"/>
                  </a:cubicBezTo>
                  <a:cubicBezTo>
                    <a:pt x="8199" y="170"/>
                    <a:pt x="8052" y="1"/>
                    <a:pt x="75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7"/>
            <p:cNvSpPr/>
            <p:nvPr/>
          </p:nvSpPr>
          <p:spPr>
            <a:xfrm rot="-970049">
              <a:off x="7554414" y="3789119"/>
              <a:ext cx="159099" cy="115735"/>
            </a:xfrm>
            <a:custGeom>
              <a:avLst/>
              <a:gdLst/>
              <a:ahLst/>
              <a:cxnLst/>
              <a:rect l="l" t="t" r="r" b="b"/>
              <a:pathLst>
                <a:path w="8200" h="5965" extrusionOk="0">
                  <a:moveTo>
                    <a:pt x="696" y="0"/>
                  </a:moveTo>
                  <a:cubicBezTo>
                    <a:pt x="169" y="0"/>
                    <a:pt x="1" y="126"/>
                    <a:pt x="1" y="696"/>
                  </a:cubicBezTo>
                  <a:cubicBezTo>
                    <a:pt x="22" y="2445"/>
                    <a:pt x="1" y="4194"/>
                    <a:pt x="1" y="5943"/>
                  </a:cubicBezTo>
                  <a:cubicBezTo>
                    <a:pt x="1244" y="5943"/>
                    <a:pt x="2488" y="5938"/>
                    <a:pt x="3734" y="5938"/>
                  </a:cubicBezTo>
                  <a:cubicBezTo>
                    <a:pt x="4980" y="5938"/>
                    <a:pt x="6229" y="5943"/>
                    <a:pt x="7483" y="5965"/>
                  </a:cubicBezTo>
                  <a:cubicBezTo>
                    <a:pt x="8094" y="5965"/>
                    <a:pt x="8199" y="5754"/>
                    <a:pt x="8199" y="5206"/>
                  </a:cubicBezTo>
                  <a:cubicBezTo>
                    <a:pt x="8178" y="3478"/>
                    <a:pt x="8199" y="1749"/>
                    <a:pt x="8199" y="21"/>
                  </a:cubicBezTo>
                  <a:cubicBezTo>
                    <a:pt x="6945" y="21"/>
                    <a:pt x="5697" y="26"/>
                    <a:pt x="4448" y="26"/>
                  </a:cubicBezTo>
                  <a:cubicBezTo>
                    <a:pt x="3199" y="26"/>
                    <a:pt x="1950" y="21"/>
                    <a:pt x="69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7"/>
            <p:cNvSpPr/>
            <p:nvPr/>
          </p:nvSpPr>
          <p:spPr>
            <a:xfrm rot="-970049">
              <a:off x="9781589" y="3301079"/>
              <a:ext cx="105122" cy="145653"/>
            </a:xfrm>
            <a:custGeom>
              <a:avLst/>
              <a:gdLst/>
              <a:ahLst/>
              <a:cxnLst/>
              <a:rect l="l" t="t" r="r" b="b"/>
              <a:pathLst>
                <a:path w="5418" h="7507" extrusionOk="0">
                  <a:moveTo>
                    <a:pt x="509" y="1"/>
                  </a:moveTo>
                  <a:cubicBezTo>
                    <a:pt x="179" y="1"/>
                    <a:pt x="22" y="108"/>
                    <a:pt x="22" y="531"/>
                  </a:cubicBezTo>
                  <a:cubicBezTo>
                    <a:pt x="22" y="2680"/>
                    <a:pt x="22" y="4830"/>
                    <a:pt x="22" y="6980"/>
                  </a:cubicBezTo>
                  <a:cubicBezTo>
                    <a:pt x="1" y="7422"/>
                    <a:pt x="212" y="7507"/>
                    <a:pt x="612" y="7507"/>
                  </a:cubicBezTo>
                  <a:cubicBezTo>
                    <a:pt x="2214" y="7486"/>
                    <a:pt x="3794" y="7486"/>
                    <a:pt x="5396" y="7486"/>
                  </a:cubicBezTo>
                  <a:cubicBezTo>
                    <a:pt x="5396" y="4999"/>
                    <a:pt x="5417" y="2512"/>
                    <a:pt x="5417" y="25"/>
                  </a:cubicBezTo>
                  <a:cubicBezTo>
                    <a:pt x="3816" y="25"/>
                    <a:pt x="2214" y="25"/>
                    <a:pt x="612" y="4"/>
                  </a:cubicBezTo>
                  <a:cubicBezTo>
                    <a:pt x="576" y="2"/>
                    <a:pt x="542" y="1"/>
                    <a:pt x="50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7"/>
            <p:cNvSpPr/>
            <p:nvPr/>
          </p:nvSpPr>
          <p:spPr>
            <a:xfrm rot="-970049">
              <a:off x="9828515" y="3467822"/>
              <a:ext cx="105122" cy="135816"/>
            </a:xfrm>
            <a:custGeom>
              <a:avLst/>
              <a:gdLst/>
              <a:ahLst/>
              <a:cxnLst/>
              <a:rect l="l" t="t" r="r" b="b"/>
              <a:pathLst>
                <a:path w="5418" h="7000" extrusionOk="0">
                  <a:moveTo>
                    <a:pt x="536" y="0"/>
                  </a:moveTo>
                  <a:cubicBezTo>
                    <a:pt x="116" y="0"/>
                    <a:pt x="22" y="175"/>
                    <a:pt x="22" y="613"/>
                  </a:cubicBezTo>
                  <a:cubicBezTo>
                    <a:pt x="22" y="2531"/>
                    <a:pt x="22" y="4470"/>
                    <a:pt x="22" y="6409"/>
                  </a:cubicBezTo>
                  <a:cubicBezTo>
                    <a:pt x="1" y="6852"/>
                    <a:pt x="148" y="6999"/>
                    <a:pt x="612" y="6999"/>
                  </a:cubicBezTo>
                  <a:lnTo>
                    <a:pt x="5417" y="6999"/>
                  </a:lnTo>
                  <a:cubicBezTo>
                    <a:pt x="5396" y="4681"/>
                    <a:pt x="5396" y="2341"/>
                    <a:pt x="5396" y="23"/>
                  </a:cubicBezTo>
                  <a:cubicBezTo>
                    <a:pt x="3794" y="23"/>
                    <a:pt x="2214" y="23"/>
                    <a:pt x="612" y="2"/>
                  </a:cubicBezTo>
                  <a:cubicBezTo>
                    <a:pt x="585" y="1"/>
                    <a:pt x="560" y="0"/>
                    <a:pt x="53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7"/>
            <p:cNvSpPr/>
            <p:nvPr/>
          </p:nvSpPr>
          <p:spPr>
            <a:xfrm rot="-970049">
              <a:off x="9737527" y="3164293"/>
              <a:ext cx="105122" cy="115327"/>
            </a:xfrm>
            <a:custGeom>
              <a:avLst/>
              <a:gdLst/>
              <a:ahLst/>
              <a:cxnLst/>
              <a:rect l="l" t="t" r="r" b="b"/>
              <a:pathLst>
                <a:path w="5418" h="5944" extrusionOk="0">
                  <a:moveTo>
                    <a:pt x="22" y="0"/>
                  </a:moveTo>
                  <a:cubicBezTo>
                    <a:pt x="22" y="1770"/>
                    <a:pt x="43" y="3541"/>
                    <a:pt x="22" y="5332"/>
                  </a:cubicBezTo>
                  <a:cubicBezTo>
                    <a:pt x="1" y="5775"/>
                    <a:pt x="127" y="5944"/>
                    <a:pt x="612" y="5944"/>
                  </a:cubicBezTo>
                  <a:cubicBezTo>
                    <a:pt x="2214" y="5922"/>
                    <a:pt x="3794" y="5922"/>
                    <a:pt x="5417" y="5922"/>
                  </a:cubicBezTo>
                  <a:cubicBezTo>
                    <a:pt x="5417" y="4152"/>
                    <a:pt x="5396" y="2361"/>
                    <a:pt x="5417" y="590"/>
                  </a:cubicBezTo>
                  <a:cubicBezTo>
                    <a:pt x="5417" y="127"/>
                    <a:pt x="5270" y="0"/>
                    <a:pt x="4806" y="0"/>
                  </a:cubicBezTo>
                  <a:cubicBezTo>
                    <a:pt x="4272" y="7"/>
                    <a:pt x="3741" y="9"/>
                    <a:pt x="3210" y="9"/>
                  </a:cubicBezTo>
                  <a:cubicBezTo>
                    <a:pt x="2148" y="9"/>
                    <a:pt x="1090" y="0"/>
                    <a:pt x="2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7"/>
            <p:cNvSpPr/>
            <p:nvPr/>
          </p:nvSpPr>
          <p:spPr>
            <a:xfrm rot="-970049">
              <a:off x="7770942" y="3861499"/>
              <a:ext cx="258866" cy="146410"/>
            </a:xfrm>
            <a:custGeom>
              <a:avLst/>
              <a:gdLst/>
              <a:ahLst/>
              <a:cxnLst/>
              <a:rect l="l" t="t" r="r" b="b"/>
              <a:pathLst>
                <a:path w="13342" h="7546" extrusionOk="0">
                  <a:moveTo>
                    <a:pt x="675" y="1"/>
                  </a:moveTo>
                  <a:cubicBezTo>
                    <a:pt x="169" y="1"/>
                    <a:pt x="22" y="148"/>
                    <a:pt x="22" y="675"/>
                  </a:cubicBezTo>
                  <a:cubicBezTo>
                    <a:pt x="43" y="2740"/>
                    <a:pt x="43" y="4806"/>
                    <a:pt x="22" y="6871"/>
                  </a:cubicBezTo>
                  <a:cubicBezTo>
                    <a:pt x="1" y="7377"/>
                    <a:pt x="148" y="7546"/>
                    <a:pt x="675" y="7546"/>
                  </a:cubicBezTo>
                  <a:cubicBezTo>
                    <a:pt x="1666" y="7525"/>
                    <a:pt x="2656" y="7519"/>
                    <a:pt x="3644" y="7519"/>
                  </a:cubicBezTo>
                  <a:cubicBezTo>
                    <a:pt x="4632" y="7519"/>
                    <a:pt x="5617" y="7525"/>
                    <a:pt x="6598" y="7525"/>
                  </a:cubicBezTo>
                  <a:cubicBezTo>
                    <a:pt x="7609" y="7525"/>
                    <a:pt x="8621" y="7519"/>
                    <a:pt x="9632" y="7519"/>
                  </a:cubicBezTo>
                  <a:cubicBezTo>
                    <a:pt x="10644" y="7519"/>
                    <a:pt x="11656" y="7525"/>
                    <a:pt x="12667" y="7546"/>
                  </a:cubicBezTo>
                  <a:cubicBezTo>
                    <a:pt x="13194" y="7546"/>
                    <a:pt x="13342" y="7398"/>
                    <a:pt x="13342" y="6871"/>
                  </a:cubicBezTo>
                  <a:cubicBezTo>
                    <a:pt x="13300" y="4806"/>
                    <a:pt x="13300" y="2740"/>
                    <a:pt x="13342" y="675"/>
                  </a:cubicBezTo>
                  <a:cubicBezTo>
                    <a:pt x="13342" y="169"/>
                    <a:pt x="13194" y="1"/>
                    <a:pt x="12667" y="1"/>
                  </a:cubicBezTo>
                  <a:cubicBezTo>
                    <a:pt x="10665" y="11"/>
                    <a:pt x="8668" y="16"/>
                    <a:pt x="6671" y="16"/>
                  </a:cubicBezTo>
                  <a:cubicBezTo>
                    <a:pt x="4674" y="16"/>
                    <a:pt x="2677" y="1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7"/>
            <p:cNvSpPr/>
            <p:nvPr/>
          </p:nvSpPr>
          <p:spPr>
            <a:xfrm rot="-970049">
              <a:off x="8269271" y="3717043"/>
              <a:ext cx="258458" cy="146002"/>
            </a:xfrm>
            <a:custGeom>
              <a:avLst/>
              <a:gdLst/>
              <a:ahLst/>
              <a:cxnLst/>
              <a:rect l="l" t="t" r="r" b="b"/>
              <a:pathLst>
                <a:path w="13321" h="7525" extrusionOk="0">
                  <a:moveTo>
                    <a:pt x="590" y="1"/>
                  </a:moveTo>
                  <a:cubicBezTo>
                    <a:pt x="106" y="1"/>
                    <a:pt x="0" y="169"/>
                    <a:pt x="0" y="612"/>
                  </a:cubicBezTo>
                  <a:cubicBezTo>
                    <a:pt x="21" y="2698"/>
                    <a:pt x="21" y="4785"/>
                    <a:pt x="0" y="6871"/>
                  </a:cubicBezTo>
                  <a:cubicBezTo>
                    <a:pt x="0" y="7398"/>
                    <a:pt x="169" y="7525"/>
                    <a:pt x="675" y="7525"/>
                  </a:cubicBezTo>
                  <a:cubicBezTo>
                    <a:pt x="1342" y="7518"/>
                    <a:pt x="2010" y="7515"/>
                    <a:pt x="2677" y="7515"/>
                  </a:cubicBezTo>
                  <a:cubicBezTo>
                    <a:pt x="4012" y="7515"/>
                    <a:pt x="5347" y="7525"/>
                    <a:pt x="6681" y="7525"/>
                  </a:cubicBezTo>
                  <a:lnTo>
                    <a:pt x="12667" y="7525"/>
                  </a:lnTo>
                  <a:cubicBezTo>
                    <a:pt x="13131" y="7525"/>
                    <a:pt x="13320" y="7440"/>
                    <a:pt x="13320" y="6914"/>
                  </a:cubicBezTo>
                  <a:cubicBezTo>
                    <a:pt x="13299" y="4806"/>
                    <a:pt x="13299" y="2698"/>
                    <a:pt x="13320" y="591"/>
                  </a:cubicBezTo>
                  <a:cubicBezTo>
                    <a:pt x="13320" y="106"/>
                    <a:pt x="13152" y="1"/>
                    <a:pt x="12709" y="1"/>
                  </a:cubicBezTo>
                  <a:cubicBezTo>
                    <a:pt x="10686" y="11"/>
                    <a:pt x="8668" y="16"/>
                    <a:pt x="6650" y="16"/>
                  </a:cubicBezTo>
                  <a:cubicBezTo>
                    <a:pt x="4632" y="16"/>
                    <a:pt x="2614" y="1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7"/>
            <p:cNvSpPr/>
            <p:nvPr/>
          </p:nvSpPr>
          <p:spPr>
            <a:xfrm rot="-970049">
              <a:off x="9277888" y="3424923"/>
              <a:ext cx="256014" cy="146410"/>
            </a:xfrm>
            <a:custGeom>
              <a:avLst/>
              <a:gdLst/>
              <a:ahLst/>
              <a:cxnLst/>
              <a:rect l="l" t="t" r="r" b="b"/>
              <a:pathLst>
                <a:path w="13195" h="7546" extrusionOk="0">
                  <a:moveTo>
                    <a:pt x="633" y="1"/>
                  </a:moveTo>
                  <a:cubicBezTo>
                    <a:pt x="127" y="1"/>
                    <a:pt x="1" y="169"/>
                    <a:pt x="1" y="633"/>
                  </a:cubicBezTo>
                  <a:cubicBezTo>
                    <a:pt x="22" y="2719"/>
                    <a:pt x="22" y="4806"/>
                    <a:pt x="1" y="6892"/>
                  </a:cubicBezTo>
                  <a:cubicBezTo>
                    <a:pt x="1" y="7377"/>
                    <a:pt x="148" y="7525"/>
                    <a:pt x="633" y="7525"/>
                  </a:cubicBezTo>
                  <a:cubicBezTo>
                    <a:pt x="1300" y="7518"/>
                    <a:pt x="1966" y="7515"/>
                    <a:pt x="2630" y="7515"/>
                  </a:cubicBezTo>
                  <a:cubicBezTo>
                    <a:pt x="3958" y="7515"/>
                    <a:pt x="5284" y="7525"/>
                    <a:pt x="6619" y="7525"/>
                  </a:cubicBezTo>
                  <a:cubicBezTo>
                    <a:pt x="8600" y="7525"/>
                    <a:pt x="10560" y="7525"/>
                    <a:pt x="12541" y="7546"/>
                  </a:cubicBezTo>
                  <a:cubicBezTo>
                    <a:pt x="12984" y="7546"/>
                    <a:pt x="13194" y="7462"/>
                    <a:pt x="13194" y="6935"/>
                  </a:cubicBezTo>
                  <a:cubicBezTo>
                    <a:pt x="13173" y="4827"/>
                    <a:pt x="13173" y="2719"/>
                    <a:pt x="13194" y="612"/>
                  </a:cubicBezTo>
                  <a:cubicBezTo>
                    <a:pt x="13194" y="148"/>
                    <a:pt x="13068" y="1"/>
                    <a:pt x="12604" y="1"/>
                  </a:cubicBezTo>
                  <a:cubicBezTo>
                    <a:pt x="10602" y="11"/>
                    <a:pt x="8605" y="16"/>
                    <a:pt x="6611" y="16"/>
                  </a:cubicBezTo>
                  <a:cubicBezTo>
                    <a:pt x="4616" y="16"/>
                    <a:pt x="2625" y="1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7"/>
            <p:cNvSpPr/>
            <p:nvPr/>
          </p:nvSpPr>
          <p:spPr>
            <a:xfrm rot="-970049">
              <a:off x="8779522" y="3569385"/>
              <a:ext cx="256402" cy="146410"/>
            </a:xfrm>
            <a:custGeom>
              <a:avLst/>
              <a:gdLst/>
              <a:ahLst/>
              <a:cxnLst/>
              <a:rect l="l" t="t" r="r" b="b"/>
              <a:pathLst>
                <a:path w="13215" h="7546" extrusionOk="0">
                  <a:moveTo>
                    <a:pt x="654" y="1"/>
                  </a:moveTo>
                  <a:cubicBezTo>
                    <a:pt x="148" y="1"/>
                    <a:pt x="21" y="148"/>
                    <a:pt x="21" y="633"/>
                  </a:cubicBezTo>
                  <a:cubicBezTo>
                    <a:pt x="42" y="2719"/>
                    <a:pt x="42" y="4806"/>
                    <a:pt x="21" y="6892"/>
                  </a:cubicBezTo>
                  <a:cubicBezTo>
                    <a:pt x="0" y="7440"/>
                    <a:pt x="232" y="7525"/>
                    <a:pt x="717" y="7525"/>
                  </a:cubicBezTo>
                  <a:lnTo>
                    <a:pt x="6639" y="7525"/>
                  </a:lnTo>
                  <a:cubicBezTo>
                    <a:pt x="8599" y="7525"/>
                    <a:pt x="10580" y="7525"/>
                    <a:pt x="12540" y="7546"/>
                  </a:cubicBezTo>
                  <a:cubicBezTo>
                    <a:pt x="13004" y="7546"/>
                    <a:pt x="13215" y="7462"/>
                    <a:pt x="13215" y="6935"/>
                  </a:cubicBezTo>
                  <a:cubicBezTo>
                    <a:pt x="13173" y="4827"/>
                    <a:pt x="13194" y="2719"/>
                    <a:pt x="13215" y="612"/>
                  </a:cubicBezTo>
                  <a:cubicBezTo>
                    <a:pt x="13215" y="169"/>
                    <a:pt x="13088" y="1"/>
                    <a:pt x="12604" y="1"/>
                  </a:cubicBezTo>
                  <a:cubicBezTo>
                    <a:pt x="10612" y="11"/>
                    <a:pt x="8620" y="16"/>
                    <a:pt x="6629" y="16"/>
                  </a:cubicBezTo>
                  <a:cubicBezTo>
                    <a:pt x="4637" y="16"/>
                    <a:pt x="26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7"/>
            <p:cNvSpPr/>
            <p:nvPr/>
          </p:nvSpPr>
          <p:spPr>
            <a:xfrm rot="-970049">
              <a:off x="8316354" y="3884481"/>
              <a:ext cx="258866" cy="135797"/>
            </a:xfrm>
            <a:custGeom>
              <a:avLst/>
              <a:gdLst/>
              <a:ahLst/>
              <a:cxnLst/>
              <a:rect l="l" t="t" r="r" b="b"/>
              <a:pathLst>
                <a:path w="13342" h="6999" extrusionOk="0">
                  <a:moveTo>
                    <a:pt x="611" y="1"/>
                  </a:moveTo>
                  <a:cubicBezTo>
                    <a:pt x="148" y="1"/>
                    <a:pt x="0" y="149"/>
                    <a:pt x="0" y="591"/>
                  </a:cubicBezTo>
                  <a:cubicBezTo>
                    <a:pt x="21" y="2530"/>
                    <a:pt x="21" y="4469"/>
                    <a:pt x="0" y="6387"/>
                  </a:cubicBezTo>
                  <a:cubicBezTo>
                    <a:pt x="0" y="6851"/>
                    <a:pt x="148" y="6998"/>
                    <a:pt x="611" y="6998"/>
                  </a:cubicBezTo>
                  <a:cubicBezTo>
                    <a:pt x="2624" y="6988"/>
                    <a:pt x="4642" y="6982"/>
                    <a:pt x="6663" y="6982"/>
                  </a:cubicBezTo>
                  <a:cubicBezTo>
                    <a:pt x="8684" y="6982"/>
                    <a:pt x="10707" y="6988"/>
                    <a:pt x="12730" y="6998"/>
                  </a:cubicBezTo>
                  <a:cubicBezTo>
                    <a:pt x="13194" y="6998"/>
                    <a:pt x="13320" y="6851"/>
                    <a:pt x="13320" y="6387"/>
                  </a:cubicBezTo>
                  <a:cubicBezTo>
                    <a:pt x="13299" y="4490"/>
                    <a:pt x="13299" y="2572"/>
                    <a:pt x="13320" y="675"/>
                  </a:cubicBezTo>
                  <a:cubicBezTo>
                    <a:pt x="13341" y="149"/>
                    <a:pt x="13173" y="1"/>
                    <a:pt x="12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7"/>
            <p:cNvSpPr/>
            <p:nvPr/>
          </p:nvSpPr>
          <p:spPr>
            <a:xfrm rot="-970049">
              <a:off x="7817920" y="4028603"/>
              <a:ext cx="258866" cy="136204"/>
            </a:xfrm>
            <a:custGeom>
              <a:avLst/>
              <a:gdLst/>
              <a:ahLst/>
              <a:cxnLst/>
              <a:rect l="l" t="t" r="r" b="b"/>
              <a:pathLst>
                <a:path w="13342" h="7020" extrusionOk="0">
                  <a:moveTo>
                    <a:pt x="696" y="1"/>
                  </a:moveTo>
                  <a:cubicBezTo>
                    <a:pt x="169" y="1"/>
                    <a:pt x="1" y="148"/>
                    <a:pt x="1" y="675"/>
                  </a:cubicBezTo>
                  <a:cubicBezTo>
                    <a:pt x="43" y="2551"/>
                    <a:pt x="43" y="4448"/>
                    <a:pt x="1" y="6324"/>
                  </a:cubicBezTo>
                  <a:cubicBezTo>
                    <a:pt x="1" y="6830"/>
                    <a:pt x="148" y="7019"/>
                    <a:pt x="675" y="7019"/>
                  </a:cubicBezTo>
                  <a:cubicBezTo>
                    <a:pt x="2667" y="7009"/>
                    <a:pt x="4664" y="7003"/>
                    <a:pt x="6661" y="7003"/>
                  </a:cubicBezTo>
                  <a:cubicBezTo>
                    <a:pt x="8658" y="7003"/>
                    <a:pt x="10655" y="7009"/>
                    <a:pt x="12646" y="7019"/>
                  </a:cubicBezTo>
                  <a:cubicBezTo>
                    <a:pt x="13173" y="7019"/>
                    <a:pt x="13342" y="6872"/>
                    <a:pt x="13342" y="6345"/>
                  </a:cubicBezTo>
                  <a:cubicBezTo>
                    <a:pt x="13300" y="4490"/>
                    <a:pt x="13300" y="2614"/>
                    <a:pt x="13342" y="760"/>
                  </a:cubicBezTo>
                  <a:cubicBezTo>
                    <a:pt x="13342" y="191"/>
                    <a:pt x="13194" y="1"/>
                    <a:pt x="12604" y="1"/>
                  </a:cubicBezTo>
                  <a:cubicBezTo>
                    <a:pt x="11614" y="22"/>
                    <a:pt x="10628" y="27"/>
                    <a:pt x="9643" y="27"/>
                  </a:cubicBezTo>
                  <a:cubicBezTo>
                    <a:pt x="8658" y="27"/>
                    <a:pt x="7672" y="22"/>
                    <a:pt x="6682" y="22"/>
                  </a:cubicBezTo>
                  <a:cubicBezTo>
                    <a:pt x="4680" y="22"/>
                    <a:pt x="2677" y="22"/>
                    <a:pt x="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7"/>
            <p:cNvSpPr/>
            <p:nvPr/>
          </p:nvSpPr>
          <p:spPr>
            <a:xfrm rot="-970049">
              <a:off x="9324798" y="3591959"/>
              <a:ext cx="256421" cy="135816"/>
            </a:xfrm>
            <a:custGeom>
              <a:avLst/>
              <a:gdLst/>
              <a:ahLst/>
              <a:cxnLst/>
              <a:rect l="l" t="t" r="r" b="b"/>
              <a:pathLst>
                <a:path w="13216" h="7000" extrusionOk="0">
                  <a:moveTo>
                    <a:pt x="582" y="0"/>
                  </a:moveTo>
                  <a:cubicBezTo>
                    <a:pt x="97" y="0"/>
                    <a:pt x="1" y="214"/>
                    <a:pt x="1" y="676"/>
                  </a:cubicBezTo>
                  <a:cubicBezTo>
                    <a:pt x="22" y="2573"/>
                    <a:pt x="43" y="4449"/>
                    <a:pt x="1" y="6346"/>
                  </a:cubicBezTo>
                  <a:cubicBezTo>
                    <a:pt x="1" y="6873"/>
                    <a:pt x="169" y="6999"/>
                    <a:pt x="675" y="6999"/>
                  </a:cubicBezTo>
                  <a:cubicBezTo>
                    <a:pt x="1329" y="6992"/>
                    <a:pt x="1982" y="6990"/>
                    <a:pt x="2634" y="6990"/>
                  </a:cubicBezTo>
                  <a:cubicBezTo>
                    <a:pt x="3940" y="6990"/>
                    <a:pt x="5242" y="6999"/>
                    <a:pt x="6534" y="6999"/>
                  </a:cubicBezTo>
                  <a:lnTo>
                    <a:pt x="12520" y="6999"/>
                  </a:lnTo>
                  <a:cubicBezTo>
                    <a:pt x="13005" y="6999"/>
                    <a:pt x="13194" y="6894"/>
                    <a:pt x="13194" y="6346"/>
                  </a:cubicBezTo>
                  <a:cubicBezTo>
                    <a:pt x="13173" y="4428"/>
                    <a:pt x="13173" y="2531"/>
                    <a:pt x="13194" y="634"/>
                  </a:cubicBezTo>
                  <a:cubicBezTo>
                    <a:pt x="13215" y="128"/>
                    <a:pt x="13047" y="2"/>
                    <a:pt x="12562" y="2"/>
                  </a:cubicBezTo>
                  <a:cubicBezTo>
                    <a:pt x="10581" y="12"/>
                    <a:pt x="8595" y="18"/>
                    <a:pt x="6608" y="18"/>
                  </a:cubicBezTo>
                  <a:cubicBezTo>
                    <a:pt x="4622" y="18"/>
                    <a:pt x="2635" y="12"/>
                    <a:pt x="654" y="2"/>
                  </a:cubicBezTo>
                  <a:cubicBezTo>
                    <a:pt x="629" y="1"/>
                    <a:pt x="605" y="0"/>
                    <a:pt x="5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7"/>
            <p:cNvSpPr/>
            <p:nvPr/>
          </p:nvSpPr>
          <p:spPr>
            <a:xfrm rot="-970049">
              <a:off x="8826899" y="3736432"/>
              <a:ext cx="255994" cy="136204"/>
            </a:xfrm>
            <a:custGeom>
              <a:avLst/>
              <a:gdLst/>
              <a:ahLst/>
              <a:cxnLst/>
              <a:rect l="l" t="t" r="r" b="b"/>
              <a:pathLst>
                <a:path w="13194" h="7020" extrusionOk="0">
                  <a:moveTo>
                    <a:pt x="611" y="1"/>
                  </a:moveTo>
                  <a:cubicBezTo>
                    <a:pt x="169" y="1"/>
                    <a:pt x="0" y="127"/>
                    <a:pt x="0" y="591"/>
                  </a:cubicBezTo>
                  <a:cubicBezTo>
                    <a:pt x="21" y="2530"/>
                    <a:pt x="21" y="4469"/>
                    <a:pt x="0" y="6387"/>
                  </a:cubicBezTo>
                  <a:cubicBezTo>
                    <a:pt x="0" y="6893"/>
                    <a:pt x="169" y="7019"/>
                    <a:pt x="654" y="7019"/>
                  </a:cubicBezTo>
                  <a:cubicBezTo>
                    <a:pt x="2635" y="7009"/>
                    <a:pt x="4616" y="7003"/>
                    <a:pt x="6597" y="7003"/>
                  </a:cubicBezTo>
                  <a:cubicBezTo>
                    <a:pt x="8578" y="7003"/>
                    <a:pt x="10559" y="7009"/>
                    <a:pt x="12541" y="7019"/>
                  </a:cubicBezTo>
                  <a:cubicBezTo>
                    <a:pt x="13025" y="7019"/>
                    <a:pt x="13194" y="6893"/>
                    <a:pt x="13194" y="6387"/>
                  </a:cubicBezTo>
                  <a:cubicBezTo>
                    <a:pt x="13173" y="4490"/>
                    <a:pt x="13173" y="2572"/>
                    <a:pt x="13194" y="675"/>
                  </a:cubicBezTo>
                  <a:cubicBezTo>
                    <a:pt x="13194" y="127"/>
                    <a:pt x="13025" y="22"/>
                    <a:pt x="12519" y="22"/>
                  </a:cubicBezTo>
                  <a:lnTo>
                    <a:pt x="6597" y="22"/>
                  </a:lnTo>
                  <a:cubicBezTo>
                    <a:pt x="4595" y="22"/>
                    <a:pt x="2614" y="22"/>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7"/>
            <p:cNvSpPr/>
            <p:nvPr/>
          </p:nvSpPr>
          <p:spPr>
            <a:xfrm rot="-970049">
              <a:off x="8542700" y="3643344"/>
              <a:ext cx="222875" cy="146410"/>
            </a:xfrm>
            <a:custGeom>
              <a:avLst/>
              <a:gdLst/>
              <a:ahLst/>
              <a:cxnLst/>
              <a:rect l="l" t="t" r="r" b="b"/>
              <a:pathLst>
                <a:path w="11487" h="7546" extrusionOk="0">
                  <a:moveTo>
                    <a:pt x="5796" y="1"/>
                  </a:moveTo>
                  <a:cubicBezTo>
                    <a:pt x="4068" y="1"/>
                    <a:pt x="2340" y="1"/>
                    <a:pt x="611" y="22"/>
                  </a:cubicBezTo>
                  <a:cubicBezTo>
                    <a:pt x="581" y="20"/>
                    <a:pt x="552" y="20"/>
                    <a:pt x="525" y="20"/>
                  </a:cubicBezTo>
                  <a:cubicBezTo>
                    <a:pt x="147" y="20"/>
                    <a:pt x="0" y="160"/>
                    <a:pt x="0" y="612"/>
                  </a:cubicBezTo>
                  <a:cubicBezTo>
                    <a:pt x="21" y="2719"/>
                    <a:pt x="21" y="4848"/>
                    <a:pt x="0" y="6977"/>
                  </a:cubicBezTo>
                  <a:cubicBezTo>
                    <a:pt x="0" y="7419"/>
                    <a:pt x="148" y="7546"/>
                    <a:pt x="569" y="7546"/>
                  </a:cubicBezTo>
                  <a:cubicBezTo>
                    <a:pt x="2287" y="7535"/>
                    <a:pt x="4010" y="7530"/>
                    <a:pt x="5733" y="7530"/>
                  </a:cubicBezTo>
                  <a:cubicBezTo>
                    <a:pt x="7456" y="7530"/>
                    <a:pt x="9179" y="7535"/>
                    <a:pt x="10896" y="7546"/>
                  </a:cubicBezTo>
                  <a:cubicBezTo>
                    <a:pt x="11381" y="7546"/>
                    <a:pt x="11487" y="7335"/>
                    <a:pt x="11487" y="6914"/>
                  </a:cubicBezTo>
                  <a:cubicBezTo>
                    <a:pt x="11466" y="4806"/>
                    <a:pt x="11466" y="2698"/>
                    <a:pt x="11487" y="591"/>
                  </a:cubicBezTo>
                  <a:cubicBezTo>
                    <a:pt x="11487" y="127"/>
                    <a:pt x="11318" y="1"/>
                    <a:pt x="108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7"/>
            <p:cNvSpPr/>
            <p:nvPr/>
          </p:nvSpPr>
          <p:spPr>
            <a:xfrm rot="-970049">
              <a:off x="9548896" y="3352205"/>
              <a:ext cx="215521" cy="146410"/>
            </a:xfrm>
            <a:custGeom>
              <a:avLst/>
              <a:gdLst/>
              <a:ahLst/>
              <a:cxnLst/>
              <a:rect l="l" t="t" r="r" b="b"/>
              <a:pathLst>
                <a:path w="11108" h="7546" extrusionOk="0">
                  <a:moveTo>
                    <a:pt x="653" y="1"/>
                  </a:moveTo>
                  <a:cubicBezTo>
                    <a:pt x="169" y="1"/>
                    <a:pt x="0" y="127"/>
                    <a:pt x="0" y="633"/>
                  </a:cubicBezTo>
                  <a:cubicBezTo>
                    <a:pt x="21" y="2698"/>
                    <a:pt x="21" y="4785"/>
                    <a:pt x="0" y="6871"/>
                  </a:cubicBezTo>
                  <a:cubicBezTo>
                    <a:pt x="0" y="7419"/>
                    <a:pt x="190" y="7525"/>
                    <a:pt x="696" y="7525"/>
                  </a:cubicBezTo>
                  <a:cubicBezTo>
                    <a:pt x="1237" y="7518"/>
                    <a:pt x="1778" y="7515"/>
                    <a:pt x="2318" y="7515"/>
                  </a:cubicBezTo>
                  <a:cubicBezTo>
                    <a:pt x="3398" y="7515"/>
                    <a:pt x="4475" y="7525"/>
                    <a:pt x="5543" y="7525"/>
                  </a:cubicBezTo>
                  <a:cubicBezTo>
                    <a:pt x="6365" y="7525"/>
                    <a:pt x="7187" y="7519"/>
                    <a:pt x="8009" y="7519"/>
                  </a:cubicBezTo>
                  <a:cubicBezTo>
                    <a:pt x="8831" y="7519"/>
                    <a:pt x="9653" y="7525"/>
                    <a:pt x="10475" y="7546"/>
                  </a:cubicBezTo>
                  <a:cubicBezTo>
                    <a:pt x="10939" y="7546"/>
                    <a:pt x="11086" y="7419"/>
                    <a:pt x="11086" y="6935"/>
                  </a:cubicBezTo>
                  <a:cubicBezTo>
                    <a:pt x="11065" y="4827"/>
                    <a:pt x="11065" y="2719"/>
                    <a:pt x="11086" y="612"/>
                  </a:cubicBezTo>
                  <a:cubicBezTo>
                    <a:pt x="11107" y="106"/>
                    <a:pt x="10918" y="1"/>
                    <a:pt x="10433" y="1"/>
                  </a:cubicBezTo>
                  <a:cubicBezTo>
                    <a:pt x="8799" y="11"/>
                    <a:pt x="7166" y="16"/>
                    <a:pt x="5535" y="16"/>
                  </a:cubicBezTo>
                  <a:cubicBezTo>
                    <a:pt x="3904" y="16"/>
                    <a:pt x="2276" y="11"/>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7"/>
            <p:cNvSpPr/>
            <p:nvPr/>
          </p:nvSpPr>
          <p:spPr>
            <a:xfrm rot="-970049">
              <a:off x="9050524" y="3497131"/>
              <a:ext cx="212669" cy="146041"/>
            </a:xfrm>
            <a:custGeom>
              <a:avLst/>
              <a:gdLst/>
              <a:ahLst/>
              <a:cxnLst/>
              <a:rect l="l" t="t" r="r" b="b"/>
              <a:pathLst>
                <a:path w="10961" h="7527" extrusionOk="0">
                  <a:moveTo>
                    <a:pt x="612" y="1"/>
                  </a:moveTo>
                  <a:cubicBezTo>
                    <a:pt x="169" y="1"/>
                    <a:pt x="1" y="127"/>
                    <a:pt x="1" y="591"/>
                  </a:cubicBezTo>
                  <a:cubicBezTo>
                    <a:pt x="22" y="2698"/>
                    <a:pt x="22" y="4806"/>
                    <a:pt x="1" y="6914"/>
                  </a:cubicBezTo>
                  <a:cubicBezTo>
                    <a:pt x="1" y="7377"/>
                    <a:pt x="148" y="7525"/>
                    <a:pt x="612" y="7525"/>
                  </a:cubicBezTo>
                  <a:cubicBezTo>
                    <a:pt x="1153" y="7518"/>
                    <a:pt x="1694" y="7515"/>
                    <a:pt x="2235" y="7515"/>
                  </a:cubicBezTo>
                  <a:cubicBezTo>
                    <a:pt x="3316" y="7515"/>
                    <a:pt x="4398" y="7525"/>
                    <a:pt x="5480" y="7525"/>
                  </a:cubicBezTo>
                  <a:cubicBezTo>
                    <a:pt x="6562" y="7525"/>
                    <a:pt x="7644" y="7515"/>
                    <a:pt x="8726" y="7515"/>
                  </a:cubicBezTo>
                  <a:cubicBezTo>
                    <a:pt x="9267" y="7515"/>
                    <a:pt x="9808" y="7518"/>
                    <a:pt x="10349" y="7525"/>
                  </a:cubicBezTo>
                  <a:cubicBezTo>
                    <a:pt x="10377" y="7526"/>
                    <a:pt x="10404" y="7527"/>
                    <a:pt x="10430" y="7527"/>
                  </a:cubicBezTo>
                  <a:cubicBezTo>
                    <a:pt x="10830" y="7527"/>
                    <a:pt x="10960" y="7370"/>
                    <a:pt x="10960" y="6935"/>
                  </a:cubicBezTo>
                  <a:cubicBezTo>
                    <a:pt x="10939" y="4827"/>
                    <a:pt x="10939" y="2719"/>
                    <a:pt x="10960" y="612"/>
                  </a:cubicBezTo>
                  <a:cubicBezTo>
                    <a:pt x="10960" y="148"/>
                    <a:pt x="10834" y="1"/>
                    <a:pt x="10370" y="1"/>
                  </a:cubicBezTo>
                  <a:cubicBezTo>
                    <a:pt x="8747" y="11"/>
                    <a:pt x="7119" y="16"/>
                    <a:pt x="5491" y="16"/>
                  </a:cubicBezTo>
                  <a:cubicBezTo>
                    <a:pt x="3863" y="16"/>
                    <a:pt x="2235" y="11"/>
                    <a:pt x="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7"/>
            <p:cNvSpPr/>
            <p:nvPr/>
          </p:nvSpPr>
          <p:spPr>
            <a:xfrm rot="-970049">
              <a:off x="8044452" y="3789180"/>
              <a:ext cx="210612" cy="146410"/>
            </a:xfrm>
            <a:custGeom>
              <a:avLst/>
              <a:gdLst/>
              <a:ahLst/>
              <a:cxnLst/>
              <a:rect l="l" t="t" r="r" b="b"/>
              <a:pathLst>
                <a:path w="10855" h="7546" extrusionOk="0">
                  <a:moveTo>
                    <a:pt x="633" y="1"/>
                  </a:moveTo>
                  <a:cubicBezTo>
                    <a:pt x="169" y="1"/>
                    <a:pt x="22" y="127"/>
                    <a:pt x="22" y="612"/>
                  </a:cubicBezTo>
                  <a:cubicBezTo>
                    <a:pt x="43" y="2719"/>
                    <a:pt x="43" y="4827"/>
                    <a:pt x="22" y="6935"/>
                  </a:cubicBezTo>
                  <a:cubicBezTo>
                    <a:pt x="1" y="7440"/>
                    <a:pt x="190" y="7546"/>
                    <a:pt x="675" y="7546"/>
                  </a:cubicBezTo>
                  <a:cubicBezTo>
                    <a:pt x="2256" y="7535"/>
                    <a:pt x="3842" y="7530"/>
                    <a:pt x="5430" y="7530"/>
                  </a:cubicBezTo>
                  <a:cubicBezTo>
                    <a:pt x="7019" y="7530"/>
                    <a:pt x="8610" y="7535"/>
                    <a:pt x="10201" y="7546"/>
                  </a:cubicBezTo>
                  <a:cubicBezTo>
                    <a:pt x="10686" y="7546"/>
                    <a:pt x="10855" y="7419"/>
                    <a:pt x="10855" y="6914"/>
                  </a:cubicBezTo>
                  <a:cubicBezTo>
                    <a:pt x="10813" y="4827"/>
                    <a:pt x="10813" y="2762"/>
                    <a:pt x="10855" y="675"/>
                  </a:cubicBezTo>
                  <a:cubicBezTo>
                    <a:pt x="10855" y="127"/>
                    <a:pt x="10665" y="22"/>
                    <a:pt x="10159" y="22"/>
                  </a:cubicBezTo>
                  <a:cubicBezTo>
                    <a:pt x="9632" y="29"/>
                    <a:pt x="9105" y="31"/>
                    <a:pt x="8578" y="31"/>
                  </a:cubicBezTo>
                  <a:cubicBezTo>
                    <a:pt x="7525" y="31"/>
                    <a:pt x="6471" y="22"/>
                    <a:pt x="5417" y="22"/>
                  </a:cubicBezTo>
                  <a:cubicBezTo>
                    <a:pt x="3815" y="22"/>
                    <a:pt x="2213" y="22"/>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7"/>
            <p:cNvSpPr/>
            <p:nvPr/>
          </p:nvSpPr>
          <p:spPr>
            <a:xfrm rot="-970049">
              <a:off x="8589616" y="3810417"/>
              <a:ext cx="222875" cy="135836"/>
            </a:xfrm>
            <a:custGeom>
              <a:avLst/>
              <a:gdLst/>
              <a:ahLst/>
              <a:cxnLst/>
              <a:rect l="l" t="t" r="r" b="b"/>
              <a:pathLst>
                <a:path w="11487" h="7001" extrusionOk="0">
                  <a:moveTo>
                    <a:pt x="525" y="1"/>
                  </a:moveTo>
                  <a:cubicBezTo>
                    <a:pt x="147" y="1"/>
                    <a:pt x="0" y="141"/>
                    <a:pt x="0" y="593"/>
                  </a:cubicBezTo>
                  <a:cubicBezTo>
                    <a:pt x="21" y="2532"/>
                    <a:pt x="21" y="4492"/>
                    <a:pt x="0" y="6431"/>
                  </a:cubicBezTo>
                  <a:cubicBezTo>
                    <a:pt x="0" y="6874"/>
                    <a:pt x="148" y="7000"/>
                    <a:pt x="569" y="7000"/>
                  </a:cubicBezTo>
                  <a:cubicBezTo>
                    <a:pt x="2287" y="6990"/>
                    <a:pt x="4005" y="6984"/>
                    <a:pt x="5725" y="6984"/>
                  </a:cubicBezTo>
                  <a:cubicBezTo>
                    <a:pt x="7445" y="6984"/>
                    <a:pt x="9168" y="6990"/>
                    <a:pt x="10896" y="7000"/>
                  </a:cubicBezTo>
                  <a:cubicBezTo>
                    <a:pt x="11318" y="7000"/>
                    <a:pt x="11466" y="6874"/>
                    <a:pt x="11466" y="6431"/>
                  </a:cubicBezTo>
                  <a:cubicBezTo>
                    <a:pt x="11444" y="4492"/>
                    <a:pt x="11444" y="2532"/>
                    <a:pt x="11466" y="593"/>
                  </a:cubicBezTo>
                  <a:cubicBezTo>
                    <a:pt x="11487" y="129"/>
                    <a:pt x="11318" y="3"/>
                    <a:pt x="10854" y="3"/>
                  </a:cubicBezTo>
                  <a:lnTo>
                    <a:pt x="611" y="3"/>
                  </a:lnTo>
                  <a:cubicBezTo>
                    <a:pt x="581" y="2"/>
                    <a:pt x="552"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7"/>
            <p:cNvSpPr/>
            <p:nvPr/>
          </p:nvSpPr>
          <p:spPr>
            <a:xfrm rot="-970049">
              <a:off x="9595882" y="3519366"/>
              <a:ext cx="215114" cy="136204"/>
            </a:xfrm>
            <a:custGeom>
              <a:avLst/>
              <a:gdLst/>
              <a:ahLst/>
              <a:cxnLst/>
              <a:rect l="l" t="t" r="r" b="b"/>
              <a:pathLst>
                <a:path w="11087" h="7020" extrusionOk="0">
                  <a:moveTo>
                    <a:pt x="653" y="1"/>
                  </a:moveTo>
                  <a:cubicBezTo>
                    <a:pt x="190" y="1"/>
                    <a:pt x="0" y="106"/>
                    <a:pt x="0" y="633"/>
                  </a:cubicBezTo>
                  <a:cubicBezTo>
                    <a:pt x="21" y="2572"/>
                    <a:pt x="21" y="4490"/>
                    <a:pt x="0" y="6429"/>
                  </a:cubicBezTo>
                  <a:cubicBezTo>
                    <a:pt x="0" y="6893"/>
                    <a:pt x="148" y="7019"/>
                    <a:pt x="611" y="7019"/>
                  </a:cubicBezTo>
                  <a:cubicBezTo>
                    <a:pt x="2255" y="7009"/>
                    <a:pt x="3899" y="7003"/>
                    <a:pt x="5543" y="7003"/>
                  </a:cubicBezTo>
                  <a:cubicBezTo>
                    <a:pt x="7187" y="7003"/>
                    <a:pt x="8831" y="7009"/>
                    <a:pt x="10475" y="7019"/>
                  </a:cubicBezTo>
                  <a:cubicBezTo>
                    <a:pt x="10981" y="7019"/>
                    <a:pt x="11086" y="6851"/>
                    <a:pt x="11086" y="6366"/>
                  </a:cubicBezTo>
                  <a:cubicBezTo>
                    <a:pt x="11065" y="4469"/>
                    <a:pt x="11065" y="2551"/>
                    <a:pt x="11086" y="654"/>
                  </a:cubicBezTo>
                  <a:cubicBezTo>
                    <a:pt x="11086" y="148"/>
                    <a:pt x="10939" y="22"/>
                    <a:pt x="10454" y="22"/>
                  </a:cubicBezTo>
                  <a:lnTo>
                    <a:pt x="5585" y="22"/>
                  </a:lnTo>
                  <a:cubicBezTo>
                    <a:pt x="3941" y="22"/>
                    <a:pt x="2297" y="22"/>
                    <a:pt x="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7"/>
            <p:cNvSpPr/>
            <p:nvPr/>
          </p:nvSpPr>
          <p:spPr>
            <a:xfrm rot="-970049">
              <a:off x="9097607" y="3664608"/>
              <a:ext cx="212669" cy="135816"/>
            </a:xfrm>
            <a:custGeom>
              <a:avLst/>
              <a:gdLst/>
              <a:ahLst/>
              <a:cxnLst/>
              <a:rect l="l" t="t" r="r" b="b"/>
              <a:pathLst>
                <a:path w="10961" h="7000" extrusionOk="0">
                  <a:moveTo>
                    <a:pt x="534" y="0"/>
                  </a:moveTo>
                  <a:cubicBezTo>
                    <a:pt x="149" y="0"/>
                    <a:pt x="1" y="157"/>
                    <a:pt x="1" y="592"/>
                  </a:cubicBezTo>
                  <a:cubicBezTo>
                    <a:pt x="22" y="2531"/>
                    <a:pt x="22" y="4491"/>
                    <a:pt x="1" y="6430"/>
                  </a:cubicBezTo>
                  <a:cubicBezTo>
                    <a:pt x="1" y="6873"/>
                    <a:pt x="169" y="6999"/>
                    <a:pt x="591" y="6999"/>
                  </a:cubicBezTo>
                  <a:cubicBezTo>
                    <a:pt x="2224" y="6989"/>
                    <a:pt x="3857" y="6983"/>
                    <a:pt x="5491" y="6983"/>
                  </a:cubicBezTo>
                  <a:cubicBezTo>
                    <a:pt x="7124" y="6983"/>
                    <a:pt x="8758" y="6989"/>
                    <a:pt x="10391" y="6999"/>
                  </a:cubicBezTo>
                  <a:cubicBezTo>
                    <a:pt x="10791" y="6999"/>
                    <a:pt x="10960" y="6873"/>
                    <a:pt x="10960" y="6430"/>
                  </a:cubicBezTo>
                  <a:cubicBezTo>
                    <a:pt x="10939" y="4491"/>
                    <a:pt x="10939" y="2531"/>
                    <a:pt x="10960" y="592"/>
                  </a:cubicBezTo>
                  <a:cubicBezTo>
                    <a:pt x="10960" y="107"/>
                    <a:pt x="10791" y="2"/>
                    <a:pt x="10349" y="2"/>
                  </a:cubicBezTo>
                  <a:lnTo>
                    <a:pt x="612" y="2"/>
                  </a:lnTo>
                  <a:cubicBezTo>
                    <a:pt x="585" y="1"/>
                    <a:pt x="559" y="0"/>
                    <a:pt x="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7"/>
            <p:cNvSpPr/>
            <p:nvPr/>
          </p:nvSpPr>
          <p:spPr>
            <a:xfrm rot="-970049">
              <a:off x="8090987" y="3956405"/>
              <a:ext cx="210612" cy="135836"/>
            </a:xfrm>
            <a:custGeom>
              <a:avLst/>
              <a:gdLst/>
              <a:ahLst/>
              <a:cxnLst/>
              <a:rect l="l" t="t" r="r" b="b"/>
              <a:pathLst>
                <a:path w="10855" h="7001" extrusionOk="0">
                  <a:moveTo>
                    <a:pt x="654" y="1"/>
                  </a:moveTo>
                  <a:cubicBezTo>
                    <a:pt x="169" y="1"/>
                    <a:pt x="22" y="127"/>
                    <a:pt x="22" y="633"/>
                  </a:cubicBezTo>
                  <a:cubicBezTo>
                    <a:pt x="43" y="2530"/>
                    <a:pt x="43" y="4448"/>
                    <a:pt x="22" y="6345"/>
                  </a:cubicBezTo>
                  <a:cubicBezTo>
                    <a:pt x="0" y="6893"/>
                    <a:pt x="211" y="6998"/>
                    <a:pt x="717" y="6998"/>
                  </a:cubicBezTo>
                  <a:cubicBezTo>
                    <a:pt x="1230" y="6991"/>
                    <a:pt x="1745" y="6989"/>
                    <a:pt x="2262" y="6989"/>
                  </a:cubicBezTo>
                  <a:cubicBezTo>
                    <a:pt x="3295" y="6989"/>
                    <a:pt x="4335" y="6998"/>
                    <a:pt x="5375" y="6998"/>
                  </a:cubicBezTo>
                  <a:cubicBezTo>
                    <a:pt x="6443" y="6998"/>
                    <a:pt x="7511" y="6989"/>
                    <a:pt x="8572" y="6989"/>
                  </a:cubicBezTo>
                  <a:cubicBezTo>
                    <a:pt x="9103" y="6989"/>
                    <a:pt x="9632" y="6991"/>
                    <a:pt x="10159" y="6998"/>
                  </a:cubicBezTo>
                  <a:cubicBezTo>
                    <a:pt x="10191" y="6999"/>
                    <a:pt x="10221" y="7000"/>
                    <a:pt x="10250" y="7000"/>
                  </a:cubicBezTo>
                  <a:cubicBezTo>
                    <a:pt x="10706" y="7000"/>
                    <a:pt x="10855" y="6840"/>
                    <a:pt x="10855" y="6345"/>
                  </a:cubicBezTo>
                  <a:cubicBezTo>
                    <a:pt x="10812" y="4448"/>
                    <a:pt x="10812" y="2572"/>
                    <a:pt x="10855" y="675"/>
                  </a:cubicBezTo>
                  <a:cubicBezTo>
                    <a:pt x="10855" y="191"/>
                    <a:pt x="10728" y="1"/>
                    <a:pt x="10180" y="1"/>
                  </a:cubicBezTo>
                  <a:cubicBezTo>
                    <a:pt x="8599" y="11"/>
                    <a:pt x="7014" y="17"/>
                    <a:pt x="5425" y="17"/>
                  </a:cubicBezTo>
                  <a:cubicBezTo>
                    <a:pt x="3836" y="17"/>
                    <a:pt x="2245" y="11"/>
                    <a:pt x="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7"/>
            <p:cNvSpPr/>
            <p:nvPr/>
          </p:nvSpPr>
          <p:spPr>
            <a:xfrm rot="-970049">
              <a:off x="7574270" y="3471541"/>
              <a:ext cx="2381597" cy="596854"/>
            </a:xfrm>
            <a:custGeom>
              <a:avLst/>
              <a:gdLst/>
              <a:ahLst/>
              <a:cxnLst/>
              <a:rect l="l" t="t" r="r" b="b"/>
              <a:pathLst>
                <a:path w="122748" h="30762" extrusionOk="0">
                  <a:moveTo>
                    <a:pt x="22318" y="7534"/>
                  </a:moveTo>
                  <a:cubicBezTo>
                    <a:pt x="22778" y="7534"/>
                    <a:pt x="22910" y="7712"/>
                    <a:pt x="22910" y="8210"/>
                  </a:cubicBezTo>
                  <a:cubicBezTo>
                    <a:pt x="22868" y="10254"/>
                    <a:pt x="22868" y="12320"/>
                    <a:pt x="22910" y="14385"/>
                  </a:cubicBezTo>
                  <a:cubicBezTo>
                    <a:pt x="22910" y="14912"/>
                    <a:pt x="22762" y="15060"/>
                    <a:pt x="22235" y="15060"/>
                  </a:cubicBezTo>
                  <a:cubicBezTo>
                    <a:pt x="21561" y="15053"/>
                    <a:pt x="20887" y="15050"/>
                    <a:pt x="20212" y="15050"/>
                  </a:cubicBezTo>
                  <a:cubicBezTo>
                    <a:pt x="18863" y="15050"/>
                    <a:pt x="17514" y="15060"/>
                    <a:pt x="16166" y="15060"/>
                  </a:cubicBezTo>
                  <a:cubicBezTo>
                    <a:pt x="14859" y="15060"/>
                    <a:pt x="13543" y="15050"/>
                    <a:pt x="12223" y="15050"/>
                  </a:cubicBezTo>
                  <a:cubicBezTo>
                    <a:pt x="11564" y="15050"/>
                    <a:pt x="10903" y="15053"/>
                    <a:pt x="10243" y="15060"/>
                  </a:cubicBezTo>
                  <a:cubicBezTo>
                    <a:pt x="9716" y="15060"/>
                    <a:pt x="9590" y="14912"/>
                    <a:pt x="9590" y="14385"/>
                  </a:cubicBezTo>
                  <a:cubicBezTo>
                    <a:pt x="9611" y="12320"/>
                    <a:pt x="9611" y="10254"/>
                    <a:pt x="9590" y="8189"/>
                  </a:cubicBezTo>
                  <a:cubicBezTo>
                    <a:pt x="9569" y="7683"/>
                    <a:pt x="9737" y="7536"/>
                    <a:pt x="10264" y="7536"/>
                  </a:cubicBezTo>
                  <a:cubicBezTo>
                    <a:pt x="12256" y="7546"/>
                    <a:pt x="14253" y="7551"/>
                    <a:pt x="16250" y="7551"/>
                  </a:cubicBezTo>
                  <a:cubicBezTo>
                    <a:pt x="18247" y="7551"/>
                    <a:pt x="20244" y="7546"/>
                    <a:pt x="22235" y="7536"/>
                  </a:cubicBezTo>
                  <a:cubicBezTo>
                    <a:pt x="22264" y="7534"/>
                    <a:pt x="22291" y="7534"/>
                    <a:pt x="22318" y="7534"/>
                  </a:cubicBezTo>
                  <a:close/>
                  <a:moveTo>
                    <a:pt x="49023" y="7536"/>
                  </a:moveTo>
                  <a:cubicBezTo>
                    <a:pt x="49466" y="7536"/>
                    <a:pt x="49634" y="7641"/>
                    <a:pt x="49634" y="8126"/>
                  </a:cubicBezTo>
                  <a:cubicBezTo>
                    <a:pt x="49613" y="10233"/>
                    <a:pt x="49613" y="12341"/>
                    <a:pt x="49634" y="14449"/>
                  </a:cubicBezTo>
                  <a:cubicBezTo>
                    <a:pt x="49655" y="14954"/>
                    <a:pt x="49445" y="15060"/>
                    <a:pt x="48981" y="15060"/>
                  </a:cubicBezTo>
                  <a:lnTo>
                    <a:pt x="42995" y="15060"/>
                  </a:lnTo>
                  <a:cubicBezTo>
                    <a:pt x="41661" y="15060"/>
                    <a:pt x="40326" y="15050"/>
                    <a:pt x="38997" y="15050"/>
                  </a:cubicBezTo>
                  <a:cubicBezTo>
                    <a:pt x="38333" y="15050"/>
                    <a:pt x="37670" y="15053"/>
                    <a:pt x="37010" y="15060"/>
                  </a:cubicBezTo>
                  <a:cubicBezTo>
                    <a:pt x="36504" y="15060"/>
                    <a:pt x="36314" y="14933"/>
                    <a:pt x="36314" y="14406"/>
                  </a:cubicBezTo>
                  <a:cubicBezTo>
                    <a:pt x="36335" y="12320"/>
                    <a:pt x="36335" y="10233"/>
                    <a:pt x="36314" y="8147"/>
                  </a:cubicBezTo>
                  <a:cubicBezTo>
                    <a:pt x="36314" y="7704"/>
                    <a:pt x="36441" y="7536"/>
                    <a:pt x="36904" y="7536"/>
                  </a:cubicBezTo>
                  <a:close/>
                  <a:moveTo>
                    <a:pt x="76317" y="7515"/>
                  </a:moveTo>
                  <a:cubicBezTo>
                    <a:pt x="76780" y="7515"/>
                    <a:pt x="76907" y="7683"/>
                    <a:pt x="76907" y="8126"/>
                  </a:cubicBezTo>
                  <a:cubicBezTo>
                    <a:pt x="76886" y="10233"/>
                    <a:pt x="76886" y="12341"/>
                    <a:pt x="76907" y="14449"/>
                  </a:cubicBezTo>
                  <a:cubicBezTo>
                    <a:pt x="76907" y="14975"/>
                    <a:pt x="76696" y="15060"/>
                    <a:pt x="76254" y="15060"/>
                  </a:cubicBezTo>
                  <a:lnTo>
                    <a:pt x="64409" y="15060"/>
                  </a:lnTo>
                  <a:cubicBezTo>
                    <a:pt x="63924" y="15060"/>
                    <a:pt x="63713" y="14975"/>
                    <a:pt x="63713" y="14406"/>
                  </a:cubicBezTo>
                  <a:cubicBezTo>
                    <a:pt x="63734" y="12320"/>
                    <a:pt x="63734" y="10254"/>
                    <a:pt x="63713" y="8168"/>
                  </a:cubicBezTo>
                  <a:cubicBezTo>
                    <a:pt x="63713" y="7683"/>
                    <a:pt x="63840" y="7515"/>
                    <a:pt x="64346" y="7515"/>
                  </a:cubicBezTo>
                  <a:cubicBezTo>
                    <a:pt x="66337" y="7525"/>
                    <a:pt x="68334" y="7530"/>
                    <a:pt x="70331" y="7530"/>
                  </a:cubicBezTo>
                  <a:cubicBezTo>
                    <a:pt x="72328" y="7530"/>
                    <a:pt x="74325" y="7525"/>
                    <a:pt x="76317" y="7515"/>
                  </a:cubicBezTo>
                  <a:close/>
                  <a:moveTo>
                    <a:pt x="88562" y="7515"/>
                  </a:moveTo>
                  <a:cubicBezTo>
                    <a:pt x="89026" y="7515"/>
                    <a:pt x="89152" y="7683"/>
                    <a:pt x="89152" y="8126"/>
                  </a:cubicBezTo>
                  <a:cubicBezTo>
                    <a:pt x="89131" y="10233"/>
                    <a:pt x="89131" y="12341"/>
                    <a:pt x="89152" y="14449"/>
                  </a:cubicBezTo>
                  <a:cubicBezTo>
                    <a:pt x="89152" y="14912"/>
                    <a:pt x="89005" y="15060"/>
                    <a:pt x="88541" y="15060"/>
                  </a:cubicBezTo>
                  <a:cubicBezTo>
                    <a:pt x="88000" y="15053"/>
                    <a:pt x="87459" y="15050"/>
                    <a:pt x="86918" y="15050"/>
                  </a:cubicBezTo>
                  <a:cubicBezTo>
                    <a:pt x="85836" y="15050"/>
                    <a:pt x="84754" y="15060"/>
                    <a:pt x="83672" y="15060"/>
                  </a:cubicBezTo>
                  <a:cubicBezTo>
                    <a:pt x="82576" y="15060"/>
                    <a:pt x="81499" y="15050"/>
                    <a:pt x="80422" y="15050"/>
                  </a:cubicBezTo>
                  <a:cubicBezTo>
                    <a:pt x="79883" y="15050"/>
                    <a:pt x="79345" y="15053"/>
                    <a:pt x="78804" y="15060"/>
                  </a:cubicBezTo>
                  <a:cubicBezTo>
                    <a:pt x="78340" y="15060"/>
                    <a:pt x="78193" y="14891"/>
                    <a:pt x="78193" y="14449"/>
                  </a:cubicBezTo>
                  <a:cubicBezTo>
                    <a:pt x="78214" y="12341"/>
                    <a:pt x="78214" y="10233"/>
                    <a:pt x="78193" y="8126"/>
                  </a:cubicBezTo>
                  <a:cubicBezTo>
                    <a:pt x="78193" y="7662"/>
                    <a:pt x="78340" y="7515"/>
                    <a:pt x="78804" y="7515"/>
                  </a:cubicBezTo>
                  <a:cubicBezTo>
                    <a:pt x="80427" y="7525"/>
                    <a:pt x="82049" y="7530"/>
                    <a:pt x="83675" y="7530"/>
                  </a:cubicBezTo>
                  <a:cubicBezTo>
                    <a:pt x="85300" y="7530"/>
                    <a:pt x="86929" y="7525"/>
                    <a:pt x="88562" y="7515"/>
                  </a:cubicBezTo>
                  <a:close/>
                  <a:moveTo>
                    <a:pt x="103041" y="7515"/>
                  </a:moveTo>
                  <a:cubicBezTo>
                    <a:pt x="103505" y="7515"/>
                    <a:pt x="103652" y="7683"/>
                    <a:pt x="103652" y="8126"/>
                  </a:cubicBezTo>
                  <a:cubicBezTo>
                    <a:pt x="103631" y="10233"/>
                    <a:pt x="103610" y="12341"/>
                    <a:pt x="103652" y="14449"/>
                  </a:cubicBezTo>
                  <a:cubicBezTo>
                    <a:pt x="103652" y="14975"/>
                    <a:pt x="103442" y="15060"/>
                    <a:pt x="102978" y="15060"/>
                  </a:cubicBezTo>
                  <a:lnTo>
                    <a:pt x="97056" y="15060"/>
                  </a:lnTo>
                  <a:cubicBezTo>
                    <a:pt x="95735" y="15060"/>
                    <a:pt x="94405" y="15050"/>
                    <a:pt x="93078" y="15050"/>
                  </a:cubicBezTo>
                  <a:cubicBezTo>
                    <a:pt x="92414" y="15050"/>
                    <a:pt x="91751" y="15053"/>
                    <a:pt x="91091" y="15060"/>
                  </a:cubicBezTo>
                  <a:cubicBezTo>
                    <a:pt x="90585" y="15060"/>
                    <a:pt x="90459" y="14891"/>
                    <a:pt x="90459" y="14406"/>
                  </a:cubicBezTo>
                  <a:cubicBezTo>
                    <a:pt x="90480" y="12341"/>
                    <a:pt x="90480" y="10254"/>
                    <a:pt x="90459" y="8168"/>
                  </a:cubicBezTo>
                  <a:cubicBezTo>
                    <a:pt x="90438" y="7683"/>
                    <a:pt x="90585" y="7515"/>
                    <a:pt x="91070" y="7515"/>
                  </a:cubicBezTo>
                  <a:cubicBezTo>
                    <a:pt x="93072" y="7525"/>
                    <a:pt x="95069" y="7530"/>
                    <a:pt x="97064" y="7530"/>
                  </a:cubicBezTo>
                  <a:cubicBezTo>
                    <a:pt x="99058" y="7530"/>
                    <a:pt x="101050" y="7525"/>
                    <a:pt x="103041" y="7515"/>
                  </a:cubicBezTo>
                  <a:close/>
                  <a:moveTo>
                    <a:pt x="115371" y="7515"/>
                  </a:moveTo>
                  <a:cubicBezTo>
                    <a:pt x="115856" y="7515"/>
                    <a:pt x="116024" y="7641"/>
                    <a:pt x="116024" y="8147"/>
                  </a:cubicBezTo>
                  <a:cubicBezTo>
                    <a:pt x="116003" y="10254"/>
                    <a:pt x="116003" y="12362"/>
                    <a:pt x="116024" y="14470"/>
                  </a:cubicBezTo>
                  <a:cubicBezTo>
                    <a:pt x="116024" y="14933"/>
                    <a:pt x="115877" y="15060"/>
                    <a:pt x="115413" y="15060"/>
                  </a:cubicBezTo>
                  <a:cubicBezTo>
                    <a:pt x="114865" y="15053"/>
                    <a:pt x="114317" y="15050"/>
                    <a:pt x="113769" y="15050"/>
                  </a:cubicBezTo>
                  <a:cubicBezTo>
                    <a:pt x="112673" y="15050"/>
                    <a:pt x="111577" y="15060"/>
                    <a:pt x="110481" y="15060"/>
                  </a:cubicBezTo>
                  <a:cubicBezTo>
                    <a:pt x="109399" y="15060"/>
                    <a:pt x="108317" y="15050"/>
                    <a:pt x="107235" y="15050"/>
                  </a:cubicBezTo>
                  <a:cubicBezTo>
                    <a:pt x="106694" y="15050"/>
                    <a:pt x="106154" y="15053"/>
                    <a:pt x="105613" y="15060"/>
                  </a:cubicBezTo>
                  <a:cubicBezTo>
                    <a:pt x="105128" y="15060"/>
                    <a:pt x="104938" y="14933"/>
                    <a:pt x="104938" y="14385"/>
                  </a:cubicBezTo>
                  <a:cubicBezTo>
                    <a:pt x="104959" y="12320"/>
                    <a:pt x="104959" y="10233"/>
                    <a:pt x="104938" y="8147"/>
                  </a:cubicBezTo>
                  <a:cubicBezTo>
                    <a:pt x="104917" y="7662"/>
                    <a:pt x="105086" y="7515"/>
                    <a:pt x="105570" y="7515"/>
                  </a:cubicBezTo>
                  <a:cubicBezTo>
                    <a:pt x="107204" y="7525"/>
                    <a:pt x="108837" y="7530"/>
                    <a:pt x="110471" y="7530"/>
                  </a:cubicBezTo>
                  <a:cubicBezTo>
                    <a:pt x="112104" y="7530"/>
                    <a:pt x="113737" y="7525"/>
                    <a:pt x="115371" y="7515"/>
                  </a:cubicBezTo>
                  <a:close/>
                  <a:moveTo>
                    <a:pt x="61795" y="7536"/>
                  </a:moveTo>
                  <a:cubicBezTo>
                    <a:pt x="62259" y="7536"/>
                    <a:pt x="62407" y="7662"/>
                    <a:pt x="62407" y="8126"/>
                  </a:cubicBezTo>
                  <a:cubicBezTo>
                    <a:pt x="62385" y="10233"/>
                    <a:pt x="62385" y="12341"/>
                    <a:pt x="62407" y="14449"/>
                  </a:cubicBezTo>
                  <a:cubicBezTo>
                    <a:pt x="62407" y="14891"/>
                    <a:pt x="62322" y="15081"/>
                    <a:pt x="61837" y="15081"/>
                  </a:cubicBezTo>
                  <a:cubicBezTo>
                    <a:pt x="60109" y="15070"/>
                    <a:pt x="58386" y="15065"/>
                    <a:pt x="56666" y="15065"/>
                  </a:cubicBezTo>
                  <a:cubicBezTo>
                    <a:pt x="54946" y="15065"/>
                    <a:pt x="53228" y="15070"/>
                    <a:pt x="51510" y="15081"/>
                  </a:cubicBezTo>
                  <a:cubicBezTo>
                    <a:pt x="51089" y="15081"/>
                    <a:pt x="50941" y="14954"/>
                    <a:pt x="50941" y="14512"/>
                  </a:cubicBezTo>
                  <a:cubicBezTo>
                    <a:pt x="50941" y="12383"/>
                    <a:pt x="50941" y="10254"/>
                    <a:pt x="50941" y="8147"/>
                  </a:cubicBezTo>
                  <a:cubicBezTo>
                    <a:pt x="50920" y="7662"/>
                    <a:pt x="51110" y="7557"/>
                    <a:pt x="51552" y="7557"/>
                  </a:cubicBezTo>
                  <a:lnTo>
                    <a:pt x="56737" y="7557"/>
                  </a:lnTo>
                  <a:cubicBezTo>
                    <a:pt x="58423" y="7557"/>
                    <a:pt x="60109" y="7557"/>
                    <a:pt x="61795" y="7536"/>
                  </a:cubicBezTo>
                  <a:close/>
                  <a:moveTo>
                    <a:pt x="34354" y="7557"/>
                  </a:moveTo>
                  <a:cubicBezTo>
                    <a:pt x="34839" y="7557"/>
                    <a:pt x="35029" y="7683"/>
                    <a:pt x="35029" y="8210"/>
                  </a:cubicBezTo>
                  <a:cubicBezTo>
                    <a:pt x="35008" y="10297"/>
                    <a:pt x="35008" y="12383"/>
                    <a:pt x="35029" y="14470"/>
                  </a:cubicBezTo>
                  <a:cubicBezTo>
                    <a:pt x="35029" y="14954"/>
                    <a:pt x="34881" y="15102"/>
                    <a:pt x="34396" y="15102"/>
                  </a:cubicBezTo>
                  <a:cubicBezTo>
                    <a:pt x="32805" y="15091"/>
                    <a:pt x="31214" y="15086"/>
                    <a:pt x="29623" y="15086"/>
                  </a:cubicBezTo>
                  <a:cubicBezTo>
                    <a:pt x="28031" y="15086"/>
                    <a:pt x="26440" y="15091"/>
                    <a:pt x="24849" y="15102"/>
                  </a:cubicBezTo>
                  <a:cubicBezTo>
                    <a:pt x="24385" y="15102"/>
                    <a:pt x="24196" y="14975"/>
                    <a:pt x="24196" y="14470"/>
                  </a:cubicBezTo>
                  <a:cubicBezTo>
                    <a:pt x="24217" y="12362"/>
                    <a:pt x="24217" y="10254"/>
                    <a:pt x="24196" y="8147"/>
                  </a:cubicBezTo>
                  <a:cubicBezTo>
                    <a:pt x="24196" y="7683"/>
                    <a:pt x="24364" y="7557"/>
                    <a:pt x="24807" y="7557"/>
                  </a:cubicBezTo>
                  <a:lnTo>
                    <a:pt x="29612" y="7557"/>
                  </a:lnTo>
                  <a:cubicBezTo>
                    <a:pt x="30666" y="7557"/>
                    <a:pt x="31720" y="7566"/>
                    <a:pt x="32773" y="7566"/>
                  </a:cubicBezTo>
                  <a:cubicBezTo>
                    <a:pt x="33300" y="7566"/>
                    <a:pt x="33827" y="7564"/>
                    <a:pt x="34354" y="7557"/>
                  </a:cubicBezTo>
                  <a:close/>
                  <a:moveTo>
                    <a:pt x="34375" y="16472"/>
                  </a:moveTo>
                  <a:cubicBezTo>
                    <a:pt x="34923" y="16472"/>
                    <a:pt x="35029" y="16683"/>
                    <a:pt x="35029" y="17167"/>
                  </a:cubicBezTo>
                  <a:cubicBezTo>
                    <a:pt x="35008" y="19043"/>
                    <a:pt x="34986" y="20940"/>
                    <a:pt x="35029" y="22816"/>
                  </a:cubicBezTo>
                  <a:cubicBezTo>
                    <a:pt x="35029" y="23343"/>
                    <a:pt x="34881" y="23490"/>
                    <a:pt x="34354" y="23490"/>
                  </a:cubicBezTo>
                  <a:cubicBezTo>
                    <a:pt x="33820" y="23483"/>
                    <a:pt x="33286" y="23481"/>
                    <a:pt x="32752" y="23481"/>
                  </a:cubicBezTo>
                  <a:cubicBezTo>
                    <a:pt x="31685" y="23481"/>
                    <a:pt x="30617" y="23490"/>
                    <a:pt x="29549" y="23490"/>
                  </a:cubicBezTo>
                  <a:cubicBezTo>
                    <a:pt x="28509" y="23490"/>
                    <a:pt x="27479" y="23481"/>
                    <a:pt x="26445" y="23481"/>
                  </a:cubicBezTo>
                  <a:cubicBezTo>
                    <a:pt x="25928" y="23481"/>
                    <a:pt x="25411" y="23483"/>
                    <a:pt x="24891" y="23490"/>
                  </a:cubicBezTo>
                  <a:cubicBezTo>
                    <a:pt x="24385" y="23490"/>
                    <a:pt x="24196" y="23385"/>
                    <a:pt x="24196" y="22837"/>
                  </a:cubicBezTo>
                  <a:cubicBezTo>
                    <a:pt x="24217" y="20940"/>
                    <a:pt x="24217" y="19022"/>
                    <a:pt x="24196" y="17125"/>
                  </a:cubicBezTo>
                  <a:cubicBezTo>
                    <a:pt x="24196" y="16619"/>
                    <a:pt x="24343" y="16472"/>
                    <a:pt x="24828" y="16472"/>
                  </a:cubicBezTo>
                  <a:cubicBezTo>
                    <a:pt x="26665" y="16484"/>
                    <a:pt x="28503" y="16496"/>
                    <a:pt x="30340" y="16496"/>
                  </a:cubicBezTo>
                  <a:cubicBezTo>
                    <a:pt x="31685" y="16496"/>
                    <a:pt x="33030" y="16490"/>
                    <a:pt x="34375" y="16472"/>
                  </a:cubicBezTo>
                  <a:close/>
                  <a:moveTo>
                    <a:pt x="102999" y="16493"/>
                  </a:moveTo>
                  <a:cubicBezTo>
                    <a:pt x="103484" y="16493"/>
                    <a:pt x="103652" y="16619"/>
                    <a:pt x="103652" y="17125"/>
                  </a:cubicBezTo>
                  <a:cubicBezTo>
                    <a:pt x="103610" y="19022"/>
                    <a:pt x="103610" y="20940"/>
                    <a:pt x="103652" y="22837"/>
                  </a:cubicBezTo>
                  <a:cubicBezTo>
                    <a:pt x="103652" y="23385"/>
                    <a:pt x="103463" y="23490"/>
                    <a:pt x="102957" y="23490"/>
                  </a:cubicBezTo>
                  <a:lnTo>
                    <a:pt x="96971" y="23490"/>
                  </a:lnTo>
                  <a:cubicBezTo>
                    <a:pt x="95679" y="23490"/>
                    <a:pt x="94377" y="23481"/>
                    <a:pt x="93078" y="23481"/>
                  </a:cubicBezTo>
                  <a:cubicBezTo>
                    <a:pt x="92428" y="23481"/>
                    <a:pt x="91780" y="23483"/>
                    <a:pt x="91133" y="23490"/>
                  </a:cubicBezTo>
                  <a:cubicBezTo>
                    <a:pt x="91103" y="23491"/>
                    <a:pt x="91074" y="23492"/>
                    <a:pt x="91045" y="23492"/>
                  </a:cubicBezTo>
                  <a:cubicBezTo>
                    <a:pt x="90608" y="23492"/>
                    <a:pt x="90459" y="23332"/>
                    <a:pt x="90459" y="22837"/>
                  </a:cubicBezTo>
                  <a:cubicBezTo>
                    <a:pt x="90480" y="20940"/>
                    <a:pt x="90480" y="19064"/>
                    <a:pt x="90459" y="17188"/>
                  </a:cubicBezTo>
                  <a:cubicBezTo>
                    <a:pt x="90438" y="16683"/>
                    <a:pt x="90543" y="16493"/>
                    <a:pt x="91091" y="16493"/>
                  </a:cubicBezTo>
                  <a:cubicBezTo>
                    <a:pt x="93083" y="16503"/>
                    <a:pt x="95069" y="16509"/>
                    <a:pt x="97053" y="16509"/>
                  </a:cubicBezTo>
                  <a:cubicBezTo>
                    <a:pt x="99037" y="16509"/>
                    <a:pt x="101018" y="16503"/>
                    <a:pt x="102999" y="16493"/>
                  </a:cubicBezTo>
                  <a:close/>
                  <a:moveTo>
                    <a:pt x="22172" y="16493"/>
                  </a:moveTo>
                  <a:cubicBezTo>
                    <a:pt x="22762" y="16493"/>
                    <a:pt x="22910" y="16683"/>
                    <a:pt x="22910" y="17252"/>
                  </a:cubicBezTo>
                  <a:cubicBezTo>
                    <a:pt x="22868" y="19127"/>
                    <a:pt x="22868" y="20982"/>
                    <a:pt x="22910" y="22858"/>
                  </a:cubicBezTo>
                  <a:cubicBezTo>
                    <a:pt x="22910" y="23385"/>
                    <a:pt x="22741" y="23511"/>
                    <a:pt x="22214" y="23511"/>
                  </a:cubicBezTo>
                  <a:cubicBezTo>
                    <a:pt x="20223" y="23501"/>
                    <a:pt x="18226" y="23495"/>
                    <a:pt x="16229" y="23495"/>
                  </a:cubicBezTo>
                  <a:cubicBezTo>
                    <a:pt x="14232" y="23495"/>
                    <a:pt x="12235" y="23501"/>
                    <a:pt x="10243" y="23511"/>
                  </a:cubicBezTo>
                  <a:cubicBezTo>
                    <a:pt x="9716" y="23511"/>
                    <a:pt x="9590" y="23343"/>
                    <a:pt x="9590" y="22837"/>
                  </a:cubicBezTo>
                  <a:cubicBezTo>
                    <a:pt x="9611" y="20940"/>
                    <a:pt x="9611" y="19064"/>
                    <a:pt x="9590" y="17167"/>
                  </a:cubicBezTo>
                  <a:cubicBezTo>
                    <a:pt x="9569" y="16640"/>
                    <a:pt x="9737" y="16514"/>
                    <a:pt x="10264" y="16514"/>
                  </a:cubicBezTo>
                  <a:lnTo>
                    <a:pt x="16250" y="16514"/>
                  </a:lnTo>
                  <a:cubicBezTo>
                    <a:pt x="17240" y="16514"/>
                    <a:pt x="18226" y="16519"/>
                    <a:pt x="19211" y="16519"/>
                  </a:cubicBezTo>
                  <a:cubicBezTo>
                    <a:pt x="20196" y="16519"/>
                    <a:pt x="21182" y="16514"/>
                    <a:pt x="22172" y="16493"/>
                  </a:cubicBezTo>
                  <a:close/>
                  <a:moveTo>
                    <a:pt x="49051" y="16512"/>
                  </a:moveTo>
                  <a:cubicBezTo>
                    <a:pt x="49504" y="16512"/>
                    <a:pt x="49634" y="16672"/>
                    <a:pt x="49634" y="17167"/>
                  </a:cubicBezTo>
                  <a:cubicBezTo>
                    <a:pt x="49613" y="19085"/>
                    <a:pt x="49613" y="21003"/>
                    <a:pt x="49634" y="22900"/>
                  </a:cubicBezTo>
                  <a:cubicBezTo>
                    <a:pt x="49634" y="23364"/>
                    <a:pt x="49508" y="23511"/>
                    <a:pt x="49044" y="23511"/>
                  </a:cubicBezTo>
                  <a:cubicBezTo>
                    <a:pt x="47021" y="23501"/>
                    <a:pt x="44998" y="23495"/>
                    <a:pt x="42977" y="23495"/>
                  </a:cubicBezTo>
                  <a:cubicBezTo>
                    <a:pt x="40956" y="23495"/>
                    <a:pt x="38938" y="23501"/>
                    <a:pt x="36925" y="23511"/>
                  </a:cubicBezTo>
                  <a:cubicBezTo>
                    <a:pt x="36462" y="23511"/>
                    <a:pt x="36314" y="23364"/>
                    <a:pt x="36314" y="22900"/>
                  </a:cubicBezTo>
                  <a:cubicBezTo>
                    <a:pt x="36335" y="20982"/>
                    <a:pt x="36335" y="19043"/>
                    <a:pt x="36314" y="17104"/>
                  </a:cubicBezTo>
                  <a:cubicBezTo>
                    <a:pt x="36314" y="16662"/>
                    <a:pt x="36462" y="16514"/>
                    <a:pt x="36925" y="16514"/>
                  </a:cubicBezTo>
                  <a:lnTo>
                    <a:pt x="48960" y="16514"/>
                  </a:lnTo>
                  <a:cubicBezTo>
                    <a:pt x="48992" y="16513"/>
                    <a:pt x="49022" y="16512"/>
                    <a:pt x="49051" y="16512"/>
                  </a:cubicBezTo>
                  <a:close/>
                  <a:moveTo>
                    <a:pt x="61816" y="16514"/>
                  </a:moveTo>
                  <a:cubicBezTo>
                    <a:pt x="62259" y="16514"/>
                    <a:pt x="62428" y="16640"/>
                    <a:pt x="62428" y="17104"/>
                  </a:cubicBezTo>
                  <a:cubicBezTo>
                    <a:pt x="62407" y="19043"/>
                    <a:pt x="62407" y="21003"/>
                    <a:pt x="62428" y="22963"/>
                  </a:cubicBezTo>
                  <a:cubicBezTo>
                    <a:pt x="62428" y="23385"/>
                    <a:pt x="62259" y="23511"/>
                    <a:pt x="61837" y="23511"/>
                  </a:cubicBezTo>
                  <a:cubicBezTo>
                    <a:pt x="60120" y="23501"/>
                    <a:pt x="58397" y="23495"/>
                    <a:pt x="56674" y="23495"/>
                  </a:cubicBezTo>
                  <a:cubicBezTo>
                    <a:pt x="54951" y="23495"/>
                    <a:pt x="53228" y="23501"/>
                    <a:pt x="51510" y="23511"/>
                  </a:cubicBezTo>
                  <a:cubicBezTo>
                    <a:pt x="51089" y="23511"/>
                    <a:pt x="50941" y="23385"/>
                    <a:pt x="50941" y="22942"/>
                  </a:cubicBezTo>
                  <a:cubicBezTo>
                    <a:pt x="50962" y="21003"/>
                    <a:pt x="50962" y="19043"/>
                    <a:pt x="50941" y="17104"/>
                  </a:cubicBezTo>
                  <a:cubicBezTo>
                    <a:pt x="50941" y="16619"/>
                    <a:pt x="51110" y="16514"/>
                    <a:pt x="51552" y="16514"/>
                  </a:cubicBezTo>
                  <a:close/>
                  <a:moveTo>
                    <a:pt x="76232" y="16514"/>
                  </a:moveTo>
                  <a:cubicBezTo>
                    <a:pt x="76717" y="16514"/>
                    <a:pt x="76907" y="16640"/>
                    <a:pt x="76907" y="17167"/>
                  </a:cubicBezTo>
                  <a:cubicBezTo>
                    <a:pt x="76886" y="19085"/>
                    <a:pt x="76886" y="20982"/>
                    <a:pt x="76907" y="22900"/>
                  </a:cubicBezTo>
                  <a:cubicBezTo>
                    <a:pt x="76907" y="23406"/>
                    <a:pt x="76738" y="23511"/>
                    <a:pt x="76254" y="23511"/>
                  </a:cubicBezTo>
                  <a:lnTo>
                    <a:pt x="64367" y="23511"/>
                  </a:lnTo>
                  <a:cubicBezTo>
                    <a:pt x="63882" y="23511"/>
                    <a:pt x="63713" y="23406"/>
                    <a:pt x="63713" y="22900"/>
                  </a:cubicBezTo>
                  <a:cubicBezTo>
                    <a:pt x="63734" y="20961"/>
                    <a:pt x="63734" y="19022"/>
                    <a:pt x="63713" y="17104"/>
                  </a:cubicBezTo>
                  <a:cubicBezTo>
                    <a:pt x="63713" y="16619"/>
                    <a:pt x="63882" y="16514"/>
                    <a:pt x="64324" y="16514"/>
                  </a:cubicBezTo>
                  <a:close/>
                  <a:moveTo>
                    <a:pt x="88541" y="16514"/>
                  </a:moveTo>
                  <a:cubicBezTo>
                    <a:pt x="88983" y="16514"/>
                    <a:pt x="89152" y="16619"/>
                    <a:pt x="89152" y="17104"/>
                  </a:cubicBezTo>
                  <a:cubicBezTo>
                    <a:pt x="89131" y="19043"/>
                    <a:pt x="89131" y="21003"/>
                    <a:pt x="89152" y="22942"/>
                  </a:cubicBezTo>
                  <a:cubicBezTo>
                    <a:pt x="89152" y="23385"/>
                    <a:pt x="89005" y="23511"/>
                    <a:pt x="88583" y="23511"/>
                  </a:cubicBezTo>
                  <a:cubicBezTo>
                    <a:pt x="86950" y="23501"/>
                    <a:pt x="85316" y="23495"/>
                    <a:pt x="83683" y="23495"/>
                  </a:cubicBezTo>
                  <a:cubicBezTo>
                    <a:pt x="82049" y="23495"/>
                    <a:pt x="80416" y="23501"/>
                    <a:pt x="78783" y="23511"/>
                  </a:cubicBezTo>
                  <a:cubicBezTo>
                    <a:pt x="78361" y="23511"/>
                    <a:pt x="78214" y="23385"/>
                    <a:pt x="78214" y="22942"/>
                  </a:cubicBezTo>
                  <a:cubicBezTo>
                    <a:pt x="78235" y="21003"/>
                    <a:pt x="78235" y="19043"/>
                    <a:pt x="78214" y="17104"/>
                  </a:cubicBezTo>
                  <a:cubicBezTo>
                    <a:pt x="78193" y="16640"/>
                    <a:pt x="78361" y="16514"/>
                    <a:pt x="78825" y="16514"/>
                  </a:cubicBezTo>
                  <a:close/>
                  <a:moveTo>
                    <a:pt x="115392" y="16514"/>
                  </a:moveTo>
                  <a:cubicBezTo>
                    <a:pt x="115877" y="16514"/>
                    <a:pt x="116024" y="16662"/>
                    <a:pt x="116024" y="17146"/>
                  </a:cubicBezTo>
                  <a:cubicBezTo>
                    <a:pt x="116003" y="19064"/>
                    <a:pt x="116003" y="20961"/>
                    <a:pt x="116024" y="22879"/>
                  </a:cubicBezTo>
                  <a:cubicBezTo>
                    <a:pt x="116045" y="23343"/>
                    <a:pt x="115919" y="23532"/>
                    <a:pt x="115413" y="23532"/>
                  </a:cubicBezTo>
                  <a:cubicBezTo>
                    <a:pt x="113769" y="23522"/>
                    <a:pt x="112125" y="23516"/>
                    <a:pt x="110481" y="23516"/>
                  </a:cubicBezTo>
                  <a:cubicBezTo>
                    <a:pt x="108837" y="23516"/>
                    <a:pt x="107193" y="23522"/>
                    <a:pt x="105549" y="23532"/>
                  </a:cubicBezTo>
                  <a:cubicBezTo>
                    <a:pt x="105086" y="23532"/>
                    <a:pt x="104938" y="23385"/>
                    <a:pt x="104938" y="22921"/>
                  </a:cubicBezTo>
                  <a:cubicBezTo>
                    <a:pt x="104959" y="20982"/>
                    <a:pt x="104959" y="19064"/>
                    <a:pt x="104938" y="17125"/>
                  </a:cubicBezTo>
                  <a:cubicBezTo>
                    <a:pt x="104938" y="16619"/>
                    <a:pt x="105128" y="16514"/>
                    <a:pt x="105591" y="16514"/>
                  </a:cubicBezTo>
                  <a:close/>
                  <a:moveTo>
                    <a:pt x="8968" y="1"/>
                  </a:moveTo>
                  <a:cubicBezTo>
                    <a:pt x="8763" y="1"/>
                    <a:pt x="8557" y="54"/>
                    <a:pt x="8367" y="159"/>
                  </a:cubicBezTo>
                  <a:cubicBezTo>
                    <a:pt x="8367" y="1887"/>
                    <a:pt x="8346" y="3615"/>
                    <a:pt x="8367" y="5344"/>
                  </a:cubicBezTo>
                  <a:cubicBezTo>
                    <a:pt x="8388" y="5892"/>
                    <a:pt x="8283" y="6102"/>
                    <a:pt x="7672" y="6102"/>
                  </a:cubicBezTo>
                  <a:cubicBezTo>
                    <a:pt x="5164" y="6081"/>
                    <a:pt x="2677" y="6081"/>
                    <a:pt x="190" y="6081"/>
                  </a:cubicBezTo>
                  <a:cubicBezTo>
                    <a:pt x="0" y="6566"/>
                    <a:pt x="0" y="7072"/>
                    <a:pt x="190" y="7536"/>
                  </a:cubicBezTo>
                  <a:cubicBezTo>
                    <a:pt x="1848" y="7536"/>
                    <a:pt x="3515" y="7545"/>
                    <a:pt x="5179" y="7545"/>
                  </a:cubicBezTo>
                  <a:cubicBezTo>
                    <a:pt x="6011" y="7545"/>
                    <a:pt x="6843" y="7543"/>
                    <a:pt x="7672" y="7536"/>
                  </a:cubicBezTo>
                  <a:cubicBezTo>
                    <a:pt x="7700" y="7535"/>
                    <a:pt x="7727" y="7534"/>
                    <a:pt x="7753" y="7534"/>
                  </a:cubicBezTo>
                  <a:cubicBezTo>
                    <a:pt x="8253" y="7534"/>
                    <a:pt x="8367" y="7730"/>
                    <a:pt x="8367" y="8231"/>
                  </a:cubicBezTo>
                  <a:cubicBezTo>
                    <a:pt x="8346" y="10275"/>
                    <a:pt x="8346" y="12320"/>
                    <a:pt x="8367" y="14343"/>
                  </a:cubicBezTo>
                  <a:cubicBezTo>
                    <a:pt x="8388" y="14891"/>
                    <a:pt x="8241" y="15060"/>
                    <a:pt x="7672" y="15060"/>
                  </a:cubicBezTo>
                  <a:cubicBezTo>
                    <a:pt x="5185" y="15039"/>
                    <a:pt x="2677" y="15039"/>
                    <a:pt x="190" y="15039"/>
                  </a:cubicBezTo>
                  <a:cubicBezTo>
                    <a:pt x="0" y="15523"/>
                    <a:pt x="0" y="16029"/>
                    <a:pt x="190" y="16493"/>
                  </a:cubicBezTo>
                  <a:cubicBezTo>
                    <a:pt x="1433" y="16493"/>
                    <a:pt x="2682" y="16498"/>
                    <a:pt x="3931" y="16498"/>
                  </a:cubicBezTo>
                  <a:cubicBezTo>
                    <a:pt x="5180" y="16498"/>
                    <a:pt x="6428" y="16493"/>
                    <a:pt x="7672" y="16472"/>
                  </a:cubicBezTo>
                  <a:cubicBezTo>
                    <a:pt x="8241" y="16472"/>
                    <a:pt x="8367" y="16640"/>
                    <a:pt x="8367" y="17188"/>
                  </a:cubicBezTo>
                  <a:cubicBezTo>
                    <a:pt x="8346" y="19043"/>
                    <a:pt x="8346" y="20919"/>
                    <a:pt x="8367" y="22774"/>
                  </a:cubicBezTo>
                  <a:cubicBezTo>
                    <a:pt x="8388" y="23322"/>
                    <a:pt x="8241" y="23490"/>
                    <a:pt x="7672" y="23490"/>
                  </a:cubicBezTo>
                  <a:cubicBezTo>
                    <a:pt x="5185" y="23469"/>
                    <a:pt x="2677" y="23469"/>
                    <a:pt x="190" y="23469"/>
                  </a:cubicBezTo>
                  <a:cubicBezTo>
                    <a:pt x="0" y="23933"/>
                    <a:pt x="0" y="24460"/>
                    <a:pt x="190" y="24923"/>
                  </a:cubicBezTo>
                  <a:cubicBezTo>
                    <a:pt x="1433" y="24923"/>
                    <a:pt x="2682" y="24929"/>
                    <a:pt x="3933" y="24929"/>
                  </a:cubicBezTo>
                  <a:cubicBezTo>
                    <a:pt x="5185" y="24929"/>
                    <a:pt x="6439" y="24923"/>
                    <a:pt x="7693" y="24902"/>
                  </a:cubicBezTo>
                  <a:cubicBezTo>
                    <a:pt x="8262" y="24902"/>
                    <a:pt x="8367" y="25092"/>
                    <a:pt x="8367" y="25619"/>
                  </a:cubicBezTo>
                  <a:cubicBezTo>
                    <a:pt x="8346" y="27115"/>
                    <a:pt x="8367" y="28612"/>
                    <a:pt x="8346" y="30108"/>
                  </a:cubicBezTo>
                  <a:cubicBezTo>
                    <a:pt x="8346" y="30551"/>
                    <a:pt x="8431" y="30740"/>
                    <a:pt x="8936" y="30740"/>
                  </a:cubicBezTo>
                  <a:cubicBezTo>
                    <a:pt x="9442" y="30740"/>
                    <a:pt x="9569" y="30551"/>
                    <a:pt x="9569" y="30087"/>
                  </a:cubicBezTo>
                  <a:cubicBezTo>
                    <a:pt x="9548" y="28591"/>
                    <a:pt x="9569" y="27094"/>
                    <a:pt x="9548" y="25598"/>
                  </a:cubicBezTo>
                  <a:cubicBezTo>
                    <a:pt x="9527" y="25113"/>
                    <a:pt x="9632" y="24902"/>
                    <a:pt x="10180" y="24902"/>
                  </a:cubicBezTo>
                  <a:cubicBezTo>
                    <a:pt x="12193" y="24913"/>
                    <a:pt x="14205" y="24918"/>
                    <a:pt x="16216" y="24918"/>
                  </a:cubicBezTo>
                  <a:cubicBezTo>
                    <a:pt x="18226" y="24918"/>
                    <a:pt x="20233" y="24913"/>
                    <a:pt x="22235" y="24902"/>
                  </a:cubicBezTo>
                  <a:cubicBezTo>
                    <a:pt x="22741" y="24902"/>
                    <a:pt x="22868" y="25092"/>
                    <a:pt x="22868" y="25556"/>
                  </a:cubicBezTo>
                  <a:cubicBezTo>
                    <a:pt x="22847" y="27031"/>
                    <a:pt x="22868" y="28506"/>
                    <a:pt x="22847" y="29960"/>
                  </a:cubicBezTo>
                  <a:cubicBezTo>
                    <a:pt x="22847" y="30445"/>
                    <a:pt x="22847" y="30719"/>
                    <a:pt x="23500" y="30740"/>
                  </a:cubicBezTo>
                  <a:cubicBezTo>
                    <a:pt x="23521" y="30741"/>
                    <a:pt x="23541" y="30741"/>
                    <a:pt x="23560" y="30741"/>
                  </a:cubicBezTo>
                  <a:cubicBezTo>
                    <a:pt x="24155" y="30741"/>
                    <a:pt x="24174" y="30430"/>
                    <a:pt x="24174" y="29960"/>
                  </a:cubicBezTo>
                  <a:cubicBezTo>
                    <a:pt x="24153" y="28506"/>
                    <a:pt x="24174" y="27052"/>
                    <a:pt x="24153" y="25598"/>
                  </a:cubicBezTo>
                  <a:cubicBezTo>
                    <a:pt x="24153" y="25113"/>
                    <a:pt x="24259" y="24923"/>
                    <a:pt x="24807" y="24923"/>
                  </a:cubicBezTo>
                  <a:cubicBezTo>
                    <a:pt x="26398" y="24934"/>
                    <a:pt x="27989" y="24939"/>
                    <a:pt x="29580" y="24939"/>
                  </a:cubicBezTo>
                  <a:cubicBezTo>
                    <a:pt x="31172" y="24939"/>
                    <a:pt x="32763" y="24934"/>
                    <a:pt x="34354" y="24923"/>
                  </a:cubicBezTo>
                  <a:cubicBezTo>
                    <a:pt x="34860" y="24923"/>
                    <a:pt x="34986" y="25092"/>
                    <a:pt x="34986" y="25577"/>
                  </a:cubicBezTo>
                  <a:cubicBezTo>
                    <a:pt x="34965" y="27073"/>
                    <a:pt x="34986" y="28548"/>
                    <a:pt x="34965" y="30045"/>
                  </a:cubicBezTo>
                  <a:cubicBezTo>
                    <a:pt x="34965" y="30529"/>
                    <a:pt x="35050" y="30761"/>
                    <a:pt x="35619" y="30761"/>
                  </a:cubicBezTo>
                  <a:cubicBezTo>
                    <a:pt x="36188" y="30761"/>
                    <a:pt x="36293" y="30551"/>
                    <a:pt x="36293" y="30024"/>
                  </a:cubicBezTo>
                  <a:cubicBezTo>
                    <a:pt x="36272" y="28591"/>
                    <a:pt x="36314" y="27178"/>
                    <a:pt x="36272" y="25745"/>
                  </a:cubicBezTo>
                  <a:cubicBezTo>
                    <a:pt x="36272" y="25134"/>
                    <a:pt x="36420" y="24923"/>
                    <a:pt x="37073" y="24923"/>
                  </a:cubicBezTo>
                  <a:cubicBezTo>
                    <a:pt x="39033" y="24934"/>
                    <a:pt x="40998" y="24939"/>
                    <a:pt x="42964" y="24939"/>
                  </a:cubicBezTo>
                  <a:cubicBezTo>
                    <a:pt x="44929" y="24939"/>
                    <a:pt x="46894" y="24934"/>
                    <a:pt x="48855" y="24923"/>
                  </a:cubicBezTo>
                  <a:cubicBezTo>
                    <a:pt x="49487" y="24923"/>
                    <a:pt x="49634" y="25134"/>
                    <a:pt x="49613" y="25703"/>
                  </a:cubicBezTo>
                  <a:cubicBezTo>
                    <a:pt x="49592" y="27094"/>
                    <a:pt x="49613" y="28485"/>
                    <a:pt x="49613" y="29855"/>
                  </a:cubicBezTo>
                  <a:cubicBezTo>
                    <a:pt x="49613" y="30298"/>
                    <a:pt x="49466" y="30740"/>
                    <a:pt x="50246" y="30761"/>
                  </a:cubicBezTo>
                  <a:cubicBezTo>
                    <a:pt x="50263" y="30762"/>
                    <a:pt x="50280" y="30762"/>
                    <a:pt x="50296" y="30762"/>
                  </a:cubicBezTo>
                  <a:cubicBezTo>
                    <a:pt x="51061" y="30762"/>
                    <a:pt x="50920" y="30288"/>
                    <a:pt x="50920" y="29834"/>
                  </a:cubicBezTo>
                  <a:cubicBezTo>
                    <a:pt x="50920" y="28422"/>
                    <a:pt x="50941" y="27010"/>
                    <a:pt x="50920" y="25619"/>
                  </a:cubicBezTo>
                  <a:cubicBezTo>
                    <a:pt x="50920" y="25113"/>
                    <a:pt x="51025" y="24923"/>
                    <a:pt x="51573" y="24923"/>
                  </a:cubicBezTo>
                  <a:cubicBezTo>
                    <a:pt x="53270" y="24934"/>
                    <a:pt x="54961" y="24939"/>
                    <a:pt x="56650" y="24939"/>
                  </a:cubicBezTo>
                  <a:cubicBezTo>
                    <a:pt x="58339" y="24939"/>
                    <a:pt x="60025" y="24934"/>
                    <a:pt x="61711" y="24923"/>
                  </a:cubicBezTo>
                  <a:cubicBezTo>
                    <a:pt x="62280" y="24923"/>
                    <a:pt x="62407" y="25113"/>
                    <a:pt x="62407" y="25640"/>
                  </a:cubicBezTo>
                  <a:cubicBezTo>
                    <a:pt x="62385" y="27073"/>
                    <a:pt x="62407" y="28485"/>
                    <a:pt x="62407" y="29918"/>
                  </a:cubicBezTo>
                  <a:cubicBezTo>
                    <a:pt x="62407" y="30382"/>
                    <a:pt x="62343" y="30761"/>
                    <a:pt x="63039" y="30761"/>
                  </a:cubicBezTo>
                  <a:cubicBezTo>
                    <a:pt x="63798" y="30761"/>
                    <a:pt x="63734" y="30361"/>
                    <a:pt x="63734" y="29897"/>
                  </a:cubicBezTo>
                  <a:cubicBezTo>
                    <a:pt x="63713" y="28464"/>
                    <a:pt x="63734" y="27031"/>
                    <a:pt x="63713" y="25598"/>
                  </a:cubicBezTo>
                  <a:cubicBezTo>
                    <a:pt x="63713" y="25113"/>
                    <a:pt x="63819" y="24923"/>
                    <a:pt x="64367" y="24923"/>
                  </a:cubicBezTo>
                  <a:cubicBezTo>
                    <a:pt x="66348" y="24934"/>
                    <a:pt x="68324" y="24939"/>
                    <a:pt x="70300" y="24939"/>
                  </a:cubicBezTo>
                  <a:cubicBezTo>
                    <a:pt x="72275" y="24939"/>
                    <a:pt x="74251" y="24934"/>
                    <a:pt x="76232" y="24923"/>
                  </a:cubicBezTo>
                  <a:cubicBezTo>
                    <a:pt x="76801" y="24923"/>
                    <a:pt x="76928" y="25113"/>
                    <a:pt x="76907" y="25640"/>
                  </a:cubicBezTo>
                  <a:cubicBezTo>
                    <a:pt x="76886" y="27052"/>
                    <a:pt x="76907" y="28443"/>
                    <a:pt x="76907" y="29855"/>
                  </a:cubicBezTo>
                  <a:cubicBezTo>
                    <a:pt x="76907" y="30298"/>
                    <a:pt x="76780" y="30740"/>
                    <a:pt x="77560" y="30761"/>
                  </a:cubicBezTo>
                  <a:cubicBezTo>
                    <a:pt x="77578" y="30762"/>
                    <a:pt x="77594" y="30762"/>
                    <a:pt x="77611" y="30762"/>
                  </a:cubicBezTo>
                  <a:cubicBezTo>
                    <a:pt x="78375" y="30762"/>
                    <a:pt x="78214" y="30288"/>
                    <a:pt x="78214" y="29834"/>
                  </a:cubicBezTo>
                  <a:cubicBezTo>
                    <a:pt x="78214" y="28422"/>
                    <a:pt x="78256" y="27010"/>
                    <a:pt x="78214" y="25619"/>
                  </a:cubicBezTo>
                  <a:cubicBezTo>
                    <a:pt x="78214" y="25113"/>
                    <a:pt x="78340" y="24923"/>
                    <a:pt x="78888" y="24923"/>
                  </a:cubicBezTo>
                  <a:cubicBezTo>
                    <a:pt x="80490" y="24934"/>
                    <a:pt x="82092" y="24939"/>
                    <a:pt x="83693" y="24939"/>
                  </a:cubicBezTo>
                  <a:cubicBezTo>
                    <a:pt x="85295" y="24939"/>
                    <a:pt x="86897" y="24934"/>
                    <a:pt x="88499" y="24923"/>
                  </a:cubicBezTo>
                  <a:cubicBezTo>
                    <a:pt x="89068" y="24923"/>
                    <a:pt x="89173" y="25113"/>
                    <a:pt x="89173" y="25640"/>
                  </a:cubicBezTo>
                  <a:cubicBezTo>
                    <a:pt x="89152" y="27094"/>
                    <a:pt x="89173" y="28548"/>
                    <a:pt x="89152" y="29982"/>
                  </a:cubicBezTo>
                  <a:cubicBezTo>
                    <a:pt x="89152" y="30466"/>
                    <a:pt x="89194" y="30761"/>
                    <a:pt x="89805" y="30761"/>
                  </a:cubicBezTo>
                  <a:cubicBezTo>
                    <a:pt x="90396" y="30740"/>
                    <a:pt x="90480" y="30551"/>
                    <a:pt x="90480" y="30024"/>
                  </a:cubicBezTo>
                  <a:cubicBezTo>
                    <a:pt x="90480" y="28527"/>
                    <a:pt x="90501" y="27031"/>
                    <a:pt x="90480" y="25534"/>
                  </a:cubicBezTo>
                  <a:cubicBezTo>
                    <a:pt x="90459" y="25092"/>
                    <a:pt x="90585" y="24923"/>
                    <a:pt x="91070" y="24923"/>
                  </a:cubicBezTo>
                  <a:cubicBezTo>
                    <a:pt x="93062" y="24934"/>
                    <a:pt x="95059" y="24939"/>
                    <a:pt x="97056" y="24939"/>
                  </a:cubicBezTo>
                  <a:cubicBezTo>
                    <a:pt x="99053" y="24939"/>
                    <a:pt x="101050" y="24934"/>
                    <a:pt x="103041" y="24923"/>
                  </a:cubicBezTo>
                  <a:cubicBezTo>
                    <a:pt x="103568" y="24923"/>
                    <a:pt x="103674" y="25113"/>
                    <a:pt x="103674" y="25577"/>
                  </a:cubicBezTo>
                  <a:cubicBezTo>
                    <a:pt x="103652" y="27052"/>
                    <a:pt x="103674" y="28527"/>
                    <a:pt x="103652" y="29982"/>
                  </a:cubicBezTo>
                  <a:cubicBezTo>
                    <a:pt x="103631" y="30466"/>
                    <a:pt x="103674" y="30761"/>
                    <a:pt x="104306" y="30761"/>
                  </a:cubicBezTo>
                  <a:cubicBezTo>
                    <a:pt x="104875" y="30740"/>
                    <a:pt x="104980" y="30551"/>
                    <a:pt x="104980" y="30024"/>
                  </a:cubicBezTo>
                  <a:cubicBezTo>
                    <a:pt x="104959" y="28527"/>
                    <a:pt x="104980" y="27031"/>
                    <a:pt x="104959" y="25534"/>
                  </a:cubicBezTo>
                  <a:cubicBezTo>
                    <a:pt x="104959" y="25092"/>
                    <a:pt x="105086" y="24923"/>
                    <a:pt x="105549" y="24923"/>
                  </a:cubicBezTo>
                  <a:cubicBezTo>
                    <a:pt x="107193" y="24934"/>
                    <a:pt x="108837" y="24939"/>
                    <a:pt x="110484" y="24939"/>
                  </a:cubicBezTo>
                  <a:cubicBezTo>
                    <a:pt x="112130" y="24939"/>
                    <a:pt x="113780" y="24934"/>
                    <a:pt x="115434" y="24923"/>
                  </a:cubicBezTo>
                  <a:cubicBezTo>
                    <a:pt x="115940" y="24923"/>
                    <a:pt x="116045" y="25113"/>
                    <a:pt x="116045" y="25577"/>
                  </a:cubicBezTo>
                  <a:cubicBezTo>
                    <a:pt x="116024" y="27052"/>
                    <a:pt x="116045" y="28527"/>
                    <a:pt x="116024" y="29982"/>
                  </a:cubicBezTo>
                  <a:cubicBezTo>
                    <a:pt x="116024" y="30466"/>
                    <a:pt x="116066" y="30761"/>
                    <a:pt x="116678" y="30761"/>
                  </a:cubicBezTo>
                  <a:cubicBezTo>
                    <a:pt x="117268" y="30740"/>
                    <a:pt x="117373" y="30551"/>
                    <a:pt x="117373" y="30024"/>
                  </a:cubicBezTo>
                  <a:cubicBezTo>
                    <a:pt x="117352" y="28527"/>
                    <a:pt x="117373" y="27031"/>
                    <a:pt x="117352" y="25534"/>
                  </a:cubicBezTo>
                  <a:cubicBezTo>
                    <a:pt x="117331" y="25092"/>
                    <a:pt x="117457" y="24923"/>
                    <a:pt x="117942" y="24923"/>
                  </a:cubicBezTo>
                  <a:cubicBezTo>
                    <a:pt x="119544" y="24944"/>
                    <a:pt x="121146" y="24944"/>
                    <a:pt x="122747" y="24944"/>
                  </a:cubicBezTo>
                  <a:lnTo>
                    <a:pt x="122747" y="23469"/>
                  </a:lnTo>
                  <a:cubicBezTo>
                    <a:pt x="121947" y="23480"/>
                    <a:pt x="121146" y="23480"/>
                    <a:pt x="120345" y="23480"/>
                  </a:cubicBezTo>
                  <a:cubicBezTo>
                    <a:pt x="119544" y="23480"/>
                    <a:pt x="118743" y="23480"/>
                    <a:pt x="117942" y="23490"/>
                  </a:cubicBezTo>
                  <a:cubicBezTo>
                    <a:pt x="117917" y="23491"/>
                    <a:pt x="117892" y="23492"/>
                    <a:pt x="117869" y="23492"/>
                  </a:cubicBezTo>
                  <a:cubicBezTo>
                    <a:pt x="117465" y="23492"/>
                    <a:pt x="117352" y="23318"/>
                    <a:pt x="117352" y="22900"/>
                  </a:cubicBezTo>
                  <a:cubicBezTo>
                    <a:pt x="117373" y="20961"/>
                    <a:pt x="117373" y="19022"/>
                    <a:pt x="117352" y="17104"/>
                  </a:cubicBezTo>
                  <a:cubicBezTo>
                    <a:pt x="117331" y="16640"/>
                    <a:pt x="117478" y="16493"/>
                    <a:pt x="117942" y="16493"/>
                  </a:cubicBezTo>
                  <a:cubicBezTo>
                    <a:pt x="119544" y="16514"/>
                    <a:pt x="121146" y="16514"/>
                    <a:pt x="122747" y="16514"/>
                  </a:cubicBezTo>
                  <a:lnTo>
                    <a:pt x="122747" y="15039"/>
                  </a:lnTo>
                  <a:cubicBezTo>
                    <a:pt x="121146" y="15039"/>
                    <a:pt x="119544" y="15039"/>
                    <a:pt x="117942" y="15060"/>
                  </a:cubicBezTo>
                  <a:cubicBezTo>
                    <a:pt x="117542" y="15060"/>
                    <a:pt x="117352" y="14975"/>
                    <a:pt x="117352" y="14512"/>
                  </a:cubicBezTo>
                  <a:cubicBezTo>
                    <a:pt x="117373" y="12362"/>
                    <a:pt x="117373" y="10212"/>
                    <a:pt x="117352" y="8063"/>
                  </a:cubicBezTo>
                  <a:cubicBezTo>
                    <a:pt x="117352" y="7620"/>
                    <a:pt x="117542" y="7536"/>
                    <a:pt x="117942" y="7536"/>
                  </a:cubicBezTo>
                  <a:cubicBezTo>
                    <a:pt x="119544" y="7557"/>
                    <a:pt x="121146" y="7557"/>
                    <a:pt x="122747" y="7557"/>
                  </a:cubicBezTo>
                  <a:lnTo>
                    <a:pt x="122747" y="6102"/>
                  </a:lnTo>
                  <a:cubicBezTo>
                    <a:pt x="121947" y="6102"/>
                    <a:pt x="121146" y="6097"/>
                    <a:pt x="120345" y="6097"/>
                  </a:cubicBezTo>
                  <a:cubicBezTo>
                    <a:pt x="119544" y="6097"/>
                    <a:pt x="118743" y="6102"/>
                    <a:pt x="117942" y="6124"/>
                  </a:cubicBezTo>
                  <a:cubicBezTo>
                    <a:pt x="117478" y="6124"/>
                    <a:pt x="117352" y="5955"/>
                    <a:pt x="117352" y="5512"/>
                  </a:cubicBezTo>
                  <a:lnTo>
                    <a:pt x="117352" y="180"/>
                  </a:lnTo>
                  <a:cubicBezTo>
                    <a:pt x="117141" y="75"/>
                    <a:pt x="116915" y="22"/>
                    <a:pt x="116688" y="22"/>
                  </a:cubicBezTo>
                  <a:cubicBezTo>
                    <a:pt x="116461" y="22"/>
                    <a:pt x="116235" y="75"/>
                    <a:pt x="116024" y="180"/>
                  </a:cubicBezTo>
                  <a:cubicBezTo>
                    <a:pt x="116045" y="1929"/>
                    <a:pt x="116024" y="3679"/>
                    <a:pt x="116045" y="5428"/>
                  </a:cubicBezTo>
                  <a:cubicBezTo>
                    <a:pt x="116045" y="5934"/>
                    <a:pt x="115940" y="6124"/>
                    <a:pt x="115392" y="6124"/>
                  </a:cubicBezTo>
                  <a:cubicBezTo>
                    <a:pt x="113758" y="6113"/>
                    <a:pt x="112125" y="6108"/>
                    <a:pt x="110494" y="6108"/>
                  </a:cubicBezTo>
                  <a:cubicBezTo>
                    <a:pt x="108864" y="6108"/>
                    <a:pt x="107235" y="6113"/>
                    <a:pt x="105613" y="6124"/>
                  </a:cubicBezTo>
                  <a:cubicBezTo>
                    <a:pt x="105065" y="6124"/>
                    <a:pt x="104959" y="5934"/>
                    <a:pt x="104959" y="5428"/>
                  </a:cubicBezTo>
                  <a:cubicBezTo>
                    <a:pt x="104959" y="3679"/>
                    <a:pt x="104959" y="1929"/>
                    <a:pt x="104959" y="180"/>
                  </a:cubicBezTo>
                  <a:cubicBezTo>
                    <a:pt x="104759" y="75"/>
                    <a:pt x="104532" y="22"/>
                    <a:pt x="104306" y="22"/>
                  </a:cubicBezTo>
                  <a:cubicBezTo>
                    <a:pt x="104079" y="22"/>
                    <a:pt x="103853" y="75"/>
                    <a:pt x="103652" y="180"/>
                  </a:cubicBezTo>
                  <a:cubicBezTo>
                    <a:pt x="103652" y="1929"/>
                    <a:pt x="103631" y="3679"/>
                    <a:pt x="103652" y="5428"/>
                  </a:cubicBezTo>
                  <a:cubicBezTo>
                    <a:pt x="103652" y="5934"/>
                    <a:pt x="103547" y="6124"/>
                    <a:pt x="102999" y="6124"/>
                  </a:cubicBezTo>
                  <a:cubicBezTo>
                    <a:pt x="101018" y="6113"/>
                    <a:pt x="99037" y="6108"/>
                    <a:pt x="97056" y="6108"/>
                  </a:cubicBezTo>
                  <a:cubicBezTo>
                    <a:pt x="95074" y="6108"/>
                    <a:pt x="93093" y="6113"/>
                    <a:pt x="91112" y="6124"/>
                  </a:cubicBezTo>
                  <a:cubicBezTo>
                    <a:pt x="90564" y="6124"/>
                    <a:pt x="90459" y="5934"/>
                    <a:pt x="90459" y="5428"/>
                  </a:cubicBezTo>
                  <a:cubicBezTo>
                    <a:pt x="90459" y="3679"/>
                    <a:pt x="90459" y="1929"/>
                    <a:pt x="90459" y="180"/>
                  </a:cubicBezTo>
                  <a:cubicBezTo>
                    <a:pt x="90259" y="75"/>
                    <a:pt x="90037" y="22"/>
                    <a:pt x="89813" y="22"/>
                  </a:cubicBezTo>
                  <a:cubicBezTo>
                    <a:pt x="89589" y="22"/>
                    <a:pt x="89363" y="75"/>
                    <a:pt x="89152" y="180"/>
                  </a:cubicBezTo>
                  <a:cubicBezTo>
                    <a:pt x="89152" y="1929"/>
                    <a:pt x="89131" y="3679"/>
                    <a:pt x="89236" y="5428"/>
                  </a:cubicBezTo>
                  <a:cubicBezTo>
                    <a:pt x="89236" y="5913"/>
                    <a:pt x="89131" y="6102"/>
                    <a:pt x="88583" y="6102"/>
                  </a:cubicBezTo>
                  <a:cubicBezTo>
                    <a:pt x="86971" y="6092"/>
                    <a:pt x="85358" y="6087"/>
                    <a:pt x="83749" y="6087"/>
                  </a:cubicBezTo>
                  <a:cubicBezTo>
                    <a:pt x="82139" y="6087"/>
                    <a:pt x="80532" y="6092"/>
                    <a:pt x="78930" y="6102"/>
                  </a:cubicBezTo>
                  <a:cubicBezTo>
                    <a:pt x="78382" y="6102"/>
                    <a:pt x="78277" y="5913"/>
                    <a:pt x="78277" y="5428"/>
                  </a:cubicBezTo>
                  <a:lnTo>
                    <a:pt x="78277" y="159"/>
                  </a:lnTo>
                  <a:cubicBezTo>
                    <a:pt x="78066" y="54"/>
                    <a:pt x="77839" y="1"/>
                    <a:pt x="77613" y="1"/>
                  </a:cubicBezTo>
                  <a:cubicBezTo>
                    <a:pt x="77386" y="1"/>
                    <a:pt x="77160" y="54"/>
                    <a:pt x="76949" y="159"/>
                  </a:cubicBezTo>
                  <a:cubicBezTo>
                    <a:pt x="76949" y="1908"/>
                    <a:pt x="76928" y="3679"/>
                    <a:pt x="76949" y="5428"/>
                  </a:cubicBezTo>
                  <a:cubicBezTo>
                    <a:pt x="76970" y="5913"/>
                    <a:pt x="76844" y="6102"/>
                    <a:pt x="76296" y="6102"/>
                  </a:cubicBezTo>
                  <a:cubicBezTo>
                    <a:pt x="74315" y="6092"/>
                    <a:pt x="72333" y="6087"/>
                    <a:pt x="70352" y="6087"/>
                  </a:cubicBezTo>
                  <a:cubicBezTo>
                    <a:pt x="68371" y="6087"/>
                    <a:pt x="66390" y="6092"/>
                    <a:pt x="64409" y="6102"/>
                  </a:cubicBezTo>
                  <a:cubicBezTo>
                    <a:pt x="63861" y="6102"/>
                    <a:pt x="63755" y="5913"/>
                    <a:pt x="63755" y="5428"/>
                  </a:cubicBezTo>
                  <a:cubicBezTo>
                    <a:pt x="63776" y="3679"/>
                    <a:pt x="63776" y="1908"/>
                    <a:pt x="63776" y="159"/>
                  </a:cubicBezTo>
                  <a:cubicBezTo>
                    <a:pt x="63566" y="54"/>
                    <a:pt x="63339" y="1"/>
                    <a:pt x="63113" y="1"/>
                  </a:cubicBezTo>
                  <a:cubicBezTo>
                    <a:pt x="62886" y="1"/>
                    <a:pt x="62659" y="54"/>
                    <a:pt x="62449" y="159"/>
                  </a:cubicBezTo>
                  <a:cubicBezTo>
                    <a:pt x="62449" y="1908"/>
                    <a:pt x="62428" y="3658"/>
                    <a:pt x="62449" y="5428"/>
                  </a:cubicBezTo>
                  <a:cubicBezTo>
                    <a:pt x="62470" y="5913"/>
                    <a:pt x="62364" y="6102"/>
                    <a:pt x="61816" y="6102"/>
                  </a:cubicBezTo>
                  <a:cubicBezTo>
                    <a:pt x="60120" y="6092"/>
                    <a:pt x="58423" y="6087"/>
                    <a:pt x="56726" y="6087"/>
                  </a:cubicBezTo>
                  <a:cubicBezTo>
                    <a:pt x="55030" y="6087"/>
                    <a:pt x="53333" y="6092"/>
                    <a:pt x="51637" y="6102"/>
                  </a:cubicBezTo>
                  <a:cubicBezTo>
                    <a:pt x="51089" y="6102"/>
                    <a:pt x="50983" y="5913"/>
                    <a:pt x="50983" y="5428"/>
                  </a:cubicBezTo>
                  <a:cubicBezTo>
                    <a:pt x="50983" y="3679"/>
                    <a:pt x="50983" y="1908"/>
                    <a:pt x="50983" y="159"/>
                  </a:cubicBezTo>
                  <a:cubicBezTo>
                    <a:pt x="50783" y="54"/>
                    <a:pt x="50556" y="1"/>
                    <a:pt x="50330" y="1"/>
                  </a:cubicBezTo>
                  <a:cubicBezTo>
                    <a:pt x="50103" y="1"/>
                    <a:pt x="49877" y="54"/>
                    <a:pt x="49677" y="159"/>
                  </a:cubicBezTo>
                  <a:cubicBezTo>
                    <a:pt x="49677" y="1908"/>
                    <a:pt x="49655" y="3679"/>
                    <a:pt x="49677" y="5428"/>
                  </a:cubicBezTo>
                  <a:cubicBezTo>
                    <a:pt x="49677" y="5913"/>
                    <a:pt x="49571" y="6102"/>
                    <a:pt x="49023" y="6102"/>
                  </a:cubicBezTo>
                  <a:cubicBezTo>
                    <a:pt x="47021" y="6092"/>
                    <a:pt x="45019" y="6087"/>
                    <a:pt x="43014" y="6087"/>
                  </a:cubicBezTo>
                  <a:cubicBezTo>
                    <a:pt x="41009" y="6087"/>
                    <a:pt x="39001" y="6092"/>
                    <a:pt x="36989" y="6102"/>
                  </a:cubicBezTo>
                  <a:cubicBezTo>
                    <a:pt x="36441" y="6102"/>
                    <a:pt x="36356" y="5913"/>
                    <a:pt x="36356" y="5428"/>
                  </a:cubicBezTo>
                  <a:lnTo>
                    <a:pt x="36356" y="159"/>
                  </a:lnTo>
                  <a:cubicBezTo>
                    <a:pt x="36146" y="54"/>
                    <a:pt x="35919" y="1"/>
                    <a:pt x="35693" y="1"/>
                  </a:cubicBezTo>
                  <a:cubicBezTo>
                    <a:pt x="35466" y="1"/>
                    <a:pt x="35239" y="54"/>
                    <a:pt x="35029" y="159"/>
                  </a:cubicBezTo>
                  <a:cubicBezTo>
                    <a:pt x="35029" y="1908"/>
                    <a:pt x="35008" y="3679"/>
                    <a:pt x="35029" y="5428"/>
                  </a:cubicBezTo>
                  <a:cubicBezTo>
                    <a:pt x="35029" y="5913"/>
                    <a:pt x="34923" y="6102"/>
                    <a:pt x="34375" y="6102"/>
                  </a:cubicBezTo>
                  <a:cubicBezTo>
                    <a:pt x="32795" y="6092"/>
                    <a:pt x="31209" y="6087"/>
                    <a:pt x="29620" y="6087"/>
                  </a:cubicBezTo>
                  <a:cubicBezTo>
                    <a:pt x="28031" y="6087"/>
                    <a:pt x="26440" y="6092"/>
                    <a:pt x="24849" y="6102"/>
                  </a:cubicBezTo>
                  <a:cubicBezTo>
                    <a:pt x="24301" y="6102"/>
                    <a:pt x="24196" y="5913"/>
                    <a:pt x="24196" y="5428"/>
                  </a:cubicBezTo>
                  <a:lnTo>
                    <a:pt x="24196" y="159"/>
                  </a:lnTo>
                  <a:cubicBezTo>
                    <a:pt x="23995" y="54"/>
                    <a:pt x="23774" y="1"/>
                    <a:pt x="23550" y="1"/>
                  </a:cubicBezTo>
                  <a:cubicBezTo>
                    <a:pt x="23326" y="1"/>
                    <a:pt x="23100" y="54"/>
                    <a:pt x="22889" y="159"/>
                  </a:cubicBezTo>
                  <a:cubicBezTo>
                    <a:pt x="22889" y="1950"/>
                    <a:pt x="22868" y="3721"/>
                    <a:pt x="22889" y="5491"/>
                  </a:cubicBezTo>
                  <a:cubicBezTo>
                    <a:pt x="22889" y="5955"/>
                    <a:pt x="22741" y="6102"/>
                    <a:pt x="22278" y="6102"/>
                  </a:cubicBezTo>
                  <a:cubicBezTo>
                    <a:pt x="20265" y="6092"/>
                    <a:pt x="18247" y="6087"/>
                    <a:pt x="16226" y="6087"/>
                  </a:cubicBezTo>
                  <a:cubicBezTo>
                    <a:pt x="14205" y="6087"/>
                    <a:pt x="12182" y="6092"/>
                    <a:pt x="10159" y="6102"/>
                  </a:cubicBezTo>
                  <a:cubicBezTo>
                    <a:pt x="9695" y="6102"/>
                    <a:pt x="9569" y="5955"/>
                    <a:pt x="9569" y="5491"/>
                  </a:cubicBezTo>
                  <a:cubicBezTo>
                    <a:pt x="9569" y="3721"/>
                    <a:pt x="9569" y="1950"/>
                    <a:pt x="9569" y="159"/>
                  </a:cubicBezTo>
                  <a:cubicBezTo>
                    <a:pt x="9379" y="54"/>
                    <a:pt x="9173" y="1"/>
                    <a:pt x="896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Subtitle 3"/>
          <p:cNvSpPr>
            <a:spLocks noGrp="1"/>
          </p:cNvSpPr>
          <p:nvPr>
            <p:ph type="subTitle" idx="8"/>
          </p:nvPr>
        </p:nvSpPr>
        <p:spPr>
          <a:xfrm>
            <a:off x="743330" y="248596"/>
            <a:ext cx="2223000" cy="836400"/>
          </a:xfrm>
        </p:spPr>
        <p:txBody>
          <a:bodyPr/>
          <a:lstStyle/>
          <a:p>
            <a:pPr marL="482600" indent="-342900">
              <a:buFont typeface="Arial" panose="020B0604020202020204" pitchFamily="34" charset="0"/>
              <a:buChar char="•"/>
            </a:pPr>
            <a:r>
              <a:rPr lang="id-ID" sz="2800" dirty="0" smtClean="0">
                <a:latin typeface="Arial Rounded MT Bold" panose="020F0704030504030204" pitchFamily="34" charset="0"/>
              </a:rPr>
              <a:t>topologi</a:t>
            </a:r>
            <a:endParaRPr lang="id-ID" sz="2800" dirty="0">
              <a:latin typeface="Arial Rounded MT Bold" panose="020F0704030504030204" pitchFamily="34" charset="0"/>
            </a:endParaRPr>
          </a:p>
        </p:txBody>
      </p:sp>
    </p:spTree>
  </p:cSld>
  <p:clrMapOvr>
    <a:masterClrMapping/>
  </p:clrMapOvr>
</p:sld>
</file>

<file path=ppt/theme/theme1.xml><?xml version="1.0" encoding="utf-8"?>
<a:theme xmlns:a="http://schemas.openxmlformats.org/drawingml/2006/main" name="Pretty Aesthetic Notes for School by Slidesgo">
  <a:themeElements>
    <a:clrScheme name="Simple Light">
      <a:dk1>
        <a:srgbClr val="000000"/>
      </a:dk1>
      <a:lt1>
        <a:srgbClr val="ECECEC"/>
      </a:lt1>
      <a:dk2>
        <a:srgbClr val="FFDBDE"/>
      </a:dk2>
      <a:lt2>
        <a:srgbClr val="AEC6CF"/>
      </a:lt2>
      <a:accent1>
        <a:srgbClr val="FECBA7"/>
      </a:accent1>
      <a:accent2>
        <a:srgbClr val="FEB7C0"/>
      </a:accent2>
      <a:accent3>
        <a:srgbClr val="6B9BAD"/>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101</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Dancing Script</vt:lpstr>
      <vt:lpstr>Arial</vt:lpstr>
      <vt:lpstr>Roboto</vt:lpstr>
      <vt:lpstr>Roboto Condensed Light</vt:lpstr>
      <vt:lpstr>Colonna MT</vt:lpstr>
      <vt:lpstr>Delius Swash Caps</vt:lpstr>
      <vt:lpstr>Bell MT</vt:lpstr>
      <vt:lpstr>Algerian</vt:lpstr>
      <vt:lpstr>Castellar</vt:lpstr>
      <vt:lpstr>Arial Rounded MT Bold</vt:lpstr>
      <vt:lpstr>Pretty Aesthetic Notes for School by Slidesgo</vt:lpstr>
      <vt:lpstr>Jenis-jenis wirelees  dari jangkauannya serta perbedaan alatnya</vt:lpstr>
      <vt:lpstr>Jenis-jenis wireless</vt:lpstr>
      <vt:lpstr>Wireless Local Area Network (WLAN) </vt:lpstr>
      <vt:lpstr>Wireless Metropolitan Area Network (WMAN) </vt:lpstr>
      <vt:lpstr>Wireless Wide Area Network   (WWAN)</vt:lpstr>
      <vt:lpstr> perbedaan jenis’’ alatnya</vt:lpstr>
      <vt:lpstr>WLAN (Wireless Local Area Network)  WLAN adalah sebuah jaringan komputer skala lokal yang menghubungkan perangkat dalam area kecil menggunakan media perantara wireless (tanpa kabel) meliputi rumah, kantor, sekolah, laboratorium, kampus atau area kecil lainnya.  Fungsi Menghubungkan perangkat komputer dalam jaringan kecil tanpa kabel Menghubungkan dua komputer atau lebih tanpa kabel Menghubungkan server dan klien dalam jaringan lokal secara wireless Memindahkan data dari suatu komputer ke komputer lain Sharing printer, DVD ROM, Kamera dan sebagainya Menghemat biaya dalam kebutuhan jaringan lokal Chatting tanpa internet (LAN Chat) Bermain game multiplayer secara peer to peer (P2P) Kontrol komputer (Remote)    </vt:lpstr>
      <vt:lpstr>WMAN (Wireless Metropolitan Area Network)  WMAN adalah sebuah jaringan komputer skala menengah yang menghubungkan perangkat dalam area kota jarak 10 hingga 50 kilometer secara wireless dengan kecepatan yang tinggi. Meliputi antar kampus, gedung pemerintahan, perkantoran dan sebagainya  Fungsi Menghubungkan perangkat komputer dan lainnya dalam area cakupan antar kota tanpa kabel menggunakan perangkat telekomunikasi wireless sehingga dapat melakukan komunikasi dan pertukaran data satu sama lain. </vt:lpstr>
      <vt:lpstr>Topologi adalah cara menghubungkan komputer dengan komputer lain. Foto: Unsplash Jaringan komputer berfungsi untuk menghubungkan dua komputer atau lebih, cara untuk menghubungkannya tersebut dibutuhkan beberapa topologi jaringan. Sebelumnya, topologi adalah cara menghubungkan sebuah komputer dengan komputer lainnya hingga membentuk suatu jaringan.  Funsi Arah jalur internet menjadi jelas, jadi memudahkan network engineer untuk melakukan konfigurasi. Dapat meminimalisir biaya instalasi jaringan, karena dalam pembuatan topologi semua sudah diperhitungkan dengan matang. Jadi minim kemungkinan perangkat kelebihan maupun kurang. Memudahkan dalam maintenance maupun upgrade di sisi network engineer. ... Penggunaan menjadi sangat mudah di sisi user. </vt:lpstr>
      <vt:lpstr>fika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Jenis-jenis wirelees  dari jangkauannya serta perbedaan alatnya</dc:title>
  <dc:creator>nabila andyvan</dc:creator>
  <cp:lastModifiedBy>nabila andyvan</cp:lastModifiedBy>
  <cp:revision>19</cp:revision>
  <dcterms:modified xsi:type="dcterms:W3CDTF">2023-08-25T09:31:08Z</dcterms:modified>
</cp:coreProperties>
</file>