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dd21e2d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dd21e2d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f911ec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f911ec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f911ec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df911ec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df911ec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df911ec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e2d1e64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e2d1e64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e2d1e64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e2d1e64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Of Requirements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By: Fariha Shaikh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/ Layers of Requirements: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levels of requirements typically refer to the different types of requirements that are defined and elaborated in a project. These levels represent the hierarchy from high-level, abstract goals down to detailed, implementable specifications. Here are the most commonly recognized levels of requirements: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Business Level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Stakeholder</a:t>
            </a:r>
            <a:r>
              <a:rPr lang="en"/>
              <a:t> Level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Product Level Requirements </a:t>
            </a:r>
            <a:br>
              <a:rPr lang="en"/>
            </a:br>
            <a:r>
              <a:rPr lang="en"/>
              <a:t>- </a:t>
            </a:r>
            <a:r>
              <a:rPr lang="en"/>
              <a:t>Functional Requirements</a:t>
            </a:r>
            <a:br>
              <a:rPr lang="en"/>
            </a:br>
            <a:r>
              <a:rPr lang="en"/>
              <a:t>- Non-Functional Requirements (NFR)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System Level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Interface Level Requirements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3475" y="321700"/>
            <a:ext cx="8736300" cy="4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Business Level Requirements:  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High-level goals or objectives that the organization wants to achieve with the project.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Defines the business problems or opportunities about the product. Business requirements define why the software product is being developed.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Focus:</a:t>
            </a:r>
            <a:r>
              <a:rPr lang="en"/>
              <a:t> These requirements outline why the project is being undertaken and what the business hopes to accomplish.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Examples: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"Increase user engagement by 20%."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"Expand market reach by providing mobile access to services."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Documentation:</a:t>
            </a:r>
            <a:r>
              <a:rPr lang="en"/>
              <a:t> Usually found in a Business Requirements Document (BRD) or project vision statement.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2000" y="312075"/>
            <a:ext cx="85704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</a:t>
            </a:r>
            <a:r>
              <a:rPr b="1" lang="en"/>
              <a:t>Stakeholder Level Requirements: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These requirements capture the needs and expectations of specific stakeholders      (e.g., users, clients, and other key individuals or groups involved in the project).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Focus:</a:t>
            </a:r>
            <a:r>
              <a:rPr lang="en"/>
              <a:t> They describe what stakeholders expect from the system or product, without going into technical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system should allow customers to track their orders online."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system should generate weekly performance reports for managers."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Documentation:</a:t>
            </a:r>
            <a:r>
              <a:rPr lang="en"/>
              <a:t> Stakeholder Requirements Specification (StRS) or included in stakeholder analysis documents.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52350" y="340975"/>
            <a:ext cx="85800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</a:t>
            </a:r>
            <a:r>
              <a:rPr b="1" lang="en"/>
              <a:t>Product Level </a:t>
            </a:r>
            <a:r>
              <a:rPr b="1" lang="en"/>
              <a:t>Requirements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the software functionality must be built into the product to enable users to accomplish their tasks. This includes the entire external, database, functional/non-functional requirements.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Functional: </a:t>
            </a:r>
            <a:r>
              <a:rPr lang="en"/>
              <a:t>Describes how the system should behave and interact with users, external systems, and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"The system must allow users to log in using a username and password."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"The system should generate invoices in PDF format."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Documentation: Software Requirements Specification (SRS) or Functional Specification Document (FSD).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9775" y="359375"/>
            <a:ext cx="8697600" cy="4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Non-Functional:</a:t>
            </a:r>
            <a:r>
              <a:rPr lang="en"/>
              <a:t> These requirements focus on the performance, usability, reliability, and other quality aspects of the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Documentation: Often part of the SRS or a separate NFR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</a:t>
            </a:r>
            <a:r>
              <a:rPr b="1" lang="en"/>
              <a:t>System Level Requirements: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requirements describe the system’s hardware, software, and network infrastructure needed to support the software solution.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Focus: Focuses on technical requirements for deploying, running, and maintaining the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Examples:</a:t>
            </a:r>
            <a:br>
              <a:rPr lang="en"/>
            </a:br>
            <a:r>
              <a:rPr lang="en"/>
              <a:t>"The system must run on Linux servers."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"The database should be MySQL version 8 or higher."</a:t>
            </a:r>
            <a:br>
              <a:rPr lang="en"/>
            </a:br>
            <a:r>
              <a:rPr lang="en"/>
              <a:t>Documentation: </a:t>
            </a:r>
            <a:br>
              <a:rPr lang="en"/>
            </a:br>
            <a:r>
              <a:rPr lang="en"/>
              <a:t>May be part of a System Requirements Specification or Deployment document.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05750" y="323975"/>
            <a:ext cx="86673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</a:t>
            </a:r>
            <a:r>
              <a:rPr b="1" lang="en"/>
              <a:t>Interface Level Requirements: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Describes how the system will communicate with other systems or components, including APIs, user interfaces, and network protocols.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system must integrate with the payment gateway using the REST API."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user interface should support touch input on mobile devices."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Documentation: Included in the SRS or Interface Specification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