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Old Standard TT" panose="020B0604020202020204" charset="0"/>
      <p:regular r:id="rId38"/>
      <p:bold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83c6fb84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83c6fb84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83c6fb84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83c6fb84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83c6fb84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83c6fb84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83c6fb84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83c6fb84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83c6fb8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83c6fb8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83c6fb84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83c6fb84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83c6fb84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83c6fb84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83c6fb84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83c6fb84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83c6fb84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83c6fb84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83c6fb84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83c6fb84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83c6fb84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83c6fb84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83c6fb84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83c6fb84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898ca46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898ca46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8b8ea61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8b8ea61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8b8ea61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8b8ea61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8b8ea616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8b8ea616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8b8ea616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8b8ea616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8b8ea616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8b8ea616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8b8ea616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8b8ea616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8b8ea616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8b8ea616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8b8ea616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8b8ea616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77d4799c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77d4799c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8b8ea616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8b8ea616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8b8ea616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8b8ea616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8b8ea616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8b8ea616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8b8ea616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8b8ea616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8b8ea616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8b8ea616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8b8ea616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8b8ea616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83c6fb84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83c6fb84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83c6fb8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83c6fb8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83c6fb84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83c6fb84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83c6fb84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83c6fb84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83c6fb84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83c6fb84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83c6fb84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83c6fb84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in the context of System Engineering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</a:t>
            </a:r>
            <a:r>
              <a:rPr lang="en" sz="2100"/>
              <a:t>By: Fariha Shaikh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350" y="61650"/>
            <a:ext cx="7028700" cy="49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00" y="0"/>
            <a:ext cx="6444814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25" y="46450"/>
            <a:ext cx="659480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388750" y="1508400"/>
            <a:ext cx="8465100" cy="21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u="sng"/>
              <a:t>Functional &amp; Non-Functional Requirements</a:t>
            </a:r>
            <a:endParaRPr sz="4500" b="1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50" y="52025"/>
            <a:ext cx="6342899" cy="493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25" y="0"/>
            <a:ext cx="6762875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75" y="46450"/>
            <a:ext cx="6594025" cy="49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25" y="0"/>
            <a:ext cx="7269276" cy="49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625" y="0"/>
            <a:ext cx="7152725" cy="502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300" y="0"/>
            <a:ext cx="6838050" cy="50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/>
              <a:t>System Engineering &amp; Its Requirements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/>
              <a:t>Functional and Non-Functional Requirements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Factors Of SE: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700" y="52025"/>
            <a:ext cx="6915976" cy="50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 b="1" u="sng"/>
              <a:t>Important Factors Of System Engineering</a:t>
            </a:r>
            <a:endParaRPr sz="6700" b="1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057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Factors Of SE:</a:t>
            </a:r>
            <a:endParaRPr sz="2700"/>
          </a:p>
        </p:txBody>
      </p:sp>
      <p:sp>
        <p:nvSpPr>
          <p:cNvPr id="167" name="Google Shape;167;p34"/>
          <p:cNvSpPr txBox="1">
            <a:spLocks noGrp="1"/>
          </p:cNvSpPr>
          <p:nvPr>
            <p:ph type="body" idx="1"/>
          </p:nvPr>
        </p:nvSpPr>
        <p:spPr>
          <a:xfrm>
            <a:off x="311700" y="995950"/>
            <a:ext cx="8520600" cy="3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engineering involves a variety of factors that influence the </a:t>
            </a:r>
            <a:r>
              <a:rPr lang="en" b="1"/>
              <a:t>successful design, development, and operation of complex systems.</a:t>
            </a:r>
            <a:r>
              <a:rPr lang="en"/>
              <a:t> These factors encompass technical, organizational, and human aspects that must be considered throughout the system's lifecycle to ensure it meets its objectives effectively.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 b="1"/>
              <a:t>Stakeholder Needs and Requirements: </a:t>
            </a:r>
            <a:br>
              <a:rPr lang="en"/>
            </a:br>
            <a:r>
              <a:rPr lang="en"/>
              <a:t>Identification of Stakeholders: Understanding who the stakeholders are (e.g., customers, users, operators, management) and what their needs and expectations are.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Requirements Gathering: Collecting and documenting both functional (what the system must do) and non-functional requirements (performance, usability, security, etc.).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body" idx="1"/>
          </p:nvPr>
        </p:nvSpPr>
        <p:spPr>
          <a:xfrm>
            <a:off x="262000" y="244650"/>
            <a:ext cx="85704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Alignment with Business Goals: Ensuring the system aligns with the organization's overall strategy and objectives.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 </a:t>
            </a:r>
            <a:r>
              <a:rPr lang="en" b="1"/>
              <a:t>System Complexity: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Scope: Defining the boundaries of the system and understanding how complex the system is in terms of its components, interactions, and dependencies.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Subsystem Integration: Managing the interconnection and interaction of various subsystems (hardware, software, processes, human elements) to form a coherent whole.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Emergent Properties: Accounting for system behaviors that arise from the interaction of subsystems and are not obvious when considering each part in isolation.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body" idx="1"/>
          </p:nvPr>
        </p:nvSpPr>
        <p:spPr>
          <a:xfrm>
            <a:off x="300525" y="225400"/>
            <a:ext cx="8531700" cy="43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</a:t>
            </a:r>
            <a:r>
              <a:rPr lang="en" b="1"/>
              <a:t>Lifecycle Considerations: 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Development Lifecycle: Managing the entire system development process, from concept through design, implementation, testing, deployment, maintenance, and retirement.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Sustainability and Maintenance: Ensuring that the system can be maintained, upgraded, and supported over time.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Disposal or Retirement: Planning for the end-of-life of the system and the safe decommissioning or replacement of system components.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body" idx="1"/>
          </p:nvPr>
        </p:nvSpPr>
        <p:spPr>
          <a:xfrm>
            <a:off x="281250" y="360250"/>
            <a:ext cx="8551200" cy="4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 </a:t>
            </a:r>
            <a:r>
              <a:rPr lang="en" b="1"/>
              <a:t>Interdisciplinary Integration: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Cross-Disciplinary Collaboration: Coordinating efforts between different engineering disciplines (e.g., mechanical, electrical, software) and non-technical fields (e.g., management, human factors).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Architecting: Designing a high-level structure that integrates various components and ensures they work together harmoniously.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body" idx="1"/>
          </p:nvPr>
        </p:nvSpPr>
        <p:spPr>
          <a:xfrm>
            <a:off x="300525" y="350600"/>
            <a:ext cx="8531700" cy="4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</a:t>
            </a:r>
            <a:r>
              <a:rPr lang="en" b="1"/>
              <a:t>System Requirements Management: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Requirements Traceability: Ensuring that all system requirements are clearly traced back to stakeholder needs and linked to specific components of the system.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Change Management: Handling changes in system requirements during development and ensuring they are properly incorporated without compromising system integrity.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Prioritization: Balancing conflicting requirements and prioritizing them based on importance, cost, and feasibility.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>
            <a:spLocks noGrp="1"/>
          </p:cNvSpPr>
          <p:nvPr>
            <p:ph type="body" idx="1"/>
          </p:nvPr>
        </p:nvSpPr>
        <p:spPr>
          <a:xfrm>
            <a:off x="271625" y="273550"/>
            <a:ext cx="8560800" cy="4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6) </a:t>
            </a:r>
            <a:r>
              <a:rPr lang="en" b="1"/>
              <a:t>Risk Management: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Risk Identification: Recognizing potential risks (technical, operational, financial, etc.) early in the system life cycle.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Risk Mitigation: Implementing strategies to reduce the likelihood and impact of risks (e.g., through redundancy, fail-safes, and backup systems).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Contingency Planning: Developing plans to handle failures, disruptions, or unforeseen issues that may arise during system operation.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>
            <a:spLocks noGrp="1"/>
          </p:cNvSpPr>
          <p:nvPr>
            <p:ph type="body" idx="1"/>
          </p:nvPr>
        </p:nvSpPr>
        <p:spPr>
          <a:xfrm>
            <a:off x="242725" y="302450"/>
            <a:ext cx="8589600" cy="4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7) </a:t>
            </a:r>
            <a:r>
              <a:rPr lang="en" b="1"/>
              <a:t>System Performance and Optimization: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Performance Requirements: Ensuring the system meets specific performance metrics (e.g., speed, efficiency, throughput, reliability).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Optimization: Balancing factors such as cost, time, and resource constraints to optimize system performance while maintaining quality.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Trade-Off Analysis: Conducting trade-off studies to balance competing priorities (e.g., cost vs. performance, flexibility vs. complexity).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body" idx="1"/>
          </p:nvPr>
        </p:nvSpPr>
        <p:spPr>
          <a:xfrm>
            <a:off x="182875" y="314325"/>
            <a:ext cx="8649300" cy="4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8) Verification and Validation (V&amp;V):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Verification: Ensuring that the system is built according to the specified requirements and design.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Validation: Confirming that the system meets the intended needs and performs its desired functions in the real-world environment.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 and Evaluation: Performing simulations, modeling, and real-world testing to ensure the system works as intended under various conditions.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909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Engineering: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71625" y="904100"/>
            <a:ext cx="8560800" cy="3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System: A set of things working together as parts of a mechanism or an interconnecting network.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Systems engineering, technique of using knowledge from various branches of engineering and science to introduce technological innovations into the planning and development stages of a system.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engineering (or systems engineering) is an interdisciplinary field of engineering that focuses on designing, integrating, and managing complex systems throughout their life cycle.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>
            <a:spLocks noGrp="1"/>
          </p:cNvSpPr>
          <p:nvPr>
            <p:ph type="body" idx="1"/>
          </p:nvPr>
        </p:nvSpPr>
        <p:spPr>
          <a:xfrm>
            <a:off x="240025" y="304800"/>
            <a:ext cx="8592300" cy="42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9) Human Factors and Usability: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User-Centered Design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Incorporating user needs and ergonomics into the system to ensure it is easy to use, safe, and effective.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Training and Support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Providing adequate training and support to users, operators, and maintenance personnel to ensure smooth system operation.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Human-System Integration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Ensuring that human factors are considered in the design, operation, and interaction of the system to minimize user errors and maximize efficiency.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>
            <a:spLocks noGrp="1"/>
          </p:cNvSpPr>
          <p:nvPr>
            <p:ph type="body" idx="1"/>
          </p:nvPr>
        </p:nvSpPr>
        <p:spPr>
          <a:xfrm>
            <a:off x="211450" y="152400"/>
            <a:ext cx="8620800" cy="4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10) </a:t>
            </a:r>
            <a:r>
              <a:rPr lang="en" b="1" dirty="0">
                <a:latin typeface="Arial"/>
                <a:ea typeface="Arial"/>
                <a:cs typeface="Arial"/>
                <a:sym typeface="Arial"/>
              </a:rPr>
              <a:t>Regulatory and Compliance: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Standards and Regulations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Ensuring that the system complies with industry standards, legal requirements, and regulatory guidelines (e.g., safety, environmental, privacy).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Certification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Obtaining necessary certifications and approvals for system operation (e.g., for medical devices, aerospace systems, or defense applications).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>
            <a:spLocks noGrp="1"/>
          </p:cNvSpPr>
          <p:nvPr>
            <p:ph type="body" idx="1"/>
          </p:nvPr>
        </p:nvSpPr>
        <p:spPr>
          <a:xfrm>
            <a:off x="249550" y="238125"/>
            <a:ext cx="8582700" cy="4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11)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Cost and Schedule Management: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Cost Estimation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Accurately estimating the cost of system development, implementation, and maintenance, and managing budgets.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Resource Allocation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Efficiently allocating resources (human, financial, technological) throughout the system lifecycle.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Schedule Management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Ensuring that the system is developed and deployed within the planned timeframe, while also managing delays and unforeseen challenges.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>
            <a:spLocks noGrp="1"/>
          </p:cNvSpPr>
          <p:nvPr>
            <p:ph type="body" idx="1"/>
          </p:nvPr>
        </p:nvSpPr>
        <p:spPr>
          <a:xfrm>
            <a:off x="316225" y="371475"/>
            <a:ext cx="8572500" cy="46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12) Technology and Innovation: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Emerging Technologies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Identifying and incorporating new and evolving technologies that can enhance system performance, efficiency, and capabilities.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Scalability and Flexibility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Designing systems that can adapt to future technological advancements, growth, or changing requirements.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13)  Security and Reliability: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Security Requirements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Ensuring that the system is secure from cyber attacks, unauthorized access, and other security threats.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Reliability and Redundancy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Designing the system to be reliable, with backup systems or redundancy to handle failures and minimize downtime.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Fault Tolerance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Ensuring the system can continue to operate under fault conditions or recover gracefully from disruptions.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>
            <a:spLocks noGrp="1"/>
          </p:cNvSpPr>
          <p:nvPr>
            <p:ph type="body" idx="1"/>
          </p:nvPr>
        </p:nvSpPr>
        <p:spPr>
          <a:xfrm>
            <a:off x="220975" y="123825"/>
            <a:ext cx="8639100" cy="47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14. System Architecture and Design: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Modularity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Designing the system in modular components </a:t>
            </a:r>
            <a:r>
              <a:rPr lang="en" dirty="0"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1600" dirty="0">
                <a:latin typeface="+mn-lt"/>
                <a:ea typeface="Arial"/>
                <a:cs typeface="Arial"/>
                <a:sym typeface="Arial"/>
              </a:rPr>
              <a:t>independent parts of a system that can be combined, replaced, or reused easily</a:t>
            </a:r>
            <a:r>
              <a:rPr lang="en-US" b="0" i="0" dirty="0">
                <a:solidFill>
                  <a:srgbClr val="001D35"/>
                </a:solidFill>
                <a:effectLst/>
                <a:latin typeface="+mn-lt"/>
              </a:rPr>
              <a:t>)</a:t>
            </a:r>
            <a:r>
              <a:rPr lang="en" dirty="0">
                <a:latin typeface="+mn-lt"/>
                <a:ea typeface="Arial"/>
                <a:cs typeface="Arial"/>
                <a:sym typeface="Arial"/>
              </a:rPr>
              <a:t> to facilitate easier integration, testing, and future upgrades.</a:t>
            </a:r>
            <a:endParaRPr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Interface Management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Clearly defining how different system components interact and ensuring compatibility between them.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Open vs. Closed Systems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Determining whether the system will be open for future integration with other systems or remain self-contained.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15. Environmental and Ethical Considerations: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Sustainability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Ensuring the system design considers environmental impacts, including energy consumption, waste reduction, and ecological balance.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Ethical Implications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 Considering the ethical aspects of the system’s development and use, especially in fields like AI, automation, and healthcare.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>
            <a:spLocks noGrp="1"/>
          </p:cNvSpPr>
          <p:nvPr>
            <p:ph type="body" idx="1"/>
          </p:nvPr>
        </p:nvSpPr>
        <p:spPr>
          <a:xfrm>
            <a:off x="297175" y="295275"/>
            <a:ext cx="8535000" cy="42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16. Communication and Coordination: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Cross-Team Collaboration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Facilitating clear communication among various teams (engineers, project managers, stakeholders) to ensure smooth coordination.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Documentation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Maintaining clear, up-to-date documentation throughout the system’s lifecycle to ensure knowledge sharing and traceability.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233100" y="302450"/>
            <a:ext cx="8599200" cy="4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system can be defined as a combination of different components, such as hardware, software, human factors, processes, and information, that work together to achieve a specific goal or solve a problem.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most important aspect of systems engineering is its role in developing new technological possibilities with the specific aim of implementing them as quickly as economic and technical constraints allow.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systems with which a systems engineer is concerned are first of all man-made. Second, they are large and complex.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75" y="152400"/>
            <a:ext cx="751887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81250" y="273550"/>
            <a:ext cx="8551200" cy="4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requirements define the technical features of the software system, including its architecture, hardware needs, software components, and interfaces. System requirements are usually described in technical language and serve as a foundation for system design.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According to ISO:   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“ A Requirements is a statement that identifies a product or processes operational, functional or design characteristic or constraints which is unambiguous, testable, or measurable and necessary for product or process acceptability.”  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375" y="0"/>
            <a:ext cx="6692985" cy="49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850" y="52025"/>
            <a:ext cx="6920951" cy="493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950" y="46450"/>
            <a:ext cx="66901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1427</Words>
  <Application>Microsoft Office PowerPoint</Application>
  <PresentationFormat>On-screen Show (16:9)</PresentationFormat>
  <Paragraphs>82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Old Standard TT</vt:lpstr>
      <vt:lpstr>Arial</vt:lpstr>
      <vt:lpstr>Paperback</vt:lpstr>
      <vt:lpstr>Requirements in the context of System Engineering</vt:lpstr>
      <vt:lpstr>System Engineering &amp; Its Requirements Functional and Non-Functional Requirements Factors Of SE:</vt:lpstr>
      <vt:lpstr>System Engineering: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&amp; Non-Functional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Factors Of System Engineering</vt:lpstr>
      <vt:lpstr>Factors Of SE: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fariha shahid</cp:lastModifiedBy>
  <cp:revision>5</cp:revision>
  <dcterms:modified xsi:type="dcterms:W3CDTF">2024-10-28T04:11:57Z</dcterms:modified>
</cp:coreProperties>
</file>