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ld Standard TT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bold.fntdata"/><Relationship Id="rId6" Type="http://schemas.openxmlformats.org/officeDocument/2006/relationships/slide" Target="slides/slide1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618f0111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618f0111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618f0111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618f0111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618f0111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618f0111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606fd424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606fd424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606fd424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606fd424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606fd424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606fd424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606fd424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606fd424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618f011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618f011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618f0111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618f0111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618f0111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618f0111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618f0111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618f0111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Prioritization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                                                                                                           By: Fariha Shaikh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286800" y="158000"/>
            <a:ext cx="8570400" cy="4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Negotiation</a:t>
            </a:r>
            <a:r>
              <a:rPr lang="en"/>
              <a:t> </a:t>
            </a:r>
            <a:r>
              <a:rPr lang="en"/>
              <a:t>Approach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Focus on giving priorities to requirements by reaching agreement between different stakeholders.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Based on subjective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measures.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 b="-1558" l="-1043" r="3548" t="3547"/>
          <a:stretch/>
        </p:blipFill>
        <p:spPr>
          <a:xfrm>
            <a:off x="2535150" y="1082650"/>
            <a:ext cx="6322049" cy="39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Techniques: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71600"/>
            <a:ext cx="8520600" cy="3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MoSCow Method</a:t>
            </a:r>
            <a:br>
              <a:rPr lang="en"/>
            </a:br>
            <a:r>
              <a:rPr lang="en"/>
              <a:t>Categorizes requirements into:</a:t>
            </a:r>
            <a:br>
              <a:rPr lang="en"/>
            </a:br>
            <a:r>
              <a:rPr lang="en"/>
              <a:t>Must Have: Essential requirements that are non-negotiable.</a:t>
            </a:r>
            <a:br>
              <a:rPr lang="en"/>
            </a:br>
            <a:r>
              <a:rPr lang="en"/>
              <a:t>Should Have: Important but not critical.</a:t>
            </a:r>
            <a:br>
              <a:rPr lang="en"/>
            </a:br>
            <a:r>
              <a:rPr lang="en"/>
              <a:t>Could Have: Desirable but optional.</a:t>
            </a:r>
            <a:br>
              <a:rPr lang="en"/>
            </a:br>
            <a:r>
              <a:rPr lang="en"/>
              <a:t>Won’t Have: Requirements to be deferred or dropped.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Kano Model: Classifies requirements based on customer satisfaction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100-Dollar Method: Stakeholders are given a budget (e.g., $100) to distribute across requirements, indicating their importance.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Value vs. Complexity Matrix:prioritize high-value, low-complexity items first.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Analytical Hierarchy Process (AHP):  Compares requirements pairwise to calculate their relative priorities systematically.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9775" y="957425"/>
            <a:ext cx="8512500" cy="3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6700"/>
              <a:t>Importance:</a:t>
            </a:r>
            <a:endParaRPr b="1" sz="6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Decision-Making Process: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decision-making process is a step-by-step approach used to identify and choose the best course of action from several alternatives to achieve a desired outcome.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a systematic method that helps individuals or teams analyze options, evaluate outcomes, and make informed choices.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</a:t>
            </a:r>
            <a:r>
              <a:rPr lang="en"/>
              <a:t>everyday</a:t>
            </a:r>
            <a:r>
              <a:rPr lang="en"/>
              <a:t> life we make a decision like buying a car, a telephone, food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Usually, we do not have more than a couple of choices to consider. Decision can be </a:t>
            </a:r>
            <a:r>
              <a:rPr lang="en"/>
              <a:t>difficult </a:t>
            </a:r>
            <a:r>
              <a:rPr lang="en"/>
              <a:t>to make with less couple of choices.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/>
              <a:t>Example:</a:t>
            </a:r>
            <a:endParaRPr b="1" sz="39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student is deciding how to spend their afternoon: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Option 1: Study for an upcoming exam, which will improve grades but takes a lot of time and effort.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Option 2: Work on a personal project, which is fun but not urgent.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Option 3: Go out with friends, which is relaxing but won’t help with schoolwork.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make the best decision, the student needs to prioritize based on factors like exam deadlines, personal goals, and well-being.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of Prioritization: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having tens, hundreds, or even thousands of alternatives, decision-making becomes much more difficult.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 of the keys to making the right decision is to prioritize between different alternatives. It is often not obvious which choice is better, </a:t>
            </a:r>
            <a:r>
              <a:rPr lang="en"/>
              <a:t>because</a:t>
            </a:r>
            <a:r>
              <a:rPr lang="en"/>
              <a:t> several aspects must be taken in consideration.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00"/>
            <a:ext cx="8520600" cy="3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small business owner is deciding how to use their limited marketing budget: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Option 1: Invest in social media ads, which could reach a large audience but may not lead to immediate sales.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Option 2: Sponsor a local event, which could build community relationships but has a smaller reach.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Option 3: Offer discounts to current customers, which could boost immediate sales but might reduce profit margins.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business owner must prioritize based on factors like return on investment (ROI), customer engagement, and long-term growth goals.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Prioritization: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</a:t>
            </a:r>
            <a:r>
              <a:rPr lang="en"/>
              <a:t>is the process of ranking and organizing requirements based on their importance to decide their order of implementation.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ensures that the most critical and valuable features are developed and delivered first, aligning with business goals, resource constraints, and stakeholder needs.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functionality that is most important for the customers might not be as important when other aspects (eg: price) are factored 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need to develop the functionality that is most desired by the customers, as well as least risky, least costly, and so forth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Prioritization Process: 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 an iterative process and might be performed with different information in different phases  during the software lifecycle.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Prioritize techniques can be divided into two categories: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Negotiation </a:t>
            </a:r>
            <a:r>
              <a:rPr lang="en"/>
              <a:t>approaches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290875" y="340975"/>
            <a:ext cx="85413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ethods involve assigning numerical values to different aspects of requirements, such as importance, cost, or risk, to help prioritize them objectively.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Quantitative methods help combine different factors into one clear assessment, making decisions faster and easier.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650" y="52025"/>
            <a:ext cx="7224426" cy="49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