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1" r:id="rId1"/>
  </p:sldMasterIdLst>
  <p:sldIdLst>
    <p:sldId id="256" r:id="rId2"/>
    <p:sldId id="257" r:id="rId3"/>
    <p:sldId id="282" r:id="rId4"/>
    <p:sldId id="283" r:id="rId5"/>
    <p:sldId id="284" r:id="rId6"/>
    <p:sldId id="285" r:id="rId7"/>
    <p:sldId id="286" r:id="rId8"/>
    <p:sldId id="287" r:id="rId9"/>
    <p:sldId id="258" r:id="rId10"/>
    <p:sldId id="259" r:id="rId11"/>
    <p:sldId id="260" r:id="rId12"/>
    <p:sldId id="261" r:id="rId13"/>
    <p:sldId id="262" r:id="rId14"/>
    <p:sldId id="263" r:id="rId15"/>
    <p:sldId id="291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89" r:id="rId25"/>
    <p:sldId id="274" r:id="rId26"/>
    <p:sldId id="275" r:id="rId27"/>
    <p:sldId id="290" r:id="rId28"/>
    <p:sldId id="278" r:id="rId29"/>
    <p:sldId id="277" r:id="rId30"/>
    <p:sldId id="279" r:id="rId31"/>
    <p:sldId id="280" r:id="rId32"/>
    <p:sldId id="281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35E4F-4DD7-47D8-BFB1-91EBA618AB31}" v="47" dt="2023-04-03T16:59:32.642"/>
    <p1510:client id="{F060CAEC-542C-4E6D-97CB-BC86190EDE5A}" v="86" dt="2023-04-04T08:46:56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ASSI LEONARDO" userId="7b14f18a-696f-428b-833a-9753dbf4e562" providerId="ADAL" clId="{F060CAEC-542C-4E6D-97CB-BC86190EDE5A}"/>
    <pc:docChg chg="undo custSel addSld delSld modSld addMainMaster">
      <pc:chgData name="GALASSI LEONARDO" userId="7b14f18a-696f-428b-833a-9753dbf4e562" providerId="ADAL" clId="{F060CAEC-542C-4E6D-97CB-BC86190EDE5A}" dt="2023-04-04T08:49:07.627" v="1003" actId="14100"/>
      <pc:docMkLst>
        <pc:docMk/>
      </pc:docMkLst>
      <pc:sldChg chg="addSp delSp modSp mod delDesignElem">
        <pc:chgData name="GALASSI LEONARDO" userId="7b14f18a-696f-428b-833a-9753dbf4e562" providerId="ADAL" clId="{F060CAEC-542C-4E6D-97CB-BC86190EDE5A}" dt="2023-04-03T20:08:51.097" v="567" actId="5793"/>
        <pc:sldMkLst>
          <pc:docMk/>
          <pc:sldMk cId="3943086939" sldId="256"/>
        </pc:sldMkLst>
        <pc:spChg chg="mod">
          <ac:chgData name="GALASSI LEONARDO" userId="7b14f18a-696f-428b-833a-9753dbf4e562" providerId="ADAL" clId="{F060CAEC-542C-4E6D-97CB-BC86190EDE5A}" dt="2023-04-03T19:41:08.072" v="122"/>
          <ac:spMkLst>
            <pc:docMk/>
            <pc:sldMk cId="3943086939" sldId="256"/>
            <ac:spMk id="2" creationId="{1B541871-2E79-5A06-1ABD-A9A0B2EC086E}"/>
          </ac:spMkLst>
        </pc:spChg>
        <pc:spChg chg="mod">
          <ac:chgData name="GALASSI LEONARDO" userId="7b14f18a-696f-428b-833a-9753dbf4e562" providerId="ADAL" clId="{F060CAEC-542C-4E6D-97CB-BC86190EDE5A}" dt="2023-04-03T20:08:51.097" v="567" actId="5793"/>
          <ac:spMkLst>
            <pc:docMk/>
            <pc:sldMk cId="3943086939" sldId="256"/>
            <ac:spMk id="3" creationId="{DFCD9100-3656-B4EA-BFC9-2C66E3084F9D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3943086939" sldId="256"/>
            <ac:spMk id="14" creationId="{1FFF7873-0DD0-4FEA-8FE9-8DD8AEA4315B}"/>
          </ac:spMkLst>
        </pc:sp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943086939" sldId="256"/>
            <ac:picMk id="10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943086939" sldId="256"/>
            <ac:picMk id="12" creationId="{A49D7307-36F7-47F8-9931-AB5BAC7C43E9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943086939" sldId="256"/>
            <ac:picMk id="15" creationId="{82284447-B84C-4C3B-98EA-03E44DB755D8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943086939" sldId="256"/>
            <ac:picMk id="19" creationId="{DD2CF979-0F0E-4E68-A483-DBF0A635F3EC}"/>
          </ac:picMkLst>
        </pc:picChg>
        <pc:cxnChg chg="add del">
          <ac:chgData name="GALASSI LEONARDO" userId="7b14f18a-696f-428b-833a-9753dbf4e562" providerId="ADAL" clId="{F060CAEC-542C-4E6D-97CB-BC86190EDE5A}" dt="2023-04-03T19:41:31.817" v="147"/>
          <ac:cxnSpMkLst>
            <pc:docMk/>
            <pc:sldMk cId="3943086939" sldId="256"/>
            <ac:cxnSpMk id="17" creationId="{4140E084-3765-4F4D-AD43-DDB43996997B}"/>
          </ac:cxnSpMkLst>
        </pc:cxnChg>
      </pc:sldChg>
      <pc:sldChg chg="addSp delSp modSp mod delDesignElem">
        <pc:chgData name="GALASSI LEONARDO" userId="7b14f18a-696f-428b-833a-9753dbf4e562" providerId="ADAL" clId="{F060CAEC-542C-4E6D-97CB-BC86190EDE5A}" dt="2023-04-03T20:11:36.547" v="591" actId="255"/>
        <pc:sldMkLst>
          <pc:docMk/>
          <pc:sldMk cId="1823274878" sldId="257"/>
        </pc:sldMkLst>
        <pc:spChg chg="mod ord">
          <ac:chgData name="GALASSI LEONARDO" userId="7b14f18a-696f-428b-833a-9753dbf4e562" providerId="ADAL" clId="{F060CAEC-542C-4E6D-97CB-BC86190EDE5A}" dt="2023-04-03T20:11:36.547" v="591" actId="255"/>
          <ac:spMkLst>
            <pc:docMk/>
            <pc:sldMk cId="1823274878" sldId="257"/>
            <ac:spMk id="2" creationId="{2FCA1407-D523-411C-A324-2A60C538F5AB}"/>
          </ac:spMkLst>
        </pc:spChg>
        <pc:spChg chg="mod">
          <ac:chgData name="GALASSI LEONARDO" userId="7b14f18a-696f-428b-833a-9753dbf4e562" providerId="ADAL" clId="{F060CAEC-542C-4E6D-97CB-BC86190EDE5A}" dt="2023-04-03T20:11:29.307" v="590" actId="26606"/>
          <ac:spMkLst>
            <pc:docMk/>
            <pc:sldMk cId="1823274878" sldId="257"/>
            <ac:spMk id="8" creationId="{6A769104-E5FF-07A0-1F36-55A52FE906DE}"/>
          </ac:spMkLst>
        </pc:spChg>
        <pc:spChg chg="add">
          <ac:chgData name="GALASSI LEONARDO" userId="7b14f18a-696f-428b-833a-9753dbf4e562" providerId="ADAL" clId="{F060CAEC-542C-4E6D-97CB-BC86190EDE5A}" dt="2023-04-03T20:11:29.307" v="590" actId="26606"/>
          <ac:spMkLst>
            <pc:docMk/>
            <pc:sldMk cId="1823274878" sldId="257"/>
            <ac:spMk id="64" creationId="{22052095-6D4E-412C-BDAD-22612DA69DA5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1823274878" sldId="257"/>
            <ac:spMk id="73" creationId="{22052095-6D4E-412C-BDAD-22612DA69DA5}"/>
          </ac:spMkLst>
        </pc:spChg>
        <pc:picChg chg="add">
          <ac:chgData name="GALASSI LEONARDO" userId="7b14f18a-696f-428b-833a-9753dbf4e562" providerId="ADAL" clId="{F060CAEC-542C-4E6D-97CB-BC86190EDE5A}" dt="2023-04-03T20:11:29.307" v="590" actId="26606"/>
          <ac:picMkLst>
            <pc:docMk/>
            <pc:sldMk cId="1823274878" sldId="257"/>
            <ac:picMk id="68" creationId="{8606ADE0-AB1F-4565-8DAA-F9038957256C}"/>
          </ac:picMkLst>
        </pc:picChg>
        <pc:picChg chg="add">
          <ac:chgData name="GALASSI LEONARDO" userId="7b14f18a-696f-428b-833a-9753dbf4e562" providerId="ADAL" clId="{F060CAEC-542C-4E6D-97CB-BC86190EDE5A}" dt="2023-04-03T20:11:29.307" v="590" actId="26606"/>
          <ac:picMkLst>
            <pc:docMk/>
            <pc:sldMk cId="1823274878" sldId="257"/>
            <ac:picMk id="72" creationId="{1F77F438-9D32-4287-9708-0AC36FEBC929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823274878" sldId="257"/>
            <ac:picMk id="74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823274878" sldId="257"/>
            <ac:picMk id="75" creationId="{1F77F438-9D32-4287-9708-0AC36FEBC929}"/>
          </ac:picMkLst>
        </pc:picChg>
      </pc:sldChg>
      <pc:sldChg chg="addSp delSp modSp mod delDesignElem">
        <pc:chgData name="GALASSI LEONARDO" userId="7b14f18a-696f-428b-833a-9753dbf4e562" providerId="ADAL" clId="{F060CAEC-542C-4E6D-97CB-BC86190EDE5A}" dt="2023-04-03T20:13:35.667" v="617" actId="14100"/>
        <pc:sldMkLst>
          <pc:docMk/>
          <pc:sldMk cId="2267611823" sldId="258"/>
        </pc:sldMkLst>
        <pc:spChg chg="mod">
          <ac:chgData name="GALASSI LEONARDO" userId="7b14f18a-696f-428b-833a-9753dbf4e562" providerId="ADAL" clId="{F060CAEC-542C-4E6D-97CB-BC86190EDE5A}" dt="2023-04-03T20:13:06.817" v="609" actId="1076"/>
          <ac:spMkLst>
            <pc:docMk/>
            <pc:sldMk cId="2267611823" sldId="258"/>
            <ac:spMk id="2" creationId="{55E10C69-70E1-2B69-90D2-7694EAF4B869}"/>
          </ac:spMkLst>
        </pc:spChg>
        <pc:spChg chg="add">
          <ac:chgData name="GALASSI LEONARDO" userId="7b14f18a-696f-428b-833a-9753dbf4e562" providerId="ADAL" clId="{F060CAEC-542C-4E6D-97CB-BC86190EDE5A}" dt="2023-04-03T20:12:48.152" v="604" actId="26606"/>
          <ac:spMkLst>
            <pc:docMk/>
            <pc:sldMk cId="2267611823" sldId="258"/>
            <ac:spMk id="9" creationId="{4A16AED4-33F9-4A33-833A-0249DBC38A14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2267611823" sldId="258"/>
            <ac:spMk id="38" creationId="{4A16AED4-33F9-4A33-833A-0249DBC38A14}"/>
          </ac:spMkLst>
        </pc:spChg>
        <pc:picChg chg="mod">
          <ac:chgData name="GALASSI LEONARDO" userId="7b14f18a-696f-428b-833a-9753dbf4e562" providerId="ADAL" clId="{F060CAEC-542C-4E6D-97CB-BC86190EDE5A}" dt="2023-04-03T20:13:14.067" v="611" actId="14100"/>
          <ac:picMkLst>
            <pc:docMk/>
            <pc:sldMk cId="2267611823" sldId="258"/>
            <ac:picMk id="4" creationId="{45B2B076-04F2-6A54-B0EC-782B2270429C}"/>
          </ac:picMkLst>
        </pc:picChg>
        <pc:picChg chg="mod">
          <ac:chgData name="GALASSI LEONARDO" userId="7b14f18a-696f-428b-833a-9753dbf4e562" providerId="ADAL" clId="{F060CAEC-542C-4E6D-97CB-BC86190EDE5A}" dt="2023-04-03T20:13:35.667" v="617" actId="14100"/>
          <ac:picMkLst>
            <pc:docMk/>
            <pc:sldMk cId="2267611823" sldId="258"/>
            <ac:picMk id="5" creationId="{F110CCA1-ED55-5791-DA68-79BE7D8A0E57}"/>
          </ac:picMkLst>
        </pc:picChg>
        <pc:picChg chg="add">
          <ac:chgData name="GALASSI LEONARDO" userId="7b14f18a-696f-428b-833a-9753dbf4e562" providerId="ADAL" clId="{F060CAEC-542C-4E6D-97CB-BC86190EDE5A}" dt="2023-04-03T20:12:48.152" v="604" actId="26606"/>
          <ac:picMkLst>
            <pc:docMk/>
            <pc:sldMk cId="2267611823" sldId="258"/>
            <ac:picMk id="7" creationId="{8B9DE759-E652-4388-8FE4-67CDFF5DF3F9}"/>
          </ac:picMkLst>
        </pc:picChg>
        <pc:picChg chg="add">
          <ac:chgData name="GALASSI LEONARDO" userId="7b14f18a-696f-428b-833a-9753dbf4e562" providerId="ADAL" clId="{F060CAEC-542C-4E6D-97CB-BC86190EDE5A}" dt="2023-04-03T20:12:48.152" v="604" actId="26606"/>
          <ac:picMkLst>
            <pc:docMk/>
            <pc:sldMk cId="2267611823" sldId="258"/>
            <ac:picMk id="8" creationId="{3625A826-0478-494A-9CFD-52063A91F37A}"/>
          </ac:picMkLst>
        </pc:picChg>
        <pc:picChg chg="add">
          <ac:chgData name="GALASSI LEONARDO" userId="7b14f18a-696f-428b-833a-9753dbf4e562" providerId="ADAL" clId="{F060CAEC-542C-4E6D-97CB-BC86190EDE5A}" dt="2023-04-03T20:12:48.152" v="604" actId="26606"/>
          <ac:picMkLst>
            <pc:docMk/>
            <pc:sldMk cId="2267611823" sldId="258"/>
            <ac:picMk id="11" creationId="{C3EB7CFD-35F7-4687-B451-87972F6798EA}"/>
          </ac:picMkLst>
        </pc:picChg>
        <pc:picChg chg="add">
          <ac:chgData name="GALASSI LEONARDO" userId="7b14f18a-696f-428b-833a-9753dbf4e562" providerId="ADAL" clId="{F060CAEC-542C-4E6D-97CB-BC86190EDE5A}" dt="2023-04-03T20:12:48.152" v="604" actId="26606"/>
          <ac:picMkLst>
            <pc:docMk/>
            <pc:sldMk cId="2267611823" sldId="258"/>
            <ac:picMk id="13" creationId="{023B1484-2BFA-48CF-B5F4-320A2F94AD16}"/>
          </ac:picMkLst>
        </pc:picChg>
        <pc:picChg chg="add">
          <ac:chgData name="GALASSI LEONARDO" userId="7b14f18a-696f-428b-833a-9753dbf4e562" providerId="ADAL" clId="{F060CAEC-542C-4E6D-97CB-BC86190EDE5A}" dt="2023-04-03T20:12:48.152" v="604" actId="26606"/>
          <ac:picMkLst>
            <pc:docMk/>
            <pc:sldMk cId="2267611823" sldId="258"/>
            <ac:picMk id="15" creationId="{D53E31EE-3B49-4B23-807E-581201796F45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267611823" sldId="258"/>
            <ac:picMk id="36" creationId="{8B9DE759-E652-4388-8FE4-67CDFF5DF3F9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267611823" sldId="258"/>
            <ac:picMk id="37" creationId="{3625A826-0478-494A-9CFD-52063A91F37A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267611823" sldId="258"/>
            <ac:picMk id="39" creationId="{C3EB7CFD-35F7-4687-B451-87972F6798EA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267611823" sldId="258"/>
            <ac:picMk id="40" creationId="{023B1484-2BFA-48CF-B5F4-320A2F94AD16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267611823" sldId="258"/>
            <ac:picMk id="41" creationId="{D53E31EE-3B49-4B23-807E-581201796F45}"/>
          </ac:picMkLst>
        </pc:picChg>
      </pc:sldChg>
      <pc:sldChg chg="addSp delSp modSp mod delDesignElem">
        <pc:chgData name="GALASSI LEONARDO" userId="7b14f18a-696f-428b-833a-9753dbf4e562" providerId="ADAL" clId="{F060CAEC-542C-4E6D-97CB-BC86190EDE5A}" dt="2023-04-03T20:13:53.697" v="621"/>
        <pc:sldMkLst>
          <pc:docMk/>
          <pc:sldMk cId="1885991034" sldId="259"/>
        </pc:sldMkLst>
        <pc:spChg chg="mod ord">
          <ac:chgData name="GALASSI LEONARDO" userId="7b14f18a-696f-428b-833a-9753dbf4e562" providerId="ADAL" clId="{F060CAEC-542C-4E6D-97CB-BC86190EDE5A}" dt="2023-04-03T20:13:53.697" v="621"/>
          <ac:spMkLst>
            <pc:docMk/>
            <pc:sldMk cId="1885991034" sldId="259"/>
            <ac:spMk id="2" creationId="{8301CB2A-981A-7A3D-B0F6-52E81E266EC3}"/>
          </ac:spMkLst>
        </pc:spChg>
        <pc:spChg chg="add">
          <ac:chgData name="GALASSI LEONARDO" userId="7b14f18a-696f-428b-833a-9753dbf4e562" providerId="ADAL" clId="{F060CAEC-542C-4E6D-97CB-BC86190EDE5A}" dt="2023-04-03T20:13:43.317" v="618" actId="26606"/>
          <ac:spMkLst>
            <pc:docMk/>
            <pc:sldMk cId="1885991034" sldId="259"/>
            <ac:spMk id="51" creationId="{6A4FFBBF-1D01-492B-8F2A-31B7572903B3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1885991034" sldId="259"/>
            <ac:spMk id="52" creationId="{6A4FFBBF-1D01-492B-8F2A-31B7572903B3}"/>
          </ac:spMkLst>
        </pc:sp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885991034" sldId="259"/>
            <ac:picMk id="45" creationId="{E43006C0-9CF0-4AD0-9C72-B3F9942A80C0}"/>
          </ac:picMkLst>
        </pc:picChg>
        <pc:picChg chg="add">
          <ac:chgData name="GALASSI LEONARDO" userId="7b14f18a-696f-428b-833a-9753dbf4e562" providerId="ADAL" clId="{F060CAEC-542C-4E6D-97CB-BC86190EDE5A}" dt="2023-04-03T20:13:43.317" v="618" actId="26606"/>
          <ac:picMkLst>
            <pc:docMk/>
            <pc:sldMk cId="1885991034" sldId="259"/>
            <ac:picMk id="47" creationId="{E43006C0-9CF0-4AD0-9C72-B3F9942A80C0}"/>
          </ac:picMkLst>
        </pc:picChg>
        <pc:picChg chg="add">
          <ac:chgData name="GALASSI LEONARDO" userId="7b14f18a-696f-428b-833a-9753dbf4e562" providerId="ADAL" clId="{F060CAEC-542C-4E6D-97CB-BC86190EDE5A}" dt="2023-04-03T20:13:43.317" v="618" actId="26606"/>
          <ac:picMkLst>
            <pc:docMk/>
            <pc:sldMk cId="1885991034" sldId="259"/>
            <ac:picMk id="49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885991034" sldId="259"/>
            <ac:picMk id="50" creationId="{78A20B43-EA35-4D51-8E25-05F8B334E9EC}"/>
          </ac:picMkLst>
        </pc:picChg>
        <pc:picChg chg="add">
          <ac:chgData name="GALASSI LEONARDO" userId="7b14f18a-696f-428b-833a-9753dbf4e562" providerId="ADAL" clId="{F060CAEC-542C-4E6D-97CB-BC86190EDE5A}" dt="2023-04-03T20:13:43.317" v="618" actId="26606"/>
          <ac:picMkLst>
            <pc:docMk/>
            <pc:sldMk cId="1885991034" sldId="259"/>
            <ac:picMk id="53" creationId="{D88ECCEE-6F41-47CE-A15C-7B12D372996A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885991034" sldId="259"/>
            <ac:picMk id="54" creationId="{D88ECCEE-6F41-47CE-A15C-7B12D372996A}"/>
          </ac:picMkLst>
        </pc:picChg>
        <pc:picChg chg="add">
          <ac:chgData name="GALASSI LEONARDO" userId="7b14f18a-696f-428b-833a-9753dbf4e562" providerId="ADAL" clId="{F060CAEC-542C-4E6D-97CB-BC86190EDE5A}" dt="2023-04-03T20:13:43.317" v="618" actId="26606"/>
          <ac:picMkLst>
            <pc:docMk/>
            <pc:sldMk cId="1885991034" sldId="259"/>
            <ac:picMk id="55" creationId="{989ED268-5511-46B2-A7DF-A712C99301CF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885991034" sldId="259"/>
            <ac:picMk id="56" creationId="{989ED268-5511-46B2-A7DF-A712C99301CF}"/>
          </ac:picMkLst>
        </pc:picChg>
      </pc:sldChg>
      <pc:sldChg chg="addSp delSp modSp mod delDesignElem">
        <pc:chgData name="GALASSI LEONARDO" userId="7b14f18a-696f-428b-833a-9753dbf4e562" providerId="ADAL" clId="{F060CAEC-542C-4E6D-97CB-BC86190EDE5A}" dt="2023-04-04T08:09:40.542" v="944" actId="20577"/>
        <pc:sldMkLst>
          <pc:docMk/>
          <pc:sldMk cId="863046132" sldId="260"/>
        </pc:sldMkLst>
        <pc:spChg chg="mod ord">
          <ac:chgData name="GALASSI LEONARDO" userId="7b14f18a-696f-428b-833a-9753dbf4e562" providerId="ADAL" clId="{F060CAEC-542C-4E6D-97CB-BC86190EDE5A}" dt="2023-04-03T20:14:37.927" v="628"/>
          <ac:spMkLst>
            <pc:docMk/>
            <pc:sldMk cId="863046132" sldId="260"/>
            <ac:spMk id="2" creationId="{B4A356DD-0D38-2A6F-1DC3-E8CF21A305EF}"/>
          </ac:spMkLst>
        </pc:spChg>
        <pc:spChg chg="mod">
          <ac:chgData name="GALASSI LEONARDO" userId="7b14f18a-696f-428b-833a-9753dbf4e562" providerId="ADAL" clId="{F060CAEC-542C-4E6D-97CB-BC86190EDE5A}" dt="2023-04-04T07:43:00.871" v="850" actId="114"/>
          <ac:spMkLst>
            <pc:docMk/>
            <pc:sldMk cId="863046132" sldId="260"/>
            <ac:spMk id="113" creationId="{8E0CB176-EEF2-97E7-6854-72270123916A}"/>
          </ac:spMkLst>
        </pc:spChg>
        <pc:spChg chg="add">
          <ac:chgData name="GALASSI LEONARDO" userId="7b14f18a-696f-428b-833a-9753dbf4e562" providerId="ADAL" clId="{F060CAEC-542C-4E6D-97CB-BC86190EDE5A}" dt="2023-04-03T20:14:06.022" v="622" actId="26606"/>
          <ac:spMkLst>
            <pc:docMk/>
            <pc:sldMk cId="863046132" sldId="260"/>
            <ac:spMk id="139" creationId="{22052095-6D4E-412C-BDAD-22612DA69DA5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863046132" sldId="260"/>
            <ac:spMk id="140" creationId="{22052095-6D4E-412C-BDAD-22612DA69DA5}"/>
          </ac:spMkLst>
        </pc:spChg>
        <pc:graphicFrameChg chg="mod modGraphic">
          <ac:chgData name="GALASSI LEONARDO" userId="7b14f18a-696f-428b-833a-9753dbf4e562" providerId="ADAL" clId="{F060CAEC-542C-4E6D-97CB-BC86190EDE5A}" dt="2023-04-04T08:09:40.542" v="944" actId="20577"/>
          <ac:graphicFrameMkLst>
            <pc:docMk/>
            <pc:sldMk cId="863046132" sldId="260"/>
            <ac:graphicFrameMk id="49" creationId="{F9C19054-3AEF-B691-3D15-636D87DD9DB9}"/>
          </ac:graphicFrameMkLst>
        </pc:graphicFrame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863046132" sldId="260"/>
            <ac:picMk id="141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863046132" sldId="260"/>
            <ac:picMk id="142" creationId="{1F77F438-9D32-4287-9708-0AC36FEBC929}"/>
          </ac:picMkLst>
        </pc:picChg>
        <pc:picChg chg="add">
          <ac:chgData name="GALASSI LEONARDO" userId="7b14f18a-696f-428b-833a-9753dbf4e562" providerId="ADAL" clId="{F060CAEC-542C-4E6D-97CB-BC86190EDE5A}" dt="2023-04-03T20:14:06.022" v="622" actId="26606"/>
          <ac:picMkLst>
            <pc:docMk/>
            <pc:sldMk cId="863046132" sldId="260"/>
            <ac:picMk id="143" creationId="{8606ADE0-AB1F-4565-8DAA-F9038957256C}"/>
          </ac:picMkLst>
        </pc:picChg>
        <pc:picChg chg="add">
          <ac:chgData name="GALASSI LEONARDO" userId="7b14f18a-696f-428b-833a-9753dbf4e562" providerId="ADAL" clId="{F060CAEC-542C-4E6D-97CB-BC86190EDE5A}" dt="2023-04-03T20:14:06.022" v="622" actId="26606"/>
          <ac:picMkLst>
            <pc:docMk/>
            <pc:sldMk cId="863046132" sldId="260"/>
            <ac:picMk id="144" creationId="{1F77F438-9D32-4287-9708-0AC36FEBC929}"/>
          </ac:picMkLst>
        </pc:picChg>
      </pc:sldChg>
      <pc:sldChg chg="addSp delSp modSp mod delDesignElem">
        <pc:chgData name="GALASSI LEONARDO" userId="7b14f18a-696f-428b-833a-9753dbf4e562" providerId="ADAL" clId="{F060CAEC-542C-4E6D-97CB-BC86190EDE5A}" dt="2023-04-03T20:15:40.727" v="638" actId="14100"/>
        <pc:sldMkLst>
          <pc:docMk/>
          <pc:sldMk cId="310396013" sldId="261"/>
        </pc:sldMkLst>
        <pc:spChg chg="mod">
          <ac:chgData name="GALASSI LEONARDO" userId="7b14f18a-696f-428b-833a-9753dbf4e562" providerId="ADAL" clId="{F060CAEC-542C-4E6D-97CB-BC86190EDE5A}" dt="2023-04-03T20:15:13.557" v="635"/>
          <ac:spMkLst>
            <pc:docMk/>
            <pc:sldMk cId="310396013" sldId="261"/>
            <ac:spMk id="2" creationId="{E48CB7CE-F47E-27C3-37F7-D050102A2D4F}"/>
          </ac:spMkLst>
        </pc:spChg>
        <pc:spChg chg="mod">
          <ac:chgData name="GALASSI LEONARDO" userId="7b14f18a-696f-428b-833a-9753dbf4e562" providerId="ADAL" clId="{F060CAEC-542C-4E6D-97CB-BC86190EDE5A}" dt="2023-04-03T20:15:19.507" v="636"/>
          <ac:spMkLst>
            <pc:docMk/>
            <pc:sldMk cId="310396013" sldId="261"/>
            <ac:spMk id="3" creationId="{8290EE38-F5AF-4298-FB30-E6EF4AACFA77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310396013" sldId="261"/>
            <ac:spMk id="23" creationId="{A740C18D-3A46-4FA7-A5F5-31605D6A32A4}"/>
          </ac:spMkLst>
        </pc:spChg>
        <pc:spChg chg="add del">
          <ac:chgData name="GALASSI LEONARDO" userId="7b14f18a-696f-428b-833a-9753dbf4e562" providerId="ADAL" clId="{F060CAEC-542C-4E6D-97CB-BC86190EDE5A}" dt="2023-04-03T20:14:56.751" v="630" actId="26606"/>
          <ac:spMkLst>
            <pc:docMk/>
            <pc:sldMk cId="310396013" sldId="261"/>
            <ac:spMk id="26" creationId="{A43019AB-DF5E-468E-94D2-1E9BB38B4C46}"/>
          </ac:spMkLst>
        </pc:spChg>
        <pc:spChg chg="add">
          <ac:chgData name="GALASSI LEONARDO" userId="7b14f18a-696f-428b-833a-9753dbf4e562" providerId="ADAL" clId="{F060CAEC-542C-4E6D-97CB-BC86190EDE5A}" dt="2023-04-03T20:14:56.787" v="631" actId="26606"/>
          <ac:spMkLst>
            <pc:docMk/>
            <pc:sldMk cId="310396013" sldId="261"/>
            <ac:spMk id="30" creationId="{A740C18D-3A46-4FA7-A5F5-31605D6A32A4}"/>
          </ac:spMkLst>
        </pc:spChg>
        <pc:picChg chg="mod">
          <ac:chgData name="GALASSI LEONARDO" userId="7b14f18a-696f-428b-833a-9753dbf4e562" providerId="ADAL" clId="{F060CAEC-542C-4E6D-97CB-BC86190EDE5A}" dt="2023-04-03T20:15:35.737" v="637" actId="14100"/>
          <ac:picMkLst>
            <pc:docMk/>
            <pc:sldMk cId="310396013" sldId="261"/>
            <ac:picMk id="4" creationId="{29DCE9C2-290C-5210-FB98-C77327CC1E47}"/>
          </ac:picMkLst>
        </pc:picChg>
        <pc:picChg chg="mod">
          <ac:chgData name="GALASSI LEONARDO" userId="7b14f18a-696f-428b-833a-9753dbf4e562" providerId="ADAL" clId="{F060CAEC-542C-4E6D-97CB-BC86190EDE5A}" dt="2023-04-03T20:15:40.727" v="638" actId="14100"/>
          <ac:picMkLst>
            <pc:docMk/>
            <pc:sldMk cId="310396013" sldId="261"/>
            <ac:picMk id="5" creationId="{1C7B886F-CC59-F68C-2B05-F3B1FA43A783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10396013" sldId="261"/>
            <ac:picMk id="24" creationId="{49A1B031-5798-4670-870A-70D97AFB69D4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10396013" sldId="261"/>
            <ac:picMk id="25" creationId="{DA433A99-8F08-41BB-8FC4-1B315C501D0D}"/>
          </ac:picMkLst>
        </pc:picChg>
        <pc:picChg chg="add del">
          <ac:chgData name="GALASSI LEONARDO" userId="7b14f18a-696f-428b-833a-9753dbf4e562" providerId="ADAL" clId="{F060CAEC-542C-4E6D-97CB-BC86190EDE5A}" dt="2023-04-03T20:14:56.751" v="630" actId="26606"/>
          <ac:picMkLst>
            <pc:docMk/>
            <pc:sldMk cId="310396013" sldId="261"/>
            <ac:picMk id="27" creationId="{390AA510-2347-4A08-82CC-EC2C775A618B}"/>
          </ac:picMkLst>
        </pc:picChg>
        <pc:picChg chg="add del">
          <ac:chgData name="GALASSI LEONARDO" userId="7b14f18a-696f-428b-833a-9753dbf4e562" providerId="ADAL" clId="{F060CAEC-542C-4E6D-97CB-BC86190EDE5A}" dt="2023-04-03T20:14:56.751" v="630" actId="26606"/>
          <ac:picMkLst>
            <pc:docMk/>
            <pc:sldMk cId="310396013" sldId="261"/>
            <ac:picMk id="28" creationId="{75B2B7A8-F8C7-4DE0-9F13-6CC8630C9152}"/>
          </ac:picMkLst>
        </pc:picChg>
        <pc:picChg chg="add">
          <ac:chgData name="GALASSI LEONARDO" userId="7b14f18a-696f-428b-833a-9753dbf4e562" providerId="ADAL" clId="{F060CAEC-542C-4E6D-97CB-BC86190EDE5A}" dt="2023-04-03T20:14:56.787" v="631" actId="26606"/>
          <ac:picMkLst>
            <pc:docMk/>
            <pc:sldMk cId="310396013" sldId="261"/>
            <ac:picMk id="31" creationId="{49A1B031-5798-4670-870A-70D97AFB69D4}"/>
          </ac:picMkLst>
        </pc:picChg>
        <pc:picChg chg="add">
          <ac:chgData name="GALASSI LEONARDO" userId="7b14f18a-696f-428b-833a-9753dbf4e562" providerId="ADAL" clId="{F060CAEC-542C-4E6D-97CB-BC86190EDE5A}" dt="2023-04-03T20:14:56.787" v="631" actId="26606"/>
          <ac:picMkLst>
            <pc:docMk/>
            <pc:sldMk cId="310396013" sldId="261"/>
            <ac:picMk id="32" creationId="{DA433A99-8F08-41BB-8FC4-1B315C501D0D}"/>
          </ac:picMkLst>
        </pc:picChg>
      </pc:sldChg>
      <pc:sldChg chg="addSp delSp modSp mod delDesignElem">
        <pc:chgData name="GALASSI LEONARDO" userId="7b14f18a-696f-428b-833a-9753dbf4e562" providerId="ADAL" clId="{F060CAEC-542C-4E6D-97CB-BC86190EDE5A}" dt="2023-04-04T07:43:40.905" v="879" actId="20577"/>
        <pc:sldMkLst>
          <pc:docMk/>
          <pc:sldMk cId="2809660669" sldId="262"/>
        </pc:sldMkLst>
        <pc:spChg chg="mod ord">
          <ac:chgData name="GALASSI LEONARDO" userId="7b14f18a-696f-428b-833a-9753dbf4e562" providerId="ADAL" clId="{F060CAEC-542C-4E6D-97CB-BC86190EDE5A}" dt="2023-04-03T20:15:55.727" v="642"/>
          <ac:spMkLst>
            <pc:docMk/>
            <pc:sldMk cId="2809660669" sldId="262"/>
            <ac:spMk id="2" creationId="{208B01E2-22BD-49E0-BBB1-A6142C463659}"/>
          </ac:spMkLst>
        </pc:spChg>
        <pc:spChg chg="mod">
          <ac:chgData name="GALASSI LEONARDO" userId="7b14f18a-696f-428b-833a-9753dbf4e562" providerId="ADAL" clId="{F060CAEC-542C-4E6D-97CB-BC86190EDE5A}" dt="2023-04-04T07:43:40.905" v="879" actId="20577"/>
          <ac:spMkLst>
            <pc:docMk/>
            <pc:sldMk cId="2809660669" sldId="262"/>
            <ac:spMk id="8" creationId="{1446A3B8-CFA3-9EB2-E94E-E73273C1F58B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2809660669" sldId="262"/>
            <ac:spMk id="10" creationId="{22052095-6D4E-412C-BDAD-22612DA69DA5}"/>
          </ac:spMkLst>
        </pc:spChg>
        <pc:spChg chg="add">
          <ac:chgData name="GALASSI LEONARDO" userId="7b14f18a-696f-428b-833a-9753dbf4e562" providerId="ADAL" clId="{F060CAEC-542C-4E6D-97CB-BC86190EDE5A}" dt="2023-04-03T20:15:47.870" v="639" actId="26606"/>
          <ac:spMkLst>
            <pc:docMk/>
            <pc:sldMk cId="2809660669" sldId="262"/>
            <ac:spMk id="16" creationId="{22052095-6D4E-412C-BDAD-22612DA69DA5}"/>
          </ac:spMkLst>
        </pc:spChg>
        <pc:picChg chg="mod">
          <ac:chgData name="GALASSI LEONARDO" userId="7b14f18a-696f-428b-833a-9753dbf4e562" providerId="ADAL" clId="{F060CAEC-542C-4E6D-97CB-BC86190EDE5A}" dt="2023-04-03T20:15:47.870" v="639" actId="26606"/>
          <ac:picMkLst>
            <pc:docMk/>
            <pc:sldMk cId="2809660669" sldId="262"/>
            <ac:picMk id="4" creationId="{C4DA3EE6-357D-B734-F92A-BC8B74F72693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809660669" sldId="262"/>
            <ac:picMk id="12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809660669" sldId="262"/>
            <ac:picMk id="14" creationId="{1F77F438-9D32-4287-9708-0AC36FEBC929}"/>
          </ac:picMkLst>
        </pc:picChg>
        <pc:picChg chg="add">
          <ac:chgData name="GALASSI LEONARDO" userId="7b14f18a-696f-428b-833a-9753dbf4e562" providerId="ADAL" clId="{F060CAEC-542C-4E6D-97CB-BC86190EDE5A}" dt="2023-04-03T20:15:47.870" v="639" actId="26606"/>
          <ac:picMkLst>
            <pc:docMk/>
            <pc:sldMk cId="2809660669" sldId="262"/>
            <ac:picMk id="18" creationId="{8606ADE0-AB1F-4565-8DAA-F9038957256C}"/>
          </ac:picMkLst>
        </pc:picChg>
        <pc:picChg chg="add">
          <ac:chgData name="GALASSI LEONARDO" userId="7b14f18a-696f-428b-833a-9753dbf4e562" providerId="ADAL" clId="{F060CAEC-542C-4E6D-97CB-BC86190EDE5A}" dt="2023-04-03T20:15:47.870" v="639" actId="26606"/>
          <ac:picMkLst>
            <pc:docMk/>
            <pc:sldMk cId="2809660669" sldId="262"/>
            <ac:picMk id="20" creationId="{1F77F438-9D32-4287-9708-0AC36FEBC929}"/>
          </ac:picMkLst>
        </pc:picChg>
      </pc:sldChg>
      <pc:sldChg chg="addSp delSp modSp mod delDesignElem">
        <pc:chgData name="GALASSI LEONARDO" userId="7b14f18a-696f-428b-833a-9753dbf4e562" providerId="ADAL" clId="{F060CAEC-542C-4E6D-97CB-BC86190EDE5A}" dt="2023-04-03T20:16:23.307" v="646"/>
        <pc:sldMkLst>
          <pc:docMk/>
          <pc:sldMk cId="4138709521" sldId="263"/>
        </pc:sldMkLst>
        <pc:spChg chg="mod">
          <ac:chgData name="GALASSI LEONARDO" userId="7b14f18a-696f-428b-833a-9753dbf4e562" providerId="ADAL" clId="{F060CAEC-542C-4E6D-97CB-BC86190EDE5A}" dt="2023-04-03T20:16:19.417" v="645"/>
          <ac:spMkLst>
            <pc:docMk/>
            <pc:sldMk cId="4138709521" sldId="263"/>
            <ac:spMk id="2" creationId="{E262B0B3-583C-72E0-A5BE-2267CEE4CD0C}"/>
          </ac:spMkLst>
        </pc:spChg>
        <pc:spChg chg="mod">
          <ac:chgData name="GALASSI LEONARDO" userId="7b14f18a-696f-428b-833a-9753dbf4e562" providerId="ADAL" clId="{F060CAEC-542C-4E6D-97CB-BC86190EDE5A}" dt="2023-04-03T20:16:23.307" v="646"/>
          <ac:spMkLst>
            <pc:docMk/>
            <pc:sldMk cId="4138709521" sldId="263"/>
            <ac:spMk id="65" creationId="{5A300EAB-4C9C-6289-CD43-E61333957228}"/>
          </ac:spMkLst>
        </pc:spChg>
        <pc:spChg chg="add del">
          <ac:chgData name="GALASSI LEONARDO" userId="7b14f18a-696f-428b-833a-9753dbf4e562" providerId="ADAL" clId="{F060CAEC-542C-4E6D-97CB-BC86190EDE5A}" dt="2023-04-03T19:59:09.917" v="478" actId="26606"/>
          <ac:spMkLst>
            <pc:docMk/>
            <pc:sldMk cId="4138709521" sldId="263"/>
            <ac:spMk id="96" creationId="{E8647EB8-A4BA-4577-BC19-D29C4DB7A28B}"/>
          </ac:spMkLst>
        </pc:spChg>
        <pc:spChg chg="add del">
          <ac:chgData name="GALASSI LEONARDO" userId="7b14f18a-696f-428b-833a-9753dbf4e562" providerId="ADAL" clId="{F060CAEC-542C-4E6D-97CB-BC86190EDE5A}" dt="2023-04-03T19:59:04.177" v="473" actId="26606"/>
          <ac:spMkLst>
            <pc:docMk/>
            <pc:sldMk cId="4138709521" sldId="263"/>
            <ac:spMk id="110" creationId="{E8647EB8-A4BA-4577-BC19-D29C4DB7A28B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4138709521" sldId="263"/>
            <ac:spMk id="120" creationId="{A43019AB-DF5E-468E-94D2-1E9BB38B4C46}"/>
          </ac:spMkLst>
        </pc:spChg>
        <pc:spChg chg="add del">
          <ac:chgData name="GALASSI LEONARDO" userId="7b14f18a-696f-428b-833a-9753dbf4e562" providerId="ADAL" clId="{F060CAEC-542C-4E6D-97CB-BC86190EDE5A}" dt="2023-04-03T19:59:08.052" v="475" actId="26606"/>
          <ac:spMkLst>
            <pc:docMk/>
            <pc:sldMk cId="4138709521" sldId="263"/>
            <ac:spMk id="123" creationId="{C19DDF0B-9C9B-432A-A22C-68C2B7CF1084}"/>
          </ac:spMkLst>
        </pc:spChg>
        <pc:spChg chg="add del">
          <ac:chgData name="GALASSI LEONARDO" userId="7b14f18a-696f-428b-833a-9753dbf4e562" providerId="ADAL" clId="{F060CAEC-542C-4E6D-97CB-BC86190EDE5A}" dt="2023-04-03T19:59:08.052" v="475" actId="26606"/>
          <ac:spMkLst>
            <pc:docMk/>
            <pc:sldMk cId="4138709521" sldId="263"/>
            <ac:spMk id="125" creationId="{C65CCC12-4A52-45FE-9EE0-E81DE00468BC}"/>
          </ac:spMkLst>
        </pc:spChg>
        <pc:spChg chg="add del">
          <ac:chgData name="GALASSI LEONARDO" userId="7b14f18a-696f-428b-833a-9753dbf4e562" providerId="ADAL" clId="{F060CAEC-542C-4E6D-97CB-BC86190EDE5A}" dt="2023-04-03T19:59:09.847" v="477" actId="26606"/>
          <ac:spMkLst>
            <pc:docMk/>
            <pc:sldMk cId="4138709521" sldId="263"/>
            <ac:spMk id="128" creationId="{A43019AB-DF5E-468E-94D2-1E9BB38B4C46}"/>
          </ac:spMkLst>
        </pc:spChg>
        <pc:spChg chg="add">
          <ac:chgData name="GALASSI LEONARDO" userId="7b14f18a-696f-428b-833a-9753dbf4e562" providerId="ADAL" clId="{F060CAEC-542C-4E6D-97CB-BC86190EDE5A}" dt="2023-04-03T19:59:09.917" v="478" actId="26606"/>
          <ac:spMkLst>
            <pc:docMk/>
            <pc:sldMk cId="4138709521" sldId="263"/>
            <ac:spMk id="132" creationId="{E8647EB8-A4BA-4577-BC19-D29C4DB7A28B}"/>
          </ac:spMkLst>
        </pc:spChg>
        <pc:picChg chg="mod ord">
          <ac:chgData name="GALASSI LEONARDO" userId="7b14f18a-696f-428b-833a-9753dbf4e562" providerId="ADAL" clId="{F060CAEC-542C-4E6D-97CB-BC86190EDE5A}" dt="2023-04-03T19:59:36.107" v="483" actId="1076"/>
          <ac:picMkLst>
            <pc:docMk/>
            <pc:sldMk cId="4138709521" sldId="263"/>
            <ac:picMk id="4" creationId="{69165EE3-43C8-2954-1E7C-477586E2D0C7}"/>
          </ac:picMkLst>
        </pc:picChg>
        <pc:picChg chg="mod ord">
          <ac:chgData name="GALASSI LEONARDO" userId="7b14f18a-696f-428b-833a-9753dbf4e562" providerId="ADAL" clId="{F060CAEC-542C-4E6D-97CB-BC86190EDE5A}" dt="2023-04-03T19:59:19.747" v="480" actId="1076"/>
          <ac:picMkLst>
            <pc:docMk/>
            <pc:sldMk cId="4138709521" sldId="263"/>
            <ac:picMk id="5" creationId="{7A7AEBAB-7C65-00E5-10C0-FF43838615DE}"/>
          </ac:picMkLst>
        </pc:picChg>
        <pc:picChg chg="add del">
          <ac:chgData name="GALASSI LEONARDO" userId="7b14f18a-696f-428b-833a-9753dbf4e562" providerId="ADAL" clId="{F060CAEC-542C-4E6D-97CB-BC86190EDE5A}" dt="2023-04-03T19:59:09.917" v="478" actId="26606"/>
          <ac:picMkLst>
            <pc:docMk/>
            <pc:sldMk cId="4138709521" sldId="263"/>
            <ac:picMk id="102" creationId="{A381ED2D-F98E-4FB5-AF44-0D271CBE3760}"/>
          </ac:picMkLst>
        </pc:picChg>
        <pc:picChg chg="add del">
          <ac:chgData name="GALASSI LEONARDO" userId="7b14f18a-696f-428b-833a-9753dbf4e562" providerId="ADAL" clId="{F060CAEC-542C-4E6D-97CB-BC86190EDE5A}" dt="2023-04-03T19:59:09.917" v="478" actId="26606"/>
          <ac:picMkLst>
            <pc:docMk/>
            <pc:sldMk cId="4138709521" sldId="263"/>
            <ac:picMk id="106" creationId="{D6022CFA-A050-4588-AFFA-539348CC3A23}"/>
          </ac:picMkLst>
        </pc:picChg>
        <pc:picChg chg="add del">
          <ac:chgData name="GALASSI LEONARDO" userId="7b14f18a-696f-428b-833a-9753dbf4e562" providerId="ADAL" clId="{F060CAEC-542C-4E6D-97CB-BC86190EDE5A}" dt="2023-04-03T19:59:04.177" v="473" actId="26606"/>
          <ac:picMkLst>
            <pc:docMk/>
            <pc:sldMk cId="4138709521" sldId="263"/>
            <ac:picMk id="114" creationId="{A381ED2D-F98E-4FB5-AF44-0D271CBE3760}"/>
          </ac:picMkLst>
        </pc:picChg>
        <pc:picChg chg="add del">
          <ac:chgData name="GALASSI LEONARDO" userId="7b14f18a-696f-428b-833a-9753dbf4e562" providerId="ADAL" clId="{F060CAEC-542C-4E6D-97CB-BC86190EDE5A}" dt="2023-04-03T19:59:04.177" v="473" actId="26606"/>
          <ac:picMkLst>
            <pc:docMk/>
            <pc:sldMk cId="4138709521" sldId="263"/>
            <ac:picMk id="119" creationId="{D6022CFA-A050-4588-AFFA-539348CC3A23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4138709521" sldId="263"/>
            <ac:picMk id="121" creationId="{390AA510-2347-4A08-82CC-EC2C775A618B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4138709521" sldId="263"/>
            <ac:picMk id="122" creationId="{75B2B7A8-F8C7-4DE0-9F13-6CC8630C9152}"/>
          </ac:picMkLst>
        </pc:picChg>
        <pc:picChg chg="add del">
          <ac:chgData name="GALASSI LEONARDO" userId="7b14f18a-696f-428b-833a-9753dbf4e562" providerId="ADAL" clId="{F060CAEC-542C-4E6D-97CB-BC86190EDE5A}" dt="2023-04-03T19:59:08.052" v="475" actId="26606"/>
          <ac:picMkLst>
            <pc:docMk/>
            <pc:sldMk cId="4138709521" sldId="263"/>
            <ac:picMk id="124" creationId="{6630FEBD-79B2-4430-B4F1-E020CDDA1449}"/>
          </ac:picMkLst>
        </pc:picChg>
        <pc:picChg chg="add del">
          <ac:chgData name="GALASSI LEONARDO" userId="7b14f18a-696f-428b-833a-9753dbf4e562" providerId="ADAL" clId="{F060CAEC-542C-4E6D-97CB-BC86190EDE5A}" dt="2023-04-03T19:59:08.052" v="475" actId="26606"/>
          <ac:picMkLst>
            <pc:docMk/>
            <pc:sldMk cId="4138709521" sldId="263"/>
            <ac:picMk id="126" creationId="{5B50C45E-CE58-4ED1-B6F5-DD1B057EAB95}"/>
          </ac:picMkLst>
        </pc:picChg>
        <pc:picChg chg="add del">
          <ac:chgData name="GALASSI LEONARDO" userId="7b14f18a-696f-428b-833a-9753dbf4e562" providerId="ADAL" clId="{F060CAEC-542C-4E6D-97CB-BC86190EDE5A}" dt="2023-04-03T19:59:09.847" v="477" actId="26606"/>
          <ac:picMkLst>
            <pc:docMk/>
            <pc:sldMk cId="4138709521" sldId="263"/>
            <ac:picMk id="129" creationId="{390AA510-2347-4A08-82CC-EC2C775A618B}"/>
          </ac:picMkLst>
        </pc:picChg>
        <pc:picChg chg="add del">
          <ac:chgData name="GALASSI LEONARDO" userId="7b14f18a-696f-428b-833a-9753dbf4e562" providerId="ADAL" clId="{F060CAEC-542C-4E6D-97CB-BC86190EDE5A}" dt="2023-04-03T19:59:09.847" v="477" actId="26606"/>
          <ac:picMkLst>
            <pc:docMk/>
            <pc:sldMk cId="4138709521" sldId="263"/>
            <ac:picMk id="130" creationId="{75B2B7A8-F8C7-4DE0-9F13-6CC8630C9152}"/>
          </ac:picMkLst>
        </pc:picChg>
        <pc:picChg chg="add">
          <ac:chgData name="GALASSI LEONARDO" userId="7b14f18a-696f-428b-833a-9753dbf4e562" providerId="ADAL" clId="{F060CAEC-542C-4E6D-97CB-BC86190EDE5A}" dt="2023-04-03T19:59:09.917" v="478" actId="26606"/>
          <ac:picMkLst>
            <pc:docMk/>
            <pc:sldMk cId="4138709521" sldId="263"/>
            <ac:picMk id="133" creationId="{A381ED2D-F98E-4FB5-AF44-0D271CBE3760}"/>
          </ac:picMkLst>
        </pc:picChg>
        <pc:picChg chg="add">
          <ac:chgData name="GALASSI LEONARDO" userId="7b14f18a-696f-428b-833a-9753dbf4e562" providerId="ADAL" clId="{F060CAEC-542C-4E6D-97CB-BC86190EDE5A}" dt="2023-04-03T19:59:09.917" v="478" actId="26606"/>
          <ac:picMkLst>
            <pc:docMk/>
            <pc:sldMk cId="4138709521" sldId="263"/>
            <ac:picMk id="134" creationId="{D6022CFA-A050-4588-AFFA-539348CC3A23}"/>
          </ac:picMkLst>
        </pc:picChg>
      </pc:sldChg>
      <pc:sldChg chg="addSp modSp mod setBg">
        <pc:chgData name="GALASSI LEONARDO" userId="7b14f18a-696f-428b-833a-9753dbf4e562" providerId="ADAL" clId="{F060CAEC-542C-4E6D-97CB-BC86190EDE5A}" dt="2023-04-03T20:16:30.927" v="648"/>
        <pc:sldMkLst>
          <pc:docMk/>
          <pc:sldMk cId="3104192559" sldId="264"/>
        </pc:sldMkLst>
        <pc:spChg chg="mod ord">
          <ac:chgData name="GALASSI LEONARDO" userId="7b14f18a-696f-428b-833a-9753dbf4e562" providerId="ADAL" clId="{F060CAEC-542C-4E6D-97CB-BC86190EDE5A}" dt="2023-04-03T20:16:30.927" v="648"/>
          <ac:spMkLst>
            <pc:docMk/>
            <pc:sldMk cId="3104192559" sldId="264"/>
            <ac:spMk id="2" creationId="{39C81E8B-CB0A-D431-F0A8-28601075E8FB}"/>
          </ac:spMkLst>
        </pc:spChg>
        <pc:spChg chg="add">
          <ac:chgData name="GALASSI LEONARDO" userId="7b14f18a-696f-428b-833a-9753dbf4e562" providerId="ADAL" clId="{F060CAEC-542C-4E6D-97CB-BC86190EDE5A}" dt="2023-04-03T20:00:13.077" v="486" actId="26606"/>
          <ac:spMkLst>
            <pc:docMk/>
            <pc:sldMk cId="3104192559" sldId="264"/>
            <ac:spMk id="13" creationId="{6A4FFBBF-1D01-492B-8F2A-31B7572903B3}"/>
          </ac:spMkLst>
        </pc:spChg>
        <pc:picChg chg="mod">
          <ac:chgData name="GALASSI LEONARDO" userId="7b14f18a-696f-428b-833a-9753dbf4e562" providerId="ADAL" clId="{F060CAEC-542C-4E6D-97CB-BC86190EDE5A}" dt="2023-04-03T20:00:32.217" v="490" actId="1076"/>
          <ac:picMkLst>
            <pc:docMk/>
            <pc:sldMk cId="3104192559" sldId="264"/>
            <ac:picMk id="4" creationId="{9B945B91-5F29-A3D6-D477-4B659C0C7E13}"/>
          </ac:picMkLst>
        </pc:picChg>
        <pc:picChg chg="add">
          <ac:chgData name="GALASSI LEONARDO" userId="7b14f18a-696f-428b-833a-9753dbf4e562" providerId="ADAL" clId="{F060CAEC-542C-4E6D-97CB-BC86190EDE5A}" dt="2023-04-03T20:00:13.077" v="486" actId="26606"/>
          <ac:picMkLst>
            <pc:docMk/>
            <pc:sldMk cId="3104192559" sldId="264"/>
            <ac:picMk id="6" creationId="{E43006C0-9CF0-4AD0-9C72-B3F9942A80C0}"/>
          </ac:picMkLst>
        </pc:picChg>
        <pc:picChg chg="add">
          <ac:chgData name="GALASSI LEONARDO" userId="7b14f18a-696f-428b-833a-9753dbf4e562" providerId="ADAL" clId="{F060CAEC-542C-4E6D-97CB-BC86190EDE5A}" dt="2023-04-03T20:00:13.077" v="486" actId="26606"/>
          <ac:picMkLst>
            <pc:docMk/>
            <pc:sldMk cId="3104192559" sldId="264"/>
            <ac:picMk id="7" creationId="{78A20B43-EA35-4D51-8E25-05F8B334E9EC}"/>
          </ac:picMkLst>
        </pc:picChg>
        <pc:picChg chg="add">
          <ac:chgData name="GALASSI LEONARDO" userId="7b14f18a-696f-428b-833a-9753dbf4e562" providerId="ADAL" clId="{F060CAEC-542C-4E6D-97CB-BC86190EDE5A}" dt="2023-04-03T20:00:13.077" v="486" actId="26606"/>
          <ac:picMkLst>
            <pc:docMk/>
            <pc:sldMk cId="3104192559" sldId="264"/>
            <ac:picMk id="15" creationId="{D88ECCEE-6F41-47CE-A15C-7B12D372996A}"/>
          </ac:picMkLst>
        </pc:picChg>
        <pc:picChg chg="add">
          <ac:chgData name="GALASSI LEONARDO" userId="7b14f18a-696f-428b-833a-9753dbf4e562" providerId="ADAL" clId="{F060CAEC-542C-4E6D-97CB-BC86190EDE5A}" dt="2023-04-03T20:00:13.077" v="486" actId="26606"/>
          <ac:picMkLst>
            <pc:docMk/>
            <pc:sldMk cId="3104192559" sldId="264"/>
            <ac:picMk id="17" creationId="{989ED268-5511-46B2-A7DF-A712C99301CF}"/>
          </ac:picMkLst>
        </pc:picChg>
      </pc:sldChg>
      <pc:sldChg chg="addSp delSp modSp mod setBg delDesignElem">
        <pc:chgData name="GALASSI LEONARDO" userId="7b14f18a-696f-428b-833a-9753dbf4e562" providerId="ADAL" clId="{F060CAEC-542C-4E6D-97CB-BC86190EDE5A}" dt="2023-04-03T20:16:42.162" v="651"/>
        <pc:sldMkLst>
          <pc:docMk/>
          <pc:sldMk cId="3783693332" sldId="265"/>
        </pc:sldMkLst>
        <pc:spChg chg="mod ord">
          <ac:chgData name="GALASSI LEONARDO" userId="7b14f18a-696f-428b-833a-9753dbf4e562" providerId="ADAL" clId="{F060CAEC-542C-4E6D-97CB-BC86190EDE5A}" dt="2023-04-03T20:16:37.867" v="650"/>
          <ac:spMkLst>
            <pc:docMk/>
            <pc:sldMk cId="3783693332" sldId="265"/>
            <ac:spMk id="2" creationId="{FFF30628-945B-4CEF-5778-7AE1DA0B6B45}"/>
          </ac:spMkLst>
        </pc:spChg>
        <pc:spChg chg="mod ord">
          <ac:chgData name="GALASSI LEONARDO" userId="7b14f18a-696f-428b-833a-9753dbf4e562" providerId="ADAL" clId="{F060CAEC-542C-4E6D-97CB-BC86190EDE5A}" dt="2023-04-03T20:16:42.162" v="651"/>
          <ac:spMkLst>
            <pc:docMk/>
            <pc:sldMk cId="3783693332" sldId="265"/>
            <ac:spMk id="8" creationId="{610BEF27-C972-46EE-F742-C78792E98AD0}"/>
          </ac:spMkLst>
        </pc:spChg>
        <pc:spChg chg="add del">
          <ac:chgData name="GALASSI LEONARDO" userId="7b14f18a-696f-428b-833a-9753dbf4e562" providerId="ADAL" clId="{F060CAEC-542C-4E6D-97CB-BC86190EDE5A}" dt="2023-04-03T19:35:19.822" v="8" actId="26606"/>
          <ac:spMkLst>
            <pc:docMk/>
            <pc:sldMk cId="3783693332" sldId="265"/>
            <ac:spMk id="10" creationId="{2120660E-F826-4655-BB97-984B17FE52E9}"/>
          </ac:spMkLst>
        </pc:spChg>
        <pc:spChg chg="add del">
          <ac:chgData name="GALASSI LEONARDO" userId="7b14f18a-696f-428b-833a-9753dbf4e562" providerId="ADAL" clId="{F060CAEC-542C-4E6D-97CB-BC86190EDE5A}" dt="2023-04-03T19:35:20.748" v="10" actId="26606"/>
          <ac:spMkLst>
            <pc:docMk/>
            <pc:sldMk cId="3783693332" sldId="265"/>
            <ac:spMk id="16" creationId="{22052095-6D4E-412C-BDAD-22612DA69DA5}"/>
          </ac:spMkLst>
        </pc:spChg>
        <pc:spChg chg="add">
          <ac:chgData name="GALASSI LEONARDO" userId="7b14f18a-696f-428b-833a-9753dbf4e562" providerId="ADAL" clId="{F060CAEC-542C-4E6D-97CB-BC86190EDE5A}" dt="2023-04-03T20:00:43.057" v="491" actId="26606"/>
          <ac:spMkLst>
            <pc:docMk/>
            <pc:sldMk cId="3783693332" sldId="265"/>
            <ac:spMk id="21" creationId="{2120660E-F826-4655-BB97-984B17FE52E9}"/>
          </ac:spMkLst>
        </pc:spChg>
        <pc:spChg chg="add del">
          <ac:chgData name="GALASSI LEONARDO" userId="7b14f18a-696f-428b-833a-9753dbf4e562" providerId="ADAL" clId="{F060CAEC-542C-4E6D-97CB-BC86190EDE5A}" dt="2023-04-03T19:35:24.527" v="12" actId="26606"/>
          <ac:spMkLst>
            <pc:docMk/>
            <pc:sldMk cId="3783693332" sldId="265"/>
            <ac:spMk id="22" creationId="{2120660E-F826-4655-BB97-984B17FE52E9}"/>
          </ac:spMkLst>
        </pc:spChg>
        <pc:spChg chg="add del">
          <ac:chgData name="GALASSI LEONARDO" userId="7b14f18a-696f-428b-833a-9753dbf4e562" providerId="ADAL" clId="{F060CAEC-542C-4E6D-97CB-BC86190EDE5A}" dt="2023-04-03T19:35:26.392" v="14" actId="26606"/>
          <ac:spMkLst>
            <pc:docMk/>
            <pc:sldMk cId="3783693332" sldId="265"/>
            <ac:spMk id="26" creationId="{A1B1FB5C-02AC-4A11-9B9E-D6FAE4AA1073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3783693332" sldId="265"/>
            <ac:spMk id="30" creationId="{2120660E-F826-4655-BB97-984B17FE52E9}"/>
          </ac:spMkLst>
        </pc:spChg>
        <pc:picChg chg="mod ord">
          <ac:chgData name="GALASSI LEONARDO" userId="7b14f18a-696f-428b-833a-9753dbf4e562" providerId="ADAL" clId="{F060CAEC-542C-4E6D-97CB-BC86190EDE5A}" dt="2023-04-03T19:35:26.458" v="15" actId="26606"/>
          <ac:picMkLst>
            <pc:docMk/>
            <pc:sldMk cId="3783693332" sldId="265"/>
            <ac:picMk id="4" creationId="{EB14C482-354A-77BC-1BBE-746898C2EA15}"/>
          </ac:picMkLst>
        </pc:picChg>
        <pc:picChg chg="add del">
          <ac:chgData name="GALASSI LEONARDO" userId="7b14f18a-696f-428b-833a-9753dbf4e562" providerId="ADAL" clId="{F060CAEC-542C-4E6D-97CB-BC86190EDE5A}" dt="2023-04-03T19:35:19.822" v="8" actId="26606"/>
          <ac:picMkLst>
            <pc:docMk/>
            <pc:sldMk cId="3783693332" sldId="265"/>
            <ac:picMk id="12" creationId="{B36D89EE-FA2B-4C32-8C00-B2C6ED2123E2}"/>
          </ac:picMkLst>
        </pc:picChg>
        <pc:picChg chg="add del">
          <ac:chgData name="GALASSI LEONARDO" userId="7b14f18a-696f-428b-833a-9753dbf4e562" providerId="ADAL" clId="{F060CAEC-542C-4E6D-97CB-BC86190EDE5A}" dt="2023-04-03T19:35:19.822" v="8" actId="26606"/>
          <ac:picMkLst>
            <pc:docMk/>
            <pc:sldMk cId="3783693332" sldId="265"/>
            <ac:picMk id="14" creationId="{318307F8-152F-4244-A9FE-8D30EFFB79F0}"/>
          </ac:picMkLst>
        </pc:picChg>
        <pc:picChg chg="add del">
          <ac:chgData name="GALASSI LEONARDO" userId="7b14f18a-696f-428b-833a-9753dbf4e562" providerId="ADAL" clId="{F060CAEC-542C-4E6D-97CB-BC86190EDE5A}" dt="2023-04-03T19:35:20.748" v="10" actId="26606"/>
          <ac:picMkLst>
            <pc:docMk/>
            <pc:sldMk cId="3783693332" sldId="265"/>
            <ac:picMk id="18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35:20.748" v="10" actId="26606"/>
          <ac:picMkLst>
            <pc:docMk/>
            <pc:sldMk cId="3783693332" sldId="265"/>
            <ac:picMk id="20" creationId="{1F77F438-9D32-4287-9708-0AC36FEBC929}"/>
          </ac:picMkLst>
        </pc:picChg>
        <pc:picChg chg="add del">
          <ac:chgData name="GALASSI LEONARDO" userId="7b14f18a-696f-428b-833a-9753dbf4e562" providerId="ADAL" clId="{F060CAEC-542C-4E6D-97CB-BC86190EDE5A}" dt="2023-04-03T19:35:24.527" v="12" actId="26606"/>
          <ac:picMkLst>
            <pc:docMk/>
            <pc:sldMk cId="3783693332" sldId="265"/>
            <ac:picMk id="23" creationId="{B36D89EE-FA2B-4C32-8C00-B2C6ED2123E2}"/>
          </ac:picMkLst>
        </pc:picChg>
        <pc:picChg chg="add del">
          <ac:chgData name="GALASSI LEONARDO" userId="7b14f18a-696f-428b-833a-9753dbf4e562" providerId="ADAL" clId="{F060CAEC-542C-4E6D-97CB-BC86190EDE5A}" dt="2023-04-03T19:35:24.527" v="12" actId="26606"/>
          <ac:picMkLst>
            <pc:docMk/>
            <pc:sldMk cId="3783693332" sldId="265"/>
            <ac:picMk id="24" creationId="{318307F8-152F-4244-A9FE-8D30EFFB79F0}"/>
          </ac:picMkLst>
        </pc:picChg>
        <pc:picChg chg="add">
          <ac:chgData name="GALASSI LEONARDO" userId="7b14f18a-696f-428b-833a-9753dbf4e562" providerId="ADAL" clId="{F060CAEC-542C-4E6D-97CB-BC86190EDE5A}" dt="2023-04-03T20:00:43.057" v="491" actId="26606"/>
          <ac:picMkLst>
            <pc:docMk/>
            <pc:sldMk cId="3783693332" sldId="265"/>
            <ac:picMk id="25" creationId="{B36D89EE-FA2B-4C32-8C00-B2C6ED2123E2}"/>
          </ac:picMkLst>
        </pc:picChg>
        <pc:picChg chg="add del">
          <ac:chgData name="GALASSI LEONARDO" userId="7b14f18a-696f-428b-833a-9753dbf4e562" providerId="ADAL" clId="{F060CAEC-542C-4E6D-97CB-BC86190EDE5A}" dt="2023-04-03T19:35:26.392" v="14" actId="26606"/>
          <ac:picMkLst>
            <pc:docMk/>
            <pc:sldMk cId="3783693332" sldId="265"/>
            <ac:picMk id="27" creationId="{3F72C88A-0506-4B12-8C66-DC95352609D1}"/>
          </ac:picMkLst>
        </pc:picChg>
        <pc:picChg chg="add del">
          <ac:chgData name="GALASSI LEONARDO" userId="7b14f18a-696f-428b-833a-9753dbf4e562" providerId="ADAL" clId="{F060CAEC-542C-4E6D-97CB-BC86190EDE5A}" dt="2023-04-03T19:35:26.392" v="14" actId="26606"/>
          <ac:picMkLst>
            <pc:docMk/>
            <pc:sldMk cId="3783693332" sldId="265"/>
            <ac:picMk id="28" creationId="{BE8C338B-9565-4F98-872C-2008B624B53B}"/>
          </ac:picMkLst>
        </pc:picChg>
        <pc:picChg chg="add">
          <ac:chgData name="GALASSI LEONARDO" userId="7b14f18a-696f-428b-833a-9753dbf4e562" providerId="ADAL" clId="{F060CAEC-542C-4E6D-97CB-BC86190EDE5A}" dt="2023-04-03T20:00:43.057" v="491" actId="26606"/>
          <ac:picMkLst>
            <pc:docMk/>
            <pc:sldMk cId="3783693332" sldId="265"/>
            <ac:picMk id="29" creationId="{318307F8-152F-4244-A9FE-8D30EFFB79F0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783693332" sldId="265"/>
            <ac:picMk id="31" creationId="{B36D89EE-FA2B-4C32-8C00-B2C6ED2123E2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783693332" sldId="265"/>
            <ac:picMk id="32" creationId="{318307F8-152F-4244-A9FE-8D30EFFB79F0}"/>
          </ac:picMkLst>
        </pc:picChg>
      </pc:sldChg>
      <pc:sldChg chg="addSp delSp modSp mod setBg delDesignElem">
        <pc:chgData name="GALASSI LEONARDO" userId="7b14f18a-696f-428b-833a-9753dbf4e562" providerId="ADAL" clId="{F060CAEC-542C-4E6D-97CB-BC86190EDE5A}" dt="2023-04-03T20:17:09.037" v="657" actId="14100"/>
        <pc:sldMkLst>
          <pc:docMk/>
          <pc:sldMk cId="1340649126" sldId="266"/>
        </pc:sldMkLst>
        <pc:spChg chg="mod ord">
          <ac:chgData name="GALASSI LEONARDO" userId="7b14f18a-696f-428b-833a-9753dbf4e562" providerId="ADAL" clId="{F060CAEC-542C-4E6D-97CB-BC86190EDE5A}" dt="2023-04-03T20:16:57.767" v="654" actId="1076"/>
          <ac:spMkLst>
            <pc:docMk/>
            <pc:sldMk cId="1340649126" sldId="266"/>
            <ac:spMk id="2" creationId="{9484EC0A-0DF9-B240-C76B-69FCFB08AEAD}"/>
          </ac:spMkLst>
        </pc:spChg>
        <pc:spChg chg="add del">
          <ac:chgData name="GALASSI LEONARDO" userId="7b14f18a-696f-428b-833a-9753dbf4e562" providerId="ADAL" clId="{F060CAEC-542C-4E6D-97CB-BC86190EDE5A}" dt="2023-04-03T19:35:50.058" v="23" actId="26606"/>
          <ac:spMkLst>
            <pc:docMk/>
            <pc:sldMk cId="1340649126" sldId="266"/>
            <ac:spMk id="9" creationId="{FC21DAE2-37CA-DAF3-E137-8EFF6BC44CB6}"/>
          </ac:spMkLst>
        </pc:spChg>
        <pc:spChg chg="add del">
          <ac:chgData name="GALASSI LEONARDO" userId="7b14f18a-696f-428b-833a-9753dbf4e562" providerId="ADAL" clId="{F060CAEC-542C-4E6D-97CB-BC86190EDE5A}" dt="2023-04-03T19:35:42.787" v="19" actId="26606"/>
          <ac:spMkLst>
            <pc:docMk/>
            <pc:sldMk cId="1340649126" sldId="266"/>
            <ac:spMk id="14" creationId="{4A16AED4-33F9-4A33-833A-0249DBC38A14}"/>
          </ac:spMkLst>
        </pc:spChg>
        <pc:spChg chg="add">
          <ac:chgData name="GALASSI LEONARDO" userId="7b14f18a-696f-428b-833a-9753dbf4e562" providerId="ADAL" clId="{F060CAEC-542C-4E6D-97CB-BC86190EDE5A}" dt="2023-04-03T20:01:14.087" v="494" actId="26606"/>
          <ac:spMkLst>
            <pc:docMk/>
            <pc:sldMk cId="1340649126" sldId="266"/>
            <ac:spMk id="15" creationId="{4A16AED4-33F9-4A33-833A-0249DBC38A14}"/>
          </ac:spMkLst>
        </pc:spChg>
        <pc:spChg chg="add del">
          <ac:chgData name="GALASSI LEONARDO" userId="7b14f18a-696f-428b-833a-9753dbf4e562" providerId="ADAL" clId="{F060CAEC-542C-4E6D-97CB-BC86190EDE5A}" dt="2023-04-03T19:35:44.782" v="21" actId="26606"/>
          <ac:spMkLst>
            <pc:docMk/>
            <pc:sldMk cId="1340649126" sldId="266"/>
            <ac:spMk id="25" creationId="{05DAE0C0-3511-4331-9363-F25A9AC31EE5}"/>
          </ac:spMkLst>
        </pc:spChg>
        <pc:spChg chg="add del">
          <ac:chgData name="GALASSI LEONARDO" userId="7b14f18a-696f-428b-833a-9753dbf4e562" providerId="ADAL" clId="{F060CAEC-542C-4E6D-97CB-BC86190EDE5A}" dt="2023-04-03T19:35:44.782" v="21" actId="26606"/>
          <ac:spMkLst>
            <pc:docMk/>
            <pc:sldMk cId="1340649126" sldId="266"/>
            <ac:spMk id="27" creationId="{DAB8FCE0-59BB-4DCE-B4CB-8E93EF08E14E}"/>
          </ac:spMkLst>
        </pc:spChg>
        <pc:spChg chg="add del">
          <ac:chgData name="GALASSI LEONARDO" userId="7b14f18a-696f-428b-833a-9753dbf4e562" providerId="ADAL" clId="{F060CAEC-542C-4E6D-97CB-BC86190EDE5A}" dt="2023-04-03T19:35:50.058" v="23" actId="26606"/>
          <ac:spMkLst>
            <pc:docMk/>
            <pc:sldMk cId="1340649126" sldId="266"/>
            <ac:spMk id="30" creationId="{29ED0D1E-FC26-40F6-AD10-FDFBFFFA7195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1340649126" sldId="266"/>
            <ac:spMk id="36" creationId="{4A16AED4-33F9-4A33-833A-0249DBC38A14}"/>
          </ac:spMkLst>
        </pc:spChg>
        <pc:picChg chg="mod ord">
          <ac:chgData name="GALASSI LEONARDO" userId="7b14f18a-696f-428b-833a-9753dbf4e562" providerId="ADAL" clId="{F060CAEC-542C-4E6D-97CB-BC86190EDE5A}" dt="2023-04-03T20:17:09.037" v="657" actId="14100"/>
          <ac:picMkLst>
            <pc:docMk/>
            <pc:sldMk cId="1340649126" sldId="266"/>
            <ac:picMk id="4" creationId="{F56E31AB-ECFA-10EC-7713-23F126351F0B}"/>
          </ac:picMkLst>
        </pc:picChg>
        <pc:picChg chg="mod">
          <ac:chgData name="GALASSI LEONARDO" userId="7b14f18a-696f-428b-833a-9753dbf4e562" providerId="ADAL" clId="{F060CAEC-542C-4E6D-97CB-BC86190EDE5A}" dt="2023-04-03T20:17:03.897" v="656" actId="14100"/>
          <ac:picMkLst>
            <pc:docMk/>
            <pc:sldMk cId="1340649126" sldId="266"/>
            <ac:picMk id="5" creationId="{79D708B4-E675-3FC9-61B2-48D14D225AFD}"/>
          </ac:picMkLst>
        </pc:picChg>
        <pc:picChg chg="add del">
          <ac:chgData name="GALASSI LEONARDO" userId="7b14f18a-696f-428b-833a-9753dbf4e562" providerId="ADAL" clId="{F060CAEC-542C-4E6D-97CB-BC86190EDE5A}" dt="2023-04-03T19:35:42.787" v="19" actId="26606"/>
          <ac:picMkLst>
            <pc:docMk/>
            <pc:sldMk cId="1340649126" sldId="266"/>
            <ac:picMk id="7" creationId="{8B9DE759-E652-4388-8FE4-67CDFF5DF3F9}"/>
          </ac:picMkLst>
        </pc:picChg>
        <pc:picChg chg="add del">
          <ac:chgData name="GALASSI LEONARDO" userId="7b14f18a-696f-428b-833a-9753dbf4e562" providerId="ADAL" clId="{F060CAEC-542C-4E6D-97CB-BC86190EDE5A}" dt="2023-04-03T19:35:42.787" v="19" actId="26606"/>
          <ac:picMkLst>
            <pc:docMk/>
            <pc:sldMk cId="1340649126" sldId="266"/>
            <ac:picMk id="8" creationId="{3625A826-0478-494A-9CFD-52063A91F37A}"/>
          </ac:picMkLst>
        </pc:picChg>
        <pc:picChg chg="add">
          <ac:chgData name="GALASSI LEONARDO" userId="7b14f18a-696f-428b-833a-9753dbf4e562" providerId="ADAL" clId="{F060CAEC-542C-4E6D-97CB-BC86190EDE5A}" dt="2023-04-03T20:01:14.087" v="494" actId="26606"/>
          <ac:picMkLst>
            <pc:docMk/>
            <pc:sldMk cId="1340649126" sldId="266"/>
            <ac:picMk id="11" creationId="{8B9DE759-E652-4388-8FE4-67CDFF5DF3F9}"/>
          </ac:picMkLst>
        </pc:picChg>
        <pc:picChg chg="add">
          <ac:chgData name="GALASSI LEONARDO" userId="7b14f18a-696f-428b-833a-9753dbf4e562" providerId="ADAL" clId="{F060CAEC-542C-4E6D-97CB-BC86190EDE5A}" dt="2023-04-03T20:01:14.087" v="494" actId="26606"/>
          <ac:picMkLst>
            <pc:docMk/>
            <pc:sldMk cId="1340649126" sldId="266"/>
            <ac:picMk id="13" creationId="{3625A826-0478-494A-9CFD-52063A91F37A}"/>
          </ac:picMkLst>
        </pc:picChg>
        <pc:picChg chg="add del">
          <ac:chgData name="GALASSI LEONARDO" userId="7b14f18a-696f-428b-833a-9753dbf4e562" providerId="ADAL" clId="{F060CAEC-542C-4E6D-97CB-BC86190EDE5A}" dt="2023-04-03T19:35:42.787" v="19" actId="26606"/>
          <ac:picMkLst>
            <pc:docMk/>
            <pc:sldMk cId="1340649126" sldId="266"/>
            <ac:picMk id="16" creationId="{C3EB7CFD-35F7-4687-B451-87972F6798EA}"/>
          </ac:picMkLst>
        </pc:picChg>
        <pc:picChg chg="add">
          <ac:chgData name="GALASSI LEONARDO" userId="7b14f18a-696f-428b-833a-9753dbf4e562" providerId="ADAL" clId="{F060CAEC-542C-4E6D-97CB-BC86190EDE5A}" dt="2023-04-03T20:01:14.087" v="494" actId="26606"/>
          <ac:picMkLst>
            <pc:docMk/>
            <pc:sldMk cId="1340649126" sldId="266"/>
            <ac:picMk id="17" creationId="{C3EB7CFD-35F7-4687-B451-87972F6798EA}"/>
          </ac:picMkLst>
        </pc:picChg>
        <pc:picChg chg="add del">
          <ac:chgData name="GALASSI LEONARDO" userId="7b14f18a-696f-428b-833a-9753dbf4e562" providerId="ADAL" clId="{F060CAEC-542C-4E6D-97CB-BC86190EDE5A}" dt="2023-04-03T19:35:42.787" v="19" actId="26606"/>
          <ac:picMkLst>
            <pc:docMk/>
            <pc:sldMk cId="1340649126" sldId="266"/>
            <ac:picMk id="18" creationId="{023B1484-2BFA-48CF-B5F4-320A2F94AD16}"/>
          </ac:picMkLst>
        </pc:picChg>
        <pc:picChg chg="add">
          <ac:chgData name="GALASSI LEONARDO" userId="7b14f18a-696f-428b-833a-9753dbf4e562" providerId="ADAL" clId="{F060CAEC-542C-4E6D-97CB-BC86190EDE5A}" dt="2023-04-03T20:01:14.087" v="494" actId="26606"/>
          <ac:picMkLst>
            <pc:docMk/>
            <pc:sldMk cId="1340649126" sldId="266"/>
            <ac:picMk id="19" creationId="{023B1484-2BFA-48CF-B5F4-320A2F94AD16}"/>
          </ac:picMkLst>
        </pc:picChg>
        <pc:picChg chg="add del">
          <ac:chgData name="GALASSI LEONARDO" userId="7b14f18a-696f-428b-833a-9753dbf4e562" providerId="ADAL" clId="{F060CAEC-542C-4E6D-97CB-BC86190EDE5A}" dt="2023-04-03T19:35:42.787" v="19" actId="26606"/>
          <ac:picMkLst>
            <pc:docMk/>
            <pc:sldMk cId="1340649126" sldId="266"/>
            <ac:picMk id="20" creationId="{D53E31EE-3B49-4B23-807E-581201796F45}"/>
          </ac:picMkLst>
        </pc:picChg>
        <pc:picChg chg="add">
          <ac:chgData name="GALASSI LEONARDO" userId="7b14f18a-696f-428b-833a-9753dbf4e562" providerId="ADAL" clId="{F060CAEC-542C-4E6D-97CB-BC86190EDE5A}" dt="2023-04-03T20:01:14.087" v="494" actId="26606"/>
          <ac:picMkLst>
            <pc:docMk/>
            <pc:sldMk cId="1340649126" sldId="266"/>
            <ac:picMk id="21" creationId="{D53E31EE-3B49-4B23-807E-581201796F45}"/>
          </ac:picMkLst>
        </pc:picChg>
        <pc:picChg chg="add del">
          <ac:chgData name="GALASSI LEONARDO" userId="7b14f18a-696f-428b-833a-9753dbf4e562" providerId="ADAL" clId="{F060CAEC-542C-4E6D-97CB-BC86190EDE5A}" dt="2023-04-03T19:35:44.782" v="21" actId="26606"/>
          <ac:picMkLst>
            <pc:docMk/>
            <pc:sldMk cId="1340649126" sldId="266"/>
            <ac:picMk id="22" creationId="{03BEB80C-3844-420E-9CDC-24AF83BEA720}"/>
          </ac:picMkLst>
        </pc:picChg>
        <pc:picChg chg="add del">
          <ac:chgData name="GALASSI LEONARDO" userId="7b14f18a-696f-428b-833a-9753dbf4e562" providerId="ADAL" clId="{F060CAEC-542C-4E6D-97CB-BC86190EDE5A}" dt="2023-04-03T19:35:44.782" v="21" actId="26606"/>
          <ac:picMkLst>
            <pc:docMk/>
            <pc:sldMk cId="1340649126" sldId="266"/>
            <ac:picMk id="23" creationId="{8B9DE759-E652-4388-8FE4-67CDFF5DF3F9}"/>
          </ac:picMkLst>
        </pc:picChg>
        <pc:picChg chg="add del">
          <ac:chgData name="GALASSI LEONARDO" userId="7b14f18a-696f-428b-833a-9753dbf4e562" providerId="ADAL" clId="{F060CAEC-542C-4E6D-97CB-BC86190EDE5A}" dt="2023-04-03T19:35:44.782" v="21" actId="26606"/>
          <ac:picMkLst>
            <pc:docMk/>
            <pc:sldMk cId="1340649126" sldId="266"/>
            <ac:picMk id="24" creationId="{3625A826-0478-494A-9CFD-52063A91F37A}"/>
          </ac:picMkLst>
        </pc:picChg>
        <pc:picChg chg="add del">
          <ac:chgData name="GALASSI LEONARDO" userId="7b14f18a-696f-428b-833a-9753dbf4e562" providerId="ADAL" clId="{F060CAEC-542C-4E6D-97CB-BC86190EDE5A}" dt="2023-04-03T19:35:44.782" v="21" actId="26606"/>
          <ac:picMkLst>
            <pc:docMk/>
            <pc:sldMk cId="1340649126" sldId="266"/>
            <ac:picMk id="26" creationId="{542F2F99-D7A8-4075-822C-2E1707E583AE}"/>
          </ac:picMkLst>
        </pc:picChg>
        <pc:picChg chg="add del">
          <ac:chgData name="GALASSI LEONARDO" userId="7b14f18a-696f-428b-833a-9753dbf4e562" providerId="ADAL" clId="{F060CAEC-542C-4E6D-97CB-BC86190EDE5A}" dt="2023-04-03T19:35:44.782" v="21" actId="26606"/>
          <ac:picMkLst>
            <pc:docMk/>
            <pc:sldMk cId="1340649126" sldId="266"/>
            <ac:picMk id="28" creationId="{BEC1E437-EDA1-4EFD-BE92-21700A00C63A}"/>
          </ac:picMkLst>
        </pc:picChg>
        <pc:picChg chg="add del">
          <ac:chgData name="GALASSI LEONARDO" userId="7b14f18a-696f-428b-833a-9753dbf4e562" providerId="ADAL" clId="{F060CAEC-542C-4E6D-97CB-BC86190EDE5A}" dt="2023-04-03T19:35:50.058" v="23" actId="26606"/>
          <ac:picMkLst>
            <pc:docMk/>
            <pc:sldMk cId="1340649126" sldId="266"/>
            <ac:picMk id="31" creationId="{E6BE1FFE-E54E-44FD-A565-641E62FBCA37}"/>
          </ac:picMkLst>
        </pc:picChg>
        <pc:picChg chg="add del">
          <ac:chgData name="GALASSI LEONARDO" userId="7b14f18a-696f-428b-833a-9753dbf4e562" providerId="ADAL" clId="{F060CAEC-542C-4E6D-97CB-BC86190EDE5A}" dt="2023-04-03T19:35:50.058" v="23" actId="26606"/>
          <ac:picMkLst>
            <pc:docMk/>
            <pc:sldMk cId="1340649126" sldId="266"/>
            <ac:picMk id="32" creationId="{406E8FE9-55B5-4092-9481-F6A8F0F2C6D6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340649126" sldId="266"/>
            <ac:picMk id="34" creationId="{8B9DE759-E652-4388-8FE4-67CDFF5DF3F9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340649126" sldId="266"/>
            <ac:picMk id="35" creationId="{3625A826-0478-494A-9CFD-52063A91F37A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340649126" sldId="266"/>
            <ac:picMk id="37" creationId="{C3EB7CFD-35F7-4687-B451-87972F6798EA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340649126" sldId="266"/>
            <ac:picMk id="38" creationId="{023B1484-2BFA-48CF-B5F4-320A2F94AD16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340649126" sldId="266"/>
            <ac:picMk id="39" creationId="{D53E31EE-3B49-4B23-807E-581201796F45}"/>
          </ac:picMkLst>
        </pc:picChg>
      </pc:sldChg>
      <pc:sldChg chg="addSp delSp modSp mod setBg delDesignElem">
        <pc:chgData name="GALASSI LEONARDO" userId="7b14f18a-696f-428b-833a-9753dbf4e562" providerId="ADAL" clId="{F060CAEC-542C-4E6D-97CB-BC86190EDE5A}" dt="2023-04-03T20:17:26.187" v="660"/>
        <pc:sldMkLst>
          <pc:docMk/>
          <pc:sldMk cId="447396530" sldId="267"/>
        </pc:sldMkLst>
        <pc:spChg chg="mod ord">
          <ac:chgData name="GALASSI LEONARDO" userId="7b14f18a-696f-428b-833a-9753dbf4e562" providerId="ADAL" clId="{F060CAEC-542C-4E6D-97CB-BC86190EDE5A}" dt="2023-04-03T20:17:20.977" v="659"/>
          <ac:spMkLst>
            <pc:docMk/>
            <pc:sldMk cId="447396530" sldId="267"/>
            <ac:spMk id="2" creationId="{9C2D7319-0BC8-FE54-6F8F-32DE825916A7}"/>
          </ac:spMkLst>
        </pc:spChg>
        <pc:spChg chg="mod ord">
          <ac:chgData name="GALASSI LEONARDO" userId="7b14f18a-696f-428b-833a-9753dbf4e562" providerId="ADAL" clId="{F060CAEC-542C-4E6D-97CB-BC86190EDE5A}" dt="2023-04-03T20:17:26.187" v="660"/>
          <ac:spMkLst>
            <pc:docMk/>
            <pc:sldMk cId="447396530" sldId="267"/>
            <ac:spMk id="8" creationId="{321981F1-6884-7607-9539-2749D5443C35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447396530" sldId="267"/>
            <ac:spMk id="10" creationId="{22052095-6D4E-412C-BDAD-22612DA69DA5}"/>
          </ac:spMkLst>
        </pc:spChg>
        <pc:spChg chg="add">
          <ac:chgData name="GALASSI LEONARDO" userId="7b14f18a-696f-428b-833a-9753dbf4e562" providerId="ADAL" clId="{F060CAEC-542C-4E6D-97CB-BC86190EDE5A}" dt="2023-04-03T20:01:31.277" v="499" actId="26606"/>
          <ac:spMkLst>
            <pc:docMk/>
            <pc:sldMk cId="447396530" sldId="267"/>
            <ac:spMk id="16" creationId="{2120660E-F826-4655-BB97-984B17FE52E9}"/>
          </ac:spMkLst>
        </pc:spChg>
        <pc:picChg chg="mod">
          <ac:chgData name="GALASSI LEONARDO" userId="7b14f18a-696f-428b-833a-9753dbf4e562" providerId="ADAL" clId="{F060CAEC-542C-4E6D-97CB-BC86190EDE5A}" dt="2023-04-03T20:01:31.277" v="499" actId="26606"/>
          <ac:picMkLst>
            <pc:docMk/>
            <pc:sldMk cId="447396530" sldId="267"/>
            <ac:picMk id="4" creationId="{6D5F876C-1CB9-24F1-F457-3618A74ADFE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447396530" sldId="267"/>
            <ac:picMk id="12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447396530" sldId="267"/>
            <ac:picMk id="14" creationId="{1F77F438-9D32-4287-9708-0AC36FEBC929}"/>
          </ac:picMkLst>
        </pc:picChg>
        <pc:picChg chg="add">
          <ac:chgData name="GALASSI LEONARDO" userId="7b14f18a-696f-428b-833a-9753dbf4e562" providerId="ADAL" clId="{F060CAEC-542C-4E6D-97CB-BC86190EDE5A}" dt="2023-04-03T20:01:31.277" v="499" actId="26606"/>
          <ac:picMkLst>
            <pc:docMk/>
            <pc:sldMk cId="447396530" sldId="267"/>
            <ac:picMk id="18" creationId="{B36D89EE-FA2B-4C32-8C00-B2C6ED2123E2}"/>
          </ac:picMkLst>
        </pc:picChg>
        <pc:picChg chg="add">
          <ac:chgData name="GALASSI LEONARDO" userId="7b14f18a-696f-428b-833a-9753dbf4e562" providerId="ADAL" clId="{F060CAEC-542C-4E6D-97CB-BC86190EDE5A}" dt="2023-04-03T20:01:31.277" v="499" actId="26606"/>
          <ac:picMkLst>
            <pc:docMk/>
            <pc:sldMk cId="447396530" sldId="267"/>
            <ac:picMk id="20" creationId="{318307F8-152F-4244-A9FE-8D30EFFB79F0}"/>
          </ac:picMkLst>
        </pc:picChg>
      </pc:sldChg>
      <pc:sldChg chg="addSp delSp modSp mod setBg delDesignElem">
        <pc:chgData name="GALASSI LEONARDO" userId="7b14f18a-696f-428b-833a-9753dbf4e562" providerId="ADAL" clId="{F060CAEC-542C-4E6D-97CB-BC86190EDE5A}" dt="2023-04-03T20:17:37.057" v="663"/>
        <pc:sldMkLst>
          <pc:docMk/>
          <pc:sldMk cId="31135467" sldId="268"/>
        </pc:sldMkLst>
        <pc:spChg chg="mod ord">
          <ac:chgData name="GALASSI LEONARDO" userId="7b14f18a-696f-428b-833a-9753dbf4e562" providerId="ADAL" clId="{F060CAEC-542C-4E6D-97CB-BC86190EDE5A}" dt="2023-04-03T20:17:32.467" v="662"/>
          <ac:spMkLst>
            <pc:docMk/>
            <pc:sldMk cId="31135467" sldId="268"/>
            <ac:spMk id="2" creationId="{0D52D190-1430-FABE-53EE-162B145E4F90}"/>
          </ac:spMkLst>
        </pc:spChg>
        <pc:spChg chg="mod ord">
          <ac:chgData name="GALASSI LEONARDO" userId="7b14f18a-696f-428b-833a-9753dbf4e562" providerId="ADAL" clId="{F060CAEC-542C-4E6D-97CB-BC86190EDE5A}" dt="2023-04-03T20:17:37.057" v="663"/>
          <ac:spMkLst>
            <pc:docMk/>
            <pc:sldMk cId="31135467" sldId="268"/>
            <ac:spMk id="8" creationId="{0ACD7C5B-9EFC-5CE2-B15A-E55492CF0108}"/>
          </ac:spMkLst>
        </pc:spChg>
        <pc:spChg chg="add del">
          <ac:chgData name="GALASSI LEONARDO" userId="7b14f18a-696f-428b-833a-9753dbf4e562" providerId="ADAL" clId="{F060CAEC-542C-4E6D-97CB-BC86190EDE5A}" dt="2023-04-03T19:36:32.665" v="52" actId="26606"/>
          <ac:spMkLst>
            <pc:docMk/>
            <pc:sldMk cId="31135467" sldId="268"/>
            <ac:spMk id="10" creationId="{22052095-6D4E-412C-BDAD-22612DA69DA5}"/>
          </ac:spMkLst>
        </pc:spChg>
        <pc:spChg chg="add del">
          <ac:chgData name="GALASSI LEONARDO" userId="7b14f18a-696f-428b-833a-9753dbf4e562" providerId="ADAL" clId="{F060CAEC-542C-4E6D-97CB-BC86190EDE5A}" dt="2023-04-03T19:36:34.768" v="54" actId="26606"/>
          <ac:spMkLst>
            <pc:docMk/>
            <pc:sldMk cId="31135467" sldId="268"/>
            <ac:spMk id="16" creationId="{2120660E-F826-4655-BB97-984B17FE52E9}"/>
          </ac:spMkLst>
        </pc:spChg>
        <pc:spChg chg="add del">
          <ac:chgData name="GALASSI LEONARDO" userId="7b14f18a-696f-428b-833a-9753dbf4e562" providerId="ADAL" clId="{F060CAEC-542C-4E6D-97CB-BC86190EDE5A}" dt="2023-04-03T20:02:53.427" v="512" actId="26606"/>
          <ac:spMkLst>
            <pc:docMk/>
            <pc:sldMk cId="31135467" sldId="268"/>
            <ac:spMk id="21" creationId="{2120660E-F826-4655-BB97-984B17FE52E9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31135467" sldId="268"/>
            <ac:spMk id="22" creationId="{22052095-6D4E-412C-BDAD-22612DA69DA5}"/>
          </ac:spMkLst>
        </pc:spChg>
        <pc:spChg chg="add del">
          <ac:chgData name="GALASSI LEONARDO" userId="7b14f18a-696f-428b-833a-9753dbf4e562" providerId="ADAL" clId="{F060CAEC-542C-4E6D-97CB-BC86190EDE5A}" dt="2023-04-03T20:02:53.427" v="512" actId="26606"/>
          <ac:spMkLst>
            <pc:docMk/>
            <pc:sldMk cId="31135467" sldId="268"/>
            <ac:spMk id="31" creationId="{22052095-6D4E-412C-BDAD-22612DA69DA5}"/>
          </ac:spMkLst>
        </pc:spChg>
        <pc:picChg chg="mod">
          <ac:chgData name="GALASSI LEONARDO" userId="7b14f18a-696f-428b-833a-9753dbf4e562" providerId="ADAL" clId="{F060CAEC-542C-4E6D-97CB-BC86190EDE5A}" dt="2023-04-03T20:02:53.427" v="512" actId="26606"/>
          <ac:picMkLst>
            <pc:docMk/>
            <pc:sldMk cId="31135467" sldId="268"/>
            <ac:picMk id="4" creationId="{525828FC-82AD-E6C3-A9A5-5D7D2C7DDCF8}"/>
          </ac:picMkLst>
        </pc:picChg>
        <pc:picChg chg="add del">
          <ac:chgData name="GALASSI LEONARDO" userId="7b14f18a-696f-428b-833a-9753dbf4e562" providerId="ADAL" clId="{F060CAEC-542C-4E6D-97CB-BC86190EDE5A}" dt="2023-04-03T19:36:32.665" v="52" actId="26606"/>
          <ac:picMkLst>
            <pc:docMk/>
            <pc:sldMk cId="31135467" sldId="268"/>
            <ac:picMk id="12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36:32.665" v="52" actId="26606"/>
          <ac:picMkLst>
            <pc:docMk/>
            <pc:sldMk cId="31135467" sldId="268"/>
            <ac:picMk id="14" creationId="{1F77F438-9D32-4287-9708-0AC36FEBC929}"/>
          </ac:picMkLst>
        </pc:picChg>
        <pc:picChg chg="add del">
          <ac:chgData name="GALASSI LEONARDO" userId="7b14f18a-696f-428b-833a-9753dbf4e562" providerId="ADAL" clId="{F060CAEC-542C-4E6D-97CB-BC86190EDE5A}" dt="2023-04-03T19:36:34.768" v="54" actId="26606"/>
          <ac:picMkLst>
            <pc:docMk/>
            <pc:sldMk cId="31135467" sldId="268"/>
            <ac:picMk id="18" creationId="{B36D89EE-FA2B-4C32-8C00-B2C6ED2123E2}"/>
          </ac:picMkLst>
        </pc:picChg>
        <pc:picChg chg="add del">
          <ac:chgData name="GALASSI LEONARDO" userId="7b14f18a-696f-428b-833a-9753dbf4e562" providerId="ADAL" clId="{F060CAEC-542C-4E6D-97CB-BC86190EDE5A}" dt="2023-04-03T19:36:34.768" v="54" actId="26606"/>
          <ac:picMkLst>
            <pc:docMk/>
            <pc:sldMk cId="31135467" sldId="268"/>
            <ac:picMk id="20" creationId="{318307F8-152F-4244-A9FE-8D30EFFB79F0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1135467" sldId="268"/>
            <ac:picMk id="23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1135467" sldId="268"/>
            <ac:picMk id="24" creationId="{1F77F438-9D32-4287-9708-0AC36FEBC929}"/>
          </ac:picMkLst>
        </pc:picChg>
        <pc:picChg chg="add del">
          <ac:chgData name="GALASSI LEONARDO" userId="7b14f18a-696f-428b-833a-9753dbf4e562" providerId="ADAL" clId="{F060CAEC-542C-4E6D-97CB-BC86190EDE5A}" dt="2023-04-03T20:02:53.427" v="512" actId="26606"/>
          <ac:picMkLst>
            <pc:docMk/>
            <pc:sldMk cId="31135467" sldId="268"/>
            <ac:picMk id="25" creationId="{B36D89EE-FA2B-4C32-8C00-B2C6ED2123E2}"/>
          </ac:picMkLst>
        </pc:picChg>
        <pc:picChg chg="add del">
          <ac:chgData name="GALASSI LEONARDO" userId="7b14f18a-696f-428b-833a-9753dbf4e562" providerId="ADAL" clId="{F060CAEC-542C-4E6D-97CB-BC86190EDE5A}" dt="2023-04-03T20:02:53.427" v="512" actId="26606"/>
          <ac:picMkLst>
            <pc:docMk/>
            <pc:sldMk cId="31135467" sldId="268"/>
            <ac:picMk id="26" creationId="{318307F8-152F-4244-A9FE-8D30EFFB79F0}"/>
          </ac:picMkLst>
        </pc:picChg>
        <pc:picChg chg="add del">
          <ac:chgData name="GALASSI LEONARDO" userId="7b14f18a-696f-428b-833a-9753dbf4e562" providerId="ADAL" clId="{F060CAEC-542C-4E6D-97CB-BC86190EDE5A}" dt="2023-04-03T20:02:53.427" v="512" actId="26606"/>
          <ac:picMkLst>
            <pc:docMk/>
            <pc:sldMk cId="31135467" sldId="268"/>
            <ac:picMk id="33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20:02:53.427" v="512" actId="26606"/>
          <ac:picMkLst>
            <pc:docMk/>
            <pc:sldMk cId="31135467" sldId="268"/>
            <ac:picMk id="35" creationId="{1F77F438-9D32-4287-9708-0AC36FEBC929}"/>
          </ac:picMkLst>
        </pc:picChg>
      </pc:sldChg>
      <pc:sldChg chg="addSp delSp modSp mod setBg delDesignElem">
        <pc:chgData name="GALASSI LEONARDO" userId="7b14f18a-696f-428b-833a-9753dbf4e562" providerId="ADAL" clId="{F060CAEC-542C-4E6D-97CB-BC86190EDE5A}" dt="2023-04-03T20:17:47.692" v="666"/>
        <pc:sldMkLst>
          <pc:docMk/>
          <pc:sldMk cId="2140118960" sldId="269"/>
        </pc:sldMkLst>
        <pc:spChg chg="mod ord">
          <ac:chgData name="GALASSI LEONARDO" userId="7b14f18a-696f-428b-833a-9753dbf4e562" providerId="ADAL" clId="{F060CAEC-542C-4E6D-97CB-BC86190EDE5A}" dt="2023-04-03T20:17:44.087" v="665"/>
          <ac:spMkLst>
            <pc:docMk/>
            <pc:sldMk cId="2140118960" sldId="269"/>
            <ac:spMk id="2" creationId="{44316085-6591-5ADD-B700-40DA9E1A3493}"/>
          </ac:spMkLst>
        </pc:spChg>
        <pc:spChg chg="mod ord">
          <ac:chgData name="GALASSI LEONARDO" userId="7b14f18a-696f-428b-833a-9753dbf4e562" providerId="ADAL" clId="{F060CAEC-542C-4E6D-97CB-BC86190EDE5A}" dt="2023-04-03T20:17:47.692" v="666"/>
          <ac:spMkLst>
            <pc:docMk/>
            <pc:sldMk cId="2140118960" sldId="269"/>
            <ac:spMk id="8" creationId="{81515494-2021-BE52-71C9-C9421B6FDCB0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2140118960" sldId="269"/>
            <ac:spMk id="10" creationId="{22052095-6D4E-412C-BDAD-22612DA69DA5}"/>
          </ac:spMkLst>
        </pc:spChg>
        <pc:spChg chg="add">
          <ac:chgData name="GALASSI LEONARDO" userId="7b14f18a-696f-428b-833a-9753dbf4e562" providerId="ADAL" clId="{F060CAEC-542C-4E6D-97CB-BC86190EDE5A}" dt="2023-04-03T20:02:57.807" v="513" actId="26606"/>
          <ac:spMkLst>
            <pc:docMk/>
            <pc:sldMk cId="2140118960" sldId="269"/>
            <ac:spMk id="16" creationId="{2120660E-F826-4655-BB97-984B17FE52E9}"/>
          </ac:spMkLst>
        </pc:spChg>
        <pc:picChg chg="mod">
          <ac:chgData name="GALASSI LEONARDO" userId="7b14f18a-696f-428b-833a-9753dbf4e562" providerId="ADAL" clId="{F060CAEC-542C-4E6D-97CB-BC86190EDE5A}" dt="2023-04-03T20:02:57.807" v="513" actId="26606"/>
          <ac:picMkLst>
            <pc:docMk/>
            <pc:sldMk cId="2140118960" sldId="269"/>
            <ac:picMk id="4" creationId="{C263F991-1149-B890-FF3B-86BF9398E7CE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140118960" sldId="269"/>
            <ac:picMk id="12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2140118960" sldId="269"/>
            <ac:picMk id="14" creationId="{1F77F438-9D32-4287-9708-0AC36FEBC929}"/>
          </ac:picMkLst>
        </pc:picChg>
        <pc:picChg chg="add">
          <ac:chgData name="GALASSI LEONARDO" userId="7b14f18a-696f-428b-833a-9753dbf4e562" providerId="ADAL" clId="{F060CAEC-542C-4E6D-97CB-BC86190EDE5A}" dt="2023-04-03T20:02:57.807" v="513" actId="26606"/>
          <ac:picMkLst>
            <pc:docMk/>
            <pc:sldMk cId="2140118960" sldId="269"/>
            <ac:picMk id="18" creationId="{B36D89EE-FA2B-4C32-8C00-B2C6ED2123E2}"/>
          </ac:picMkLst>
        </pc:picChg>
        <pc:picChg chg="add">
          <ac:chgData name="GALASSI LEONARDO" userId="7b14f18a-696f-428b-833a-9753dbf4e562" providerId="ADAL" clId="{F060CAEC-542C-4E6D-97CB-BC86190EDE5A}" dt="2023-04-03T20:02:57.807" v="513" actId="26606"/>
          <ac:picMkLst>
            <pc:docMk/>
            <pc:sldMk cId="2140118960" sldId="269"/>
            <ac:picMk id="20" creationId="{318307F8-152F-4244-A9FE-8D30EFFB79F0}"/>
          </ac:picMkLst>
        </pc:picChg>
      </pc:sldChg>
      <pc:sldChg chg="addSp delSp modSp mod setBg delDesignElem">
        <pc:chgData name="GALASSI LEONARDO" userId="7b14f18a-696f-428b-833a-9753dbf4e562" providerId="ADAL" clId="{F060CAEC-542C-4E6D-97CB-BC86190EDE5A}" dt="2023-04-03T20:18:09.046" v="669"/>
        <pc:sldMkLst>
          <pc:docMk/>
          <pc:sldMk cId="1334683978" sldId="270"/>
        </pc:sldMkLst>
        <pc:spChg chg="mod ord">
          <ac:chgData name="GALASSI LEONARDO" userId="7b14f18a-696f-428b-833a-9753dbf4e562" providerId="ADAL" clId="{F060CAEC-542C-4E6D-97CB-BC86190EDE5A}" dt="2023-04-03T20:18:03.357" v="668"/>
          <ac:spMkLst>
            <pc:docMk/>
            <pc:sldMk cId="1334683978" sldId="270"/>
            <ac:spMk id="2" creationId="{97FB789B-8D00-B908-D561-79AFD42B68A7}"/>
          </ac:spMkLst>
        </pc:spChg>
        <pc:spChg chg="mod ord">
          <ac:chgData name="GALASSI LEONARDO" userId="7b14f18a-696f-428b-833a-9753dbf4e562" providerId="ADAL" clId="{F060CAEC-542C-4E6D-97CB-BC86190EDE5A}" dt="2023-04-03T20:18:09.046" v="669"/>
          <ac:spMkLst>
            <pc:docMk/>
            <pc:sldMk cId="1334683978" sldId="270"/>
            <ac:spMk id="8" creationId="{52B96385-BBC0-5465-3F4B-6908F8F2E7C0}"/>
          </ac:spMkLst>
        </pc:spChg>
        <pc:spChg chg="add del">
          <ac:chgData name="GALASSI LEONARDO" userId="7b14f18a-696f-428b-833a-9753dbf4e562" providerId="ADAL" clId="{F060CAEC-542C-4E6D-97CB-BC86190EDE5A}" dt="2023-04-03T19:37:18.077" v="62" actId="26606"/>
          <ac:spMkLst>
            <pc:docMk/>
            <pc:sldMk cId="1334683978" sldId="270"/>
            <ac:spMk id="10" creationId="{22052095-6D4E-412C-BDAD-22612DA69DA5}"/>
          </ac:spMkLst>
        </pc:spChg>
        <pc:spChg chg="add del">
          <ac:chgData name="GALASSI LEONARDO" userId="7b14f18a-696f-428b-833a-9753dbf4e562" providerId="ADAL" clId="{F060CAEC-542C-4E6D-97CB-BC86190EDE5A}" dt="2023-04-03T19:37:20.068" v="64" actId="26606"/>
          <ac:spMkLst>
            <pc:docMk/>
            <pc:sldMk cId="1334683978" sldId="270"/>
            <ac:spMk id="16" creationId="{2120660E-F826-4655-BB97-984B17FE52E9}"/>
          </ac:spMkLst>
        </pc:spChg>
        <pc:spChg chg="add">
          <ac:chgData name="GALASSI LEONARDO" userId="7b14f18a-696f-428b-833a-9753dbf4e562" providerId="ADAL" clId="{F060CAEC-542C-4E6D-97CB-BC86190EDE5A}" dt="2023-04-03T20:03:25.807" v="517" actId="26606"/>
          <ac:spMkLst>
            <pc:docMk/>
            <pc:sldMk cId="1334683978" sldId="270"/>
            <ac:spMk id="21" creationId="{2120660E-F826-4655-BB97-984B17FE52E9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1334683978" sldId="270"/>
            <ac:spMk id="22" creationId="{22052095-6D4E-412C-BDAD-22612DA69DA5}"/>
          </ac:spMkLst>
        </pc:spChg>
        <pc:picChg chg="mod">
          <ac:chgData name="GALASSI LEONARDO" userId="7b14f18a-696f-428b-833a-9753dbf4e562" providerId="ADAL" clId="{F060CAEC-542C-4E6D-97CB-BC86190EDE5A}" dt="2023-04-03T20:03:25.807" v="517" actId="26606"/>
          <ac:picMkLst>
            <pc:docMk/>
            <pc:sldMk cId="1334683978" sldId="270"/>
            <ac:picMk id="4" creationId="{79D8A5EF-7475-6D0D-2DC9-6A3527E51849}"/>
          </ac:picMkLst>
        </pc:picChg>
        <pc:picChg chg="add del">
          <ac:chgData name="GALASSI LEONARDO" userId="7b14f18a-696f-428b-833a-9753dbf4e562" providerId="ADAL" clId="{F060CAEC-542C-4E6D-97CB-BC86190EDE5A}" dt="2023-04-03T19:37:18.077" v="62" actId="26606"/>
          <ac:picMkLst>
            <pc:docMk/>
            <pc:sldMk cId="1334683978" sldId="270"/>
            <ac:picMk id="12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37:18.077" v="62" actId="26606"/>
          <ac:picMkLst>
            <pc:docMk/>
            <pc:sldMk cId="1334683978" sldId="270"/>
            <ac:picMk id="14" creationId="{1F77F438-9D32-4287-9708-0AC36FEBC929}"/>
          </ac:picMkLst>
        </pc:picChg>
        <pc:picChg chg="add del">
          <ac:chgData name="GALASSI LEONARDO" userId="7b14f18a-696f-428b-833a-9753dbf4e562" providerId="ADAL" clId="{F060CAEC-542C-4E6D-97CB-BC86190EDE5A}" dt="2023-04-03T19:37:20.068" v="64" actId="26606"/>
          <ac:picMkLst>
            <pc:docMk/>
            <pc:sldMk cId="1334683978" sldId="270"/>
            <ac:picMk id="18" creationId="{B36D89EE-FA2B-4C32-8C00-B2C6ED2123E2}"/>
          </ac:picMkLst>
        </pc:picChg>
        <pc:picChg chg="add del">
          <ac:chgData name="GALASSI LEONARDO" userId="7b14f18a-696f-428b-833a-9753dbf4e562" providerId="ADAL" clId="{F060CAEC-542C-4E6D-97CB-BC86190EDE5A}" dt="2023-04-03T19:37:20.068" v="64" actId="26606"/>
          <ac:picMkLst>
            <pc:docMk/>
            <pc:sldMk cId="1334683978" sldId="270"/>
            <ac:picMk id="20" creationId="{318307F8-152F-4244-A9FE-8D30EFFB79F0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334683978" sldId="270"/>
            <ac:picMk id="23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1334683978" sldId="270"/>
            <ac:picMk id="24" creationId="{1F77F438-9D32-4287-9708-0AC36FEBC929}"/>
          </ac:picMkLst>
        </pc:picChg>
        <pc:picChg chg="add">
          <ac:chgData name="GALASSI LEONARDO" userId="7b14f18a-696f-428b-833a-9753dbf4e562" providerId="ADAL" clId="{F060CAEC-542C-4E6D-97CB-BC86190EDE5A}" dt="2023-04-03T20:03:25.807" v="517" actId="26606"/>
          <ac:picMkLst>
            <pc:docMk/>
            <pc:sldMk cId="1334683978" sldId="270"/>
            <ac:picMk id="25" creationId="{B36D89EE-FA2B-4C32-8C00-B2C6ED2123E2}"/>
          </ac:picMkLst>
        </pc:picChg>
        <pc:picChg chg="add">
          <ac:chgData name="GALASSI LEONARDO" userId="7b14f18a-696f-428b-833a-9753dbf4e562" providerId="ADAL" clId="{F060CAEC-542C-4E6D-97CB-BC86190EDE5A}" dt="2023-04-03T20:03:25.807" v="517" actId="26606"/>
          <ac:picMkLst>
            <pc:docMk/>
            <pc:sldMk cId="1334683978" sldId="270"/>
            <ac:picMk id="26" creationId="{318307F8-152F-4244-A9FE-8D30EFFB79F0}"/>
          </ac:picMkLst>
        </pc:picChg>
      </pc:sldChg>
      <pc:sldChg chg="addSp delSp modSp mod setBg delDesignElem">
        <pc:chgData name="GALASSI LEONARDO" userId="7b14f18a-696f-428b-833a-9753dbf4e562" providerId="ADAL" clId="{F060CAEC-542C-4E6D-97CB-BC86190EDE5A}" dt="2023-04-03T20:18:24.817" v="672" actId="1076"/>
        <pc:sldMkLst>
          <pc:docMk/>
          <pc:sldMk cId="3685388278" sldId="271"/>
        </pc:sldMkLst>
        <pc:spChg chg="mod ord">
          <ac:chgData name="GALASSI LEONARDO" userId="7b14f18a-696f-428b-833a-9753dbf4e562" providerId="ADAL" clId="{F060CAEC-542C-4E6D-97CB-BC86190EDE5A}" dt="2023-04-03T20:18:24.817" v="672" actId="1076"/>
          <ac:spMkLst>
            <pc:docMk/>
            <pc:sldMk cId="3685388278" sldId="271"/>
            <ac:spMk id="154" creationId="{34CC2388-792D-B3C9-793D-55D8A7C0ADDA}"/>
          </ac:spMkLst>
        </pc:spChg>
        <pc:spChg chg="add">
          <ac:chgData name="GALASSI LEONARDO" userId="7b14f18a-696f-428b-833a-9753dbf4e562" providerId="ADAL" clId="{F060CAEC-542C-4E6D-97CB-BC86190EDE5A}" dt="2023-04-03T20:03:56.738" v="521" actId="26606"/>
          <ac:spMkLst>
            <pc:docMk/>
            <pc:sldMk cId="3685388278" sldId="271"/>
            <ac:spMk id="162" creationId="{6A4FFBBF-1D01-492B-8F2A-31B7572903B3}"/>
          </ac:spMkLst>
        </pc:spChg>
        <pc:spChg chg="add del">
          <ac:chgData name="GALASSI LEONARDO" userId="7b14f18a-696f-428b-833a-9753dbf4e562" providerId="ADAL" clId="{F060CAEC-542C-4E6D-97CB-BC86190EDE5A}" dt="2023-04-03T19:41:31.817" v="147"/>
          <ac:spMkLst>
            <pc:docMk/>
            <pc:sldMk cId="3685388278" sldId="271"/>
            <ac:spMk id="163" creationId="{0166DB98-302A-46FE-BE82-C13AF10BC1FC}"/>
          </ac:spMkLst>
        </pc:spChg>
        <pc:picChg chg="mod">
          <ac:chgData name="GALASSI LEONARDO" userId="7b14f18a-696f-428b-833a-9753dbf4e562" providerId="ADAL" clId="{F060CAEC-542C-4E6D-97CB-BC86190EDE5A}" dt="2023-04-03T20:04:21.807" v="527" actId="1076"/>
          <ac:picMkLst>
            <pc:docMk/>
            <pc:sldMk cId="3685388278" sldId="271"/>
            <ac:picMk id="4" creationId="{6FB6B99C-B4DA-473C-CF2D-C6222730170C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685388278" sldId="271"/>
            <ac:picMk id="156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685388278" sldId="271"/>
            <ac:picMk id="157" creationId="{78A20B43-EA35-4D51-8E25-05F8B334E9EC}"/>
          </ac:picMkLst>
        </pc:picChg>
        <pc:picChg chg="add">
          <ac:chgData name="GALASSI LEONARDO" userId="7b14f18a-696f-428b-833a-9753dbf4e562" providerId="ADAL" clId="{F060CAEC-542C-4E6D-97CB-BC86190EDE5A}" dt="2023-04-03T20:03:56.738" v="521" actId="26606"/>
          <ac:picMkLst>
            <pc:docMk/>
            <pc:sldMk cId="3685388278" sldId="271"/>
            <ac:picMk id="158" creationId="{E43006C0-9CF0-4AD0-9C72-B3F9942A80C0}"/>
          </ac:picMkLst>
        </pc:picChg>
        <pc:picChg chg="add">
          <ac:chgData name="GALASSI LEONARDO" userId="7b14f18a-696f-428b-833a-9753dbf4e562" providerId="ADAL" clId="{F060CAEC-542C-4E6D-97CB-BC86190EDE5A}" dt="2023-04-03T20:03:56.738" v="521" actId="26606"/>
          <ac:picMkLst>
            <pc:docMk/>
            <pc:sldMk cId="3685388278" sldId="271"/>
            <ac:picMk id="160" creationId="{78A20B43-EA35-4D51-8E25-05F8B334E9EC}"/>
          </ac:picMkLst>
        </pc:picChg>
        <pc:picChg chg="add">
          <ac:chgData name="GALASSI LEONARDO" userId="7b14f18a-696f-428b-833a-9753dbf4e562" providerId="ADAL" clId="{F060CAEC-542C-4E6D-97CB-BC86190EDE5A}" dt="2023-04-03T20:03:56.738" v="521" actId="26606"/>
          <ac:picMkLst>
            <pc:docMk/>
            <pc:sldMk cId="3685388278" sldId="271"/>
            <ac:picMk id="164" creationId="{D88ECCEE-6F41-47CE-A15C-7B12D372996A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685388278" sldId="271"/>
            <ac:picMk id="165" creationId="{34059663-8A30-44C3-8C60-8F31A6FE55DA}"/>
          </ac:picMkLst>
        </pc:picChg>
        <pc:picChg chg="add">
          <ac:chgData name="GALASSI LEONARDO" userId="7b14f18a-696f-428b-833a-9753dbf4e562" providerId="ADAL" clId="{F060CAEC-542C-4E6D-97CB-BC86190EDE5A}" dt="2023-04-03T20:03:56.738" v="521" actId="26606"/>
          <ac:picMkLst>
            <pc:docMk/>
            <pc:sldMk cId="3685388278" sldId="271"/>
            <ac:picMk id="166" creationId="{989ED268-5511-46B2-A7DF-A712C99301CF}"/>
          </ac:picMkLst>
        </pc:picChg>
        <pc:picChg chg="add del">
          <ac:chgData name="GALASSI LEONARDO" userId="7b14f18a-696f-428b-833a-9753dbf4e562" providerId="ADAL" clId="{F060CAEC-542C-4E6D-97CB-BC86190EDE5A}" dt="2023-04-03T19:41:31.817" v="147"/>
          <ac:picMkLst>
            <pc:docMk/>
            <pc:sldMk cId="3685388278" sldId="271"/>
            <ac:picMk id="167" creationId="{1DA5DBE7-7AAD-48D9-A121-8102870FD7B6}"/>
          </ac:picMkLst>
        </pc:picChg>
      </pc:sldChg>
      <pc:sldChg chg="new del">
        <pc:chgData name="GALASSI LEONARDO" userId="7b14f18a-696f-428b-833a-9753dbf4e562" providerId="ADAL" clId="{F060CAEC-542C-4E6D-97CB-BC86190EDE5A}" dt="2023-04-03T19:39:18.597" v="72" actId="2696"/>
        <pc:sldMkLst>
          <pc:docMk/>
          <pc:sldMk cId="528036152" sldId="272"/>
        </pc:sldMkLst>
      </pc:sldChg>
      <pc:sldChg chg="add del">
        <pc:chgData name="GALASSI LEONARDO" userId="7b14f18a-696f-428b-833a-9753dbf4e562" providerId="ADAL" clId="{F060CAEC-542C-4E6D-97CB-BC86190EDE5A}" dt="2023-04-03T19:40:09.357" v="93" actId="2696"/>
        <pc:sldMkLst>
          <pc:docMk/>
          <pc:sldMk cId="1579617488" sldId="272"/>
        </pc:sldMkLst>
      </pc:sldChg>
      <pc:sldChg chg="addSp delSp modSp add del mod setBg delDesignElem">
        <pc:chgData name="GALASSI LEONARDO" userId="7b14f18a-696f-428b-833a-9753dbf4e562" providerId="ADAL" clId="{F060CAEC-542C-4E6D-97CB-BC86190EDE5A}" dt="2023-04-03T20:35:19.771" v="772" actId="2696"/>
        <pc:sldMkLst>
          <pc:docMk/>
          <pc:sldMk cId="2115200376" sldId="273"/>
        </pc:sldMkLst>
        <pc:spChg chg="add">
          <ac:chgData name="GALASSI LEONARDO" userId="7b14f18a-696f-428b-833a-9753dbf4e562" providerId="ADAL" clId="{F060CAEC-542C-4E6D-97CB-BC86190EDE5A}" dt="2023-04-03T20:18:35.402" v="673" actId="26606"/>
          <ac:spMkLst>
            <pc:docMk/>
            <pc:sldMk cId="2115200376" sldId="273"/>
            <ac:spMk id="10" creationId="{BFDC535F-AC0A-417D-96AB-6706BECACD95}"/>
          </ac:spMkLst>
        </pc:spChg>
        <pc:spChg chg="add">
          <ac:chgData name="GALASSI LEONARDO" userId="7b14f18a-696f-428b-833a-9753dbf4e562" providerId="ADAL" clId="{F060CAEC-542C-4E6D-97CB-BC86190EDE5A}" dt="2023-04-03T20:18:35.402" v="673" actId="26606"/>
          <ac:spMkLst>
            <pc:docMk/>
            <pc:sldMk cId="2115200376" sldId="273"/>
            <ac:spMk id="11" creationId="{97AAAF8E-31DB-4148-8FCA-4D8233D691C6}"/>
          </ac:spMkLst>
        </pc:spChg>
        <pc:spChg chg="add">
          <ac:chgData name="GALASSI LEONARDO" userId="7b14f18a-696f-428b-833a-9753dbf4e562" providerId="ADAL" clId="{F060CAEC-542C-4E6D-97CB-BC86190EDE5A}" dt="2023-04-03T20:18:35.402" v="673" actId="26606"/>
          <ac:spMkLst>
            <pc:docMk/>
            <pc:sldMk cId="2115200376" sldId="273"/>
            <ac:spMk id="12" creationId="{AA274328-4774-4DF9-BA53-452565122FBB}"/>
          </ac:spMkLst>
        </pc:spChg>
        <pc:spChg chg="add">
          <ac:chgData name="GALASSI LEONARDO" userId="7b14f18a-696f-428b-833a-9753dbf4e562" providerId="ADAL" clId="{F060CAEC-542C-4E6D-97CB-BC86190EDE5A}" dt="2023-04-03T20:18:35.402" v="673" actId="26606"/>
          <ac:spMkLst>
            <pc:docMk/>
            <pc:sldMk cId="2115200376" sldId="273"/>
            <ac:spMk id="14" creationId="{01C7B46D-2FEF-4FAA-915B-8B21A66BB647}"/>
          </ac:spMkLst>
        </pc:spChg>
        <pc:spChg chg="add del">
          <ac:chgData name="GALASSI LEONARDO" userId="7b14f18a-696f-428b-833a-9753dbf4e562" providerId="ADAL" clId="{F060CAEC-542C-4E6D-97CB-BC86190EDE5A}" dt="2023-04-03T19:46:18.147" v="185" actId="26606"/>
          <ac:spMkLst>
            <pc:docMk/>
            <pc:sldMk cId="2115200376" sldId="273"/>
            <ac:spMk id="17" creationId="{40C1BC1E-153D-4DA3-87A4-314B61BC498D}"/>
          </ac:spMkLst>
        </pc:spChg>
        <pc:spChg chg="add del">
          <ac:chgData name="GALASSI LEONARDO" userId="7b14f18a-696f-428b-833a-9753dbf4e562" providerId="ADAL" clId="{F060CAEC-542C-4E6D-97CB-BC86190EDE5A}" dt="2023-04-03T19:46:18.147" v="185" actId="26606"/>
          <ac:spMkLst>
            <pc:docMk/>
            <pc:sldMk cId="2115200376" sldId="273"/>
            <ac:spMk id="19" creationId="{FB5A56C3-A6D4-4D92-8AE6-10218C0764F5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2115200376" sldId="273"/>
            <ac:spMk id="38" creationId="{04695F26-39DB-450E-B464-9C76CD233B36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2115200376" sldId="273"/>
            <ac:spMk id="40" creationId="{2F42E55F-A297-474F-AF2D-6D3A15822BCA}"/>
          </ac:spMkLst>
        </pc:spChg>
        <pc:grpChg chg="add del">
          <ac:chgData name="GALASSI LEONARDO" userId="7b14f18a-696f-428b-833a-9753dbf4e562" providerId="ADAL" clId="{F060CAEC-542C-4E6D-97CB-BC86190EDE5A}" dt="2023-04-03T19:41:25.897" v="131"/>
          <ac:grpSpMkLst>
            <pc:docMk/>
            <pc:sldMk cId="2115200376" sldId="273"/>
            <ac:grpSpMk id="42" creationId="{972070F7-E065-4D60-8938-9FB8CDB8ACB0}"/>
          </ac:grpSpMkLst>
        </pc:grpChg>
        <pc:picChg chg="mod">
          <ac:chgData name="GALASSI LEONARDO" userId="7b14f18a-696f-428b-833a-9753dbf4e562" providerId="ADAL" clId="{F060CAEC-542C-4E6D-97CB-BC86190EDE5A}" dt="2023-04-03T20:18:35.402" v="673" actId="26606"/>
          <ac:picMkLst>
            <pc:docMk/>
            <pc:sldMk cId="2115200376" sldId="273"/>
            <ac:picMk id="4" creationId="{37BA96D6-3ED2-77BC-9F6C-AFF97DE77D9A}"/>
          </ac:picMkLst>
        </pc:picChg>
        <pc:picChg chg="mod">
          <ac:chgData name="GALASSI LEONARDO" userId="7b14f18a-696f-428b-833a-9753dbf4e562" providerId="ADAL" clId="{F060CAEC-542C-4E6D-97CB-BC86190EDE5A}" dt="2023-04-03T20:18:35.402" v="673" actId="26606"/>
          <ac:picMkLst>
            <pc:docMk/>
            <pc:sldMk cId="2115200376" sldId="273"/>
            <ac:picMk id="6" creationId="{2067E623-45D6-27AE-9B63-7B67312CCABA}"/>
          </ac:picMkLst>
        </pc:picChg>
        <pc:picChg chg="mod">
          <ac:chgData name="GALASSI LEONARDO" userId="7b14f18a-696f-428b-833a-9753dbf4e562" providerId="ADAL" clId="{F060CAEC-542C-4E6D-97CB-BC86190EDE5A}" dt="2023-04-03T20:18:35.402" v="673" actId="26606"/>
          <ac:picMkLst>
            <pc:docMk/>
            <pc:sldMk cId="2115200376" sldId="273"/>
            <ac:picMk id="8" creationId="{02F04C91-5566-D398-3A88-C712B5494D69}"/>
          </ac:picMkLst>
        </pc:picChg>
        <pc:picChg chg="add del">
          <ac:chgData name="GALASSI LEONARDO" userId="7b14f18a-696f-428b-833a-9753dbf4e562" providerId="ADAL" clId="{F060CAEC-542C-4E6D-97CB-BC86190EDE5A}" dt="2023-04-03T19:46:18.147" v="185" actId="26606"/>
          <ac:picMkLst>
            <pc:docMk/>
            <pc:sldMk cId="2115200376" sldId="273"/>
            <ac:picMk id="13" creationId="{B1981535-B5AA-4E0C-ACE5-925CC19B20FE}"/>
          </ac:picMkLst>
        </pc:picChg>
        <pc:picChg chg="add del">
          <ac:chgData name="GALASSI LEONARDO" userId="7b14f18a-696f-428b-833a-9753dbf4e562" providerId="ADAL" clId="{F060CAEC-542C-4E6D-97CB-BC86190EDE5A}" dt="2023-04-03T19:46:18.147" v="185" actId="26606"/>
          <ac:picMkLst>
            <pc:docMk/>
            <pc:sldMk cId="2115200376" sldId="273"/>
            <ac:picMk id="15" creationId="{BF97D060-AA7E-4411-BA62-28BD1EBD55D6}"/>
          </ac:picMkLst>
        </pc:picChg>
      </pc:sldChg>
      <pc:sldChg chg="addSp delSp modSp add mod setBg delDesignElem">
        <pc:chgData name="GALASSI LEONARDO" userId="7b14f18a-696f-428b-833a-9753dbf4e562" providerId="ADAL" clId="{F060CAEC-542C-4E6D-97CB-BC86190EDE5A}" dt="2023-04-03T20:18:48.147" v="676"/>
        <pc:sldMkLst>
          <pc:docMk/>
          <pc:sldMk cId="1010716718" sldId="274"/>
        </pc:sldMkLst>
        <pc:spChg chg="mod">
          <ac:chgData name="GALASSI LEONARDO" userId="7b14f18a-696f-428b-833a-9753dbf4e562" providerId="ADAL" clId="{F060CAEC-542C-4E6D-97CB-BC86190EDE5A}" dt="2023-04-03T20:18:44.207" v="675" actId="114"/>
          <ac:spMkLst>
            <pc:docMk/>
            <pc:sldMk cId="1010716718" sldId="274"/>
            <ac:spMk id="2" creationId="{9662AC5A-ABAF-49C9-7BEF-F8A5528BD4EE}"/>
          </ac:spMkLst>
        </pc:spChg>
        <pc:spChg chg="mod">
          <ac:chgData name="GALASSI LEONARDO" userId="7b14f18a-696f-428b-833a-9753dbf4e562" providerId="ADAL" clId="{F060CAEC-542C-4E6D-97CB-BC86190EDE5A}" dt="2023-04-03T20:18:48.147" v="676"/>
          <ac:spMkLst>
            <pc:docMk/>
            <pc:sldMk cId="1010716718" sldId="274"/>
            <ac:spMk id="9" creationId="{B544FAC0-E249-0DF1-3D9C-DF3F8943BDF5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1010716718" sldId="274"/>
            <ac:spMk id="11" creationId="{8BCF6309-4C51-4224-A01E-C003EF632B28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1010716718" sldId="274"/>
            <ac:spMk id="12" creationId="{04695F26-39DB-450E-B464-9C76CD233B36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1010716718" sldId="274"/>
            <ac:spMk id="14" creationId="{2F42E55F-A297-474F-AF2D-6D3A15822BCA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1010716718" sldId="274"/>
            <ac:spMk id="15" creationId="{D0782207-7EAB-4A53-B973-F68403B57F14}"/>
          </ac:spMkLst>
        </pc:spChg>
        <pc:spChg chg="add">
          <ac:chgData name="GALASSI LEONARDO" userId="7b14f18a-696f-428b-833a-9753dbf4e562" providerId="ADAL" clId="{F060CAEC-542C-4E6D-97CB-BC86190EDE5A}" dt="2023-04-03T20:04:37.727" v="528" actId="26606"/>
          <ac:spMkLst>
            <pc:docMk/>
            <pc:sldMk cId="1010716718" sldId="274"/>
            <ac:spMk id="17" creationId="{F182E0E1-90D6-4378-89FA-D96AEC15404B}"/>
          </ac:spMkLst>
        </pc:spChg>
        <pc:grpChg chg="add del">
          <ac:chgData name="GALASSI LEONARDO" userId="7b14f18a-696f-428b-833a-9753dbf4e562" providerId="ADAL" clId="{F060CAEC-542C-4E6D-97CB-BC86190EDE5A}" dt="2023-04-03T19:41:25.897" v="131"/>
          <ac:grpSpMkLst>
            <pc:docMk/>
            <pc:sldMk cId="1010716718" sldId="274"/>
            <ac:grpSpMk id="16" creationId="{972070F7-E065-4D60-8938-9FB8CDB8ACB0}"/>
          </ac:grpSpMkLst>
        </pc:grpChg>
        <pc:picChg chg="mod ord">
          <ac:chgData name="GALASSI LEONARDO" userId="7b14f18a-696f-428b-833a-9753dbf4e562" providerId="ADAL" clId="{F060CAEC-542C-4E6D-97CB-BC86190EDE5A}" dt="2023-04-03T20:05:37.287" v="541" actId="1076"/>
          <ac:picMkLst>
            <pc:docMk/>
            <pc:sldMk cId="1010716718" sldId="274"/>
            <ac:picMk id="4" creationId="{B0C3F168-50D2-7B61-1E37-02409BDD7AF5}"/>
          </ac:picMkLst>
        </pc:picChg>
        <pc:picChg chg="mod ord">
          <ac:chgData name="GALASSI LEONARDO" userId="7b14f18a-696f-428b-833a-9753dbf4e562" providerId="ADAL" clId="{F060CAEC-542C-4E6D-97CB-BC86190EDE5A}" dt="2023-04-03T20:05:41.137" v="542" actId="1076"/>
          <ac:picMkLst>
            <pc:docMk/>
            <pc:sldMk cId="1010716718" sldId="274"/>
            <ac:picMk id="5" creationId="{28AA0BF4-ECAD-CD1B-B696-41FC034BCD30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010716718" sldId="274"/>
            <ac:picMk id="13" creationId="{FB8FF44C-06A1-4729-B78C-0C61E4B79F8E}"/>
          </ac:picMkLst>
        </pc:picChg>
        <pc:picChg chg="add">
          <ac:chgData name="GALASSI LEONARDO" userId="7b14f18a-696f-428b-833a-9753dbf4e562" providerId="ADAL" clId="{F060CAEC-542C-4E6D-97CB-BC86190EDE5A}" dt="2023-04-03T20:04:37.727" v="528" actId="26606"/>
          <ac:picMkLst>
            <pc:docMk/>
            <pc:sldMk cId="1010716718" sldId="274"/>
            <ac:picMk id="18" creationId="{1EA43BFD-F93A-441F-AE60-B245153F077E}"/>
          </ac:picMkLst>
        </pc:picChg>
        <pc:picChg chg="add">
          <ac:chgData name="GALASSI LEONARDO" userId="7b14f18a-696f-428b-833a-9753dbf4e562" providerId="ADAL" clId="{F060CAEC-542C-4E6D-97CB-BC86190EDE5A}" dt="2023-04-03T20:04:37.727" v="528" actId="26606"/>
          <ac:picMkLst>
            <pc:docMk/>
            <pc:sldMk cId="1010716718" sldId="274"/>
            <ac:picMk id="19" creationId="{5DE981C6-C80E-4770-9C09-C1A588C591CB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010716718" sldId="274"/>
            <ac:picMk id="21" creationId="{488072F8-656D-483C-A707-A9549B51DF61}"/>
          </ac:picMkLst>
        </pc:picChg>
      </pc:sldChg>
      <pc:sldChg chg="addSp delSp modSp add mod setBg delDesignElem">
        <pc:chgData name="GALASSI LEONARDO" userId="7b14f18a-696f-428b-833a-9753dbf4e562" providerId="ADAL" clId="{F060CAEC-542C-4E6D-97CB-BC86190EDE5A}" dt="2023-04-03T20:19:05.657" v="679" actId="114"/>
        <pc:sldMkLst>
          <pc:docMk/>
          <pc:sldMk cId="2260520548" sldId="275"/>
        </pc:sldMkLst>
        <pc:spChg chg="mod ord">
          <ac:chgData name="GALASSI LEONARDO" userId="7b14f18a-696f-428b-833a-9753dbf4e562" providerId="ADAL" clId="{F060CAEC-542C-4E6D-97CB-BC86190EDE5A}" dt="2023-04-03T20:19:05.657" v="679" actId="114"/>
          <ac:spMkLst>
            <pc:docMk/>
            <pc:sldMk cId="2260520548" sldId="275"/>
            <ac:spMk id="2" creationId="{E3E85211-F810-AF77-B042-847F4DE8E5DF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2260520548" sldId="275"/>
            <ac:spMk id="7" creationId="{A740C18D-3A46-4FA7-A5F5-31605D6A32A4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2260520548" sldId="275"/>
            <ac:spMk id="8" creationId="{FA3C7DEA-BCC2-4295-8850-147993296189}"/>
          </ac:spMkLst>
        </pc:spChg>
        <pc:spChg chg="add del">
          <ac:chgData name="GALASSI LEONARDO" userId="7b14f18a-696f-428b-833a-9753dbf4e562" providerId="ADAL" clId="{F060CAEC-542C-4E6D-97CB-BC86190EDE5A}" dt="2023-04-03T19:42:14.807" v="151" actId="21"/>
          <ac:spMkLst>
            <pc:docMk/>
            <pc:sldMk cId="2260520548" sldId="275"/>
            <ac:spMk id="9" creationId="{3BC9F3FE-CDDA-C782-C09A-950ECE852DF8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2260520548" sldId="275"/>
            <ac:spMk id="10" creationId="{C289949D-B9F6-468A-86FE-2694DC5AE773}"/>
          </ac:spMkLst>
        </pc:spChg>
        <pc:spChg chg="add">
          <ac:chgData name="GALASSI LEONARDO" userId="7b14f18a-696f-428b-833a-9753dbf4e562" providerId="ADAL" clId="{F060CAEC-542C-4E6D-97CB-BC86190EDE5A}" dt="2023-04-03T20:05:46.052" v="543" actId="26606"/>
          <ac:spMkLst>
            <pc:docMk/>
            <pc:sldMk cId="2260520548" sldId="275"/>
            <ac:spMk id="14" creationId="{4A16AED4-33F9-4A33-833A-0249DBC38A14}"/>
          </ac:spMkLst>
        </pc:spChg>
        <pc:grpChg chg="add del">
          <ac:chgData name="GALASSI LEONARDO" userId="7b14f18a-696f-428b-833a-9753dbf4e562" providerId="ADAL" clId="{F060CAEC-542C-4E6D-97CB-BC86190EDE5A}" dt="2023-04-03T19:41:25.897" v="131"/>
          <ac:grpSpMkLst>
            <pc:docMk/>
            <pc:sldMk cId="2260520548" sldId="275"/>
            <ac:grpSpMk id="12" creationId="{E4DF0958-0C87-4C28-9554-2FADC788C2B1}"/>
          </ac:grpSpMkLst>
        </pc:grpChg>
        <pc:picChg chg="mod">
          <ac:chgData name="GALASSI LEONARDO" userId="7b14f18a-696f-428b-833a-9753dbf4e562" providerId="ADAL" clId="{F060CAEC-542C-4E6D-97CB-BC86190EDE5A}" dt="2023-04-03T20:05:46.052" v="543" actId="26606"/>
          <ac:picMkLst>
            <pc:docMk/>
            <pc:sldMk cId="2260520548" sldId="275"/>
            <ac:picMk id="4" creationId="{BECC5011-0A52-600B-FFF4-F1C20A2DA336}"/>
          </ac:picMkLst>
        </pc:picChg>
        <pc:picChg chg="mod">
          <ac:chgData name="GALASSI LEONARDO" userId="7b14f18a-696f-428b-833a-9753dbf4e562" providerId="ADAL" clId="{F060CAEC-542C-4E6D-97CB-BC86190EDE5A}" dt="2023-04-03T20:05:46.052" v="543" actId="26606"/>
          <ac:picMkLst>
            <pc:docMk/>
            <pc:sldMk cId="2260520548" sldId="275"/>
            <ac:picMk id="5" creationId="{A6AD3806-C7F8-FB3C-0E41-0148EEA3954E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260520548" sldId="275"/>
            <ac:picMk id="11" creationId="{49A1B031-5798-4670-870A-70D97AFB69D4}"/>
          </ac:picMkLst>
        </pc:picChg>
        <pc:picChg chg="add">
          <ac:chgData name="GALASSI LEONARDO" userId="7b14f18a-696f-428b-833a-9753dbf4e562" providerId="ADAL" clId="{F060CAEC-542C-4E6D-97CB-BC86190EDE5A}" dt="2023-04-03T20:05:46.052" v="543" actId="26606"/>
          <ac:picMkLst>
            <pc:docMk/>
            <pc:sldMk cId="2260520548" sldId="275"/>
            <ac:picMk id="13" creationId="{8B9DE759-E652-4388-8FE4-67CDFF5DF3F9}"/>
          </ac:picMkLst>
        </pc:picChg>
        <pc:picChg chg="add">
          <ac:chgData name="GALASSI LEONARDO" userId="7b14f18a-696f-428b-833a-9753dbf4e562" providerId="ADAL" clId="{F060CAEC-542C-4E6D-97CB-BC86190EDE5A}" dt="2023-04-03T20:05:46.052" v="543" actId="26606"/>
          <ac:picMkLst>
            <pc:docMk/>
            <pc:sldMk cId="2260520548" sldId="275"/>
            <ac:picMk id="15" creationId="{3625A826-0478-494A-9CFD-52063A91F37A}"/>
          </ac:picMkLst>
        </pc:picChg>
        <pc:picChg chg="add">
          <ac:chgData name="GALASSI LEONARDO" userId="7b14f18a-696f-428b-833a-9753dbf4e562" providerId="ADAL" clId="{F060CAEC-542C-4E6D-97CB-BC86190EDE5A}" dt="2023-04-03T20:05:46.052" v="543" actId="26606"/>
          <ac:picMkLst>
            <pc:docMk/>
            <pc:sldMk cId="2260520548" sldId="275"/>
            <ac:picMk id="16" creationId="{C3EB7CFD-35F7-4687-B451-87972F6798E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260520548" sldId="275"/>
            <ac:picMk id="17" creationId="{DA433A99-8F08-41BB-8FC4-1B315C501D0D}"/>
          </ac:picMkLst>
        </pc:picChg>
        <pc:picChg chg="add">
          <ac:chgData name="GALASSI LEONARDO" userId="7b14f18a-696f-428b-833a-9753dbf4e562" providerId="ADAL" clId="{F060CAEC-542C-4E6D-97CB-BC86190EDE5A}" dt="2023-04-03T20:05:46.052" v="543" actId="26606"/>
          <ac:picMkLst>
            <pc:docMk/>
            <pc:sldMk cId="2260520548" sldId="275"/>
            <ac:picMk id="18" creationId="{023B1484-2BFA-48CF-B5F4-320A2F94AD16}"/>
          </ac:picMkLst>
        </pc:picChg>
        <pc:picChg chg="add">
          <ac:chgData name="GALASSI LEONARDO" userId="7b14f18a-696f-428b-833a-9753dbf4e562" providerId="ADAL" clId="{F060CAEC-542C-4E6D-97CB-BC86190EDE5A}" dt="2023-04-03T20:05:46.052" v="543" actId="26606"/>
          <ac:picMkLst>
            <pc:docMk/>
            <pc:sldMk cId="2260520548" sldId="275"/>
            <ac:picMk id="20" creationId="{D53E31EE-3B49-4B23-807E-581201796F45}"/>
          </ac:picMkLst>
        </pc:picChg>
      </pc:sldChg>
      <pc:sldChg chg="addSp delSp modSp add del mod delDesignElem">
        <pc:chgData name="GALASSI LEONARDO" userId="7b14f18a-696f-428b-833a-9753dbf4e562" providerId="ADAL" clId="{F060CAEC-542C-4E6D-97CB-BC86190EDE5A}" dt="2023-04-03T20:36:39.836" v="800" actId="2696"/>
        <pc:sldMkLst>
          <pc:docMk/>
          <pc:sldMk cId="1255228869" sldId="276"/>
        </pc:sldMkLst>
        <pc:spChg chg="mod">
          <ac:chgData name="GALASSI LEONARDO" userId="7b14f18a-696f-428b-833a-9753dbf4e562" providerId="ADAL" clId="{F060CAEC-542C-4E6D-97CB-BC86190EDE5A}" dt="2023-04-03T20:08:35.117" v="564" actId="255"/>
          <ac:spMkLst>
            <pc:docMk/>
            <pc:sldMk cId="1255228869" sldId="276"/>
            <ac:spMk id="2" creationId="{206E6E61-47F7-EC51-06A7-26C3D523CCF1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1255228869" sldId="276"/>
            <ac:spMk id="8" creationId="{FA3C7DEA-BCC2-4295-8850-147993296189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1255228869" sldId="276"/>
            <ac:spMk id="10" creationId="{C289949D-B9F6-468A-86FE-2694DC5AE773}"/>
          </ac:spMkLst>
        </pc:spChg>
        <pc:grpChg chg="add del">
          <ac:chgData name="GALASSI LEONARDO" userId="7b14f18a-696f-428b-833a-9753dbf4e562" providerId="ADAL" clId="{F060CAEC-542C-4E6D-97CB-BC86190EDE5A}" dt="2023-04-03T19:41:25.897" v="131"/>
          <ac:grpSpMkLst>
            <pc:docMk/>
            <pc:sldMk cId="1255228869" sldId="276"/>
            <ac:grpSpMk id="12" creationId="{E4DF0958-0C87-4C28-9554-2FADC788C2B1}"/>
          </ac:grpSpMkLst>
        </pc:grpChg>
      </pc:sldChg>
      <pc:sldChg chg="addSp delSp modSp add mod setBg delDesignElem">
        <pc:chgData name="GALASSI LEONARDO" userId="7b14f18a-696f-428b-833a-9753dbf4e562" providerId="ADAL" clId="{F060CAEC-542C-4E6D-97CB-BC86190EDE5A}" dt="2023-04-03T20:19:47.447" v="688" actId="1076"/>
        <pc:sldMkLst>
          <pc:docMk/>
          <pc:sldMk cId="2906109564" sldId="277"/>
        </pc:sldMkLst>
        <pc:spChg chg="mod ord">
          <ac:chgData name="GALASSI LEONARDO" userId="7b14f18a-696f-428b-833a-9753dbf4e562" providerId="ADAL" clId="{F060CAEC-542C-4E6D-97CB-BC86190EDE5A}" dt="2023-04-03T20:19:28.987" v="684" actId="1076"/>
          <ac:spMkLst>
            <pc:docMk/>
            <pc:sldMk cId="2906109564" sldId="277"/>
            <ac:spMk id="2" creationId="{4AFDF1EE-C3A5-C6C4-5EB1-DA9CF463A604}"/>
          </ac:spMkLst>
        </pc:spChg>
        <pc:spChg chg="add">
          <ac:chgData name="GALASSI LEONARDO" userId="7b14f18a-696f-428b-833a-9753dbf4e562" providerId="ADAL" clId="{F060CAEC-542C-4E6D-97CB-BC86190EDE5A}" dt="2023-04-03T20:05:59.966" v="544" actId="26606"/>
          <ac:spMkLst>
            <pc:docMk/>
            <pc:sldMk cId="2906109564" sldId="277"/>
            <ac:spMk id="13" creationId="{1B18B230-CFEC-4847-9B12-B3CB74CCFBBB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2906109564" sldId="277"/>
            <ac:spMk id="18" creationId="{1B18B230-CFEC-4847-9B12-B3CB74CCFBBB}"/>
          </ac:spMkLst>
        </pc:spChg>
        <pc:picChg chg="mod">
          <ac:chgData name="GALASSI LEONARDO" userId="7b14f18a-696f-428b-833a-9753dbf4e562" providerId="ADAL" clId="{F060CAEC-542C-4E6D-97CB-BC86190EDE5A}" dt="2023-04-03T20:19:35.197" v="686" actId="14100"/>
          <ac:picMkLst>
            <pc:docMk/>
            <pc:sldMk cId="2906109564" sldId="277"/>
            <ac:picMk id="4" creationId="{CAAF2DE6-0ABB-C617-0768-D35D8F381A49}"/>
          </ac:picMkLst>
        </pc:picChg>
        <pc:picChg chg="mod ord">
          <ac:chgData name="GALASSI LEONARDO" userId="7b14f18a-696f-428b-833a-9753dbf4e562" providerId="ADAL" clId="{F060CAEC-542C-4E6D-97CB-BC86190EDE5A}" dt="2023-04-03T20:19:39.057" v="687" actId="14100"/>
          <ac:picMkLst>
            <pc:docMk/>
            <pc:sldMk cId="2906109564" sldId="277"/>
            <ac:picMk id="8" creationId="{7BA2C90C-B7F1-7976-4DAA-A222A460BAF8}"/>
          </ac:picMkLst>
        </pc:picChg>
        <pc:picChg chg="mod">
          <ac:chgData name="GALASSI LEONARDO" userId="7b14f18a-696f-428b-833a-9753dbf4e562" providerId="ADAL" clId="{F060CAEC-542C-4E6D-97CB-BC86190EDE5A}" dt="2023-04-03T20:19:47.447" v="688" actId="1076"/>
          <ac:picMkLst>
            <pc:docMk/>
            <pc:sldMk cId="2906109564" sldId="277"/>
            <ac:picMk id="9" creationId="{A7B11D0A-9042-0411-3F3F-AAFD0D7F6E1F}"/>
          </ac:picMkLst>
        </pc:picChg>
        <pc:picChg chg="add">
          <ac:chgData name="GALASSI LEONARDO" userId="7b14f18a-696f-428b-833a-9753dbf4e562" providerId="ADAL" clId="{F060CAEC-542C-4E6D-97CB-BC86190EDE5A}" dt="2023-04-03T20:05:59.966" v="544" actId="26606"/>
          <ac:picMkLst>
            <pc:docMk/>
            <pc:sldMk cId="2906109564" sldId="277"/>
            <ac:picMk id="11" creationId="{158DD2C3-C549-410E-9C07-470B182900B4}"/>
          </ac:picMkLst>
        </pc:picChg>
        <pc:picChg chg="add">
          <ac:chgData name="GALASSI LEONARDO" userId="7b14f18a-696f-428b-833a-9753dbf4e562" providerId="ADAL" clId="{F060CAEC-542C-4E6D-97CB-BC86190EDE5A}" dt="2023-04-03T20:05:59.966" v="544" actId="26606"/>
          <ac:picMkLst>
            <pc:docMk/>
            <pc:sldMk cId="2906109564" sldId="277"/>
            <ac:picMk id="12" creationId="{CA2D8A56-7804-48F5-873A-B483835CB87E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906109564" sldId="277"/>
            <ac:picMk id="14" creationId="{158DD2C3-C549-410E-9C07-470B182900B4}"/>
          </ac:picMkLst>
        </pc:picChg>
        <pc:picChg chg="add">
          <ac:chgData name="GALASSI LEONARDO" userId="7b14f18a-696f-428b-833a-9753dbf4e562" providerId="ADAL" clId="{F060CAEC-542C-4E6D-97CB-BC86190EDE5A}" dt="2023-04-03T20:05:59.966" v="544" actId="26606"/>
          <ac:picMkLst>
            <pc:docMk/>
            <pc:sldMk cId="2906109564" sldId="277"/>
            <ac:picMk id="15" creationId="{A6262680-39CC-495A-95F3-841DC0AE8024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906109564" sldId="277"/>
            <ac:picMk id="16" creationId="{CA2D8A56-7804-48F5-873A-B483835CB87E}"/>
          </ac:picMkLst>
        </pc:picChg>
        <pc:picChg chg="add">
          <ac:chgData name="GALASSI LEONARDO" userId="7b14f18a-696f-428b-833a-9753dbf4e562" providerId="ADAL" clId="{F060CAEC-542C-4E6D-97CB-BC86190EDE5A}" dt="2023-04-03T20:05:59.966" v="544" actId="26606"/>
          <ac:picMkLst>
            <pc:docMk/>
            <pc:sldMk cId="2906109564" sldId="277"/>
            <ac:picMk id="17" creationId="{6885AB5E-B19E-45BF-821B-164ED09B28B6}"/>
          </ac:picMkLst>
        </pc:picChg>
        <pc:picChg chg="add">
          <ac:chgData name="GALASSI LEONARDO" userId="7b14f18a-696f-428b-833a-9753dbf4e562" providerId="ADAL" clId="{F060CAEC-542C-4E6D-97CB-BC86190EDE5A}" dt="2023-04-03T20:05:59.966" v="544" actId="26606"/>
          <ac:picMkLst>
            <pc:docMk/>
            <pc:sldMk cId="2906109564" sldId="277"/>
            <ac:picMk id="19" creationId="{DCE9DB42-5D0A-4249-A6D1-CE041A74B9ED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906109564" sldId="277"/>
            <ac:picMk id="20" creationId="{A6262680-39CC-495A-95F3-841DC0AE8024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906109564" sldId="277"/>
            <ac:picMk id="22" creationId="{6885AB5E-B19E-45BF-821B-164ED09B28B6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906109564" sldId="277"/>
            <ac:picMk id="24" creationId="{DCE9DB42-5D0A-4249-A6D1-CE041A74B9ED}"/>
          </ac:picMkLst>
        </pc:picChg>
      </pc:sldChg>
      <pc:sldChg chg="addSp delSp modSp add mod setBg delDesignElem">
        <pc:chgData name="GALASSI LEONARDO" userId="7b14f18a-696f-428b-833a-9753dbf4e562" providerId="ADAL" clId="{F060CAEC-542C-4E6D-97CB-BC86190EDE5A}" dt="2023-04-03T20:19:57.613" v="689" actId="26606"/>
        <pc:sldMkLst>
          <pc:docMk/>
          <pc:sldMk cId="3628737114" sldId="278"/>
        </pc:sldMkLst>
        <pc:spChg chg="mod">
          <ac:chgData name="GALASSI LEONARDO" userId="7b14f18a-696f-428b-833a-9753dbf4e562" providerId="ADAL" clId="{F060CAEC-542C-4E6D-97CB-BC86190EDE5A}" dt="2023-04-03T19:43:49.017" v="163" actId="26606"/>
          <ac:spMkLst>
            <pc:docMk/>
            <pc:sldMk cId="3628737114" sldId="278"/>
            <ac:spMk id="2" creationId="{6F249113-36F8-C703-3BE5-B1A215C11AD4}"/>
          </ac:spMkLst>
        </pc:spChg>
        <pc:spChg chg="add del">
          <ac:chgData name="GALASSI LEONARDO" userId="7b14f18a-696f-428b-833a-9753dbf4e562" providerId="ADAL" clId="{F060CAEC-542C-4E6D-97CB-BC86190EDE5A}" dt="2023-04-03T19:41:25.897" v="131"/>
          <ac:spMkLst>
            <pc:docMk/>
            <pc:sldMk cId="3628737114" sldId="278"/>
            <ac:spMk id="16" creationId="{37C89E4B-3C9F-44B9-8B86-D9E3D112D8EC}"/>
          </ac:spMkLst>
        </pc:spChg>
        <pc:spChg chg="add">
          <ac:chgData name="GALASSI LEONARDO" userId="7b14f18a-696f-428b-833a-9753dbf4e562" providerId="ADAL" clId="{F060CAEC-542C-4E6D-97CB-BC86190EDE5A}" dt="2023-04-03T20:19:57.613" v="689" actId="26606"/>
          <ac:spMkLst>
            <pc:docMk/>
            <pc:sldMk cId="3628737114" sldId="278"/>
            <ac:spMk id="23" creationId="{FC627CB9-AECD-41DE-84E9-2A4715D30DDC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3628737114" sldId="278"/>
            <ac:spMk id="24" creationId="{FC627CB9-AECD-41DE-84E9-2A4715D30DDC}"/>
          </ac:spMkLst>
        </pc:spChg>
        <pc:picChg chg="mod">
          <ac:chgData name="GALASSI LEONARDO" userId="7b14f18a-696f-428b-833a-9753dbf4e562" providerId="ADAL" clId="{F060CAEC-542C-4E6D-97CB-BC86190EDE5A}" dt="2023-04-03T19:43:49.017" v="163" actId="26606"/>
          <ac:picMkLst>
            <pc:docMk/>
            <pc:sldMk cId="3628737114" sldId="278"/>
            <ac:picMk id="15" creationId="{D2FC0027-46E4-64DA-AB9C-E0389AD240EA}"/>
          </ac:picMkLst>
        </pc:picChg>
        <pc:picChg chg="add">
          <ac:chgData name="GALASSI LEONARDO" userId="7b14f18a-696f-428b-833a-9753dbf4e562" providerId="ADAL" clId="{F060CAEC-542C-4E6D-97CB-BC86190EDE5A}" dt="2023-04-03T20:19:57.613" v="689" actId="26606"/>
          <ac:picMkLst>
            <pc:docMk/>
            <pc:sldMk cId="3628737114" sldId="278"/>
            <ac:picMk id="19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3628737114" sldId="278"/>
            <ac:picMk id="20" creationId="{80DF651B-0216-4CE1-9993-9C81C4629822}"/>
          </ac:picMkLst>
        </pc:picChg>
        <pc:picChg chg="add">
          <ac:chgData name="GALASSI LEONARDO" userId="7b14f18a-696f-428b-833a-9753dbf4e562" providerId="ADAL" clId="{F060CAEC-542C-4E6D-97CB-BC86190EDE5A}" dt="2023-04-03T20:19:57.613" v="689" actId="26606"/>
          <ac:picMkLst>
            <pc:docMk/>
            <pc:sldMk cId="3628737114" sldId="278"/>
            <ac:picMk id="21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3628737114" sldId="278"/>
            <ac:picMk id="22" creationId="{AB703B97-31D0-4D92-B70B-F64FFB490256}"/>
          </ac:picMkLst>
        </pc:picChg>
        <pc:picChg chg="add">
          <ac:chgData name="GALASSI LEONARDO" userId="7b14f18a-696f-428b-833a-9753dbf4e562" providerId="ADAL" clId="{F060CAEC-542C-4E6D-97CB-BC86190EDE5A}" dt="2023-04-03T20:19:57.613" v="689" actId="26606"/>
          <ac:picMkLst>
            <pc:docMk/>
            <pc:sldMk cId="3628737114" sldId="278"/>
            <ac:picMk id="25" creationId="{98696563-D54B-4D4B-A776-AF4D907DA571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3628737114" sldId="278"/>
            <ac:picMk id="26" creationId="{98696563-D54B-4D4B-A776-AF4D907DA571}"/>
          </ac:picMkLst>
        </pc:picChg>
        <pc:picChg chg="add">
          <ac:chgData name="GALASSI LEONARDO" userId="7b14f18a-696f-428b-833a-9753dbf4e562" providerId="ADAL" clId="{F060CAEC-542C-4E6D-97CB-BC86190EDE5A}" dt="2023-04-03T20:19:57.613" v="689" actId="26606"/>
          <ac:picMkLst>
            <pc:docMk/>
            <pc:sldMk cId="3628737114" sldId="278"/>
            <ac:picMk id="27" creationId="{80650CB7-77AF-4F12-B1CA-C32A3CF4116E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3628737114" sldId="278"/>
            <ac:picMk id="28" creationId="{80650CB7-77AF-4F12-B1CA-C32A3CF4116E}"/>
          </ac:picMkLst>
        </pc:picChg>
        <pc:cxnChg chg="add del">
          <ac:chgData name="GALASSI LEONARDO" userId="7b14f18a-696f-428b-833a-9753dbf4e562" providerId="ADAL" clId="{F060CAEC-542C-4E6D-97CB-BC86190EDE5A}" dt="2023-04-03T19:41:25.897" v="131"/>
          <ac:cxnSpMkLst>
            <pc:docMk/>
            <pc:sldMk cId="3628737114" sldId="278"/>
            <ac:cxnSpMk id="17" creationId="{AA2EAA10-076F-46BD-8F0F-B9A2FB77A85C}"/>
          </ac:cxnSpMkLst>
        </pc:cxnChg>
        <pc:cxnChg chg="add del">
          <ac:chgData name="GALASSI LEONARDO" userId="7b14f18a-696f-428b-833a-9753dbf4e562" providerId="ADAL" clId="{F060CAEC-542C-4E6D-97CB-BC86190EDE5A}" dt="2023-04-03T19:41:25.897" v="131"/>
          <ac:cxnSpMkLst>
            <pc:docMk/>
            <pc:sldMk cId="3628737114" sldId="278"/>
            <ac:cxnSpMk id="18" creationId="{D891E407-403B-4764-86C9-33A56D3BCAA3}"/>
          </ac:cxnSpMkLst>
        </pc:cxnChg>
      </pc:sldChg>
      <pc:sldChg chg="modSp add mod">
        <pc:chgData name="GALASSI LEONARDO" userId="7b14f18a-696f-428b-833a-9753dbf4e562" providerId="ADAL" clId="{F060CAEC-542C-4E6D-97CB-BC86190EDE5A}" dt="2023-04-04T08:40:39.361" v="953" actId="20577"/>
        <pc:sldMkLst>
          <pc:docMk/>
          <pc:sldMk cId="106226214" sldId="279"/>
        </pc:sldMkLst>
        <pc:spChg chg="mod">
          <ac:chgData name="GALASSI LEONARDO" userId="7b14f18a-696f-428b-833a-9753dbf4e562" providerId="ADAL" clId="{F060CAEC-542C-4E6D-97CB-BC86190EDE5A}" dt="2023-04-03T20:20:14.927" v="695" actId="1076"/>
          <ac:spMkLst>
            <pc:docMk/>
            <pc:sldMk cId="106226214" sldId="279"/>
            <ac:spMk id="2" creationId="{B447C072-A83D-7FA8-D170-736A36D81197}"/>
          </ac:spMkLst>
        </pc:spChg>
        <pc:graphicFrameChg chg="mod modGraphic">
          <ac:chgData name="GALASSI LEONARDO" userId="7b14f18a-696f-428b-833a-9753dbf4e562" providerId="ADAL" clId="{F060CAEC-542C-4E6D-97CB-BC86190EDE5A}" dt="2023-04-03T20:20:22.777" v="697" actId="14100"/>
          <ac:graphicFrameMkLst>
            <pc:docMk/>
            <pc:sldMk cId="106226214" sldId="279"/>
            <ac:graphicFrameMk id="7" creationId="{4C62F4CF-9BB4-98F3-3AD0-7AF9D553DA33}"/>
          </ac:graphicFrameMkLst>
        </pc:graphicFrameChg>
        <pc:graphicFrameChg chg="modGraphic">
          <ac:chgData name="GALASSI LEONARDO" userId="7b14f18a-696f-428b-833a-9753dbf4e562" providerId="ADAL" clId="{F060CAEC-542C-4E6D-97CB-BC86190EDE5A}" dt="2023-04-04T08:40:39.361" v="953" actId="20577"/>
          <ac:graphicFrameMkLst>
            <pc:docMk/>
            <pc:sldMk cId="106226214" sldId="279"/>
            <ac:graphicFrameMk id="9" creationId="{C370A435-6C23-B188-3FE9-3EC23CFFCACA}"/>
          </ac:graphicFrameMkLst>
        </pc:graphicFrameChg>
        <pc:picChg chg="mod">
          <ac:chgData name="GALASSI LEONARDO" userId="7b14f18a-696f-428b-833a-9753dbf4e562" providerId="ADAL" clId="{F060CAEC-542C-4E6D-97CB-BC86190EDE5A}" dt="2023-04-03T20:20:18.526" v="696" actId="1076"/>
          <ac:picMkLst>
            <pc:docMk/>
            <pc:sldMk cId="106226214" sldId="279"/>
            <ac:picMk id="4" creationId="{22F4DD71-E12A-1723-721C-B944C5F4C36B}"/>
          </ac:picMkLst>
        </pc:picChg>
      </pc:sldChg>
      <pc:sldChg chg="addSp delSp modSp add mod setBg delDesignElem">
        <pc:chgData name="GALASSI LEONARDO" userId="7b14f18a-696f-428b-833a-9753dbf4e562" providerId="ADAL" clId="{F060CAEC-542C-4E6D-97CB-BC86190EDE5A}" dt="2023-04-03T20:20:34.377" v="699" actId="114"/>
        <pc:sldMkLst>
          <pc:docMk/>
          <pc:sldMk cId="2895481525" sldId="280"/>
        </pc:sldMkLst>
        <pc:spChg chg="mod ord">
          <ac:chgData name="GALASSI LEONARDO" userId="7b14f18a-696f-428b-833a-9753dbf4e562" providerId="ADAL" clId="{F060CAEC-542C-4E6D-97CB-BC86190EDE5A}" dt="2023-04-03T20:20:34.377" v="699" actId="114"/>
          <ac:spMkLst>
            <pc:docMk/>
            <pc:sldMk cId="2895481525" sldId="280"/>
            <ac:spMk id="2" creationId="{EEC17FB9-E005-FE39-C21F-0B8611BBDAE3}"/>
          </ac:spMkLst>
        </pc:spChg>
        <pc:spChg chg="add">
          <ac:chgData name="GALASSI LEONARDO" userId="7b14f18a-696f-428b-833a-9753dbf4e562" providerId="ADAL" clId="{F060CAEC-542C-4E6D-97CB-BC86190EDE5A}" dt="2023-04-03T20:07:09.477" v="556" actId="26606"/>
          <ac:spMkLst>
            <pc:docMk/>
            <pc:sldMk cId="2895481525" sldId="280"/>
            <ac:spMk id="10" creationId="{4A16AED4-33F9-4A33-833A-0249DBC38A14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2895481525" sldId="280"/>
            <ac:spMk id="15" creationId="{05DAE0C0-3511-4331-9363-F25A9AC31EE5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2895481525" sldId="280"/>
            <ac:spMk id="19" creationId="{DAB8FCE0-59BB-4DCE-B4CB-8E93EF08E14E}"/>
          </ac:spMkLst>
        </pc:spChg>
        <pc:picChg chg="mod">
          <ac:chgData name="GALASSI LEONARDO" userId="7b14f18a-696f-428b-833a-9753dbf4e562" providerId="ADAL" clId="{F060CAEC-542C-4E6D-97CB-BC86190EDE5A}" dt="2023-04-03T20:07:27.987" v="559" actId="14100"/>
          <ac:picMkLst>
            <pc:docMk/>
            <pc:sldMk cId="2895481525" sldId="280"/>
            <ac:picMk id="5" creationId="{518A6853-E884-71D5-FAF2-7BFC33451480}"/>
          </ac:picMkLst>
        </pc:picChg>
        <pc:picChg chg="mod">
          <ac:chgData name="GALASSI LEONARDO" userId="7b14f18a-696f-428b-833a-9753dbf4e562" providerId="ADAL" clId="{F060CAEC-542C-4E6D-97CB-BC86190EDE5A}" dt="2023-04-03T20:07:36.607" v="561" actId="1076"/>
          <ac:picMkLst>
            <pc:docMk/>
            <pc:sldMk cId="2895481525" sldId="280"/>
            <ac:picMk id="6" creationId="{9C5A111A-C8F1-49E3-D84A-3A5E2C9E3E4B}"/>
          </ac:picMkLst>
        </pc:picChg>
        <pc:picChg chg="add">
          <ac:chgData name="GALASSI LEONARDO" userId="7b14f18a-696f-428b-833a-9753dbf4e562" providerId="ADAL" clId="{F060CAEC-542C-4E6D-97CB-BC86190EDE5A}" dt="2023-04-03T20:07:09.477" v="556" actId="26606"/>
          <ac:picMkLst>
            <pc:docMk/>
            <pc:sldMk cId="2895481525" sldId="280"/>
            <ac:picMk id="8" creationId="{8B9DE759-E652-4388-8FE4-67CDFF5DF3F9}"/>
          </ac:picMkLst>
        </pc:picChg>
        <pc:picChg chg="add">
          <ac:chgData name="GALASSI LEONARDO" userId="7b14f18a-696f-428b-833a-9753dbf4e562" providerId="ADAL" clId="{F060CAEC-542C-4E6D-97CB-BC86190EDE5A}" dt="2023-04-03T20:07:09.477" v="556" actId="26606"/>
          <ac:picMkLst>
            <pc:docMk/>
            <pc:sldMk cId="2895481525" sldId="280"/>
            <ac:picMk id="9" creationId="{3625A826-0478-494A-9CFD-52063A91F37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895481525" sldId="280"/>
            <ac:picMk id="11" creationId="{8B9DE759-E652-4388-8FE4-67CDFF5DF3F9}"/>
          </ac:picMkLst>
        </pc:picChg>
        <pc:picChg chg="add">
          <ac:chgData name="GALASSI LEONARDO" userId="7b14f18a-696f-428b-833a-9753dbf4e562" providerId="ADAL" clId="{F060CAEC-542C-4E6D-97CB-BC86190EDE5A}" dt="2023-04-03T20:07:09.477" v="556" actId="26606"/>
          <ac:picMkLst>
            <pc:docMk/>
            <pc:sldMk cId="2895481525" sldId="280"/>
            <ac:picMk id="12" creationId="{C3EB7CFD-35F7-4687-B451-87972F6798E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895481525" sldId="280"/>
            <ac:picMk id="13" creationId="{3625A826-0478-494A-9CFD-52063A91F37A}"/>
          </ac:picMkLst>
        </pc:picChg>
        <pc:picChg chg="add">
          <ac:chgData name="GALASSI LEONARDO" userId="7b14f18a-696f-428b-833a-9753dbf4e562" providerId="ADAL" clId="{F060CAEC-542C-4E6D-97CB-BC86190EDE5A}" dt="2023-04-03T20:07:09.477" v="556" actId="26606"/>
          <ac:picMkLst>
            <pc:docMk/>
            <pc:sldMk cId="2895481525" sldId="280"/>
            <ac:picMk id="14" creationId="{023B1484-2BFA-48CF-B5F4-320A2F94AD16}"/>
          </ac:picMkLst>
        </pc:picChg>
        <pc:picChg chg="add">
          <ac:chgData name="GALASSI LEONARDO" userId="7b14f18a-696f-428b-833a-9753dbf4e562" providerId="ADAL" clId="{F060CAEC-542C-4E6D-97CB-BC86190EDE5A}" dt="2023-04-03T20:07:09.477" v="556" actId="26606"/>
          <ac:picMkLst>
            <pc:docMk/>
            <pc:sldMk cId="2895481525" sldId="280"/>
            <ac:picMk id="16" creationId="{D53E31EE-3B49-4B23-807E-581201796F45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895481525" sldId="280"/>
            <ac:picMk id="17" creationId="{542F2F99-D7A8-4075-822C-2E1707E583AE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895481525" sldId="280"/>
            <ac:picMk id="21" creationId="{BEC1E437-EDA1-4EFD-BE92-21700A00C63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2895481525" sldId="280"/>
            <ac:picMk id="23" creationId="{03BEB80C-3844-420E-9CDC-24AF83BEA720}"/>
          </ac:picMkLst>
        </pc:picChg>
      </pc:sldChg>
      <pc:sldChg chg="addSp delSp modSp add mod setBg delDesignElem">
        <pc:chgData name="GALASSI LEONARDO" userId="7b14f18a-696f-428b-833a-9753dbf4e562" providerId="ADAL" clId="{F060CAEC-542C-4E6D-97CB-BC86190EDE5A}" dt="2023-04-03T20:20:41.647" v="701" actId="114"/>
        <pc:sldMkLst>
          <pc:docMk/>
          <pc:sldMk cId="1472816146" sldId="281"/>
        </pc:sldMkLst>
        <pc:spChg chg="mod ord">
          <ac:chgData name="GALASSI LEONARDO" userId="7b14f18a-696f-428b-833a-9753dbf4e562" providerId="ADAL" clId="{F060CAEC-542C-4E6D-97CB-BC86190EDE5A}" dt="2023-04-03T20:20:41.647" v="701" actId="114"/>
          <ac:spMkLst>
            <pc:docMk/>
            <pc:sldMk cId="1472816146" sldId="281"/>
            <ac:spMk id="2" creationId="{89092451-6FA9-4627-D9F6-A78E051FB92C}"/>
          </ac:spMkLst>
        </pc:spChg>
        <pc:spChg chg="add">
          <ac:chgData name="GALASSI LEONARDO" userId="7b14f18a-696f-428b-833a-9753dbf4e562" providerId="ADAL" clId="{F060CAEC-542C-4E6D-97CB-BC86190EDE5A}" dt="2023-04-03T20:06:24.997" v="548" actId="26606"/>
          <ac:spMkLst>
            <pc:docMk/>
            <pc:sldMk cId="1472816146" sldId="281"/>
            <ac:spMk id="8" creationId="{53D1018B-412F-4D92-8F80-6D1E41C88D94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1472816146" sldId="281"/>
            <ac:spMk id="13" creationId="{0166DB98-302A-46FE-BE82-C13AF10BC1FC}"/>
          </ac:spMkLst>
        </pc:spChg>
        <pc:picChg chg="mod">
          <ac:chgData name="GALASSI LEONARDO" userId="7b14f18a-696f-428b-833a-9753dbf4e562" providerId="ADAL" clId="{F060CAEC-542C-4E6D-97CB-BC86190EDE5A}" dt="2023-04-03T20:07:04.517" v="555" actId="14100"/>
          <ac:picMkLst>
            <pc:docMk/>
            <pc:sldMk cId="1472816146" sldId="281"/>
            <ac:picMk id="4" creationId="{526F4C49-6D64-BD66-3CF0-D3ADFDC84EE7}"/>
          </ac:picMkLst>
        </pc:picChg>
        <pc:picChg chg="add">
          <ac:chgData name="GALASSI LEONARDO" userId="7b14f18a-696f-428b-833a-9753dbf4e562" providerId="ADAL" clId="{F060CAEC-542C-4E6D-97CB-BC86190EDE5A}" dt="2023-04-03T20:06:24.997" v="548" actId="26606"/>
          <ac:picMkLst>
            <pc:docMk/>
            <pc:sldMk cId="1472816146" sldId="281"/>
            <ac:picMk id="6" creationId="{E43006C0-9CF0-4AD0-9C72-B3F9942A80C0}"/>
          </ac:picMkLst>
        </pc:picChg>
        <pc:picChg chg="add">
          <ac:chgData name="GALASSI LEONARDO" userId="7b14f18a-696f-428b-833a-9753dbf4e562" providerId="ADAL" clId="{F060CAEC-542C-4E6D-97CB-BC86190EDE5A}" dt="2023-04-03T20:06:24.997" v="548" actId="26606"/>
          <ac:picMkLst>
            <pc:docMk/>
            <pc:sldMk cId="1472816146" sldId="281"/>
            <ac:picMk id="7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472816146" sldId="281"/>
            <ac:picMk id="9" creationId="{E43006C0-9CF0-4AD0-9C72-B3F9942A80C0}"/>
          </ac:picMkLst>
        </pc:picChg>
        <pc:picChg chg="add">
          <ac:chgData name="GALASSI LEONARDO" userId="7b14f18a-696f-428b-833a-9753dbf4e562" providerId="ADAL" clId="{F060CAEC-542C-4E6D-97CB-BC86190EDE5A}" dt="2023-04-03T20:06:24.997" v="548" actId="26606"/>
          <ac:picMkLst>
            <pc:docMk/>
            <pc:sldMk cId="1472816146" sldId="281"/>
            <ac:picMk id="10" creationId="{B59371E8-E3A5-457E-A234-8A4F8B8256C2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472816146" sldId="281"/>
            <ac:picMk id="11" creationId="{78A20B43-EA35-4D51-8E25-05F8B334E9EC}"/>
          </ac:picMkLst>
        </pc:picChg>
        <pc:picChg chg="add">
          <ac:chgData name="GALASSI LEONARDO" userId="7b14f18a-696f-428b-833a-9753dbf4e562" providerId="ADAL" clId="{F060CAEC-542C-4E6D-97CB-BC86190EDE5A}" dt="2023-04-03T20:06:24.997" v="548" actId="26606"/>
          <ac:picMkLst>
            <pc:docMk/>
            <pc:sldMk cId="1472816146" sldId="281"/>
            <ac:picMk id="12" creationId="{4108FAA8-9416-4584-94E0-E60C0EF6F225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472816146" sldId="281"/>
            <ac:picMk id="15" creationId="{34059663-8A30-44C3-8C60-8F31A6FE55D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472816146" sldId="281"/>
            <ac:picMk id="17" creationId="{1DA5DBE7-7AAD-48D9-A121-8102870FD7B6}"/>
          </ac:picMkLst>
        </pc:picChg>
      </pc:sldChg>
      <pc:sldChg chg="addSp delSp modSp new mod">
        <pc:chgData name="GALASSI LEONARDO" userId="7b14f18a-696f-428b-833a-9753dbf4e562" providerId="ADAL" clId="{F060CAEC-542C-4E6D-97CB-BC86190EDE5A}" dt="2023-04-03T20:10:27.817" v="577"/>
        <pc:sldMkLst>
          <pc:docMk/>
          <pc:sldMk cId="604520261" sldId="282"/>
        </pc:sldMkLst>
        <pc:spChg chg="mod">
          <ac:chgData name="GALASSI LEONARDO" userId="7b14f18a-696f-428b-833a-9753dbf4e562" providerId="ADAL" clId="{F060CAEC-542C-4E6D-97CB-BC86190EDE5A}" dt="2023-04-03T20:10:27.817" v="577"/>
          <ac:spMkLst>
            <pc:docMk/>
            <pc:sldMk cId="604520261" sldId="282"/>
            <ac:spMk id="2" creationId="{81F21F4A-26A2-569B-4488-833FB5F8B91A}"/>
          </ac:spMkLst>
        </pc:spChg>
        <pc:spChg chg="del">
          <ac:chgData name="GALASSI LEONARDO" userId="7b14f18a-696f-428b-833a-9753dbf4e562" providerId="ADAL" clId="{F060CAEC-542C-4E6D-97CB-BC86190EDE5A}" dt="2023-04-03T19:51:37.087" v="268"/>
          <ac:spMkLst>
            <pc:docMk/>
            <pc:sldMk cId="604520261" sldId="282"/>
            <ac:spMk id="3" creationId="{AD54D105-EFA1-D21E-C697-87F291E78A2E}"/>
          </ac:spMkLst>
        </pc:spChg>
        <pc:picChg chg="add mod">
          <ac:chgData name="GALASSI LEONARDO" userId="7b14f18a-696f-428b-833a-9753dbf4e562" providerId="ADAL" clId="{F060CAEC-542C-4E6D-97CB-BC86190EDE5A}" dt="2023-04-03T19:54:20.157" v="348" actId="1076"/>
          <ac:picMkLst>
            <pc:docMk/>
            <pc:sldMk cId="604520261" sldId="282"/>
            <ac:picMk id="4" creationId="{9F23C7F6-E2A7-C04B-F00D-3A391C969087}"/>
          </ac:picMkLst>
        </pc:picChg>
      </pc:sldChg>
      <pc:sldChg chg="addSp delSp modSp new del mod setBg delDesignElem">
        <pc:chgData name="GALASSI LEONARDO" userId="7b14f18a-696f-428b-833a-9753dbf4e562" providerId="ADAL" clId="{F060CAEC-542C-4E6D-97CB-BC86190EDE5A}" dt="2023-04-03T19:51:13.957" v="264" actId="2696"/>
        <pc:sldMkLst>
          <pc:docMk/>
          <pc:sldMk cId="1967645017" sldId="282"/>
        </pc:sldMkLst>
        <pc:spChg chg="mod ord">
          <ac:chgData name="GALASSI LEONARDO" userId="7b14f18a-696f-428b-833a-9753dbf4e562" providerId="ADAL" clId="{F060CAEC-542C-4E6D-97CB-BC86190EDE5A}" dt="2023-04-03T19:51:06.507" v="263" actId="26606"/>
          <ac:spMkLst>
            <pc:docMk/>
            <pc:sldMk cId="1967645017" sldId="282"/>
            <ac:spMk id="2" creationId="{A8EC37A4-662A-E85B-6D0F-268208D87F6B}"/>
          </ac:spMkLst>
        </pc:spChg>
        <pc:spChg chg="del">
          <ac:chgData name="GALASSI LEONARDO" userId="7b14f18a-696f-428b-833a-9753dbf4e562" providerId="ADAL" clId="{F060CAEC-542C-4E6D-97CB-BC86190EDE5A}" dt="2023-04-03T19:47:58.027" v="190"/>
          <ac:spMkLst>
            <pc:docMk/>
            <pc:sldMk cId="1967645017" sldId="282"/>
            <ac:spMk id="3" creationId="{3C0827D2-A340-8EC6-E8C3-FBC0179CB45F}"/>
          </ac:spMkLst>
        </pc:spChg>
        <pc:spChg chg="add">
          <ac:chgData name="GALASSI LEONARDO" userId="7b14f18a-696f-428b-833a-9753dbf4e562" providerId="ADAL" clId="{F060CAEC-542C-4E6D-97CB-BC86190EDE5A}" dt="2023-04-03T19:51:06.507" v="263" actId="26606"/>
          <ac:spMkLst>
            <pc:docMk/>
            <pc:sldMk cId="1967645017" sldId="282"/>
            <ac:spMk id="6" creationId="{22052095-6D4E-412C-BDAD-22612DA69DA5}"/>
          </ac:spMkLst>
        </pc:spChg>
        <pc:spChg chg="add">
          <ac:chgData name="GALASSI LEONARDO" userId="7b14f18a-696f-428b-833a-9753dbf4e562" providerId="ADAL" clId="{F060CAEC-542C-4E6D-97CB-BC86190EDE5A}" dt="2023-04-03T19:51:06.507" v="263" actId="26606"/>
          <ac:spMkLst>
            <pc:docMk/>
            <pc:sldMk cId="1967645017" sldId="282"/>
            <ac:spMk id="8" creationId="{67D4B6DB-D67F-354B-84F0-0D7A393F9B52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1967645017" sldId="282"/>
            <ac:spMk id="13" creationId="{6A4FFBBF-1D01-492B-8F2A-31B7572903B3}"/>
          </ac:spMkLst>
        </pc:spChg>
        <pc:picChg chg="add mod">
          <ac:chgData name="GALASSI LEONARDO" userId="7b14f18a-696f-428b-833a-9753dbf4e562" providerId="ADAL" clId="{F060CAEC-542C-4E6D-97CB-BC86190EDE5A}" dt="2023-04-03T19:51:06.507" v="263" actId="26606"/>
          <ac:picMkLst>
            <pc:docMk/>
            <pc:sldMk cId="1967645017" sldId="282"/>
            <ac:picMk id="4" creationId="{1D868E30-7645-9641-FBB0-F75C135DFC9A}"/>
          </ac:picMkLst>
        </pc:picChg>
        <pc:picChg chg="add">
          <ac:chgData name="GALASSI LEONARDO" userId="7b14f18a-696f-428b-833a-9753dbf4e562" providerId="ADAL" clId="{F060CAEC-542C-4E6D-97CB-BC86190EDE5A}" dt="2023-04-03T19:51:06.507" v="263" actId="26606"/>
          <ac:picMkLst>
            <pc:docMk/>
            <pc:sldMk cId="1967645017" sldId="282"/>
            <ac:picMk id="7" creationId="{8606ADE0-AB1F-4565-8DAA-F9038957256C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967645017" sldId="282"/>
            <ac:picMk id="9" creationId="{E43006C0-9CF0-4AD0-9C72-B3F9942A80C0}"/>
          </ac:picMkLst>
        </pc:picChg>
        <pc:picChg chg="add">
          <ac:chgData name="GALASSI LEONARDO" userId="7b14f18a-696f-428b-833a-9753dbf4e562" providerId="ADAL" clId="{F060CAEC-542C-4E6D-97CB-BC86190EDE5A}" dt="2023-04-03T19:51:06.507" v="263" actId="26606"/>
          <ac:picMkLst>
            <pc:docMk/>
            <pc:sldMk cId="1967645017" sldId="282"/>
            <ac:picMk id="10" creationId="{1F77F438-9D32-4287-9708-0AC36FEBC929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967645017" sldId="282"/>
            <ac:picMk id="11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967645017" sldId="282"/>
            <ac:picMk id="15" creationId="{D88ECCEE-6F41-47CE-A15C-7B12D372996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1967645017" sldId="282"/>
            <ac:picMk id="17" creationId="{989ED268-5511-46B2-A7DF-A712C99301CF}"/>
          </ac:picMkLst>
        </pc:picChg>
      </pc:sldChg>
      <pc:sldChg chg="addSp delSp modSp new del mod setBg delDesignElem">
        <pc:chgData name="GALASSI LEONARDO" userId="7b14f18a-696f-428b-833a-9753dbf4e562" providerId="ADAL" clId="{F060CAEC-542C-4E6D-97CB-BC86190EDE5A}" dt="2023-04-03T19:51:16.647" v="265" actId="2696"/>
        <pc:sldMkLst>
          <pc:docMk/>
          <pc:sldMk cId="616193342" sldId="283"/>
        </pc:sldMkLst>
        <pc:spChg chg="mod ord">
          <ac:chgData name="GALASSI LEONARDO" userId="7b14f18a-696f-428b-833a-9753dbf4e562" providerId="ADAL" clId="{F060CAEC-542C-4E6D-97CB-BC86190EDE5A}" dt="2023-04-03T19:49:18.557" v="222" actId="1076"/>
          <ac:spMkLst>
            <pc:docMk/>
            <pc:sldMk cId="616193342" sldId="283"/>
            <ac:spMk id="2" creationId="{6E594C72-2093-34F7-0FD3-081478D0B561}"/>
          </ac:spMkLst>
        </pc:spChg>
        <pc:spChg chg="del">
          <ac:chgData name="GALASSI LEONARDO" userId="7b14f18a-696f-428b-833a-9753dbf4e562" providerId="ADAL" clId="{F060CAEC-542C-4E6D-97CB-BC86190EDE5A}" dt="2023-04-03T19:49:00.267" v="217"/>
          <ac:spMkLst>
            <pc:docMk/>
            <pc:sldMk cId="616193342" sldId="283"/>
            <ac:spMk id="3" creationId="{9CA00AE5-E18F-15A2-68D9-85EF3A9839A3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616193342" sldId="283"/>
            <ac:spMk id="13" creationId="{6A4FFBBF-1D01-492B-8F2A-31B7572903B3}"/>
          </ac:spMkLst>
        </pc:spChg>
        <pc:picChg chg="add mod">
          <ac:chgData name="GALASSI LEONARDO" userId="7b14f18a-696f-428b-833a-9753dbf4e562" providerId="ADAL" clId="{F060CAEC-542C-4E6D-97CB-BC86190EDE5A}" dt="2023-04-03T19:49:35.977" v="227" actId="14100"/>
          <ac:picMkLst>
            <pc:docMk/>
            <pc:sldMk cId="616193342" sldId="283"/>
            <ac:picMk id="4" creationId="{812F5EFA-DBB5-65AD-45D9-F474B075C0B7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616193342" sldId="283"/>
            <ac:picMk id="9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616193342" sldId="283"/>
            <ac:picMk id="11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616193342" sldId="283"/>
            <ac:picMk id="15" creationId="{D88ECCEE-6F41-47CE-A15C-7B12D372996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616193342" sldId="283"/>
            <ac:picMk id="17" creationId="{989ED268-5511-46B2-A7DF-A712C99301CF}"/>
          </ac:picMkLst>
        </pc:picChg>
      </pc:sldChg>
      <pc:sldChg chg="addSp delSp modSp new mod">
        <pc:chgData name="GALASSI LEONARDO" userId="7b14f18a-696f-428b-833a-9753dbf4e562" providerId="ADAL" clId="{F060CAEC-542C-4E6D-97CB-BC86190EDE5A}" dt="2023-04-03T20:10:10.907" v="575"/>
        <pc:sldMkLst>
          <pc:docMk/>
          <pc:sldMk cId="2650864008" sldId="283"/>
        </pc:sldMkLst>
        <pc:spChg chg="mod">
          <ac:chgData name="GALASSI LEONARDO" userId="7b14f18a-696f-428b-833a-9753dbf4e562" providerId="ADAL" clId="{F060CAEC-542C-4E6D-97CB-BC86190EDE5A}" dt="2023-04-03T20:10:10.907" v="575"/>
          <ac:spMkLst>
            <pc:docMk/>
            <pc:sldMk cId="2650864008" sldId="283"/>
            <ac:spMk id="2" creationId="{77981D37-0818-186D-82F8-FCD9EDA0EFA1}"/>
          </ac:spMkLst>
        </pc:spChg>
        <pc:spChg chg="del">
          <ac:chgData name="GALASSI LEONARDO" userId="7b14f18a-696f-428b-833a-9753dbf4e562" providerId="ADAL" clId="{F060CAEC-542C-4E6D-97CB-BC86190EDE5A}" dt="2023-04-03T19:52:12.507" v="290"/>
          <ac:spMkLst>
            <pc:docMk/>
            <pc:sldMk cId="2650864008" sldId="283"/>
            <ac:spMk id="3" creationId="{CFF4EF1B-0836-3EDB-4AF6-A15134E774FA}"/>
          </ac:spMkLst>
        </pc:spChg>
        <pc:picChg chg="add mod">
          <ac:chgData name="GALASSI LEONARDO" userId="7b14f18a-696f-428b-833a-9753dbf4e562" providerId="ADAL" clId="{F060CAEC-542C-4E6D-97CB-BC86190EDE5A}" dt="2023-04-03T19:54:24.127" v="349" actId="1076"/>
          <ac:picMkLst>
            <pc:docMk/>
            <pc:sldMk cId="2650864008" sldId="283"/>
            <ac:picMk id="4" creationId="{E1782FAB-178B-798E-E4F3-4A9D489C7751}"/>
          </ac:picMkLst>
        </pc:picChg>
      </pc:sldChg>
      <pc:sldChg chg="addSp delSp modSp new del mod setBg delDesignElem">
        <pc:chgData name="GALASSI LEONARDO" userId="7b14f18a-696f-428b-833a-9753dbf4e562" providerId="ADAL" clId="{F060CAEC-542C-4E6D-97CB-BC86190EDE5A}" dt="2023-04-03T19:51:19.247" v="266" actId="2696"/>
        <pc:sldMkLst>
          <pc:docMk/>
          <pc:sldMk cId="432460967" sldId="284"/>
        </pc:sldMkLst>
        <pc:spChg chg="mod ord">
          <ac:chgData name="GALASSI LEONARDO" userId="7b14f18a-696f-428b-833a-9753dbf4e562" providerId="ADAL" clId="{F060CAEC-542C-4E6D-97CB-BC86190EDE5A}" dt="2023-04-03T19:50:21.277" v="245" actId="1076"/>
          <ac:spMkLst>
            <pc:docMk/>
            <pc:sldMk cId="432460967" sldId="284"/>
            <ac:spMk id="2" creationId="{A07C71F3-CB2B-95B8-9CC7-832D1A235595}"/>
          </ac:spMkLst>
        </pc:spChg>
        <pc:spChg chg="del">
          <ac:chgData name="GALASSI LEONARDO" userId="7b14f18a-696f-428b-833a-9753dbf4e562" providerId="ADAL" clId="{F060CAEC-542C-4E6D-97CB-BC86190EDE5A}" dt="2023-04-03T19:49:59.627" v="229"/>
          <ac:spMkLst>
            <pc:docMk/>
            <pc:sldMk cId="432460967" sldId="284"/>
            <ac:spMk id="3" creationId="{8650E20E-4DA0-1C4D-4D51-A2512EF0DCC7}"/>
          </ac:spMkLst>
        </pc:spChg>
        <pc:spChg chg="add del">
          <ac:chgData name="GALASSI LEONARDO" userId="7b14f18a-696f-428b-833a-9753dbf4e562" providerId="ADAL" clId="{F060CAEC-542C-4E6D-97CB-BC86190EDE5A}" dt="2023-04-03T19:50:53.067" v="262"/>
          <ac:spMkLst>
            <pc:docMk/>
            <pc:sldMk cId="432460967" sldId="284"/>
            <ac:spMk id="13" creationId="{6A4FFBBF-1D01-492B-8F2A-31B7572903B3}"/>
          </ac:spMkLst>
        </pc:spChg>
        <pc:picChg chg="add mod">
          <ac:chgData name="GALASSI LEONARDO" userId="7b14f18a-696f-428b-833a-9753dbf4e562" providerId="ADAL" clId="{F060CAEC-542C-4E6D-97CB-BC86190EDE5A}" dt="2023-04-03T19:50:40.887" v="252" actId="14100"/>
          <ac:picMkLst>
            <pc:docMk/>
            <pc:sldMk cId="432460967" sldId="284"/>
            <ac:picMk id="4" creationId="{036D8368-D73C-FB0B-97A4-8AF8C92D4480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432460967" sldId="284"/>
            <ac:picMk id="9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432460967" sldId="284"/>
            <ac:picMk id="11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432460967" sldId="284"/>
            <ac:picMk id="15" creationId="{D88ECCEE-6F41-47CE-A15C-7B12D372996A}"/>
          </ac:picMkLst>
        </pc:picChg>
        <pc:picChg chg="add del">
          <ac:chgData name="GALASSI LEONARDO" userId="7b14f18a-696f-428b-833a-9753dbf4e562" providerId="ADAL" clId="{F060CAEC-542C-4E6D-97CB-BC86190EDE5A}" dt="2023-04-03T19:50:53.067" v="262"/>
          <ac:picMkLst>
            <pc:docMk/>
            <pc:sldMk cId="432460967" sldId="284"/>
            <ac:picMk id="17" creationId="{989ED268-5511-46B2-A7DF-A712C99301CF}"/>
          </ac:picMkLst>
        </pc:picChg>
      </pc:sldChg>
      <pc:sldChg chg="addSp delSp modSp new mod">
        <pc:chgData name="GALASSI LEONARDO" userId="7b14f18a-696f-428b-833a-9753dbf4e562" providerId="ADAL" clId="{F060CAEC-542C-4E6D-97CB-BC86190EDE5A}" dt="2023-04-03T20:10:43.707" v="582"/>
        <pc:sldMkLst>
          <pc:docMk/>
          <pc:sldMk cId="3161942695" sldId="284"/>
        </pc:sldMkLst>
        <pc:spChg chg="mod">
          <ac:chgData name="GALASSI LEONARDO" userId="7b14f18a-696f-428b-833a-9753dbf4e562" providerId="ADAL" clId="{F060CAEC-542C-4E6D-97CB-BC86190EDE5A}" dt="2023-04-03T20:10:43.707" v="582"/>
          <ac:spMkLst>
            <pc:docMk/>
            <pc:sldMk cId="3161942695" sldId="284"/>
            <ac:spMk id="2" creationId="{FA53A00B-F368-B5ED-5C51-E2C969EBBA46}"/>
          </ac:spMkLst>
        </pc:spChg>
        <pc:spChg chg="del">
          <ac:chgData name="GALASSI LEONARDO" userId="7b14f18a-696f-428b-833a-9753dbf4e562" providerId="ADAL" clId="{F060CAEC-542C-4E6D-97CB-BC86190EDE5A}" dt="2023-04-03T19:53:43.027" v="325"/>
          <ac:spMkLst>
            <pc:docMk/>
            <pc:sldMk cId="3161942695" sldId="284"/>
            <ac:spMk id="3" creationId="{CDE81F06-9058-4408-E628-E2D94C7BBEA8}"/>
          </ac:spMkLst>
        </pc:spChg>
        <pc:picChg chg="add mod">
          <ac:chgData name="GALASSI LEONARDO" userId="7b14f18a-696f-428b-833a-9753dbf4e562" providerId="ADAL" clId="{F060CAEC-542C-4E6D-97CB-BC86190EDE5A}" dt="2023-04-03T19:54:14.367" v="347" actId="1076"/>
          <ac:picMkLst>
            <pc:docMk/>
            <pc:sldMk cId="3161942695" sldId="284"/>
            <ac:picMk id="4" creationId="{7F700720-52F6-7EC7-DCC3-6B235E32DA4C}"/>
          </ac:picMkLst>
        </pc:picChg>
      </pc:sldChg>
      <pc:sldChg chg="addSp delSp modSp new mod">
        <pc:chgData name="GALASSI LEONARDO" userId="7b14f18a-696f-428b-833a-9753dbf4e562" providerId="ADAL" clId="{F060CAEC-542C-4E6D-97CB-BC86190EDE5A}" dt="2023-04-03T20:11:12.147" v="589" actId="113"/>
        <pc:sldMkLst>
          <pc:docMk/>
          <pc:sldMk cId="2733249450" sldId="285"/>
        </pc:sldMkLst>
        <pc:spChg chg="mod">
          <ac:chgData name="GALASSI LEONARDO" userId="7b14f18a-696f-428b-833a-9753dbf4e562" providerId="ADAL" clId="{F060CAEC-542C-4E6D-97CB-BC86190EDE5A}" dt="2023-04-03T20:11:12.147" v="589" actId="113"/>
          <ac:spMkLst>
            <pc:docMk/>
            <pc:sldMk cId="2733249450" sldId="285"/>
            <ac:spMk id="2" creationId="{7D4B89AB-CC9E-CE78-655B-42D6233039FE}"/>
          </ac:spMkLst>
        </pc:spChg>
        <pc:spChg chg="del">
          <ac:chgData name="GALASSI LEONARDO" userId="7b14f18a-696f-428b-833a-9753dbf4e562" providerId="ADAL" clId="{F060CAEC-542C-4E6D-97CB-BC86190EDE5A}" dt="2023-04-03T19:54:37.008" v="351"/>
          <ac:spMkLst>
            <pc:docMk/>
            <pc:sldMk cId="2733249450" sldId="285"/>
            <ac:spMk id="3" creationId="{DC6AF72A-C6DA-814A-0FF1-2BABF0AF7003}"/>
          </ac:spMkLst>
        </pc:spChg>
        <pc:picChg chg="add mod">
          <ac:chgData name="GALASSI LEONARDO" userId="7b14f18a-696f-428b-833a-9753dbf4e562" providerId="ADAL" clId="{F060CAEC-542C-4E6D-97CB-BC86190EDE5A}" dt="2023-04-03T19:56:14.583" v="407" actId="14100"/>
          <ac:picMkLst>
            <pc:docMk/>
            <pc:sldMk cId="2733249450" sldId="285"/>
            <ac:picMk id="4" creationId="{6820F001-0846-06A3-E073-18A3727995C4}"/>
          </ac:picMkLst>
        </pc:picChg>
      </pc:sldChg>
      <pc:sldChg chg="addSp delSp modSp new mod">
        <pc:chgData name="GALASSI LEONARDO" userId="7b14f18a-696f-428b-833a-9753dbf4e562" providerId="ADAL" clId="{F060CAEC-542C-4E6D-97CB-BC86190EDE5A}" dt="2023-04-03T20:11:54.387" v="594"/>
        <pc:sldMkLst>
          <pc:docMk/>
          <pc:sldMk cId="2980821823" sldId="286"/>
        </pc:sldMkLst>
        <pc:spChg chg="mod">
          <ac:chgData name="GALASSI LEONARDO" userId="7b14f18a-696f-428b-833a-9753dbf4e562" providerId="ADAL" clId="{F060CAEC-542C-4E6D-97CB-BC86190EDE5A}" dt="2023-04-03T20:11:54.387" v="594"/>
          <ac:spMkLst>
            <pc:docMk/>
            <pc:sldMk cId="2980821823" sldId="286"/>
            <ac:spMk id="2" creationId="{78E4DA7E-BBAB-E46D-B2DA-114AED6BEC04}"/>
          </ac:spMkLst>
        </pc:spChg>
        <pc:spChg chg="del">
          <ac:chgData name="GALASSI LEONARDO" userId="7b14f18a-696f-428b-833a-9753dbf4e562" providerId="ADAL" clId="{F060CAEC-542C-4E6D-97CB-BC86190EDE5A}" dt="2023-04-03T19:55:35.397" v="385"/>
          <ac:spMkLst>
            <pc:docMk/>
            <pc:sldMk cId="2980821823" sldId="286"/>
            <ac:spMk id="3" creationId="{7493AE90-AD47-5F47-608D-1F036B45E4E9}"/>
          </ac:spMkLst>
        </pc:spChg>
        <pc:picChg chg="add mod">
          <ac:chgData name="GALASSI LEONARDO" userId="7b14f18a-696f-428b-833a-9753dbf4e562" providerId="ADAL" clId="{F060CAEC-542C-4E6D-97CB-BC86190EDE5A}" dt="2023-04-03T19:56:04.287" v="406" actId="1076"/>
          <ac:picMkLst>
            <pc:docMk/>
            <pc:sldMk cId="2980821823" sldId="286"/>
            <ac:picMk id="4" creationId="{4C7D1194-C6D0-6F16-5497-59C95BBABE82}"/>
          </ac:picMkLst>
        </pc:picChg>
      </pc:sldChg>
      <pc:sldChg chg="addSp delSp modSp new mod">
        <pc:chgData name="GALASSI LEONARDO" userId="7b14f18a-696f-428b-833a-9753dbf4e562" providerId="ADAL" clId="{F060CAEC-542C-4E6D-97CB-BC86190EDE5A}" dt="2023-04-03T20:12:10.067" v="597"/>
        <pc:sldMkLst>
          <pc:docMk/>
          <pc:sldMk cId="3412890100" sldId="287"/>
        </pc:sldMkLst>
        <pc:spChg chg="mod">
          <ac:chgData name="GALASSI LEONARDO" userId="7b14f18a-696f-428b-833a-9753dbf4e562" providerId="ADAL" clId="{F060CAEC-542C-4E6D-97CB-BC86190EDE5A}" dt="2023-04-03T20:12:10.067" v="597"/>
          <ac:spMkLst>
            <pc:docMk/>
            <pc:sldMk cId="3412890100" sldId="287"/>
            <ac:spMk id="2" creationId="{7BBEC143-3942-FE34-29D9-554FD0CA5B10}"/>
          </ac:spMkLst>
        </pc:spChg>
        <pc:spChg chg="del">
          <ac:chgData name="GALASSI LEONARDO" userId="7b14f18a-696f-428b-833a-9753dbf4e562" providerId="ADAL" clId="{F060CAEC-542C-4E6D-97CB-BC86190EDE5A}" dt="2023-04-03T19:56:26.037" v="409"/>
          <ac:spMkLst>
            <pc:docMk/>
            <pc:sldMk cId="3412890100" sldId="287"/>
            <ac:spMk id="3" creationId="{2F0CED3A-78A4-6A03-0D0F-86560286321C}"/>
          </ac:spMkLst>
        </pc:spChg>
        <pc:picChg chg="add mod">
          <ac:chgData name="GALASSI LEONARDO" userId="7b14f18a-696f-428b-833a-9753dbf4e562" providerId="ADAL" clId="{F060CAEC-542C-4E6D-97CB-BC86190EDE5A}" dt="2023-04-03T19:56:54.227" v="431" actId="1076"/>
          <ac:picMkLst>
            <pc:docMk/>
            <pc:sldMk cId="3412890100" sldId="287"/>
            <ac:picMk id="4" creationId="{07344270-D475-70DF-7BF5-CA71C9DFB505}"/>
          </ac:picMkLst>
        </pc:picChg>
      </pc:sldChg>
      <pc:sldChg chg="addSp delSp modSp new mod setBg setClrOvrMap delDesignElem">
        <pc:chgData name="GALASSI LEONARDO" userId="7b14f18a-696f-428b-833a-9753dbf4e562" providerId="ADAL" clId="{F060CAEC-542C-4E6D-97CB-BC86190EDE5A}" dt="2023-04-04T07:53:22.561" v="913"/>
        <pc:sldMkLst>
          <pc:docMk/>
          <pc:sldMk cId="2999868345" sldId="288"/>
        </pc:sldMkLst>
        <pc:spChg chg="mod ord">
          <ac:chgData name="GALASSI LEONARDO" userId="7b14f18a-696f-428b-833a-9753dbf4e562" providerId="ADAL" clId="{F060CAEC-542C-4E6D-97CB-BC86190EDE5A}" dt="2023-04-04T07:53:22.561" v="913"/>
          <ac:spMkLst>
            <pc:docMk/>
            <pc:sldMk cId="2999868345" sldId="288"/>
            <ac:spMk id="2" creationId="{77185EF0-85CB-1F59-6361-3F07E1F99697}"/>
          </ac:spMkLst>
        </pc:spChg>
        <pc:spChg chg="add del">
          <ac:chgData name="GALASSI LEONARDO" userId="7b14f18a-696f-428b-833a-9753dbf4e562" providerId="ADAL" clId="{F060CAEC-542C-4E6D-97CB-BC86190EDE5A}" dt="2023-04-03T20:21:22.229" v="761" actId="26606"/>
          <ac:spMkLst>
            <pc:docMk/>
            <pc:sldMk cId="2999868345" sldId="288"/>
            <ac:spMk id="3" creationId="{89E932E3-5FE1-F088-C03E-B37CA5B4CBFE}"/>
          </ac:spMkLst>
        </pc:spChg>
        <pc:spChg chg="add del">
          <ac:chgData name="GALASSI LEONARDO" userId="7b14f18a-696f-428b-833a-9753dbf4e562" providerId="ADAL" clId="{F060CAEC-542C-4E6D-97CB-BC86190EDE5A}" dt="2023-04-04T07:46:50.143" v="880" actId="26606"/>
          <ac:spMkLst>
            <pc:docMk/>
            <pc:sldMk cId="2999868345" sldId="288"/>
            <ac:spMk id="11" creationId="{864672EB-02A8-48AB-BCFB-00B78DBA6A1E}"/>
          </ac:spMkLst>
        </pc:spChg>
        <pc:spChg chg="add del">
          <ac:chgData name="GALASSI LEONARDO" userId="7b14f18a-696f-428b-833a-9753dbf4e562" providerId="ADAL" clId="{F060CAEC-542C-4E6D-97CB-BC86190EDE5A}" dt="2023-04-03T20:21:22.067" v="760" actId="26606"/>
          <ac:spMkLst>
            <pc:docMk/>
            <pc:sldMk cId="2999868345" sldId="288"/>
            <ac:spMk id="12" creationId="{864672EB-02A8-48AB-BCFB-00B78DBA6A1E}"/>
          </ac:spMkLst>
        </pc:spChg>
        <pc:spChg chg="add del">
          <ac:chgData name="GALASSI LEONARDO" userId="7b14f18a-696f-428b-833a-9753dbf4e562" providerId="ADAL" clId="{F060CAEC-542C-4E6D-97CB-BC86190EDE5A}" dt="2023-04-04T07:46:50.143" v="880" actId="26606"/>
          <ac:spMkLst>
            <pc:docMk/>
            <pc:sldMk cId="2999868345" sldId="288"/>
            <ac:spMk id="13" creationId="{7255A803-13A1-44E9-ACA9-889A5CC39BB5}"/>
          </ac:spMkLst>
        </pc:spChg>
        <pc:spChg chg="add del">
          <ac:chgData name="GALASSI LEONARDO" userId="7b14f18a-696f-428b-833a-9753dbf4e562" providerId="ADAL" clId="{F060CAEC-542C-4E6D-97CB-BC86190EDE5A}" dt="2023-04-03T20:21:22.067" v="760" actId="26606"/>
          <ac:spMkLst>
            <pc:docMk/>
            <pc:sldMk cId="2999868345" sldId="288"/>
            <ac:spMk id="14" creationId="{7255A803-13A1-44E9-ACA9-889A5CC39BB5}"/>
          </ac:spMkLst>
        </pc:spChg>
        <pc:spChg chg="add del">
          <ac:chgData name="GALASSI LEONARDO" userId="7b14f18a-696f-428b-833a-9753dbf4e562" providerId="ADAL" clId="{F060CAEC-542C-4E6D-97CB-BC86190EDE5A}" dt="2023-04-04T07:46:50.143" v="880" actId="26606"/>
          <ac:spMkLst>
            <pc:docMk/>
            <pc:sldMk cId="2999868345" sldId="288"/>
            <ac:spMk id="15" creationId="{BC82C52F-0333-430E-AF00-FA48A518A1A5}"/>
          </ac:spMkLst>
        </pc:spChg>
        <pc:spChg chg="add del">
          <ac:chgData name="GALASSI LEONARDO" userId="7b14f18a-696f-428b-833a-9753dbf4e562" providerId="ADAL" clId="{F060CAEC-542C-4E6D-97CB-BC86190EDE5A}" dt="2023-04-03T20:21:22.067" v="760" actId="26606"/>
          <ac:spMkLst>
            <pc:docMk/>
            <pc:sldMk cId="2999868345" sldId="288"/>
            <ac:spMk id="16" creationId="{BC82C52F-0333-430E-AF00-FA48A518A1A5}"/>
          </ac:spMkLst>
        </pc:spChg>
        <pc:spChg chg="add del">
          <ac:chgData name="GALASSI LEONARDO" userId="7b14f18a-696f-428b-833a-9753dbf4e562" providerId="ADAL" clId="{F060CAEC-542C-4E6D-97CB-BC86190EDE5A}" dt="2023-04-03T20:21:37.397" v="763"/>
          <ac:spMkLst>
            <pc:docMk/>
            <pc:sldMk cId="2999868345" sldId="288"/>
            <ac:spMk id="28" creationId="{4E50CAEE-CAC0-4F18-9593-F09A3338C1A8}"/>
          </ac:spMkLst>
        </pc:spChg>
        <pc:spChg chg="add del">
          <ac:chgData name="GALASSI LEONARDO" userId="7b14f18a-696f-428b-833a-9753dbf4e562" providerId="ADAL" clId="{F060CAEC-542C-4E6D-97CB-BC86190EDE5A}" dt="2023-04-04T07:47:41.136" v="888" actId="26606"/>
          <ac:spMkLst>
            <pc:docMk/>
            <pc:sldMk cId="2999868345" sldId="288"/>
            <ac:spMk id="35" creationId="{4E50CAEE-CAC0-4F18-9593-F09A3338C1A8}"/>
          </ac:spMkLst>
        </pc:spChg>
        <pc:spChg chg="add del">
          <ac:chgData name="GALASSI LEONARDO" userId="7b14f18a-696f-428b-833a-9753dbf4e562" providerId="ADAL" clId="{F060CAEC-542C-4E6D-97CB-BC86190EDE5A}" dt="2023-04-04T07:47:34.684" v="883" actId="26606"/>
          <ac:spMkLst>
            <pc:docMk/>
            <pc:sldMk cId="2999868345" sldId="288"/>
            <ac:spMk id="49" creationId="{0166DB98-302A-46FE-BE82-C13AF10BC1FC}"/>
          </ac:spMkLst>
        </pc:spChg>
        <pc:spChg chg="add del">
          <ac:chgData name="GALASSI LEONARDO" userId="7b14f18a-696f-428b-833a-9753dbf4e562" providerId="ADAL" clId="{F060CAEC-542C-4E6D-97CB-BC86190EDE5A}" dt="2023-04-04T07:47:39.553" v="885" actId="26606"/>
          <ac:spMkLst>
            <pc:docMk/>
            <pc:sldMk cId="2999868345" sldId="288"/>
            <ac:spMk id="58" creationId="{D9A2C2F4-3DE8-4946-A834-28B7AC0F6C86}"/>
          </ac:spMkLst>
        </pc:spChg>
        <pc:spChg chg="add del">
          <ac:chgData name="GALASSI LEONARDO" userId="7b14f18a-696f-428b-833a-9753dbf4e562" providerId="ADAL" clId="{F060CAEC-542C-4E6D-97CB-BC86190EDE5A}" dt="2023-04-04T07:47:41.058" v="887" actId="26606"/>
          <ac:spMkLst>
            <pc:docMk/>
            <pc:sldMk cId="2999868345" sldId="288"/>
            <ac:spMk id="64" creationId="{CD6687D5-5879-4FB2-843B-D08872FC8F2A}"/>
          </ac:spMkLst>
        </pc:spChg>
        <pc:spChg chg="add del">
          <ac:chgData name="GALASSI LEONARDO" userId="7b14f18a-696f-428b-833a-9753dbf4e562" providerId="ADAL" clId="{F060CAEC-542C-4E6D-97CB-BC86190EDE5A}" dt="2023-04-04T07:47:41.058" v="887" actId="26606"/>
          <ac:spMkLst>
            <pc:docMk/>
            <pc:sldMk cId="2999868345" sldId="288"/>
            <ac:spMk id="66" creationId="{D59D002A-4C3D-4026-8965-DB0EACABA247}"/>
          </ac:spMkLst>
        </pc:spChg>
        <pc:spChg chg="add del">
          <ac:chgData name="GALASSI LEONARDO" userId="7b14f18a-696f-428b-833a-9753dbf4e562" providerId="ADAL" clId="{F060CAEC-542C-4E6D-97CB-BC86190EDE5A}" dt="2023-04-04T07:52:08.407" v="909" actId="26606"/>
          <ac:spMkLst>
            <pc:docMk/>
            <pc:sldMk cId="2999868345" sldId="288"/>
            <ac:spMk id="71" creationId="{53D1018B-412F-4D92-8F80-6D1E41C88D94}"/>
          </ac:spMkLst>
        </pc:spChg>
        <pc:spChg chg="add del">
          <ac:chgData name="GALASSI LEONARDO" userId="7b14f18a-696f-428b-833a-9753dbf4e562" providerId="ADAL" clId="{F060CAEC-542C-4E6D-97CB-BC86190EDE5A}" dt="2023-04-04T07:51:32.449" v="896" actId="26606"/>
          <ac:spMkLst>
            <pc:docMk/>
            <pc:sldMk cId="2999868345" sldId="288"/>
            <ac:spMk id="82" creationId="{53D1018B-412F-4D92-8F80-6D1E41C88D94}"/>
          </ac:spMkLst>
        </pc:spChg>
        <pc:spChg chg="add del">
          <ac:chgData name="GALASSI LEONARDO" userId="7b14f18a-696f-428b-833a-9753dbf4e562" providerId="ADAL" clId="{F060CAEC-542C-4E6D-97CB-BC86190EDE5A}" dt="2023-04-04T07:51:34.070" v="898" actId="26606"/>
          <ac:spMkLst>
            <pc:docMk/>
            <pc:sldMk cId="2999868345" sldId="288"/>
            <ac:spMk id="90" creationId="{6A4FFBBF-1D01-492B-8F2A-31B7572903B3}"/>
          </ac:spMkLst>
        </pc:spChg>
        <pc:spChg chg="add del">
          <ac:chgData name="GALASSI LEONARDO" userId="7b14f18a-696f-428b-833a-9753dbf4e562" providerId="ADAL" clId="{F060CAEC-542C-4E6D-97CB-BC86190EDE5A}" dt="2023-04-04T07:51:37.280" v="900" actId="26606"/>
          <ac:spMkLst>
            <pc:docMk/>
            <pc:sldMk cId="2999868345" sldId="288"/>
            <ac:spMk id="96" creationId="{53D1018B-412F-4D92-8F80-6D1E41C88D94}"/>
          </ac:spMkLst>
        </pc:spChg>
        <pc:spChg chg="add del">
          <ac:chgData name="GALASSI LEONARDO" userId="7b14f18a-696f-428b-833a-9753dbf4e562" providerId="ADAL" clId="{F060CAEC-542C-4E6D-97CB-BC86190EDE5A}" dt="2023-04-04T07:51:38.839" v="902" actId="26606"/>
          <ac:spMkLst>
            <pc:docMk/>
            <pc:sldMk cId="2999868345" sldId="288"/>
            <ac:spMk id="102" creationId="{D9A2C2F4-3DE8-4946-A834-28B7AC0F6C86}"/>
          </ac:spMkLst>
        </pc:spChg>
        <pc:spChg chg="add del">
          <ac:chgData name="GALASSI LEONARDO" userId="7b14f18a-696f-428b-833a-9753dbf4e562" providerId="ADAL" clId="{F060CAEC-542C-4E6D-97CB-BC86190EDE5A}" dt="2023-04-04T07:51:51.895" v="904" actId="26606"/>
          <ac:spMkLst>
            <pc:docMk/>
            <pc:sldMk cId="2999868345" sldId="288"/>
            <ac:spMk id="109" creationId="{FC627CB9-AECD-41DE-84E9-2A4715D30DDC}"/>
          </ac:spMkLst>
        </pc:spChg>
        <pc:spChg chg="add del">
          <ac:chgData name="GALASSI LEONARDO" userId="7b14f18a-696f-428b-833a-9753dbf4e562" providerId="ADAL" clId="{F060CAEC-542C-4E6D-97CB-BC86190EDE5A}" dt="2023-04-04T07:52:04.046" v="906" actId="26606"/>
          <ac:spMkLst>
            <pc:docMk/>
            <pc:sldMk cId="2999868345" sldId="288"/>
            <ac:spMk id="115" creationId="{D9A2C2F4-3DE8-4946-A834-28B7AC0F6C86}"/>
          </ac:spMkLst>
        </pc:spChg>
        <pc:spChg chg="add del">
          <ac:chgData name="GALASSI LEONARDO" userId="7b14f18a-696f-428b-833a-9753dbf4e562" providerId="ADAL" clId="{F060CAEC-542C-4E6D-97CB-BC86190EDE5A}" dt="2023-04-04T07:52:08.329" v="908" actId="26606"/>
          <ac:spMkLst>
            <pc:docMk/>
            <pc:sldMk cId="2999868345" sldId="288"/>
            <ac:spMk id="122" creationId="{FC627CB9-AECD-41DE-84E9-2A4715D30DDC}"/>
          </ac:spMkLst>
        </pc:spChg>
        <pc:spChg chg="add del">
          <ac:chgData name="GALASSI LEONARDO" userId="7b14f18a-696f-428b-833a-9753dbf4e562" providerId="ADAL" clId="{F060CAEC-542C-4E6D-97CB-BC86190EDE5A}" dt="2023-04-04T07:52:37.276" v="910" actId="26606"/>
          <ac:spMkLst>
            <pc:docMk/>
            <pc:sldMk cId="2999868345" sldId="288"/>
            <ac:spMk id="128" creationId="{D9A2C2F4-3DE8-4946-A834-28B7AC0F6C86}"/>
          </ac:spMkLst>
        </pc:spChg>
        <pc:spChg chg="add del">
          <ac:chgData name="GALASSI LEONARDO" userId="7b14f18a-696f-428b-833a-9753dbf4e562" providerId="ADAL" clId="{F060CAEC-542C-4E6D-97CB-BC86190EDE5A}" dt="2023-04-04T07:53:07.561" v="911" actId="26606"/>
          <ac:spMkLst>
            <pc:docMk/>
            <pc:sldMk cId="2999868345" sldId="288"/>
            <ac:spMk id="140" creationId="{FC627CB9-AECD-41DE-84E9-2A4715D30DDC}"/>
          </ac:spMkLst>
        </pc:spChg>
        <pc:spChg chg="add">
          <ac:chgData name="GALASSI LEONARDO" userId="7b14f18a-696f-428b-833a-9753dbf4e562" providerId="ADAL" clId="{F060CAEC-542C-4E6D-97CB-BC86190EDE5A}" dt="2023-04-04T07:53:07.561" v="911" actId="26606"/>
          <ac:spMkLst>
            <pc:docMk/>
            <pc:sldMk cId="2999868345" sldId="288"/>
            <ac:spMk id="153" creationId="{D9A2C2F4-3DE8-4946-A834-28B7AC0F6C86}"/>
          </ac:spMkLst>
        </pc:spChg>
        <pc:picChg chg="add del mod">
          <ac:chgData name="GALASSI LEONARDO" userId="7b14f18a-696f-428b-833a-9753dbf4e562" providerId="ADAL" clId="{F060CAEC-542C-4E6D-97CB-BC86190EDE5A}" dt="2023-04-04T07:49:24.266" v="892" actId="21"/>
          <ac:picMkLst>
            <pc:docMk/>
            <pc:sldMk cId="2999868345" sldId="288"/>
            <ac:picMk id="3" creationId="{8BBBAA04-371F-C17F-ACDB-30B000776F9D}"/>
          </ac:picMkLst>
        </pc:picChg>
        <pc:picChg chg="add mod">
          <ac:chgData name="GALASSI LEONARDO" userId="7b14f18a-696f-428b-833a-9753dbf4e562" providerId="ADAL" clId="{F060CAEC-542C-4E6D-97CB-BC86190EDE5A}" dt="2023-04-04T07:53:15.484" v="912" actId="14100"/>
          <ac:picMkLst>
            <pc:docMk/>
            <pc:sldMk cId="2999868345" sldId="288"/>
            <ac:picMk id="4" creationId="{3365B98B-59A0-A5A4-8D31-3C71B3B98F8A}"/>
          </ac:picMkLst>
        </pc:picChg>
        <pc:picChg chg="add del">
          <ac:chgData name="GALASSI LEONARDO" userId="7b14f18a-696f-428b-833a-9753dbf4e562" providerId="ADAL" clId="{F060CAEC-542C-4E6D-97CB-BC86190EDE5A}" dt="2023-04-04T07:46:50.143" v="880" actId="26606"/>
          <ac:picMkLst>
            <pc:docMk/>
            <pc:sldMk cId="2999868345" sldId="288"/>
            <ac:picMk id="7" creationId="{9A0F0AC6-A89F-416B-9FA4-48E664065E73}"/>
          </ac:picMkLst>
        </pc:picChg>
        <pc:picChg chg="add del">
          <ac:chgData name="GALASSI LEONARDO" userId="7b14f18a-696f-428b-833a-9753dbf4e562" providerId="ADAL" clId="{F060CAEC-542C-4E6D-97CB-BC86190EDE5A}" dt="2023-04-03T20:21:22.067" v="760" actId="26606"/>
          <ac:picMkLst>
            <pc:docMk/>
            <pc:sldMk cId="2999868345" sldId="288"/>
            <ac:picMk id="8" creationId="{9A0F0AC6-A89F-416B-9FA4-48E664065E73}"/>
          </ac:picMkLst>
        </pc:picChg>
        <pc:picChg chg="add del">
          <ac:chgData name="GALASSI LEONARDO" userId="7b14f18a-696f-428b-833a-9753dbf4e562" providerId="ADAL" clId="{F060CAEC-542C-4E6D-97CB-BC86190EDE5A}" dt="2023-04-04T07:46:50.143" v="880" actId="26606"/>
          <ac:picMkLst>
            <pc:docMk/>
            <pc:sldMk cId="2999868345" sldId="288"/>
            <ac:picMk id="9" creationId="{C31AA009-40AD-4098-8AE7-680CA35C6EAA}"/>
          </ac:picMkLst>
        </pc:picChg>
        <pc:picChg chg="add del">
          <ac:chgData name="GALASSI LEONARDO" userId="7b14f18a-696f-428b-833a-9753dbf4e562" providerId="ADAL" clId="{F060CAEC-542C-4E6D-97CB-BC86190EDE5A}" dt="2023-04-03T20:21:22.067" v="760" actId="26606"/>
          <ac:picMkLst>
            <pc:docMk/>
            <pc:sldMk cId="2999868345" sldId="288"/>
            <ac:picMk id="10" creationId="{C31AA009-40AD-4098-8AE7-680CA35C6EAA}"/>
          </ac:picMkLst>
        </pc:picChg>
        <pc:picChg chg="add del">
          <ac:chgData name="GALASSI LEONARDO" userId="7b14f18a-696f-428b-833a-9753dbf4e562" providerId="ADAL" clId="{F060CAEC-542C-4E6D-97CB-BC86190EDE5A}" dt="2023-04-04T07:46:50.143" v="880" actId="26606"/>
          <ac:picMkLst>
            <pc:docMk/>
            <pc:sldMk cId="2999868345" sldId="288"/>
            <ac:picMk id="17" creationId="{BE9CCFFE-A385-4D35-8504-960F050EF7F8}"/>
          </ac:picMkLst>
        </pc:picChg>
        <pc:picChg chg="add del">
          <ac:chgData name="GALASSI LEONARDO" userId="7b14f18a-696f-428b-833a-9753dbf4e562" providerId="ADAL" clId="{F060CAEC-542C-4E6D-97CB-BC86190EDE5A}" dt="2023-04-03T20:21:22.067" v="760" actId="26606"/>
          <ac:picMkLst>
            <pc:docMk/>
            <pc:sldMk cId="2999868345" sldId="288"/>
            <ac:picMk id="18" creationId="{BE9CCFFE-A385-4D35-8504-960F050EF7F8}"/>
          </ac:picMkLst>
        </pc:picChg>
        <pc:picChg chg="add del">
          <ac:chgData name="GALASSI LEONARDO" userId="7b14f18a-696f-428b-833a-9753dbf4e562" providerId="ADAL" clId="{F060CAEC-542C-4E6D-97CB-BC86190EDE5A}" dt="2023-04-04T07:46:50.143" v="880" actId="26606"/>
          <ac:picMkLst>
            <pc:docMk/>
            <pc:sldMk cId="2999868345" sldId="288"/>
            <ac:picMk id="19" creationId="{1AD41804-3572-46FD-8124-D3079B642712}"/>
          </ac:picMkLst>
        </pc:picChg>
        <pc:picChg chg="add del">
          <ac:chgData name="GALASSI LEONARDO" userId="7b14f18a-696f-428b-833a-9753dbf4e562" providerId="ADAL" clId="{F060CAEC-542C-4E6D-97CB-BC86190EDE5A}" dt="2023-04-03T20:21:22.067" v="760" actId="26606"/>
          <ac:picMkLst>
            <pc:docMk/>
            <pc:sldMk cId="2999868345" sldId="288"/>
            <ac:picMk id="20" creationId="{1AD41804-3572-46FD-8124-D3079B642712}"/>
          </ac:picMkLst>
        </pc:picChg>
        <pc:picChg chg="add del">
          <ac:chgData name="GALASSI LEONARDO" userId="7b14f18a-696f-428b-833a-9753dbf4e562" providerId="ADAL" clId="{F060CAEC-542C-4E6D-97CB-BC86190EDE5A}" dt="2023-04-04T07:46:50.143" v="880" actId="26606"/>
          <ac:picMkLst>
            <pc:docMk/>
            <pc:sldMk cId="2999868345" sldId="288"/>
            <ac:picMk id="21" creationId="{5316A1D8-3445-4B94-B595-2285C05EEEBE}"/>
          </ac:picMkLst>
        </pc:picChg>
        <pc:picChg chg="add del">
          <ac:chgData name="GALASSI LEONARDO" userId="7b14f18a-696f-428b-833a-9753dbf4e562" providerId="ADAL" clId="{F060CAEC-542C-4E6D-97CB-BC86190EDE5A}" dt="2023-04-03T20:21:22.067" v="760" actId="26606"/>
          <ac:picMkLst>
            <pc:docMk/>
            <pc:sldMk cId="2999868345" sldId="288"/>
            <ac:picMk id="22" creationId="{5316A1D8-3445-4B94-B595-2285C05EEEBE}"/>
          </ac:picMkLst>
        </pc:picChg>
        <pc:picChg chg="add del">
          <ac:chgData name="GALASSI LEONARDO" userId="7b14f18a-696f-428b-833a-9753dbf4e562" providerId="ADAL" clId="{F060CAEC-542C-4E6D-97CB-BC86190EDE5A}" dt="2023-04-04T07:46:50.143" v="880" actId="26606"/>
          <ac:picMkLst>
            <pc:docMk/>
            <pc:sldMk cId="2999868345" sldId="288"/>
            <ac:picMk id="23" creationId="{2FA7483C-C90B-453F-AB53-60D8FDE6D3F6}"/>
          </ac:picMkLst>
        </pc:picChg>
        <pc:picChg chg="add del">
          <ac:chgData name="GALASSI LEONARDO" userId="7b14f18a-696f-428b-833a-9753dbf4e562" providerId="ADAL" clId="{F060CAEC-542C-4E6D-97CB-BC86190EDE5A}" dt="2023-04-03T20:21:22.067" v="760" actId="26606"/>
          <ac:picMkLst>
            <pc:docMk/>
            <pc:sldMk cId="2999868345" sldId="288"/>
            <ac:picMk id="24" creationId="{2FA7483C-C90B-453F-AB53-60D8FDE6D3F6}"/>
          </ac:picMkLst>
        </pc:picChg>
        <pc:picChg chg="add del">
          <ac:chgData name="GALASSI LEONARDO" userId="7b14f18a-696f-428b-833a-9753dbf4e562" providerId="ADAL" clId="{F060CAEC-542C-4E6D-97CB-BC86190EDE5A}" dt="2023-04-04T07:47:41.136" v="888" actId="26606"/>
          <ac:picMkLst>
            <pc:docMk/>
            <pc:sldMk cId="2999868345" sldId="288"/>
            <ac:picMk id="25" creationId="{9A0F0AC6-A89F-416B-9FA4-48E664065E73}"/>
          </ac:picMkLst>
        </pc:picChg>
        <pc:picChg chg="add del">
          <ac:chgData name="GALASSI LEONARDO" userId="7b14f18a-696f-428b-833a-9753dbf4e562" providerId="ADAL" clId="{F060CAEC-542C-4E6D-97CB-BC86190EDE5A}" dt="2023-04-03T20:21:37.397" v="763"/>
          <ac:picMkLst>
            <pc:docMk/>
            <pc:sldMk cId="2999868345" sldId="288"/>
            <ac:picMk id="26" creationId="{9A0F0AC6-A89F-416B-9FA4-48E664065E73}"/>
          </ac:picMkLst>
        </pc:picChg>
        <pc:picChg chg="add del">
          <ac:chgData name="GALASSI LEONARDO" userId="7b14f18a-696f-428b-833a-9753dbf4e562" providerId="ADAL" clId="{F060CAEC-542C-4E6D-97CB-BC86190EDE5A}" dt="2023-04-03T20:21:37.397" v="763"/>
          <ac:picMkLst>
            <pc:docMk/>
            <pc:sldMk cId="2999868345" sldId="288"/>
            <ac:picMk id="27" creationId="{C31AA009-40AD-4098-8AE7-680CA35C6EAA}"/>
          </ac:picMkLst>
        </pc:picChg>
        <pc:picChg chg="add del">
          <ac:chgData name="GALASSI LEONARDO" userId="7b14f18a-696f-428b-833a-9753dbf4e562" providerId="ADAL" clId="{F060CAEC-542C-4E6D-97CB-BC86190EDE5A}" dt="2023-04-03T20:21:37.397" v="763"/>
          <ac:picMkLst>
            <pc:docMk/>
            <pc:sldMk cId="2999868345" sldId="288"/>
            <ac:picMk id="29" creationId="{D2DA77D5-12C4-446D-AC72-A514960A553E}"/>
          </ac:picMkLst>
        </pc:picChg>
        <pc:picChg chg="add del">
          <ac:chgData name="GALASSI LEONARDO" userId="7b14f18a-696f-428b-833a-9753dbf4e562" providerId="ADAL" clId="{F060CAEC-542C-4E6D-97CB-BC86190EDE5A}" dt="2023-04-03T20:21:37.397" v="763"/>
          <ac:picMkLst>
            <pc:docMk/>
            <pc:sldMk cId="2999868345" sldId="288"/>
            <ac:picMk id="30" creationId="{19E04E4F-6B32-4651-ACE0-DACABF1FC254}"/>
          </ac:picMkLst>
        </pc:picChg>
        <pc:picChg chg="add del">
          <ac:chgData name="GALASSI LEONARDO" userId="7b14f18a-696f-428b-833a-9753dbf4e562" providerId="ADAL" clId="{F060CAEC-542C-4E6D-97CB-BC86190EDE5A}" dt="2023-04-03T20:21:37.397" v="763"/>
          <ac:picMkLst>
            <pc:docMk/>
            <pc:sldMk cId="2999868345" sldId="288"/>
            <ac:picMk id="31" creationId="{13D4F2B0-7771-46FC-9763-240E8F55F14D}"/>
          </ac:picMkLst>
        </pc:picChg>
        <pc:picChg chg="add del">
          <ac:chgData name="GALASSI LEONARDO" userId="7b14f18a-696f-428b-833a-9753dbf4e562" providerId="ADAL" clId="{F060CAEC-542C-4E6D-97CB-BC86190EDE5A}" dt="2023-04-03T20:21:37.397" v="763"/>
          <ac:picMkLst>
            <pc:docMk/>
            <pc:sldMk cId="2999868345" sldId="288"/>
            <ac:picMk id="32" creationId="{6164F387-6750-4AFF-8A10-65C64D31ECA3}"/>
          </ac:picMkLst>
        </pc:picChg>
        <pc:picChg chg="add del">
          <ac:chgData name="GALASSI LEONARDO" userId="7b14f18a-696f-428b-833a-9753dbf4e562" providerId="ADAL" clId="{F060CAEC-542C-4E6D-97CB-BC86190EDE5A}" dt="2023-04-04T07:47:41.136" v="888" actId="26606"/>
          <ac:picMkLst>
            <pc:docMk/>
            <pc:sldMk cId="2999868345" sldId="288"/>
            <ac:picMk id="33" creationId="{C31AA009-40AD-4098-8AE7-680CA35C6EAA}"/>
          </ac:picMkLst>
        </pc:picChg>
        <pc:picChg chg="add del">
          <ac:chgData name="GALASSI LEONARDO" userId="7b14f18a-696f-428b-833a-9753dbf4e562" providerId="ADAL" clId="{F060CAEC-542C-4E6D-97CB-BC86190EDE5A}" dt="2023-04-04T07:47:41.136" v="888" actId="26606"/>
          <ac:picMkLst>
            <pc:docMk/>
            <pc:sldMk cId="2999868345" sldId="288"/>
            <ac:picMk id="34" creationId="{D2DA77D5-12C4-446D-AC72-A514960A553E}"/>
          </ac:picMkLst>
        </pc:picChg>
        <pc:picChg chg="add del">
          <ac:chgData name="GALASSI LEONARDO" userId="7b14f18a-696f-428b-833a-9753dbf4e562" providerId="ADAL" clId="{F060CAEC-542C-4E6D-97CB-BC86190EDE5A}" dt="2023-04-04T07:47:41.136" v="888" actId="26606"/>
          <ac:picMkLst>
            <pc:docMk/>
            <pc:sldMk cId="2999868345" sldId="288"/>
            <ac:picMk id="36" creationId="{19E04E4F-6B32-4651-ACE0-DACABF1FC254}"/>
          </ac:picMkLst>
        </pc:picChg>
        <pc:picChg chg="add del">
          <ac:chgData name="GALASSI LEONARDO" userId="7b14f18a-696f-428b-833a-9753dbf4e562" providerId="ADAL" clId="{F060CAEC-542C-4E6D-97CB-BC86190EDE5A}" dt="2023-04-04T07:47:41.136" v="888" actId="26606"/>
          <ac:picMkLst>
            <pc:docMk/>
            <pc:sldMk cId="2999868345" sldId="288"/>
            <ac:picMk id="38" creationId="{13D4F2B0-7771-46FC-9763-240E8F55F14D}"/>
          </ac:picMkLst>
        </pc:picChg>
        <pc:picChg chg="add del">
          <ac:chgData name="GALASSI LEONARDO" userId="7b14f18a-696f-428b-833a-9753dbf4e562" providerId="ADAL" clId="{F060CAEC-542C-4E6D-97CB-BC86190EDE5A}" dt="2023-04-04T07:47:41.136" v="888" actId="26606"/>
          <ac:picMkLst>
            <pc:docMk/>
            <pc:sldMk cId="2999868345" sldId="288"/>
            <ac:picMk id="40" creationId="{6164F387-6750-4AFF-8A10-65C64D31ECA3}"/>
          </ac:picMkLst>
        </pc:picChg>
        <pc:picChg chg="add del">
          <ac:chgData name="GALASSI LEONARDO" userId="7b14f18a-696f-428b-833a-9753dbf4e562" providerId="ADAL" clId="{F060CAEC-542C-4E6D-97CB-BC86190EDE5A}" dt="2023-04-04T07:47:34.684" v="883" actId="26606"/>
          <ac:picMkLst>
            <pc:docMk/>
            <pc:sldMk cId="2999868345" sldId="288"/>
            <ac:picMk id="45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4T07:47:34.684" v="883" actId="26606"/>
          <ac:picMkLst>
            <pc:docMk/>
            <pc:sldMk cId="2999868345" sldId="288"/>
            <ac:picMk id="47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4T07:47:34.684" v="883" actId="26606"/>
          <ac:picMkLst>
            <pc:docMk/>
            <pc:sldMk cId="2999868345" sldId="288"/>
            <ac:picMk id="51" creationId="{34059663-8A30-44C3-8C60-8F31A6FE55DA}"/>
          </ac:picMkLst>
        </pc:picChg>
        <pc:picChg chg="add del">
          <ac:chgData name="GALASSI LEONARDO" userId="7b14f18a-696f-428b-833a-9753dbf4e562" providerId="ADAL" clId="{F060CAEC-542C-4E6D-97CB-BC86190EDE5A}" dt="2023-04-04T07:47:34.684" v="883" actId="26606"/>
          <ac:picMkLst>
            <pc:docMk/>
            <pc:sldMk cId="2999868345" sldId="288"/>
            <ac:picMk id="53" creationId="{1DA5DBE7-7AAD-48D9-A121-8102870FD7B6}"/>
          </ac:picMkLst>
        </pc:picChg>
        <pc:picChg chg="add del">
          <ac:chgData name="GALASSI LEONARDO" userId="7b14f18a-696f-428b-833a-9753dbf4e562" providerId="ADAL" clId="{F060CAEC-542C-4E6D-97CB-BC86190EDE5A}" dt="2023-04-04T07:47:39.553" v="885" actId="26606"/>
          <ac:picMkLst>
            <pc:docMk/>
            <pc:sldMk cId="2999868345" sldId="288"/>
            <ac:picMk id="55" creationId="{774B9966-34A1-4CB2-B8B2-38900CF356FC}"/>
          </ac:picMkLst>
        </pc:picChg>
        <pc:picChg chg="add del">
          <ac:chgData name="GALASSI LEONARDO" userId="7b14f18a-696f-428b-833a-9753dbf4e562" providerId="ADAL" clId="{F060CAEC-542C-4E6D-97CB-BC86190EDE5A}" dt="2023-04-04T07:47:39.553" v="885" actId="26606"/>
          <ac:picMkLst>
            <pc:docMk/>
            <pc:sldMk cId="2999868345" sldId="288"/>
            <ac:picMk id="56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47:39.553" v="885" actId="26606"/>
          <ac:picMkLst>
            <pc:docMk/>
            <pc:sldMk cId="2999868345" sldId="288"/>
            <ac:picMk id="57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47:39.553" v="885" actId="26606"/>
          <ac:picMkLst>
            <pc:docMk/>
            <pc:sldMk cId="2999868345" sldId="288"/>
            <ac:picMk id="59" creationId="{9D56D576-2007-4499-96AC-B7E9FF3AA771}"/>
          </ac:picMkLst>
        </pc:picChg>
        <pc:picChg chg="add del">
          <ac:chgData name="GALASSI LEONARDO" userId="7b14f18a-696f-428b-833a-9753dbf4e562" providerId="ADAL" clId="{F060CAEC-542C-4E6D-97CB-BC86190EDE5A}" dt="2023-04-04T07:47:41.058" v="887" actId="26606"/>
          <ac:picMkLst>
            <pc:docMk/>
            <pc:sldMk cId="2999868345" sldId="288"/>
            <ac:picMk id="62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47:41.058" v="887" actId="26606"/>
          <ac:picMkLst>
            <pc:docMk/>
            <pc:sldMk cId="2999868345" sldId="288"/>
            <ac:picMk id="63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47:41.058" v="887" actId="26606"/>
          <ac:picMkLst>
            <pc:docMk/>
            <pc:sldMk cId="2999868345" sldId="288"/>
            <ac:picMk id="65" creationId="{AF45C05B-BF65-44B6-A949-D5C6870F5CE6}"/>
          </ac:picMkLst>
        </pc:picChg>
        <pc:picChg chg="add del">
          <ac:chgData name="GALASSI LEONARDO" userId="7b14f18a-696f-428b-833a-9753dbf4e562" providerId="ADAL" clId="{F060CAEC-542C-4E6D-97CB-BC86190EDE5A}" dt="2023-04-04T07:47:41.058" v="887" actId="26606"/>
          <ac:picMkLst>
            <pc:docMk/>
            <pc:sldMk cId="2999868345" sldId="288"/>
            <ac:picMk id="67" creationId="{FE76D11D-89DA-4503-B156-C1B4D558DB26}"/>
          </ac:picMkLst>
        </pc:picChg>
        <pc:picChg chg="add del">
          <ac:chgData name="GALASSI LEONARDO" userId="7b14f18a-696f-428b-833a-9753dbf4e562" providerId="ADAL" clId="{F060CAEC-542C-4E6D-97CB-BC86190EDE5A}" dt="2023-04-04T07:52:08.407" v="909" actId="26606"/>
          <ac:picMkLst>
            <pc:docMk/>
            <pc:sldMk cId="2999868345" sldId="288"/>
            <ac:picMk id="69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4T07:52:08.407" v="909" actId="26606"/>
          <ac:picMkLst>
            <pc:docMk/>
            <pc:sldMk cId="2999868345" sldId="288"/>
            <ac:picMk id="70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4T07:52:08.407" v="909" actId="26606"/>
          <ac:picMkLst>
            <pc:docMk/>
            <pc:sldMk cId="2999868345" sldId="288"/>
            <ac:picMk id="72" creationId="{B59371E8-E3A5-457E-A234-8A4F8B8256C2}"/>
          </ac:picMkLst>
        </pc:picChg>
        <pc:picChg chg="add del">
          <ac:chgData name="GALASSI LEONARDO" userId="7b14f18a-696f-428b-833a-9753dbf4e562" providerId="ADAL" clId="{F060CAEC-542C-4E6D-97CB-BC86190EDE5A}" dt="2023-04-04T07:52:08.407" v="909" actId="26606"/>
          <ac:picMkLst>
            <pc:docMk/>
            <pc:sldMk cId="2999868345" sldId="288"/>
            <ac:picMk id="73" creationId="{4108FAA8-9416-4584-94E0-E60C0EF6F225}"/>
          </ac:picMkLst>
        </pc:picChg>
        <pc:picChg chg="add del">
          <ac:chgData name="GALASSI LEONARDO" userId="7b14f18a-696f-428b-833a-9753dbf4e562" providerId="ADAL" clId="{F060CAEC-542C-4E6D-97CB-BC86190EDE5A}" dt="2023-04-04T07:51:32.449" v="896" actId="26606"/>
          <ac:picMkLst>
            <pc:docMk/>
            <pc:sldMk cId="2999868345" sldId="288"/>
            <ac:picMk id="78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4T07:51:32.449" v="896" actId="26606"/>
          <ac:picMkLst>
            <pc:docMk/>
            <pc:sldMk cId="2999868345" sldId="288"/>
            <ac:picMk id="80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4T07:51:32.449" v="896" actId="26606"/>
          <ac:picMkLst>
            <pc:docMk/>
            <pc:sldMk cId="2999868345" sldId="288"/>
            <ac:picMk id="84" creationId="{B59371E8-E3A5-457E-A234-8A4F8B8256C2}"/>
          </ac:picMkLst>
        </pc:picChg>
        <pc:picChg chg="add del">
          <ac:chgData name="GALASSI LEONARDO" userId="7b14f18a-696f-428b-833a-9753dbf4e562" providerId="ADAL" clId="{F060CAEC-542C-4E6D-97CB-BC86190EDE5A}" dt="2023-04-04T07:51:32.449" v="896" actId="26606"/>
          <ac:picMkLst>
            <pc:docMk/>
            <pc:sldMk cId="2999868345" sldId="288"/>
            <ac:picMk id="86" creationId="{4108FAA8-9416-4584-94E0-E60C0EF6F225}"/>
          </ac:picMkLst>
        </pc:picChg>
        <pc:picChg chg="add del">
          <ac:chgData name="GALASSI LEONARDO" userId="7b14f18a-696f-428b-833a-9753dbf4e562" providerId="ADAL" clId="{F060CAEC-542C-4E6D-97CB-BC86190EDE5A}" dt="2023-04-04T07:51:34.070" v="898" actId="26606"/>
          <ac:picMkLst>
            <pc:docMk/>
            <pc:sldMk cId="2999868345" sldId="288"/>
            <ac:picMk id="88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4T07:51:34.070" v="898" actId="26606"/>
          <ac:picMkLst>
            <pc:docMk/>
            <pc:sldMk cId="2999868345" sldId="288"/>
            <ac:picMk id="89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4T07:51:34.070" v="898" actId="26606"/>
          <ac:picMkLst>
            <pc:docMk/>
            <pc:sldMk cId="2999868345" sldId="288"/>
            <ac:picMk id="91" creationId="{D88ECCEE-6F41-47CE-A15C-7B12D372996A}"/>
          </ac:picMkLst>
        </pc:picChg>
        <pc:picChg chg="add del">
          <ac:chgData name="GALASSI LEONARDO" userId="7b14f18a-696f-428b-833a-9753dbf4e562" providerId="ADAL" clId="{F060CAEC-542C-4E6D-97CB-BC86190EDE5A}" dt="2023-04-04T07:51:34.070" v="898" actId="26606"/>
          <ac:picMkLst>
            <pc:docMk/>
            <pc:sldMk cId="2999868345" sldId="288"/>
            <ac:picMk id="92" creationId="{989ED268-5511-46B2-A7DF-A712C99301CF}"/>
          </ac:picMkLst>
        </pc:picChg>
        <pc:picChg chg="add del">
          <ac:chgData name="GALASSI LEONARDO" userId="7b14f18a-696f-428b-833a-9753dbf4e562" providerId="ADAL" clId="{F060CAEC-542C-4E6D-97CB-BC86190EDE5A}" dt="2023-04-04T07:51:37.280" v="900" actId="26606"/>
          <ac:picMkLst>
            <pc:docMk/>
            <pc:sldMk cId="2999868345" sldId="288"/>
            <ac:picMk id="94" creationId="{E43006C0-9CF0-4AD0-9C72-B3F9942A80C0}"/>
          </ac:picMkLst>
        </pc:picChg>
        <pc:picChg chg="add del">
          <ac:chgData name="GALASSI LEONARDO" userId="7b14f18a-696f-428b-833a-9753dbf4e562" providerId="ADAL" clId="{F060CAEC-542C-4E6D-97CB-BC86190EDE5A}" dt="2023-04-04T07:51:37.280" v="900" actId="26606"/>
          <ac:picMkLst>
            <pc:docMk/>
            <pc:sldMk cId="2999868345" sldId="288"/>
            <ac:picMk id="95" creationId="{78A20B43-EA35-4D51-8E25-05F8B334E9EC}"/>
          </ac:picMkLst>
        </pc:picChg>
        <pc:picChg chg="add del">
          <ac:chgData name="GALASSI LEONARDO" userId="7b14f18a-696f-428b-833a-9753dbf4e562" providerId="ADAL" clId="{F060CAEC-542C-4E6D-97CB-BC86190EDE5A}" dt="2023-04-04T07:51:37.280" v="900" actId="26606"/>
          <ac:picMkLst>
            <pc:docMk/>
            <pc:sldMk cId="2999868345" sldId="288"/>
            <ac:picMk id="97" creationId="{B59371E8-E3A5-457E-A234-8A4F8B8256C2}"/>
          </ac:picMkLst>
        </pc:picChg>
        <pc:picChg chg="add del">
          <ac:chgData name="GALASSI LEONARDO" userId="7b14f18a-696f-428b-833a-9753dbf4e562" providerId="ADAL" clId="{F060CAEC-542C-4E6D-97CB-BC86190EDE5A}" dt="2023-04-04T07:51:37.280" v="900" actId="26606"/>
          <ac:picMkLst>
            <pc:docMk/>
            <pc:sldMk cId="2999868345" sldId="288"/>
            <ac:picMk id="98" creationId="{4108FAA8-9416-4584-94E0-E60C0EF6F225}"/>
          </ac:picMkLst>
        </pc:picChg>
        <pc:picChg chg="add del">
          <ac:chgData name="GALASSI LEONARDO" userId="7b14f18a-696f-428b-833a-9753dbf4e562" providerId="ADAL" clId="{F060CAEC-542C-4E6D-97CB-BC86190EDE5A}" dt="2023-04-04T07:51:38.839" v="902" actId="26606"/>
          <ac:picMkLst>
            <pc:docMk/>
            <pc:sldMk cId="2999868345" sldId="288"/>
            <ac:picMk id="100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51:38.839" v="902" actId="26606"/>
          <ac:picMkLst>
            <pc:docMk/>
            <pc:sldMk cId="2999868345" sldId="288"/>
            <ac:picMk id="101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51:38.839" v="902" actId="26606"/>
          <ac:picMkLst>
            <pc:docMk/>
            <pc:sldMk cId="2999868345" sldId="288"/>
            <ac:picMk id="103" creationId="{9D56D576-2007-4499-96AC-B7E9FF3AA771}"/>
          </ac:picMkLst>
        </pc:picChg>
        <pc:picChg chg="add del">
          <ac:chgData name="GALASSI LEONARDO" userId="7b14f18a-696f-428b-833a-9753dbf4e562" providerId="ADAL" clId="{F060CAEC-542C-4E6D-97CB-BC86190EDE5A}" dt="2023-04-04T07:51:38.839" v="902" actId="26606"/>
          <ac:picMkLst>
            <pc:docMk/>
            <pc:sldMk cId="2999868345" sldId="288"/>
            <ac:picMk id="105" creationId="{774B9966-34A1-4CB2-B8B2-38900CF356FC}"/>
          </ac:picMkLst>
        </pc:picChg>
        <pc:picChg chg="add del">
          <ac:chgData name="GALASSI LEONARDO" userId="7b14f18a-696f-428b-833a-9753dbf4e562" providerId="ADAL" clId="{F060CAEC-542C-4E6D-97CB-BC86190EDE5A}" dt="2023-04-04T07:51:51.895" v="904" actId="26606"/>
          <ac:picMkLst>
            <pc:docMk/>
            <pc:sldMk cId="2999868345" sldId="288"/>
            <ac:picMk id="107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51:51.895" v="904" actId="26606"/>
          <ac:picMkLst>
            <pc:docMk/>
            <pc:sldMk cId="2999868345" sldId="288"/>
            <ac:picMk id="108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51:51.895" v="904" actId="26606"/>
          <ac:picMkLst>
            <pc:docMk/>
            <pc:sldMk cId="2999868345" sldId="288"/>
            <ac:picMk id="110" creationId="{98696563-D54B-4D4B-A776-AF4D907DA571}"/>
          </ac:picMkLst>
        </pc:picChg>
        <pc:picChg chg="add del">
          <ac:chgData name="GALASSI LEONARDO" userId="7b14f18a-696f-428b-833a-9753dbf4e562" providerId="ADAL" clId="{F060CAEC-542C-4E6D-97CB-BC86190EDE5A}" dt="2023-04-04T07:51:51.895" v="904" actId="26606"/>
          <ac:picMkLst>
            <pc:docMk/>
            <pc:sldMk cId="2999868345" sldId="288"/>
            <ac:picMk id="111" creationId="{80650CB7-77AF-4F12-B1CA-C32A3CF4116E}"/>
          </ac:picMkLst>
        </pc:picChg>
        <pc:picChg chg="add del">
          <ac:chgData name="GALASSI LEONARDO" userId="7b14f18a-696f-428b-833a-9753dbf4e562" providerId="ADAL" clId="{F060CAEC-542C-4E6D-97CB-BC86190EDE5A}" dt="2023-04-04T07:52:04.046" v="906" actId="26606"/>
          <ac:picMkLst>
            <pc:docMk/>
            <pc:sldMk cId="2999868345" sldId="288"/>
            <ac:picMk id="113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52:04.046" v="906" actId="26606"/>
          <ac:picMkLst>
            <pc:docMk/>
            <pc:sldMk cId="2999868345" sldId="288"/>
            <ac:picMk id="114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52:04.046" v="906" actId="26606"/>
          <ac:picMkLst>
            <pc:docMk/>
            <pc:sldMk cId="2999868345" sldId="288"/>
            <ac:picMk id="116" creationId="{9D56D576-2007-4499-96AC-B7E9FF3AA771}"/>
          </ac:picMkLst>
        </pc:picChg>
        <pc:picChg chg="add del">
          <ac:chgData name="GALASSI LEONARDO" userId="7b14f18a-696f-428b-833a-9753dbf4e562" providerId="ADAL" clId="{F060CAEC-542C-4E6D-97CB-BC86190EDE5A}" dt="2023-04-04T07:52:04.046" v="906" actId="26606"/>
          <ac:picMkLst>
            <pc:docMk/>
            <pc:sldMk cId="2999868345" sldId="288"/>
            <ac:picMk id="118" creationId="{774B9966-34A1-4CB2-B8B2-38900CF356FC}"/>
          </ac:picMkLst>
        </pc:picChg>
        <pc:picChg chg="add del">
          <ac:chgData name="GALASSI LEONARDO" userId="7b14f18a-696f-428b-833a-9753dbf4e562" providerId="ADAL" clId="{F060CAEC-542C-4E6D-97CB-BC86190EDE5A}" dt="2023-04-04T07:52:08.329" v="908" actId="26606"/>
          <ac:picMkLst>
            <pc:docMk/>
            <pc:sldMk cId="2999868345" sldId="288"/>
            <ac:picMk id="120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52:08.329" v="908" actId="26606"/>
          <ac:picMkLst>
            <pc:docMk/>
            <pc:sldMk cId="2999868345" sldId="288"/>
            <ac:picMk id="121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52:08.329" v="908" actId="26606"/>
          <ac:picMkLst>
            <pc:docMk/>
            <pc:sldMk cId="2999868345" sldId="288"/>
            <ac:picMk id="123" creationId="{98696563-D54B-4D4B-A776-AF4D907DA571}"/>
          </ac:picMkLst>
        </pc:picChg>
        <pc:picChg chg="add del">
          <ac:chgData name="GALASSI LEONARDO" userId="7b14f18a-696f-428b-833a-9753dbf4e562" providerId="ADAL" clId="{F060CAEC-542C-4E6D-97CB-BC86190EDE5A}" dt="2023-04-04T07:52:08.329" v="908" actId="26606"/>
          <ac:picMkLst>
            <pc:docMk/>
            <pc:sldMk cId="2999868345" sldId="288"/>
            <ac:picMk id="124" creationId="{80650CB7-77AF-4F12-B1CA-C32A3CF4116E}"/>
          </ac:picMkLst>
        </pc:picChg>
        <pc:picChg chg="add del">
          <ac:chgData name="GALASSI LEONARDO" userId="7b14f18a-696f-428b-833a-9753dbf4e562" providerId="ADAL" clId="{F060CAEC-542C-4E6D-97CB-BC86190EDE5A}" dt="2023-04-04T07:52:37.276" v="910" actId="26606"/>
          <ac:picMkLst>
            <pc:docMk/>
            <pc:sldMk cId="2999868345" sldId="288"/>
            <ac:picMk id="126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52:37.276" v="910" actId="26606"/>
          <ac:picMkLst>
            <pc:docMk/>
            <pc:sldMk cId="2999868345" sldId="288"/>
            <ac:picMk id="127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52:37.276" v="910" actId="26606"/>
          <ac:picMkLst>
            <pc:docMk/>
            <pc:sldMk cId="2999868345" sldId="288"/>
            <ac:picMk id="129" creationId="{9D56D576-2007-4499-96AC-B7E9FF3AA771}"/>
          </ac:picMkLst>
        </pc:picChg>
        <pc:picChg chg="add del">
          <ac:chgData name="GALASSI LEONARDO" userId="7b14f18a-696f-428b-833a-9753dbf4e562" providerId="ADAL" clId="{F060CAEC-542C-4E6D-97CB-BC86190EDE5A}" dt="2023-04-04T07:52:37.276" v="910" actId="26606"/>
          <ac:picMkLst>
            <pc:docMk/>
            <pc:sldMk cId="2999868345" sldId="288"/>
            <ac:picMk id="131" creationId="{774B9966-34A1-4CB2-B8B2-38900CF356FC}"/>
          </ac:picMkLst>
        </pc:picChg>
        <pc:picChg chg="add del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36" creationId="{80DF651B-0216-4CE1-9993-9C81C4629822}"/>
          </ac:picMkLst>
        </pc:picChg>
        <pc:picChg chg="add del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38" creationId="{AB703B97-31D0-4D92-B70B-F64FFB490256}"/>
          </ac:picMkLst>
        </pc:picChg>
        <pc:picChg chg="add del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42" creationId="{98696563-D54B-4D4B-A776-AF4D907DA571}"/>
          </ac:picMkLst>
        </pc:picChg>
        <pc:picChg chg="add del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44" creationId="{80650CB7-77AF-4F12-B1CA-C32A3CF4116E}"/>
          </ac:picMkLst>
        </pc:picChg>
        <pc:picChg chg="add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49" creationId="{80DF651B-0216-4CE1-9993-9C81C4629822}"/>
          </ac:picMkLst>
        </pc:picChg>
        <pc:picChg chg="add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51" creationId="{AB703B97-31D0-4D92-B70B-F64FFB490256}"/>
          </ac:picMkLst>
        </pc:picChg>
        <pc:picChg chg="add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55" creationId="{9D56D576-2007-4499-96AC-B7E9FF3AA771}"/>
          </ac:picMkLst>
        </pc:picChg>
        <pc:picChg chg="add">
          <ac:chgData name="GALASSI LEONARDO" userId="7b14f18a-696f-428b-833a-9753dbf4e562" providerId="ADAL" clId="{F060CAEC-542C-4E6D-97CB-BC86190EDE5A}" dt="2023-04-04T07:53:07.561" v="911" actId="26606"/>
          <ac:picMkLst>
            <pc:docMk/>
            <pc:sldMk cId="2999868345" sldId="288"/>
            <ac:picMk id="159" creationId="{774B9966-34A1-4CB2-B8B2-38900CF356FC}"/>
          </ac:picMkLst>
        </pc:picChg>
        <pc:cxnChg chg="add del">
          <ac:chgData name="GALASSI LEONARDO" userId="7b14f18a-696f-428b-833a-9753dbf4e562" providerId="ADAL" clId="{F060CAEC-542C-4E6D-97CB-BC86190EDE5A}" dt="2023-04-04T07:47:39.553" v="885" actId="26606"/>
          <ac:cxnSpMkLst>
            <pc:docMk/>
            <pc:sldMk cId="2999868345" sldId="288"/>
            <ac:cxnSpMk id="60" creationId="{07D6C532-9E83-439A-B096-039D52AE187F}"/>
          </ac:cxnSpMkLst>
        </pc:cxnChg>
        <pc:cxnChg chg="add del">
          <ac:chgData name="GALASSI LEONARDO" userId="7b14f18a-696f-428b-833a-9753dbf4e562" providerId="ADAL" clId="{F060CAEC-542C-4E6D-97CB-BC86190EDE5A}" dt="2023-04-04T07:51:38.839" v="902" actId="26606"/>
          <ac:cxnSpMkLst>
            <pc:docMk/>
            <pc:sldMk cId="2999868345" sldId="288"/>
            <ac:cxnSpMk id="104" creationId="{07D6C532-9E83-439A-B096-039D52AE187F}"/>
          </ac:cxnSpMkLst>
        </pc:cxnChg>
        <pc:cxnChg chg="add del">
          <ac:chgData name="GALASSI LEONARDO" userId="7b14f18a-696f-428b-833a-9753dbf4e562" providerId="ADAL" clId="{F060CAEC-542C-4E6D-97CB-BC86190EDE5A}" dt="2023-04-04T07:52:04.046" v="906" actId="26606"/>
          <ac:cxnSpMkLst>
            <pc:docMk/>
            <pc:sldMk cId="2999868345" sldId="288"/>
            <ac:cxnSpMk id="117" creationId="{07D6C532-9E83-439A-B096-039D52AE187F}"/>
          </ac:cxnSpMkLst>
        </pc:cxnChg>
        <pc:cxnChg chg="add del">
          <ac:chgData name="GALASSI LEONARDO" userId="7b14f18a-696f-428b-833a-9753dbf4e562" providerId="ADAL" clId="{F060CAEC-542C-4E6D-97CB-BC86190EDE5A}" dt="2023-04-04T07:52:37.276" v="910" actId="26606"/>
          <ac:cxnSpMkLst>
            <pc:docMk/>
            <pc:sldMk cId="2999868345" sldId="288"/>
            <ac:cxnSpMk id="130" creationId="{07D6C532-9E83-439A-B096-039D52AE187F}"/>
          </ac:cxnSpMkLst>
        </pc:cxnChg>
        <pc:cxnChg chg="add">
          <ac:chgData name="GALASSI LEONARDO" userId="7b14f18a-696f-428b-833a-9753dbf4e562" providerId="ADAL" clId="{F060CAEC-542C-4E6D-97CB-BC86190EDE5A}" dt="2023-04-04T07:53:07.561" v="911" actId="26606"/>
          <ac:cxnSpMkLst>
            <pc:docMk/>
            <pc:sldMk cId="2999868345" sldId="288"/>
            <ac:cxnSpMk id="157" creationId="{07D6C532-9E83-439A-B096-039D52AE187F}"/>
          </ac:cxnSpMkLst>
        </pc:cxnChg>
      </pc:sldChg>
      <pc:sldChg chg="addSp delSp modSp new mod setBg">
        <pc:chgData name="GALASSI LEONARDO" userId="7b14f18a-696f-428b-833a-9753dbf4e562" providerId="ADAL" clId="{F060CAEC-542C-4E6D-97CB-BC86190EDE5A}" dt="2023-04-04T08:29:43.085" v="951" actId="14100"/>
        <pc:sldMkLst>
          <pc:docMk/>
          <pc:sldMk cId="1795545420" sldId="289"/>
        </pc:sldMkLst>
        <pc:spChg chg="mod ord">
          <ac:chgData name="GALASSI LEONARDO" userId="7b14f18a-696f-428b-833a-9753dbf4e562" providerId="ADAL" clId="{F060CAEC-542C-4E6D-97CB-BC86190EDE5A}" dt="2023-04-03T20:38:46.116" v="846" actId="114"/>
          <ac:spMkLst>
            <pc:docMk/>
            <pc:sldMk cId="1795545420" sldId="289"/>
            <ac:spMk id="2" creationId="{0BC6B775-FAF4-D445-B67C-EE25EB8067E0}"/>
          </ac:spMkLst>
        </pc:spChg>
        <pc:spChg chg="del">
          <ac:chgData name="GALASSI LEONARDO" userId="7b14f18a-696f-428b-833a-9753dbf4e562" providerId="ADAL" clId="{F060CAEC-542C-4E6D-97CB-BC86190EDE5A}" dt="2023-04-03T20:34:29.647" v="765"/>
          <ac:spMkLst>
            <pc:docMk/>
            <pc:sldMk cId="1795545420" sldId="289"/>
            <ac:spMk id="3" creationId="{8CBBFDE4-3E71-9302-491A-35D707E49EAC}"/>
          </ac:spMkLst>
        </pc:spChg>
        <pc:spChg chg="add del">
          <ac:chgData name="GALASSI LEONARDO" userId="7b14f18a-696f-428b-833a-9753dbf4e562" providerId="ADAL" clId="{F060CAEC-542C-4E6D-97CB-BC86190EDE5A}" dt="2023-04-03T20:37:41.081" v="808" actId="26606"/>
          <ac:spMkLst>
            <pc:docMk/>
            <pc:sldMk cId="1795545420" sldId="289"/>
            <ac:spMk id="9" creationId="{2AE98EC7-9E62-4945-808C-1FF2BCD0B572}"/>
          </ac:spMkLst>
        </pc:spChg>
        <pc:spChg chg="add del mod">
          <ac:chgData name="GALASSI LEONARDO" userId="7b14f18a-696f-428b-833a-9753dbf4e562" providerId="ADAL" clId="{F060CAEC-542C-4E6D-97CB-BC86190EDE5A}" dt="2023-04-03T20:38:06.317" v="816" actId="21"/>
          <ac:spMkLst>
            <pc:docMk/>
            <pc:sldMk cId="1795545420" sldId="289"/>
            <ac:spMk id="10" creationId="{5C19BDA4-B16C-4833-FA0D-42C11EE71A00}"/>
          </ac:spMkLst>
        </pc:spChg>
        <pc:spChg chg="add del">
          <ac:chgData name="GALASSI LEONARDO" userId="7b14f18a-696f-428b-833a-9753dbf4e562" providerId="ADAL" clId="{F060CAEC-542C-4E6D-97CB-BC86190EDE5A}" dt="2023-04-03T20:35:06.046" v="770" actId="26606"/>
          <ac:spMkLst>
            <pc:docMk/>
            <pc:sldMk cId="1795545420" sldId="289"/>
            <ac:spMk id="13" creationId="{34D4CBC8-A54C-4C32-AE32-E1B926FAC0E0}"/>
          </ac:spMkLst>
        </pc:spChg>
        <pc:spChg chg="add del">
          <ac:chgData name="GALASSI LEONARDO" userId="7b14f18a-696f-428b-833a-9753dbf4e562" providerId="ADAL" clId="{F060CAEC-542C-4E6D-97CB-BC86190EDE5A}" dt="2023-04-03T20:37:41.081" v="808" actId="26606"/>
          <ac:spMkLst>
            <pc:docMk/>
            <pc:sldMk cId="1795545420" sldId="289"/>
            <ac:spMk id="14" creationId="{9DA150ED-6AAC-469A-AFCD-52067BD9FFDB}"/>
          </ac:spMkLst>
        </pc:spChg>
        <pc:spChg chg="add del">
          <ac:chgData name="GALASSI LEONARDO" userId="7b14f18a-696f-428b-833a-9753dbf4e562" providerId="ADAL" clId="{F060CAEC-542C-4E6D-97CB-BC86190EDE5A}" dt="2023-04-03T20:35:06.046" v="770" actId="26606"/>
          <ac:spMkLst>
            <pc:docMk/>
            <pc:sldMk cId="1795545420" sldId="289"/>
            <ac:spMk id="17" creationId="{84D6E1AB-0D52-4757-8F25-376C0E6C3F04}"/>
          </ac:spMkLst>
        </pc:spChg>
        <pc:spChg chg="add del">
          <ac:chgData name="GALASSI LEONARDO" userId="7b14f18a-696f-428b-833a-9753dbf4e562" providerId="ADAL" clId="{F060CAEC-542C-4E6D-97CB-BC86190EDE5A}" dt="2023-04-03T20:37:46.966" v="814" actId="26606"/>
          <ac:spMkLst>
            <pc:docMk/>
            <pc:sldMk cId="1795545420" sldId="289"/>
            <ac:spMk id="24" creationId="{34D4CBC8-A54C-4C32-AE32-E1B926FAC0E0}"/>
          </ac:spMkLst>
        </pc:spChg>
        <pc:spChg chg="add del">
          <ac:chgData name="GALASSI LEONARDO" userId="7b14f18a-696f-428b-833a-9753dbf4e562" providerId="ADAL" clId="{F060CAEC-542C-4E6D-97CB-BC86190EDE5A}" dt="2023-04-03T20:37:43.396" v="810" actId="26606"/>
          <ac:spMkLst>
            <pc:docMk/>
            <pc:sldMk cId="1795545420" sldId="289"/>
            <ac:spMk id="27" creationId="{1B18B230-CFEC-4847-9B12-B3CB74CCFBBB}"/>
          </ac:spMkLst>
        </pc:spChg>
        <pc:spChg chg="add del">
          <ac:chgData name="GALASSI LEONARDO" userId="7b14f18a-696f-428b-833a-9753dbf4e562" providerId="ADAL" clId="{F060CAEC-542C-4E6D-97CB-BC86190EDE5A}" dt="2023-04-03T20:37:46.966" v="814" actId="26606"/>
          <ac:spMkLst>
            <pc:docMk/>
            <pc:sldMk cId="1795545420" sldId="289"/>
            <ac:spMk id="28" creationId="{84D6E1AB-0D52-4757-8F25-376C0E6C3F04}"/>
          </ac:spMkLst>
        </pc:spChg>
        <pc:spChg chg="add del">
          <ac:chgData name="GALASSI LEONARDO" userId="7b14f18a-696f-428b-833a-9753dbf4e562" providerId="ADAL" clId="{F060CAEC-542C-4E6D-97CB-BC86190EDE5A}" dt="2023-04-03T20:37:07.327" v="802" actId="26606"/>
          <ac:spMkLst>
            <pc:docMk/>
            <pc:sldMk cId="1795545420" sldId="289"/>
            <ac:spMk id="35" creationId="{EFAF28D0-A216-4DFD-84BB-40944754E1E7}"/>
          </ac:spMkLst>
        </pc:spChg>
        <pc:spChg chg="add del">
          <ac:chgData name="GALASSI LEONARDO" userId="7b14f18a-696f-428b-833a-9753dbf4e562" providerId="ADAL" clId="{F060CAEC-542C-4E6D-97CB-BC86190EDE5A}" dt="2023-04-03T20:37:07.327" v="802" actId="26606"/>
          <ac:spMkLst>
            <pc:docMk/>
            <pc:sldMk cId="1795545420" sldId="289"/>
            <ac:spMk id="39" creationId="{DE6795B5-CA2C-44B4-B1E1-4BFA35D41732}"/>
          </ac:spMkLst>
        </pc:spChg>
        <pc:picChg chg="add mod ord">
          <ac:chgData name="GALASSI LEONARDO" userId="7b14f18a-696f-428b-833a-9753dbf4e562" providerId="ADAL" clId="{F060CAEC-542C-4E6D-97CB-BC86190EDE5A}" dt="2023-04-03T20:38:01.457" v="815" actId="1076"/>
          <ac:picMkLst>
            <pc:docMk/>
            <pc:sldMk cId="1795545420" sldId="289"/>
            <ac:picMk id="4" creationId="{99634342-ACE4-5645-8186-36B364A4FAA1}"/>
          </ac:picMkLst>
        </pc:picChg>
        <pc:picChg chg="add mod ord">
          <ac:chgData name="GALASSI LEONARDO" userId="7b14f18a-696f-428b-833a-9753dbf4e562" providerId="ADAL" clId="{F060CAEC-542C-4E6D-97CB-BC86190EDE5A}" dt="2023-04-04T08:29:43.085" v="951" actId="14100"/>
          <ac:picMkLst>
            <pc:docMk/>
            <pc:sldMk cId="1795545420" sldId="289"/>
            <ac:picMk id="5" creationId="{1ED92990-8972-90D5-436A-5798A2AA166F}"/>
          </ac:picMkLst>
        </pc:picChg>
        <pc:picChg chg="add mod ord">
          <ac:chgData name="GALASSI LEONARDO" userId="7b14f18a-696f-428b-833a-9753dbf4e562" providerId="ADAL" clId="{F060CAEC-542C-4E6D-97CB-BC86190EDE5A}" dt="2023-04-04T08:28:55.089" v="949" actId="1076"/>
          <ac:picMkLst>
            <pc:docMk/>
            <pc:sldMk cId="1795545420" sldId="289"/>
            <ac:picMk id="6" creationId="{2C823562-7949-50C5-900C-6BEDCBB768FA}"/>
          </ac:picMkLst>
        </pc:picChg>
        <pc:picChg chg="add del">
          <ac:chgData name="GALASSI LEONARDO" userId="7b14f18a-696f-428b-833a-9753dbf4e562" providerId="ADAL" clId="{F060CAEC-542C-4E6D-97CB-BC86190EDE5A}" dt="2023-04-03T20:37:41.081" v="808" actId="26606"/>
          <ac:picMkLst>
            <pc:docMk/>
            <pc:sldMk cId="1795545420" sldId="289"/>
            <ac:picMk id="8" creationId="{CA2D8A56-7804-48F5-873A-B483835CB87E}"/>
          </ac:picMkLst>
        </pc:picChg>
        <pc:picChg chg="add del">
          <ac:chgData name="GALASSI LEONARDO" userId="7b14f18a-696f-428b-833a-9753dbf4e562" providerId="ADAL" clId="{F060CAEC-542C-4E6D-97CB-BC86190EDE5A}" dt="2023-04-03T20:37:41.081" v="808" actId="26606"/>
          <ac:picMkLst>
            <pc:docMk/>
            <pc:sldMk cId="1795545420" sldId="289"/>
            <ac:picMk id="11" creationId="{158DD2C3-C549-410E-9C07-470B182900B4}"/>
          </ac:picMkLst>
        </pc:picChg>
        <pc:picChg chg="add del">
          <ac:chgData name="GALASSI LEONARDO" userId="7b14f18a-696f-428b-833a-9753dbf4e562" providerId="ADAL" clId="{F060CAEC-542C-4E6D-97CB-BC86190EDE5A}" dt="2023-04-03T20:37:41.081" v="808" actId="26606"/>
          <ac:picMkLst>
            <pc:docMk/>
            <pc:sldMk cId="1795545420" sldId="289"/>
            <ac:picMk id="12" creationId="{1DED3FBF-E8AE-4C6B-8860-929D7EE787D3}"/>
          </ac:picMkLst>
        </pc:picChg>
        <pc:picChg chg="add del">
          <ac:chgData name="GALASSI LEONARDO" userId="7b14f18a-696f-428b-833a-9753dbf4e562" providerId="ADAL" clId="{F060CAEC-542C-4E6D-97CB-BC86190EDE5A}" dt="2023-04-03T20:35:06.046" v="770" actId="26606"/>
          <ac:picMkLst>
            <pc:docMk/>
            <pc:sldMk cId="1795545420" sldId="289"/>
            <ac:picMk id="15" creationId="{A36EFDDB-6C10-494D-99E7-55A0D22AB238}"/>
          </ac:picMkLst>
        </pc:picChg>
        <pc:picChg chg="add del">
          <ac:chgData name="GALASSI LEONARDO" userId="7b14f18a-696f-428b-833a-9753dbf4e562" providerId="ADAL" clId="{F060CAEC-542C-4E6D-97CB-BC86190EDE5A}" dt="2023-04-03T20:35:06.046" v="770" actId="26606"/>
          <ac:picMkLst>
            <pc:docMk/>
            <pc:sldMk cId="1795545420" sldId="289"/>
            <ac:picMk id="19" creationId="{DF59A367-5DE6-4E98-8170-588A8C5E4B67}"/>
          </ac:picMkLst>
        </pc:picChg>
        <pc:picChg chg="add del">
          <ac:chgData name="GALASSI LEONARDO" userId="7b14f18a-696f-428b-833a-9753dbf4e562" providerId="ADAL" clId="{F060CAEC-542C-4E6D-97CB-BC86190EDE5A}" dt="2023-04-03T20:37:41.081" v="808" actId="26606"/>
          <ac:picMkLst>
            <pc:docMk/>
            <pc:sldMk cId="1795545420" sldId="289"/>
            <ac:picMk id="21" creationId="{6F6698A5-4E04-46A0-9898-C34EACA1A674}"/>
          </ac:picMkLst>
        </pc:picChg>
        <pc:picChg chg="add del">
          <ac:chgData name="GALASSI LEONARDO" userId="7b14f18a-696f-428b-833a-9753dbf4e562" providerId="ADAL" clId="{F060CAEC-542C-4E6D-97CB-BC86190EDE5A}" dt="2023-04-03T20:37:43.396" v="810" actId="26606"/>
          <ac:picMkLst>
            <pc:docMk/>
            <pc:sldMk cId="1795545420" sldId="289"/>
            <ac:picMk id="23" creationId="{158DD2C3-C549-410E-9C07-470B182900B4}"/>
          </ac:picMkLst>
        </pc:picChg>
        <pc:picChg chg="add del">
          <ac:chgData name="GALASSI LEONARDO" userId="7b14f18a-696f-428b-833a-9753dbf4e562" providerId="ADAL" clId="{F060CAEC-542C-4E6D-97CB-BC86190EDE5A}" dt="2023-04-03T20:37:43.396" v="810" actId="26606"/>
          <ac:picMkLst>
            <pc:docMk/>
            <pc:sldMk cId="1795545420" sldId="289"/>
            <ac:picMk id="25" creationId="{CA2D8A56-7804-48F5-873A-B483835CB87E}"/>
          </ac:picMkLst>
        </pc:picChg>
        <pc:picChg chg="add del">
          <ac:chgData name="GALASSI LEONARDO" userId="7b14f18a-696f-428b-833a-9753dbf4e562" providerId="ADAL" clId="{F060CAEC-542C-4E6D-97CB-BC86190EDE5A}" dt="2023-04-03T20:37:46.966" v="814" actId="26606"/>
          <ac:picMkLst>
            <pc:docMk/>
            <pc:sldMk cId="1795545420" sldId="289"/>
            <ac:picMk id="26" creationId="{A36EFDDB-6C10-494D-99E7-55A0D22AB238}"/>
          </ac:picMkLst>
        </pc:picChg>
        <pc:picChg chg="add del">
          <ac:chgData name="GALASSI LEONARDO" userId="7b14f18a-696f-428b-833a-9753dbf4e562" providerId="ADAL" clId="{F060CAEC-542C-4E6D-97CB-BC86190EDE5A}" dt="2023-04-03T20:37:43.396" v="810" actId="26606"/>
          <ac:picMkLst>
            <pc:docMk/>
            <pc:sldMk cId="1795545420" sldId="289"/>
            <ac:picMk id="29" creationId="{A6262680-39CC-495A-95F3-841DC0AE8024}"/>
          </ac:picMkLst>
        </pc:picChg>
        <pc:picChg chg="add del">
          <ac:chgData name="GALASSI LEONARDO" userId="7b14f18a-696f-428b-833a-9753dbf4e562" providerId="ADAL" clId="{F060CAEC-542C-4E6D-97CB-BC86190EDE5A}" dt="2023-04-03T20:37:46.966" v="814" actId="26606"/>
          <ac:picMkLst>
            <pc:docMk/>
            <pc:sldMk cId="1795545420" sldId="289"/>
            <ac:picMk id="30" creationId="{DF59A367-5DE6-4E98-8170-588A8C5E4B67}"/>
          </ac:picMkLst>
        </pc:picChg>
        <pc:picChg chg="add del">
          <ac:chgData name="GALASSI LEONARDO" userId="7b14f18a-696f-428b-833a-9753dbf4e562" providerId="ADAL" clId="{F060CAEC-542C-4E6D-97CB-BC86190EDE5A}" dt="2023-04-03T20:37:43.396" v="810" actId="26606"/>
          <ac:picMkLst>
            <pc:docMk/>
            <pc:sldMk cId="1795545420" sldId="289"/>
            <ac:picMk id="31" creationId="{6885AB5E-B19E-45BF-821B-164ED09B28B6}"/>
          </ac:picMkLst>
        </pc:picChg>
        <pc:picChg chg="add del">
          <ac:chgData name="GALASSI LEONARDO" userId="7b14f18a-696f-428b-833a-9753dbf4e562" providerId="ADAL" clId="{F060CAEC-542C-4E6D-97CB-BC86190EDE5A}" dt="2023-04-03T20:37:43.396" v="810" actId="26606"/>
          <ac:picMkLst>
            <pc:docMk/>
            <pc:sldMk cId="1795545420" sldId="289"/>
            <ac:picMk id="32" creationId="{DCE9DB42-5D0A-4249-A6D1-CE041A74B9ED}"/>
          </ac:picMkLst>
        </pc:picChg>
        <pc:picChg chg="add del">
          <ac:chgData name="GALASSI LEONARDO" userId="7b14f18a-696f-428b-833a-9753dbf4e562" providerId="ADAL" clId="{F060CAEC-542C-4E6D-97CB-BC86190EDE5A}" dt="2023-04-03T20:37:07.327" v="802" actId="26606"/>
          <ac:picMkLst>
            <pc:docMk/>
            <pc:sldMk cId="1795545420" sldId="289"/>
            <ac:picMk id="37" creationId="{152CD45A-9116-44ED-AFCB-58D570E3B0F9}"/>
          </ac:picMkLst>
        </pc:picChg>
        <pc:picChg chg="add del">
          <ac:chgData name="GALASSI LEONARDO" userId="7b14f18a-696f-428b-833a-9753dbf4e562" providerId="ADAL" clId="{F060CAEC-542C-4E6D-97CB-BC86190EDE5A}" dt="2023-04-03T20:37:07.327" v="802" actId="26606"/>
          <ac:picMkLst>
            <pc:docMk/>
            <pc:sldMk cId="1795545420" sldId="289"/>
            <ac:picMk id="41" creationId="{6E9F1A17-7244-41F6-9EDD-026A79D902CC}"/>
          </ac:picMkLst>
        </pc:picChg>
      </pc:sldChg>
      <pc:sldChg chg="addSp delSp modSp new mod">
        <pc:chgData name="GALASSI LEONARDO" userId="7b14f18a-696f-428b-833a-9753dbf4e562" providerId="ADAL" clId="{F060CAEC-542C-4E6D-97CB-BC86190EDE5A}" dt="2023-04-03T20:36:35.537" v="799" actId="14100"/>
        <pc:sldMkLst>
          <pc:docMk/>
          <pc:sldMk cId="559549491" sldId="290"/>
        </pc:sldMkLst>
        <pc:spChg chg="mod">
          <ac:chgData name="GALASSI LEONARDO" userId="7b14f18a-696f-428b-833a-9753dbf4e562" providerId="ADAL" clId="{F060CAEC-542C-4E6D-97CB-BC86190EDE5A}" dt="2023-04-03T20:36:31.767" v="798" actId="1076"/>
          <ac:spMkLst>
            <pc:docMk/>
            <pc:sldMk cId="559549491" sldId="290"/>
            <ac:spMk id="2" creationId="{E8456E1A-8B26-ED22-9A35-459CBDE0961C}"/>
          </ac:spMkLst>
        </pc:spChg>
        <pc:spChg chg="del">
          <ac:chgData name="GALASSI LEONARDO" userId="7b14f18a-696f-428b-833a-9753dbf4e562" providerId="ADAL" clId="{F060CAEC-542C-4E6D-97CB-BC86190EDE5A}" dt="2023-04-03T20:35:31.287" v="774"/>
          <ac:spMkLst>
            <pc:docMk/>
            <pc:sldMk cId="559549491" sldId="290"/>
            <ac:spMk id="3" creationId="{73973824-40DE-18D7-DCD3-5684ED77B529}"/>
          </ac:spMkLst>
        </pc:spChg>
        <pc:graphicFrameChg chg="add modGraphic">
          <ac:chgData name="GALASSI LEONARDO" userId="7b14f18a-696f-428b-833a-9753dbf4e562" providerId="ADAL" clId="{F060CAEC-542C-4E6D-97CB-BC86190EDE5A}" dt="2023-04-03T20:36:21.706" v="796" actId="14734"/>
          <ac:graphicFrameMkLst>
            <pc:docMk/>
            <pc:sldMk cId="559549491" sldId="290"/>
            <ac:graphicFrameMk id="5" creationId="{24D2C5D8-ED78-0A1A-AB36-394B4E7274D2}"/>
          </ac:graphicFrameMkLst>
        </pc:graphicFrameChg>
        <pc:picChg chg="add mod">
          <ac:chgData name="GALASSI LEONARDO" userId="7b14f18a-696f-428b-833a-9753dbf4e562" providerId="ADAL" clId="{F060CAEC-542C-4E6D-97CB-BC86190EDE5A}" dt="2023-04-03T20:36:35.537" v="799" actId="14100"/>
          <ac:picMkLst>
            <pc:docMk/>
            <pc:sldMk cId="559549491" sldId="290"/>
            <ac:picMk id="4" creationId="{0F4D0894-819C-07CB-2EFC-8D0024F26D58}"/>
          </ac:picMkLst>
        </pc:picChg>
      </pc:sldChg>
      <pc:sldChg chg="addSp delSp modSp new mod setBg">
        <pc:chgData name="GALASSI LEONARDO" userId="7b14f18a-696f-428b-833a-9753dbf4e562" providerId="ADAL" clId="{F060CAEC-542C-4E6D-97CB-BC86190EDE5A}" dt="2023-04-04T08:49:07.627" v="1003" actId="14100"/>
        <pc:sldMkLst>
          <pc:docMk/>
          <pc:sldMk cId="717120028" sldId="291"/>
        </pc:sldMkLst>
        <pc:spChg chg="del mod ord">
          <ac:chgData name="GALASSI LEONARDO" userId="7b14f18a-696f-428b-833a-9753dbf4e562" providerId="ADAL" clId="{F060CAEC-542C-4E6D-97CB-BC86190EDE5A}" dt="2023-04-04T08:47:24.205" v="981" actId="21"/>
          <ac:spMkLst>
            <pc:docMk/>
            <pc:sldMk cId="717120028" sldId="291"/>
            <ac:spMk id="2" creationId="{8FD456E3-778A-D71E-481B-C9707DDCF204}"/>
          </ac:spMkLst>
        </pc:spChg>
        <pc:spChg chg="del">
          <ac:chgData name="GALASSI LEONARDO" userId="7b14f18a-696f-428b-833a-9753dbf4e562" providerId="ADAL" clId="{F060CAEC-542C-4E6D-97CB-BC86190EDE5A}" dt="2023-04-04T08:46:40.973" v="955"/>
          <ac:spMkLst>
            <pc:docMk/>
            <pc:sldMk cId="717120028" sldId="291"/>
            <ac:spMk id="3" creationId="{8D02D3F4-EB55-B977-06FB-5C4760EB5D17}"/>
          </ac:spMkLst>
        </pc:spChg>
        <pc:spChg chg="add del">
          <ac:chgData name="GALASSI LEONARDO" userId="7b14f18a-696f-428b-833a-9753dbf4e562" providerId="ADAL" clId="{F060CAEC-542C-4E6D-97CB-BC86190EDE5A}" dt="2023-04-04T08:47:07.684" v="972" actId="26606"/>
          <ac:spMkLst>
            <pc:docMk/>
            <pc:sldMk cId="717120028" sldId="291"/>
            <ac:spMk id="15" creationId="{A4242CCE-8323-4D8D-F0E5-6E26167A3344}"/>
          </ac:spMkLst>
        </pc:spChg>
        <pc:spChg chg="add del">
          <ac:chgData name="GALASSI LEONARDO" userId="7b14f18a-696f-428b-833a-9753dbf4e562" providerId="ADAL" clId="{F060CAEC-542C-4E6D-97CB-BC86190EDE5A}" dt="2023-04-04T08:47:09.657" v="974" actId="26606"/>
          <ac:spMkLst>
            <pc:docMk/>
            <pc:sldMk cId="717120028" sldId="291"/>
            <ac:spMk id="17" creationId="{6DF5CBCC-16F2-4C56-B518-5478C8A7F4D4}"/>
          </ac:spMkLst>
        </pc:spChg>
        <pc:spChg chg="add del">
          <ac:chgData name="GALASSI LEONARDO" userId="7b14f18a-696f-428b-833a-9753dbf4e562" providerId="ADAL" clId="{F060CAEC-542C-4E6D-97CB-BC86190EDE5A}" dt="2023-04-04T08:47:02.090" v="968" actId="26606"/>
          <ac:spMkLst>
            <pc:docMk/>
            <pc:sldMk cId="717120028" sldId="291"/>
            <ac:spMk id="20" creationId="{7638BA5B-2205-4835-BD67-FAEC110AF08E}"/>
          </ac:spMkLst>
        </pc:spChg>
        <pc:spChg chg="add del">
          <ac:chgData name="GALASSI LEONARDO" userId="7b14f18a-696f-428b-833a-9753dbf4e562" providerId="ADAL" clId="{F060CAEC-542C-4E6D-97CB-BC86190EDE5A}" dt="2023-04-04T08:47:09.657" v="974" actId="26606"/>
          <ac:spMkLst>
            <pc:docMk/>
            <pc:sldMk cId="717120028" sldId="291"/>
            <ac:spMk id="21" creationId="{77538DF4-5303-4C80-A00B-74D9BF658520}"/>
          </ac:spMkLst>
        </pc:spChg>
        <pc:spChg chg="add del">
          <ac:chgData name="GALASSI LEONARDO" userId="7b14f18a-696f-428b-833a-9753dbf4e562" providerId="ADAL" clId="{F060CAEC-542C-4E6D-97CB-BC86190EDE5A}" dt="2023-04-04T08:47:09.657" v="974" actId="26606"/>
          <ac:spMkLst>
            <pc:docMk/>
            <pc:sldMk cId="717120028" sldId="291"/>
            <ac:spMk id="23" creationId="{1F19EB64-8A0A-4C52-B758-F18CB5136653}"/>
          </ac:spMkLst>
        </pc:spChg>
        <pc:spChg chg="add del">
          <ac:chgData name="GALASSI LEONARDO" userId="7b14f18a-696f-428b-833a-9753dbf4e562" providerId="ADAL" clId="{F060CAEC-542C-4E6D-97CB-BC86190EDE5A}" dt="2023-04-04T08:47:02.090" v="968" actId="26606"/>
          <ac:spMkLst>
            <pc:docMk/>
            <pc:sldMk cId="717120028" sldId="291"/>
            <ac:spMk id="26" creationId="{134F7C17-24DC-4080-8ACF-78FC56B634E9}"/>
          </ac:spMkLst>
        </pc:spChg>
        <pc:spChg chg="add del">
          <ac:chgData name="GALASSI LEONARDO" userId="7b14f18a-696f-428b-833a-9753dbf4e562" providerId="ADAL" clId="{F060CAEC-542C-4E6D-97CB-BC86190EDE5A}" dt="2023-04-04T08:47:09.657" v="974" actId="26606"/>
          <ac:spMkLst>
            <pc:docMk/>
            <pc:sldMk cId="717120028" sldId="291"/>
            <ac:spMk id="27" creationId="{02F84B15-7822-4523-BC28-356B551227AF}"/>
          </ac:spMkLst>
        </pc:spChg>
        <pc:spChg chg="add del">
          <ac:chgData name="GALASSI LEONARDO" userId="7b14f18a-696f-428b-833a-9753dbf4e562" providerId="ADAL" clId="{F060CAEC-542C-4E6D-97CB-BC86190EDE5A}" dt="2023-04-04T08:47:02.090" v="968" actId="26606"/>
          <ac:spMkLst>
            <pc:docMk/>
            <pc:sldMk cId="717120028" sldId="291"/>
            <ac:spMk id="28" creationId="{C9B8F332-8B8C-4023-B548-0FDA308E0743}"/>
          </ac:spMkLst>
        </pc:spChg>
        <pc:spChg chg="add del">
          <ac:chgData name="GALASSI LEONARDO" userId="7b14f18a-696f-428b-833a-9753dbf4e562" providerId="ADAL" clId="{F060CAEC-542C-4E6D-97CB-BC86190EDE5A}" dt="2023-04-04T08:47:09.657" v="974" actId="26606"/>
          <ac:spMkLst>
            <pc:docMk/>
            <pc:sldMk cId="717120028" sldId="291"/>
            <ac:spMk id="31" creationId="{5C1ABFCA-14F6-E2FC-C121-187F8FF27DA1}"/>
          </ac:spMkLst>
        </pc:spChg>
        <pc:spChg chg="add del">
          <ac:chgData name="GALASSI LEONARDO" userId="7b14f18a-696f-428b-833a-9753dbf4e562" providerId="ADAL" clId="{F060CAEC-542C-4E6D-97CB-BC86190EDE5A}" dt="2023-04-04T08:47:04.282" v="970" actId="26606"/>
          <ac:spMkLst>
            <pc:docMk/>
            <pc:sldMk cId="717120028" sldId="291"/>
            <ac:spMk id="34" creationId="{FADCA2A7-09C4-4C73-8ADA-A6E95154DAEF}"/>
          </ac:spMkLst>
        </pc:spChg>
        <pc:spChg chg="add del">
          <ac:chgData name="GALASSI LEONARDO" userId="7b14f18a-696f-428b-833a-9753dbf4e562" providerId="ADAL" clId="{F060CAEC-542C-4E6D-97CB-BC86190EDE5A}" dt="2023-04-04T08:47:04.282" v="970" actId="26606"/>
          <ac:spMkLst>
            <pc:docMk/>
            <pc:sldMk cId="717120028" sldId="291"/>
            <ac:spMk id="36" creationId="{1D971CDF-C207-41A1-8C61-D2FA157EA469}"/>
          </ac:spMkLst>
        </pc:spChg>
        <pc:spChg chg="add del">
          <ac:chgData name="GALASSI LEONARDO" userId="7b14f18a-696f-428b-833a-9753dbf4e562" providerId="ADAL" clId="{F060CAEC-542C-4E6D-97CB-BC86190EDE5A}" dt="2023-04-04T08:47:14.092" v="976" actId="26606"/>
          <ac:spMkLst>
            <pc:docMk/>
            <pc:sldMk cId="717120028" sldId="291"/>
            <ac:spMk id="39" creationId="{E9BCBF82-B8C8-4237-9F22-E42C003D1D81}"/>
          </ac:spMkLst>
        </pc:spChg>
        <pc:spChg chg="add del">
          <ac:chgData name="GALASSI LEONARDO" userId="7b14f18a-696f-428b-833a-9753dbf4e562" providerId="ADAL" clId="{F060CAEC-542C-4E6D-97CB-BC86190EDE5A}" dt="2023-04-04T08:47:14.092" v="976" actId="26606"/>
          <ac:spMkLst>
            <pc:docMk/>
            <pc:sldMk cId="717120028" sldId="291"/>
            <ac:spMk id="41" creationId="{B6EC7352-B9C6-44F1-832C-062FD992C241}"/>
          </ac:spMkLst>
        </pc:spChg>
        <pc:spChg chg="add del">
          <ac:chgData name="GALASSI LEONARDO" userId="7b14f18a-696f-428b-833a-9753dbf4e562" providerId="ADAL" clId="{F060CAEC-542C-4E6D-97CB-BC86190EDE5A}" dt="2023-04-04T08:47:14.092" v="976" actId="26606"/>
          <ac:spMkLst>
            <pc:docMk/>
            <pc:sldMk cId="717120028" sldId="291"/>
            <ac:spMk id="42" creationId="{56794BFA-D641-4477-AB23-1D21499A9144}"/>
          </ac:spMkLst>
        </pc:spChg>
        <pc:spChg chg="add del">
          <ac:chgData name="GALASSI LEONARDO" userId="7b14f18a-696f-428b-833a-9753dbf4e562" providerId="ADAL" clId="{F060CAEC-542C-4E6D-97CB-BC86190EDE5A}" dt="2023-04-04T08:47:14.092" v="976" actId="26606"/>
          <ac:spMkLst>
            <pc:docMk/>
            <pc:sldMk cId="717120028" sldId="291"/>
            <ac:spMk id="43" creationId="{B2B1FAED-2784-4A1C-AB19-1C33093C395B}"/>
          </ac:spMkLst>
        </pc:spChg>
        <pc:spChg chg="add del">
          <ac:chgData name="GALASSI LEONARDO" userId="7b14f18a-696f-428b-833a-9753dbf4e562" providerId="ADAL" clId="{F060CAEC-542C-4E6D-97CB-BC86190EDE5A}" dt="2023-04-04T08:47:14.092" v="976" actId="26606"/>
          <ac:spMkLst>
            <pc:docMk/>
            <pc:sldMk cId="717120028" sldId="291"/>
            <ac:spMk id="44" creationId="{60385BD3-108F-4DD1-B4FF-14DE72DD8C90}"/>
          </ac:spMkLst>
        </pc:spChg>
        <pc:spChg chg="add del">
          <ac:chgData name="GALASSI LEONARDO" userId="7b14f18a-696f-428b-833a-9753dbf4e562" providerId="ADAL" clId="{F060CAEC-542C-4E6D-97CB-BC86190EDE5A}" dt="2023-04-04T08:47:14.092" v="976" actId="26606"/>
          <ac:spMkLst>
            <pc:docMk/>
            <pc:sldMk cId="717120028" sldId="291"/>
            <ac:spMk id="45" creationId="{F5E0E7CF-3C3A-443E-B34D-7E3272A84C07}"/>
          </ac:spMkLst>
        </pc:spChg>
        <pc:spChg chg="add del">
          <ac:chgData name="GALASSI LEONARDO" userId="7b14f18a-696f-428b-833a-9753dbf4e562" providerId="ADAL" clId="{F060CAEC-542C-4E6D-97CB-BC86190EDE5A}" dt="2023-04-04T08:47:14.092" v="976" actId="26606"/>
          <ac:spMkLst>
            <pc:docMk/>
            <pc:sldMk cId="717120028" sldId="291"/>
            <ac:spMk id="47" creationId="{2482FAA1-3ECA-9941-AD0B-141BD491CD20}"/>
          </ac:spMkLst>
        </pc:spChg>
        <pc:spChg chg="add del">
          <ac:chgData name="GALASSI LEONARDO" userId="7b14f18a-696f-428b-833a-9753dbf4e562" providerId="ADAL" clId="{F060CAEC-542C-4E6D-97CB-BC86190EDE5A}" dt="2023-04-04T08:47:16.500" v="978" actId="26606"/>
          <ac:spMkLst>
            <pc:docMk/>
            <pc:sldMk cId="717120028" sldId="291"/>
            <ac:spMk id="51" creationId="{FADCA2A7-09C4-4C73-8ADA-A6E95154DAEF}"/>
          </ac:spMkLst>
        </pc:spChg>
        <pc:spChg chg="add del">
          <ac:chgData name="GALASSI LEONARDO" userId="7b14f18a-696f-428b-833a-9753dbf4e562" providerId="ADAL" clId="{F060CAEC-542C-4E6D-97CB-BC86190EDE5A}" dt="2023-04-04T08:47:16.500" v="978" actId="26606"/>
          <ac:spMkLst>
            <pc:docMk/>
            <pc:sldMk cId="717120028" sldId="291"/>
            <ac:spMk id="53" creationId="{1D971CDF-C207-41A1-8C61-D2FA157EA469}"/>
          </ac:spMkLst>
        </pc:spChg>
        <pc:spChg chg="add del">
          <ac:chgData name="GALASSI LEONARDO" userId="7b14f18a-696f-428b-833a-9753dbf4e562" providerId="ADAL" clId="{F060CAEC-542C-4E6D-97CB-BC86190EDE5A}" dt="2023-04-04T08:47:31.914" v="982" actId="21"/>
          <ac:spMkLst>
            <pc:docMk/>
            <pc:sldMk cId="717120028" sldId="291"/>
            <ac:spMk id="57" creationId="{A4242CCE-8323-4D8D-F0E5-6E26167A3344}"/>
          </ac:spMkLst>
        </pc:spChg>
        <pc:picChg chg="add mod ord">
          <ac:chgData name="GALASSI LEONARDO" userId="7b14f18a-696f-428b-833a-9753dbf4e562" providerId="ADAL" clId="{F060CAEC-542C-4E6D-97CB-BC86190EDE5A}" dt="2023-04-04T08:49:04.232" v="1002" actId="14100"/>
          <ac:picMkLst>
            <pc:docMk/>
            <pc:sldMk cId="717120028" sldId="291"/>
            <ac:picMk id="5" creationId="{9E535816-7730-6580-6206-9D12D99DE60B}"/>
          </ac:picMkLst>
        </pc:picChg>
        <pc:picChg chg="add mod ord">
          <ac:chgData name="GALASSI LEONARDO" userId="7b14f18a-696f-428b-833a-9753dbf4e562" providerId="ADAL" clId="{F060CAEC-542C-4E6D-97CB-BC86190EDE5A}" dt="2023-04-04T08:49:07.627" v="1003" actId="14100"/>
          <ac:picMkLst>
            <pc:docMk/>
            <pc:sldMk cId="717120028" sldId="291"/>
            <ac:picMk id="7" creationId="{B8EE34FC-AEB4-B26E-D352-8AD25B37C08E}"/>
          </ac:picMkLst>
        </pc:picChg>
        <pc:picChg chg="add mod ord">
          <ac:chgData name="GALASSI LEONARDO" userId="7b14f18a-696f-428b-833a-9753dbf4e562" providerId="ADAL" clId="{F060CAEC-542C-4E6D-97CB-BC86190EDE5A}" dt="2023-04-04T08:48:36.309" v="997" actId="1076"/>
          <ac:picMkLst>
            <pc:docMk/>
            <pc:sldMk cId="717120028" sldId="291"/>
            <ac:picMk id="9" creationId="{75B8CE61-AEC0-AC31-0216-D10D0AF050BD}"/>
          </ac:picMkLst>
        </pc:picChg>
        <pc:picChg chg="add mod ord">
          <ac:chgData name="GALASSI LEONARDO" userId="7b14f18a-696f-428b-833a-9753dbf4e562" providerId="ADAL" clId="{F060CAEC-542C-4E6D-97CB-BC86190EDE5A}" dt="2023-04-04T08:48:40.289" v="998" actId="14100"/>
          <ac:picMkLst>
            <pc:docMk/>
            <pc:sldMk cId="717120028" sldId="291"/>
            <ac:picMk id="11" creationId="{79DBD239-1BF3-7071-C6D7-26D1DBBB173B}"/>
          </ac:picMkLst>
        </pc:picChg>
        <pc:picChg chg="add del">
          <ac:chgData name="GALASSI LEONARDO" userId="7b14f18a-696f-428b-833a-9753dbf4e562" providerId="ADAL" clId="{F060CAEC-542C-4E6D-97CB-BC86190EDE5A}" dt="2023-04-04T08:47:02.090" v="968" actId="26606"/>
          <ac:picMkLst>
            <pc:docMk/>
            <pc:sldMk cId="717120028" sldId="291"/>
            <ac:picMk id="16" creationId="{A9FB7553-CC30-4E3C-8D25-CC941C275D4B}"/>
          </ac:picMkLst>
        </pc:picChg>
        <pc:picChg chg="add del">
          <ac:chgData name="GALASSI LEONARDO" userId="7b14f18a-696f-428b-833a-9753dbf4e562" providerId="ADAL" clId="{F060CAEC-542C-4E6D-97CB-BC86190EDE5A}" dt="2023-04-04T08:47:02.090" v="968" actId="26606"/>
          <ac:picMkLst>
            <pc:docMk/>
            <pc:sldMk cId="717120028" sldId="291"/>
            <ac:picMk id="18" creationId="{5C7E065C-E7F2-4936-AF00-329B0941A86B}"/>
          </ac:picMkLst>
        </pc:picChg>
        <pc:picChg chg="add del">
          <ac:chgData name="GALASSI LEONARDO" userId="7b14f18a-696f-428b-833a-9753dbf4e562" providerId="ADAL" clId="{F060CAEC-542C-4E6D-97CB-BC86190EDE5A}" dt="2023-04-04T08:47:09.657" v="974" actId="26606"/>
          <ac:picMkLst>
            <pc:docMk/>
            <pc:sldMk cId="717120028" sldId="291"/>
            <ac:picMk id="19" creationId="{983EF8AE-FAB9-449F-8525-472BD63FD39A}"/>
          </ac:picMkLst>
        </pc:picChg>
        <pc:picChg chg="add del">
          <ac:chgData name="GALASSI LEONARDO" userId="7b14f18a-696f-428b-833a-9753dbf4e562" providerId="ADAL" clId="{F060CAEC-542C-4E6D-97CB-BC86190EDE5A}" dt="2023-04-04T08:47:02.090" v="968" actId="26606"/>
          <ac:picMkLst>
            <pc:docMk/>
            <pc:sldMk cId="717120028" sldId="291"/>
            <ac:picMk id="22" creationId="{B3A7FA55-E4C8-4333-B427-91F74F68AA32}"/>
          </ac:picMkLst>
        </pc:picChg>
        <pc:picChg chg="add del">
          <ac:chgData name="GALASSI LEONARDO" userId="7b14f18a-696f-428b-833a-9753dbf4e562" providerId="ADAL" clId="{F060CAEC-542C-4E6D-97CB-BC86190EDE5A}" dt="2023-04-04T08:47:09.657" v="974" actId="26606"/>
          <ac:picMkLst>
            <pc:docMk/>
            <pc:sldMk cId="717120028" sldId="291"/>
            <ac:picMk id="29" creationId="{21E37328-39C2-45A7-A196-899E940C8CF7}"/>
          </ac:picMkLst>
        </pc:picChg>
        <pc:picChg chg="add del">
          <ac:chgData name="GALASSI LEONARDO" userId="7b14f18a-696f-428b-833a-9753dbf4e562" providerId="ADAL" clId="{F060CAEC-542C-4E6D-97CB-BC86190EDE5A}" dt="2023-04-04T08:47:02.090" v="968" actId="26606"/>
          <ac:picMkLst>
            <pc:docMk/>
            <pc:sldMk cId="717120028" sldId="291"/>
            <ac:picMk id="30" creationId="{AE7FC5B8-9457-4274-9A65-DDDEE6DDFE05}"/>
          </ac:picMkLst>
        </pc:picChg>
        <pc:picChg chg="add del">
          <ac:chgData name="GALASSI LEONARDO" userId="7b14f18a-696f-428b-833a-9753dbf4e562" providerId="ADAL" clId="{F060CAEC-542C-4E6D-97CB-BC86190EDE5A}" dt="2023-04-04T08:47:04.282" v="970" actId="26606"/>
          <ac:picMkLst>
            <pc:docMk/>
            <pc:sldMk cId="717120028" sldId="291"/>
            <ac:picMk id="32" creationId="{E1475A21-6C60-48DE-AAF5-BC67FF7BB1AF}"/>
          </ac:picMkLst>
        </pc:picChg>
        <pc:picChg chg="add del">
          <ac:chgData name="GALASSI LEONARDO" userId="7b14f18a-696f-428b-833a-9753dbf4e562" providerId="ADAL" clId="{F060CAEC-542C-4E6D-97CB-BC86190EDE5A}" dt="2023-04-04T08:47:04.282" v="970" actId="26606"/>
          <ac:picMkLst>
            <pc:docMk/>
            <pc:sldMk cId="717120028" sldId="291"/>
            <ac:picMk id="33" creationId="{B1ADAA35-308B-454E-9A61-2430EEF8FA17}"/>
          </ac:picMkLst>
        </pc:picChg>
        <pc:picChg chg="add del">
          <ac:chgData name="GALASSI LEONARDO" userId="7b14f18a-696f-428b-833a-9753dbf4e562" providerId="ADAL" clId="{F060CAEC-542C-4E6D-97CB-BC86190EDE5A}" dt="2023-04-04T08:47:04.282" v="970" actId="26606"/>
          <ac:picMkLst>
            <pc:docMk/>
            <pc:sldMk cId="717120028" sldId="291"/>
            <ac:picMk id="35" creationId="{FA779048-804C-4A3B-AAC8-F8D5D8682B54}"/>
          </ac:picMkLst>
        </pc:picChg>
        <pc:picChg chg="add del">
          <ac:chgData name="GALASSI LEONARDO" userId="7b14f18a-696f-428b-833a-9753dbf4e562" providerId="ADAL" clId="{F060CAEC-542C-4E6D-97CB-BC86190EDE5A}" dt="2023-04-04T08:47:04.282" v="970" actId="26606"/>
          <ac:picMkLst>
            <pc:docMk/>
            <pc:sldMk cId="717120028" sldId="291"/>
            <ac:picMk id="37" creationId="{6B82DB7D-28C9-403E-9147-6FE57C332AEB}"/>
          </ac:picMkLst>
        </pc:picChg>
        <pc:picChg chg="add del">
          <ac:chgData name="GALASSI LEONARDO" userId="7b14f18a-696f-428b-833a-9753dbf4e562" providerId="ADAL" clId="{F060CAEC-542C-4E6D-97CB-BC86190EDE5A}" dt="2023-04-04T08:47:04.282" v="970" actId="26606"/>
          <ac:picMkLst>
            <pc:docMk/>
            <pc:sldMk cId="717120028" sldId="291"/>
            <ac:picMk id="38" creationId="{E5BB42D0-10CB-4EE1-BE90-2733FDBA6762}"/>
          </ac:picMkLst>
        </pc:picChg>
        <pc:picChg chg="add del">
          <ac:chgData name="GALASSI LEONARDO" userId="7b14f18a-696f-428b-833a-9753dbf4e562" providerId="ADAL" clId="{F060CAEC-542C-4E6D-97CB-BC86190EDE5A}" dt="2023-04-04T08:47:14.092" v="976" actId="26606"/>
          <ac:picMkLst>
            <pc:docMk/>
            <pc:sldMk cId="717120028" sldId="291"/>
            <ac:picMk id="40" creationId="{0C50B375-C7AE-4718-A67A-92201903EE6B}"/>
          </ac:picMkLst>
        </pc:picChg>
        <pc:picChg chg="add del">
          <ac:chgData name="GALASSI LEONARDO" userId="7b14f18a-696f-428b-833a-9753dbf4e562" providerId="ADAL" clId="{F060CAEC-542C-4E6D-97CB-BC86190EDE5A}" dt="2023-04-04T08:47:14.092" v="976" actId="26606"/>
          <ac:picMkLst>
            <pc:docMk/>
            <pc:sldMk cId="717120028" sldId="291"/>
            <ac:picMk id="46" creationId="{7076ABA7-51DE-4B27-8572-F50D00330AAD}"/>
          </ac:picMkLst>
        </pc:picChg>
        <pc:picChg chg="add del">
          <ac:chgData name="GALASSI LEONARDO" userId="7b14f18a-696f-428b-833a-9753dbf4e562" providerId="ADAL" clId="{F060CAEC-542C-4E6D-97CB-BC86190EDE5A}" dt="2023-04-04T08:47:16.500" v="978" actId="26606"/>
          <ac:picMkLst>
            <pc:docMk/>
            <pc:sldMk cId="717120028" sldId="291"/>
            <ac:picMk id="49" creationId="{E1475A21-6C60-48DE-AAF5-BC67FF7BB1AF}"/>
          </ac:picMkLst>
        </pc:picChg>
        <pc:picChg chg="add del">
          <ac:chgData name="GALASSI LEONARDO" userId="7b14f18a-696f-428b-833a-9753dbf4e562" providerId="ADAL" clId="{F060CAEC-542C-4E6D-97CB-BC86190EDE5A}" dt="2023-04-04T08:47:16.500" v="978" actId="26606"/>
          <ac:picMkLst>
            <pc:docMk/>
            <pc:sldMk cId="717120028" sldId="291"/>
            <ac:picMk id="50" creationId="{B1ADAA35-308B-454E-9A61-2430EEF8FA17}"/>
          </ac:picMkLst>
        </pc:picChg>
        <pc:picChg chg="add del">
          <ac:chgData name="GALASSI LEONARDO" userId="7b14f18a-696f-428b-833a-9753dbf4e562" providerId="ADAL" clId="{F060CAEC-542C-4E6D-97CB-BC86190EDE5A}" dt="2023-04-04T08:47:16.500" v="978" actId="26606"/>
          <ac:picMkLst>
            <pc:docMk/>
            <pc:sldMk cId="717120028" sldId="291"/>
            <ac:picMk id="52" creationId="{FA779048-804C-4A3B-AAC8-F8D5D8682B54}"/>
          </ac:picMkLst>
        </pc:picChg>
        <pc:picChg chg="add del">
          <ac:chgData name="GALASSI LEONARDO" userId="7b14f18a-696f-428b-833a-9753dbf4e562" providerId="ADAL" clId="{F060CAEC-542C-4E6D-97CB-BC86190EDE5A}" dt="2023-04-04T08:47:16.500" v="978" actId="26606"/>
          <ac:picMkLst>
            <pc:docMk/>
            <pc:sldMk cId="717120028" sldId="291"/>
            <ac:picMk id="54" creationId="{6B82DB7D-28C9-403E-9147-6FE57C332AEB}"/>
          </ac:picMkLst>
        </pc:picChg>
        <pc:picChg chg="add del">
          <ac:chgData name="GALASSI LEONARDO" userId="7b14f18a-696f-428b-833a-9753dbf4e562" providerId="ADAL" clId="{F060CAEC-542C-4E6D-97CB-BC86190EDE5A}" dt="2023-04-04T08:47:16.500" v="978" actId="26606"/>
          <ac:picMkLst>
            <pc:docMk/>
            <pc:sldMk cId="717120028" sldId="291"/>
            <ac:picMk id="55" creationId="{E5BB42D0-10CB-4EE1-BE90-2733FDBA6762}"/>
          </ac:picMkLst>
        </pc:picChg>
        <pc:cxnChg chg="add del">
          <ac:chgData name="GALASSI LEONARDO" userId="7b14f18a-696f-428b-833a-9753dbf4e562" providerId="ADAL" clId="{F060CAEC-542C-4E6D-97CB-BC86190EDE5A}" dt="2023-04-04T08:47:02.090" v="968" actId="26606"/>
          <ac:cxnSpMkLst>
            <pc:docMk/>
            <pc:sldMk cId="717120028" sldId="291"/>
            <ac:cxnSpMk id="24" creationId="{58976403-26FC-4131-99F7-24639C0A11FD}"/>
          </ac:cxnSpMkLst>
        </pc:cxnChg>
        <pc:cxnChg chg="add del">
          <ac:chgData name="GALASSI LEONARDO" userId="7b14f18a-696f-428b-833a-9753dbf4e562" providerId="ADAL" clId="{F060CAEC-542C-4E6D-97CB-BC86190EDE5A}" dt="2023-04-04T08:47:09.657" v="974" actId="26606"/>
          <ac:cxnSpMkLst>
            <pc:docMk/>
            <pc:sldMk cId="717120028" sldId="291"/>
            <ac:cxnSpMk id="25" creationId="{CF5E9CE8-6B5A-4C34-843A-F579A77F60E7}"/>
          </ac:cxnSpMkLst>
        </pc:cxnChg>
      </pc:sldChg>
      <pc:sldMasterChg chg="add addSldLayout">
        <pc:chgData name="GALASSI LEONARDO" userId="7b14f18a-696f-428b-833a-9753dbf4e562" providerId="ADAL" clId="{F060CAEC-542C-4E6D-97CB-BC86190EDE5A}" dt="2023-04-03T19:39:38.567" v="75" actId="27028"/>
        <pc:sldMasterMkLst>
          <pc:docMk/>
          <pc:sldMasterMk cId="4128563697" sldId="2147483648"/>
        </pc:sldMasterMkLst>
        <pc:sldLayoutChg chg="add">
          <pc:chgData name="GALASSI LEONARDO" userId="7b14f18a-696f-428b-833a-9753dbf4e562" providerId="ADAL" clId="{F060CAEC-542C-4E6D-97CB-BC86190EDE5A}" dt="2023-04-03T19:39:38.507" v="73" actId="27028"/>
          <pc:sldLayoutMkLst>
            <pc:docMk/>
            <pc:sldMasterMk cId="4128563697" sldId="2147483648"/>
            <pc:sldLayoutMk cId="3313102522" sldId="2147483649"/>
          </pc:sldLayoutMkLst>
        </pc:sldLayoutChg>
        <pc:sldLayoutChg chg="add">
          <pc:chgData name="GALASSI LEONARDO" userId="7b14f18a-696f-428b-833a-9753dbf4e562" providerId="ADAL" clId="{F060CAEC-542C-4E6D-97CB-BC86190EDE5A}" dt="2023-04-03T19:39:38.567" v="75" actId="27028"/>
          <pc:sldLayoutMkLst>
            <pc:docMk/>
            <pc:sldMasterMk cId="4128563697" sldId="2147483648"/>
            <pc:sldLayoutMk cId="3000979453" sldId="2147483650"/>
          </pc:sldLayoutMkLst>
        </pc:sldLayoutChg>
      </pc:sldMasterChg>
    </pc:docChg>
  </pc:docChgLst>
  <pc:docChgLst>
    <pc:chgData name="Oscar Bolletta" userId="60999bf231a7abb4" providerId="LiveId" clId="{22135E4F-4DD7-47D8-BFB1-91EBA618AB31}"/>
    <pc:docChg chg="undo custSel addSld delSld modSld sldOrd modMainMaster">
      <pc:chgData name="Oscar Bolletta" userId="60999bf231a7abb4" providerId="LiveId" clId="{22135E4F-4DD7-47D8-BFB1-91EBA618AB31}" dt="2023-04-03T17:04:56.098" v="1682" actId="14100"/>
      <pc:docMkLst>
        <pc:docMk/>
      </pc:docMkLst>
      <pc:sldChg chg="addSp delSp modSp add del mod setBg delDesignElem">
        <pc:chgData name="Oscar Bolletta" userId="60999bf231a7abb4" providerId="LiveId" clId="{22135E4F-4DD7-47D8-BFB1-91EBA618AB31}" dt="2023-04-03T16:58:47.869" v="1554" actId="26606"/>
        <pc:sldMkLst>
          <pc:docMk/>
          <pc:sldMk cId="3943086939" sldId="256"/>
        </pc:sldMkLst>
        <pc:spChg chg="mod">
          <ac:chgData name="Oscar Bolletta" userId="60999bf231a7abb4" providerId="LiveId" clId="{22135E4F-4DD7-47D8-BFB1-91EBA618AB31}" dt="2023-04-03T16:58:47.869" v="1554" actId="26606"/>
          <ac:spMkLst>
            <pc:docMk/>
            <pc:sldMk cId="3943086939" sldId="256"/>
            <ac:spMk id="2" creationId="{1B541871-2E79-5A06-1ABD-A9A0B2EC086E}"/>
          </ac:spMkLst>
        </pc:spChg>
        <pc:spChg chg="mod ord">
          <ac:chgData name="Oscar Bolletta" userId="60999bf231a7abb4" providerId="LiveId" clId="{22135E4F-4DD7-47D8-BFB1-91EBA618AB31}" dt="2023-04-03T16:58:47.869" v="1554" actId="26606"/>
          <ac:spMkLst>
            <pc:docMk/>
            <pc:sldMk cId="3943086939" sldId="256"/>
            <ac:spMk id="3" creationId="{DFCD9100-3656-B4EA-BFC9-2C66E3084F9D}"/>
          </ac:spMkLst>
        </pc:spChg>
        <pc:spChg chg="add del">
          <ac:chgData name="Oscar Bolletta" userId="60999bf231a7abb4" providerId="LiveId" clId="{22135E4F-4DD7-47D8-BFB1-91EBA618AB31}" dt="2023-04-03T16:58:45.144" v="1552"/>
          <ac:spMkLst>
            <pc:docMk/>
            <pc:sldMk cId="3943086939" sldId="256"/>
            <ac:spMk id="6" creationId="{2255CADE-DCE0-447F-B290-2AE78E5E5598}"/>
          </ac:spMkLst>
        </pc:spChg>
        <pc:spChg chg="add del">
          <ac:chgData name="Oscar Bolletta" userId="60999bf231a7abb4" providerId="LiveId" clId="{22135E4F-4DD7-47D8-BFB1-91EBA618AB31}" dt="2023-04-03T16:58:45.144" v="1552"/>
          <ac:spMkLst>
            <pc:docMk/>
            <pc:sldMk cId="3943086939" sldId="256"/>
            <ac:spMk id="7" creationId="{4245587C-701C-48A1-9B6B-10C3DF81A876}"/>
          </ac:spMkLst>
        </pc:spChg>
        <pc:spChg chg="add del">
          <ac:chgData name="Oscar Bolletta" userId="60999bf231a7abb4" providerId="LiveId" clId="{22135E4F-4DD7-47D8-BFB1-91EBA618AB31}" dt="2023-04-03T16:41:00.292" v="1330"/>
          <ac:spMkLst>
            <pc:docMk/>
            <pc:sldMk cId="3943086939" sldId="256"/>
            <ac:spMk id="9" creationId="{C681C32C-7AFC-4BB3-9088-65CBDFC5D1C2}"/>
          </ac:spMkLst>
        </pc:spChg>
        <pc:spChg chg="add del">
          <ac:chgData name="Oscar Bolletta" userId="60999bf231a7abb4" providerId="LiveId" clId="{22135E4F-4DD7-47D8-BFB1-91EBA618AB31}" dt="2023-04-03T16:41:00.292" v="1330"/>
          <ac:spMkLst>
            <pc:docMk/>
            <pc:sldMk cId="3943086939" sldId="256"/>
            <ac:spMk id="11" creationId="{199C0ED0-69DE-4C31-A5CF-E2A46FD30226}"/>
          </ac:spMkLst>
        </pc:spChg>
        <pc:spChg chg="add del">
          <ac:chgData name="Oscar Bolletta" userId="60999bf231a7abb4" providerId="LiveId" clId="{22135E4F-4DD7-47D8-BFB1-91EBA618AB31}" dt="2023-04-03T16:41:00.292" v="1330"/>
          <ac:spMkLst>
            <pc:docMk/>
            <pc:sldMk cId="3943086939" sldId="256"/>
            <ac:spMk id="13" creationId="{8D42B8BD-40AF-488E-8A79-D7256C917229}"/>
          </ac:spMkLst>
        </pc:spChg>
        <pc:spChg chg="add">
          <ac:chgData name="Oscar Bolletta" userId="60999bf231a7abb4" providerId="LiveId" clId="{22135E4F-4DD7-47D8-BFB1-91EBA618AB31}" dt="2023-04-03T16:58:47.869" v="1554" actId="26606"/>
          <ac:spMkLst>
            <pc:docMk/>
            <pc:sldMk cId="3943086939" sldId="256"/>
            <ac:spMk id="14" creationId="{1FFF7873-0DD0-4FEA-8FE9-8DD8AEA4315B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119" creationId="{A4798C7F-C8CA-4799-BF37-3AB4642CDB66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152" creationId="{216BB147-20D5-4D93-BDA5-1BC614D6A4B2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154" creationId="{0A253F60-DE40-4508-A37A-61331DF1DD5D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156" creationId="{9A0D6220-3DFE-4182-9152-9135493A6BDA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189" creationId="{57B73489-D0E4-4C8B-884B-43A00CCD33C7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191" creationId="{1C582B07-D0F0-4B6B-A5D9-D2F192CB3A4E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193" creationId="{DA1A4301-6FFC-4C82-A1FA-7634D8CAA8F5}"/>
          </ac:spMkLst>
        </pc:spChg>
        <pc:spChg chg="del">
          <ac:chgData name="Oscar Bolletta" userId="60999bf231a7abb4" providerId="LiveId" clId="{22135E4F-4DD7-47D8-BFB1-91EBA618AB31}" dt="2023-04-03T16:36:42.933" v="1242" actId="26606"/>
          <ac:spMkLst>
            <pc:docMk/>
            <pc:sldMk cId="3943086939" sldId="256"/>
            <ac:spMk id="226" creationId="{A890253F-325A-4AC7-AF5F-06FB890E8F0E}"/>
          </ac:spMkLst>
        </pc:spChg>
        <pc:spChg chg="add del">
          <ac:chgData name="Oscar Bolletta" userId="60999bf231a7abb4" providerId="LiveId" clId="{22135E4F-4DD7-47D8-BFB1-91EBA618AB31}" dt="2023-04-03T16:38:39.594" v="1308" actId="26606"/>
          <ac:spMkLst>
            <pc:docMk/>
            <pc:sldMk cId="3943086939" sldId="256"/>
            <ac:spMk id="231" creationId="{4E1EF4E8-5513-4BF5-BC41-04645281C672}"/>
          </ac:spMkLst>
        </pc:spChg>
        <pc:spChg chg="add del">
          <ac:chgData name="Oscar Bolletta" userId="60999bf231a7abb4" providerId="LiveId" clId="{22135E4F-4DD7-47D8-BFB1-91EBA618AB31}" dt="2023-04-03T16:38:39.594" v="1308" actId="26606"/>
          <ac:spMkLst>
            <pc:docMk/>
            <pc:sldMk cId="3943086939" sldId="256"/>
            <ac:spMk id="264" creationId="{406D8C29-9DDA-48D0-AF70-905FDB2CE393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269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302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304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306" creationId="{9A0D6220-3DFE-4182-9152-9135493A6BDA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339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341" creationId="{5839FC30-63C9-4643-98EF-7B1C31BE390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343" creationId="{2B76B338-5C91-48AF-BFFC-93C8AAD6D5C4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943086939" sldId="256"/>
            <ac:spMk id="345" creationId="{07FE80B3-9970-48B3-8883-81ED2FE4A3FB}"/>
          </ac:spMkLst>
        </pc:spChg>
        <pc:grpChg chg="del">
          <ac:chgData name="Oscar Bolletta" userId="60999bf231a7abb4" providerId="LiveId" clId="{22135E4F-4DD7-47D8-BFB1-91EBA618AB31}" dt="2023-04-03T16:36:42.933" v="1242" actId="26606"/>
          <ac:grpSpMkLst>
            <pc:docMk/>
            <pc:sldMk cId="3943086939" sldId="256"/>
            <ac:grpSpMk id="121" creationId="{87F0794B-55D3-4D2D-BDE7-4688ED321E42}"/>
          </ac:grpSpMkLst>
        </pc:grpChg>
        <pc:grpChg chg="del">
          <ac:chgData name="Oscar Bolletta" userId="60999bf231a7abb4" providerId="LiveId" clId="{22135E4F-4DD7-47D8-BFB1-91EBA618AB31}" dt="2023-04-03T16:36:42.933" v="1242" actId="26606"/>
          <ac:grpSpMkLst>
            <pc:docMk/>
            <pc:sldMk cId="3943086939" sldId="256"/>
            <ac:grpSpMk id="158" creationId="{44C729BC-90F1-4823-A305-F6F124E93A95}"/>
          </ac:grpSpMkLst>
        </pc:grpChg>
        <pc:grpChg chg="del">
          <ac:chgData name="Oscar Bolletta" userId="60999bf231a7abb4" providerId="LiveId" clId="{22135E4F-4DD7-47D8-BFB1-91EBA618AB31}" dt="2023-04-03T16:36:42.933" v="1242" actId="26606"/>
          <ac:grpSpMkLst>
            <pc:docMk/>
            <pc:sldMk cId="3943086939" sldId="256"/>
            <ac:grpSpMk id="195" creationId="{8323DD1D-77DE-48B2-A0A0-6265801531E5}"/>
          </ac:grpSpMkLst>
        </pc:grpChg>
        <pc:grpChg chg="add del">
          <ac:chgData name="Oscar Bolletta" userId="60999bf231a7abb4" providerId="LiveId" clId="{22135E4F-4DD7-47D8-BFB1-91EBA618AB31}" dt="2023-04-03T16:38:39.594" v="1308" actId="26606"/>
          <ac:grpSpMkLst>
            <pc:docMk/>
            <pc:sldMk cId="3943086939" sldId="256"/>
            <ac:grpSpMk id="233" creationId="{C93AB6F9-99DF-415B-96A4-7160B577543C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943086939" sldId="256"/>
            <ac:grpSpMk id="271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943086939" sldId="256"/>
            <ac:grpSpMk id="308" creationId="{44C729BC-90F1-4823-A305-F6F124E93A95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943086939" sldId="256"/>
            <ac:grpSpMk id="347" creationId="{8323DD1D-77DE-48B2-A0A0-6265801531E5}"/>
          </ac:grpSpMkLst>
        </pc:grpChg>
        <pc:picChg chg="mod ord">
          <ac:chgData name="Oscar Bolletta" userId="60999bf231a7abb4" providerId="LiveId" clId="{22135E4F-4DD7-47D8-BFB1-91EBA618AB31}" dt="2023-04-03T16:58:47.869" v="1554" actId="26606"/>
          <ac:picMkLst>
            <pc:docMk/>
            <pc:sldMk cId="3943086939" sldId="256"/>
            <ac:picMk id="4" creationId="{CEEB37AB-9307-DE84-ADE1-212DDED8FD76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3943086939" sldId="256"/>
            <ac:picMk id="8" creationId="{2E5CF545-7AAF-4A13-8871-089E929E850A}"/>
          </ac:picMkLst>
        </pc:picChg>
        <pc:picChg chg="add">
          <ac:chgData name="Oscar Bolletta" userId="60999bf231a7abb4" providerId="LiveId" clId="{22135E4F-4DD7-47D8-BFB1-91EBA618AB31}" dt="2023-04-03T16:58:47.869" v="1554" actId="26606"/>
          <ac:picMkLst>
            <pc:docMk/>
            <pc:sldMk cId="3943086939" sldId="256"/>
            <ac:picMk id="10" creationId="{80DF651B-0216-4CE1-9993-9C81C4629822}"/>
          </ac:picMkLst>
        </pc:picChg>
        <pc:picChg chg="add">
          <ac:chgData name="Oscar Bolletta" userId="60999bf231a7abb4" providerId="LiveId" clId="{22135E4F-4DD7-47D8-BFB1-91EBA618AB31}" dt="2023-04-03T16:58:47.869" v="1554" actId="26606"/>
          <ac:picMkLst>
            <pc:docMk/>
            <pc:sldMk cId="3943086939" sldId="256"/>
            <ac:picMk id="12" creationId="{A49D7307-36F7-47F8-9931-AB5BAC7C43E9}"/>
          </ac:picMkLst>
        </pc:picChg>
        <pc:picChg chg="add">
          <ac:chgData name="Oscar Bolletta" userId="60999bf231a7abb4" providerId="LiveId" clId="{22135E4F-4DD7-47D8-BFB1-91EBA618AB31}" dt="2023-04-03T16:58:47.869" v="1554" actId="26606"/>
          <ac:picMkLst>
            <pc:docMk/>
            <pc:sldMk cId="3943086939" sldId="256"/>
            <ac:picMk id="15" creationId="{82284447-B84C-4C3B-98EA-03E44DB755D8}"/>
          </ac:picMkLst>
        </pc:picChg>
        <pc:picChg chg="add">
          <ac:chgData name="Oscar Bolletta" userId="60999bf231a7abb4" providerId="LiveId" clId="{22135E4F-4DD7-47D8-BFB1-91EBA618AB31}" dt="2023-04-03T16:58:47.869" v="1554" actId="26606"/>
          <ac:picMkLst>
            <pc:docMk/>
            <pc:sldMk cId="3943086939" sldId="256"/>
            <ac:picMk id="19" creationId="{DD2CF979-0F0E-4E68-A483-DBF0A635F3EC}"/>
          </ac:picMkLst>
        </pc:picChg>
        <pc:cxnChg chg="add">
          <ac:chgData name="Oscar Bolletta" userId="60999bf231a7abb4" providerId="LiveId" clId="{22135E4F-4DD7-47D8-BFB1-91EBA618AB31}" dt="2023-04-03T16:58:47.869" v="1554" actId="26606"/>
          <ac:cxnSpMkLst>
            <pc:docMk/>
            <pc:sldMk cId="3943086939" sldId="256"/>
            <ac:cxnSpMk id="17" creationId="{4140E084-3765-4F4D-AD43-DDB43996997B}"/>
          </ac:cxnSpMkLst>
        </pc:cxnChg>
      </pc:sldChg>
      <pc:sldChg chg="addSp delSp modSp mod setBg setClrOvrMap delDesignElem">
        <pc:chgData name="Oscar Bolletta" userId="60999bf231a7abb4" providerId="LiveId" clId="{22135E4F-4DD7-47D8-BFB1-91EBA618AB31}" dt="2023-04-03T16:59:53.120" v="1561" actId="26606"/>
        <pc:sldMkLst>
          <pc:docMk/>
          <pc:sldMk cId="1823274878" sldId="257"/>
        </pc:sldMkLst>
        <pc:spChg chg="mod ord">
          <ac:chgData name="Oscar Bolletta" userId="60999bf231a7abb4" providerId="LiveId" clId="{22135E4F-4DD7-47D8-BFB1-91EBA618AB31}" dt="2023-04-03T16:59:53.120" v="1561" actId="26606"/>
          <ac:spMkLst>
            <pc:docMk/>
            <pc:sldMk cId="1823274878" sldId="257"/>
            <ac:spMk id="2" creationId="{2FCA1407-D523-411C-A324-2A60C538F5AB}"/>
          </ac:spMkLst>
        </pc:spChg>
        <pc:spChg chg="mod ord">
          <ac:chgData name="Oscar Bolletta" userId="60999bf231a7abb4" providerId="LiveId" clId="{22135E4F-4DD7-47D8-BFB1-91EBA618AB31}" dt="2023-04-03T16:59:53.091" v="1560" actId="26606"/>
          <ac:spMkLst>
            <pc:docMk/>
            <pc:sldMk cId="1823274878" sldId="257"/>
            <ac:spMk id="8" creationId="{6A769104-E5FF-07A0-1F36-55A52FE906DE}"/>
          </ac:spMkLst>
        </pc:spChg>
        <pc:spChg chg="add del">
          <ac:chgData name="Oscar Bolletta" userId="60999bf231a7abb4" providerId="LiveId" clId="{22135E4F-4DD7-47D8-BFB1-91EBA618AB31}" dt="2023-04-03T16:41:23.849" v="1338" actId="26606"/>
          <ac:spMkLst>
            <pc:docMk/>
            <pc:sldMk cId="1823274878" sldId="257"/>
            <ac:spMk id="10" creationId="{B4AAD3FD-83A5-4B89-9F8F-01B8870865BE}"/>
          </ac:spMkLst>
        </pc:spChg>
        <pc:spChg chg="add del">
          <ac:chgData name="Oscar Bolletta" userId="60999bf231a7abb4" providerId="LiveId" clId="{22135E4F-4DD7-47D8-BFB1-91EBA618AB31}" dt="2023-04-03T16:41:23.849" v="1338" actId="26606"/>
          <ac:spMkLst>
            <pc:docMk/>
            <pc:sldMk cId="1823274878" sldId="257"/>
            <ac:spMk id="11" creationId="{61752F1D-FC0F-4103-9584-630E643CCDA6}"/>
          </ac:spMkLst>
        </pc:spChg>
        <pc:spChg chg="add del">
          <ac:chgData name="Oscar Bolletta" userId="60999bf231a7abb4" providerId="LiveId" clId="{22135E4F-4DD7-47D8-BFB1-91EBA618AB31}" dt="2023-04-03T16:43:54.858" v="1373"/>
          <ac:spMkLst>
            <pc:docMk/>
            <pc:sldMk cId="1823274878" sldId="257"/>
            <ac:spMk id="12" creationId="{B4AAD3FD-83A5-4B89-9F8F-01B8870865BE}"/>
          </ac:spMkLst>
        </pc:spChg>
        <pc:spChg chg="add del">
          <ac:chgData name="Oscar Bolletta" userId="60999bf231a7abb4" providerId="LiveId" clId="{22135E4F-4DD7-47D8-BFB1-91EBA618AB31}" dt="2023-04-03T16:41:00.292" v="1330"/>
          <ac:spMkLst>
            <pc:docMk/>
            <pc:sldMk cId="1823274878" sldId="257"/>
            <ac:spMk id="13" creationId="{743AA782-23D1-4521-8CAD-47662984AA08}"/>
          </ac:spMkLst>
        </pc:spChg>
        <pc:spChg chg="add del">
          <ac:chgData name="Oscar Bolletta" userId="60999bf231a7abb4" providerId="LiveId" clId="{22135E4F-4DD7-47D8-BFB1-91EBA618AB31}" dt="2023-04-03T16:43:54.858" v="1373"/>
          <ac:spMkLst>
            <pc:docMk/>
            <pc:sldMk cId="1823274878" sldId="257"/>
            <ac:spMk id="14" creationId="{61752F1D-FC0F-4103-9584-630E643CCDA6}"/>
          </ac:spMkLst>
        </pc:spChg>
        <pc:spChg chg="add del">
          <ac:chgData name="Oscar Bolletta" userId="60999bf231a7abb4" providerId="LiveId" clId="{22135E4F-4DD7-47D8-BFB1-91EBA618AB31}" dt="2023-04-03T16:41:00.292" v="1330"/>
          <ac:spMkLst>
            <pc:docMk/>
            <pc:sldMk cId="1823274878" sldId="257"/>
            <ac:spMk id="15" creationId="{71877DBC-BB60-40F0-AC93-2ACDBAAE60CE}"/>
          </ac:spMkLst>
        </pc:spChg>
        <pc:spChg chg="add del">
          <ac:chgData name="Oscar Bolletta" userId="60999bf231a7abb4" providerId="LiveId" clId="{22135E4F-4DD7-47D8-BFB1-91EBA618AB31}" dt="2023-04-03T16:43:54.858" v="1373"/>
          <ac:spMkLst>
            <pc:docMk/>
            <pc:sldMk cId="1823274878" sldId="257"/>
            <ac:spMk id="16" creationId="{70151CB7-E7DE-4917-B831-01DF9CE01306}"/>
          </ac:spMkLst>
        </pc:spChg>
        <pc:spChg chg="add del">
          <ac:chgData name="Oscar Bolletta" userId="60999bf231a7abb4" providerId="LiveId" clId="{22135E4F-4DD7-47D8-BFB1-91EBA618AB31}" dt="2023-04-03T16:41:23.849" v="1338" actId="26606"/>
          <ac:spMkLst>
            <pc:docMk/>
            <pc:sldMk cId="1823274878" sldId="257"/>
            <ac:spMk id="17" creationId="{70151CB7-E7DE-4917-B831-01DF9CE01306}"/>
          </ac:spMkLst>
        </pc:spChg>
        <pc:spChg chg="add del">
          <ac:chgData name="Oscar Bolletta" userId="60999bf231a7abb4" providerId="LiveId" clId="{22135E4F-4DD7-47D8-BFB1-91EBA618AB31}" dt="2023-04-03T16:43:54.858" v="1373"/>
          <ac:spMkLst>
            <pc:docMk/>
            <pc:sldMk cId="1823274878" sldId="257"/>
            <ac:spMk id="18" creationId="{A92A1116-1C84-41DF-B803-1F7B0883EC82}"/>
          </ac:spMkLst>
        </pc:spChg>
        <pc:spChg chg="add del">
          <ac:chgData name="Oscar Bolletta" userId="60999bf231a7abb4" providerId="LiveId" clId="{22135E4F-4DD7-47D8-BFB1-91EBA618AB31}" dt="2023-04-03T16:41:23.849" v="1338" actId="26606"/>
          <ac:spMkLst>
            <pc:docMk/>
            <pc:sldMk cId="1823274878" sldId="257"/>
            <ac:spMk id="19" creationId="{A92A1116-1C84-41DF-B803-1F7B0883EC82}"/>
          </ac:spMkLst>
        </pc:spChg>
        <pc:spChg chg="add del">
          <ac:chgData name="Oscar Bolletta" userId="60999bf231a7abb4" providerId="LiveId" clId="{22135E4F-4DD7-47D8-BFB1-91EBA618AB31}" dt="2023-04-03T16:44:12.608" v="1383" actId="26606"/>
          <ac:spMkLst>
            <pc:docMk/>
            <pc:sldMk cId="1823274878" sldId="257"/>
            <ac:spMk id="20" creationId="{B1007713-5891-46A9-BACA-FAD760FE2353}"/>
          </ac:spMkLst>
        </pc:spChg>
        <pc:spChg chg="add del">
          <ac:chgData name="Oscar Bolletta" userId="60999bf231a7abb4" providerId="LiveId" clId="{22135E4F-4DD7-47D8-BFB1-91EBA618AB31}" dt="2023-04-03T16:41:25.547" v="1340" actId="26606"/>
          <ac:spMkLst>
            <pc:docMk/>
            <pc:sldMk cId="1823274878" sldId="257"/>
            <ac:spMk id="21" creationId="{49076D5E-68ED-4CD1-A04F-E7934EBFAAD9}"/>
          </ac:spMkLst>
        </pc:spChg>
        <pc:spChg chg="add del">
          <ac:chgData name="Oscar Bolletta" userId="60999bf231a7abb4" providerId="LiveId" clId="{22135E4F-4DD7-47D8-BFB1-91EBA618AB31}" dt="2023-04-03T16:41:25.547" v="1340" actId="26606"/>
          <ac:spMkLst>
            <pc:docMk/>
            <pc:sldMk cId="1823274878" sldId="257"/>
            <ac:spMk id="22" creationId="{21BE0A6B-EBF8-4301-B1AE-F6A1C4003E2A}"/>
          </ac:spMkLst>
        </pc:spChg>
        <pc:spChg chg="add del">
          <ac:chgData name="Oscar Bolletta" userId="60999bf231a7abb4" providerId="LiveId" clId="{22135E4F-4DD7-47D8-BFB1-91EBA618AB31}" dt="2023-04-03T16:41:25.547" v="1340" actId="26606"/>
          <ac:spMkLst>
            <pc:docMk/>
            <pc:sldMk cId="1823274878" sldId="257"/>
            <ac:spMk id="23" creationId="{03C06118-B3FE-4B51-80A1-B82C2E9FF970}"/>
          </ac:spMkLst>
        </pc:spChg>
        <pc:spChg chg="add del">
          <ac:chgData name="Oscar Bolletta" userId="60999bf231a7abb4" providerId="LiveId" clId="{22135E4F-4DD7-47D8-BFB1-91EBA618AB31}" dt="2023-04-03T16:41:25.547" v="1340" actId="26606"/>
          <ac:spMkLst>
            <pc:docMk/>
            <pc:sldMk cId="1823274878" sldId="257"/>
            <ac:spMk id="24" creationId="{172BE3F8-96D6-4535-9AE4-694DC4F5B13F}"/>
          </ac:spMkLst>
        </pc:spChg>
        <pc:spChg chg="add del">
          <ac:chgData name="Oscar Bolletta" userId="60999bf231a7abb4" providerId="LiveId" clId="{22135E4F-4DD7-47D8-BFB1-91EBA618AB31}" dt="2023-04-03T16:44:12.608" v="1383" actId="26606"/>
          <ac:spMkLst>
            <pc:docMk/>
            <pc:sldMk cId="1823274878" sldId="257"/>
            <ac:spMk id="25" creationId="{74BB6AA7-7EAD-4D3B-9335-B6E8BD7E6891}"/>
          </ac:spMkLst>
        </pc:spChg>
        <pc:spChg chg="add del">
          <ac:chgData name="Oscar Bolletta" userId="60999bf231a7abb4" providerId="LiveId" clId="{22135E4F-4DD7-47D8-BFB1-91EBA618AB31}" dt="2023-04-03T16:42:22.519" v="1345"/>
          <ac:spMkLst>
            <pc:docMk/>
            <pc:sldMk cId="1823274878" sldId="257"/>
            <ac:spMk id="26" creationId="{B4AAD3FD-83A5-4B89-9F8F-01B8870865BE}"/>
          </ac:spMkLst>
        </pc:spChg>
        <pc:spChg chg="add del">
          <ac:chgData name="Oscar Bolletta" userId="60999bf231a7abb4" providerId="LiveId" clId="{22135E4F-4DD7-47D8-BFB1-91EBA618AB31}" dt="2023-04-03T16:42:22.519" v="1345"/>
          <ac:spMkLst>
            <pc:docMk/>
            <pc:sldMk cId="1823274878" sldId="257"/>
            <ac:spMk id="27" creationId="{61752F1D-FC0F-4103-9584-630E643CCDA6}"/>
          </ac:spMkLst>
        </pc:spChg>
        <pc:spChg chg="add del">
          <ac:chgData name="Oscar Bolletta" userId="60999bf231a7abb4" providerId="LiveId" clId="{22135E4F-4DD7-47D8-BFB1-91EBA618AB31}" dt="2023-04-03T16:42:22.519" v="1345"/>
          <ac:spMkLst>
            <pc:docMk/>
            <pc:sldMk cId="1823274878" sldId="257"/>
            <ac:spMk id="28" creationId="{70151CB7-E7DE-4917-B831-01DF9CE01306}"/>
          </ac:spMkLst>
        </pc:spChg>
        <pc:spChg chg="add del">
          <ac:chgData name="Oscar Bolletta" userId="60999bf231a7abb4" providerId="LiveId" clId="{22135E4F-4DD7-47D8-BFB1-91EBA618AB31}" dt="2023-04-03T16:42:22.519" v="1345"/>
          <ac:spMkLst>
            <pc:docMk/>
            <pc:sldMk cId="1823274878" sldId="257"/>
            <ac:spMk id="29" creationId="{A92A1116-1C84-41DF-B803-1F7B0883EC82}"/>
          </ac:spMkLst>
        </pc:spChg>
        <pc:spChg chg="add del">
          <ac:chgData name="Oscar Bolletta" userId="60999bf231a7abb4" providerId="LiveId" clId="{22135E4F-4DD7-47D8-BFB1-91EBA618AB31}" dt="2023-04-03T16:45:54.203" v="1402" actId="26606"/>
          <ac:spMkLst>
            <pc:docMk/>
            <pc:sldMk cId="1823274878" sldId="257"/>
            <ac:spMk id="30" creationId="{7D2BFFD5-490F-4B45-91F2-6B826FBAD4E3}"/>
          </ac:spMkLst>
        </pc:spChg>
        <pc:spChg chg="add del">
          <ac:chgData name="Oscar Bolletta" userId="60999bf231a7abb4" providerId="LiveId" clId="{22135E4F-4DD7-47D8-BFB1-91EBA618AB31}" dt="2023-04-03T16:45:58.974" v="1406" actId="26606"/>
          <ac:spMkLst>
            <pc:docMk/>
            <pc:sldMk cId="1823274878" sldId="257"/>
            <ac:spMk id="32" creationId="{07CEFFDD-605F-41E2-8017-6484074C5CAA}"/>
          </ac:spMkLst>
        </pc:spChg>
        <pc:spChg chg="add del">
          <ac:chgData name="Oscar Bolletta" userId="60999bf231a7abb4" providerId="LiveId" clId="{22135E4F-4DD7-47D8-BFB1-91EBA618AB31}" dt="2023-04-03T16:46:30.705" v="1415" actId="26606"/>
          <ac:spMkLst>
            <pc:docMk/>
            <pc:sldMk cId="1823274878" sldId="257"/>
            <ac:spMk id="33" creationId="{2B97F24A-32CE-4C1C-A50D-3016B394DCFB}"/>
          </ac:spMkLst>
        </pc:spChg>
        <pc:spChg chg="add del">
          <ac:chgData name="Oscar Bolletta" userId="60999bf231a7abb4" providerId="LiveId" clId="{22135E4F-4DD7-47D8-BFB1-91EBA618AB31}" dt="2023-04-03T16:46:00.151" v="1408" actId="26606"/>
          <ac:spMkLst>
            <pc:docMk/>
            <pc:sldMk cId="1823274878" sldId="257"/>
            <ac:spMk id="34" creationId="{D6EA1A26-163F-4F15-91F4-F2C51AC9C106}"/>
          </ac:spMkLst>
        </pc:spChg>
        <pc:spChg chg="add del">
          <ac:chgData name="Oscar Bolletta" userId="60999bf231a7abb4" providerId="LiveId" clId="{22135E4F-4DD7-47D8-BFB1-91EBA618AB31}" dt="2023-04-03T16:46:30.705" v="1415" actId="26606"/>
          <ac:spMkLst>
            <pc:docMk/>
            <pc:sldMk cId="1823274878" sldId="257"/>
            <ac:spMk id="35" creationId="{CD8B4F24-440B-49E9-B85D-733523DC064B}"/>
          </ac:spMkLst>
        </pc:spChg>
        <pc:spChg chg="add del">
          <ac:chgData name="Oscar Bolletta" userId="60999bf231a7abb4" providerId="LiveId" clId="{22135E4F-4DD7-47D8-BFB1-91EBA618AB31}" dt="2023-04-03T16:46:14.397" v="1411"/>
          <ac:spMkLst>
            <pc:docMk/>
            <pc:sldMk cId="1823274878" sldId="257"/>
            <ac:spMk id="36" creationId="{07CEFFDD-605F-41E2-8017-6484074C5CAA}"/>
          </ac:spMkLst>
        </pc:spChg>
        <pc:spChg chg="add del">
          <ac:chgData name="Oscar Bolletta" userId="60999bf231a7abb4" providerId="LiveId" clId="{22135E4F-4DD7-47D8-BFB1-91EBA618AB31}" dt="2023-04-03T16:46:33.727" v="1417" actId="26606"/>
          <ac:spMkLst>
            <pc:docMk/>
            <pc:sldMk cId="1823274878" sldId="257"/>
            <ac:spMk id="37" creationId="{73C994B4-9721-4148-9EEC-6793CECDE8DD}"/>
          </ac:spMkLst>
        </pc:spChg>
        <pc:spChg chg="add del">
          <ac:chgData name="Oscar Bolletta" userId="60999bf231a7abb4" providerId="LiveId" clId="{22135E4F-4DD7-47D8-BFB1-91EBA618AB31}" dt="2023-04-03T16:46:33.727" v="1417" actId="26606"/>
          <ac:spMkLst>
            <pc:docMk/>
            <pc:sldMk cId="1823274878" sldId="257"/>
            <ac:spMk id="38" creationId="{F9D95E49-763A-4886-B038-82F734740554}"/>
          </ac:spMkLst>
        </pc:spChg>
        <pc:spChg chg="add del">
          <ac:chgData name="Oscar Bolletta" userId="60999bf231a7abb4" providerId="LiveId" clId="{22135E4F-4DD7-47D8-BFB1-91EBA618AB31}" dt="2023-04-03T16:46:33.727" v="1417" actId="26606"/>
          <ac:spMkLst>
            <pc:docMk/>
            <pc:sldMk cId="1823274878" sldId="257"/>
            <ac:spMk id="39" creationId="{E43DC68B-54DD-4053-BE4D-615259684357}"/>
          </ac:spMkLst>
        </pc:spChg>
        <pc:spChg chg="add del">
          <ac:chgData name="Oscar Bolletta" userId="60999bf231a7abb4" providerId="LiveId" clId="{22135E4F-4DD7-47D8-BFB1-91EBA618AB31}" dt="2023-04-03T16:46:33.727" v="1417" actId="26606"/>
          <ac:spMkLst>
            <pc:docMk/>
            <pc:sldMk cId="1823274878" sldId="257"/>
            <ac:spMk id="40" creationId="{36F31C88-3DEF-4EA8-AE3A-49441413FC54}"/>
          </ac:spMkLst>
        </pc:spChg>
        <pc:spChg chg="add del">
          <ac:chgData name="Oscar Bolletta" userId="60999bf231a7abb4" providerId="LiveId" clId="{22135E4F-4DD7-47D8-BFB1-91EBA618AB31}" dt="2023-04-03T16:48:05.358" v="1434"/>
          <ac:spMkLst>
            <pc:docMk/>
            <pc:sldMk cId="1823274878" sldId="257"/>
            <ac:spMk id="43" creationId="{32AEEBC8-9D30-42EF-95F2-386C2653FBF0}"/>
          </ac:spMkLst>
        </pc:spChg>
        <pc:spChg chg="add del">
          <ac:chgData name="Oscar Bolletta" userId="60999bf231a7abb4" providerId="LiveId" clId="{22135E4F-4DD7-47D8-BFB1-91EBA618AB31}" dt="2023-04-03T16:46:39.116" v="1420"/>
          <ac:spMkLst>
            <pc:docMk/>
            <pc:sldMk cId="1823274878" sldId="257"/>
            <ac:spMk id="44" creationId="{32AEEBC8-9D30-42EF-95F2-386C2653FBF0}"/>
          </ac:spMkLst>
        </pc:spChg>
        <pc:spChg chg="add del">
          <ac:chgData name="Oscar Bolletta" userId="60999bf231a7abb4" providerId="LiveId" clId="{22135E4F-4DD7-47D8-BFB1-91EBA618AB31}" dt="2023-04-03T16:46:39.116" v="1420"/>
          <ac:spMkLst>
            <pc:docMk/>
            <pc:sldMk cId="1823274878" sldId="257"/>
            <ac:spMk id="45" creationId="{3529E97A-97C3-40EA-8A04-5C02398D568F}"/>
          </ac:spMkLst>
        </pc:spChg>
        <pc:spChg chg="add del">
          <ac:chgData name="Oscar Bolletta" userId="60999bf231a7abb4" providerId="LiveId" clId="{22135E4F-4DD7-47D8-BFB1-91EBA618AB31}" dt="2023-04-03T16:46:39.116" v="1420"/>
          <ac:spMkLst>
            <pc:docMk/>
            <pc:sldMk cId="1823274878" sldId="257"/>
            <ac:spMk id="46" creationId="{59FA8C2E-A5A7-4490-927A-7CD58343EDBB}"/>
          </ac:spMkLst>
        </pc:spChg>
        <pc:spChg chg="add del">
          <ac:chgData name="Oscar Bolletta" userId="60999bf231a7abb4" providerId="LiveId" clId="{22135E4F-4DD7-47D8-BFB1-91EBA618AB31}" dt="2023-04-03T16:48:05.358" v="1434"/>
          <ac:spMkLst>
            <pc:docMk/>
            <pc:sldMk cId="1823274878" sldId="257"/>
            <ac:spMk id="47" creationId="{3529E97A-97C3-40EA-8A04-5C02398D568F}"/>
          </ac:spMkLst>
        </pc:spChg>
        <pc:spChg chg="add del">
          <ac:chgData name="Oscar Bolletta" userId="60999bf231a7abb4" providerId="LiveId" clId="{22135E4F-4DD7-47D8-BFB1-91EBA618AB31}" dt="2023-04-03T16:48:05.358" v="1434"/>
          <ac:spMkLst>
            <pc:docMk/>
            <pc:sldMk cId="1823274878" sldId="257"/>
            <ac:spMk id="48" creationId="{59FA8C2E-A5A7-4490-927A-7CD58343EDBB}"/>
          </ac:spMkLst>
        </pc:spChg>
        <pc:spChg chg="add del">
          <ac:chgData name="Oscar Bolletta" userId="60999bf231a7abb4" providerId="LiveId" clId="{22135E4F-4DD7-47D8-BFB1-91EBA618AB31}" dt="2023-04-03T16:49:00.802" v="1446" actId="26606"/>
          <ac:spMkLst>
            <pc:docMk/>
            <pc:sldMk cId="1823274878" sldId="257"/>
            <ac:spMk id="49" creationId="{05325879-C4B2-475E-B853-DC8F21A63351}"/>
          </ac:spMkLst>
        </pc:spChg>
        <pc:spChg chg="add del">
          <ac:chgData name="Oscar Bolletta" userId="60999bf231a7abb4" providerId="LiveId" clId="{22135E4F-4DD7-47D8-BFB1-91EBA618AB31}" dt="2023-04-03T16:49:00.802" v="1446" actId="26606"/>
          <ac:spMkLst>
            <pc:docMk/>
            <pc:sldMk cId="1823274878" sldId="257"/>
            <ac:spMk id="50" creationId="{012C085F-3B19-420D-902A-B55695F5036C}"/>
          </ac:spMkLst>
        </pc:spChg>
        <pc:spChg chg="add del">
          <ac:chgData name="Oscar Bolletta" userId="60999bf231a7abb4" providerId="LiveId" clId="{22135E4F-4DD7-47D8-BFB1-91EBA618AB31}" dt="2023-04-03T16:53:44.718" v="1490" actId="26606"/>
          <ac:spMkLst>
            <pc:docMk/>
            <pc:sldMk cId="1823274878" sldId="257"/>
            <ac:spMk id="51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6:49:05.223" v="1448" actId="26606"/>
          <ac:spMkLst>
            <pc:docMk/>
            <pc:sldMk cId="1823274878" sldId="257"/>
            <ac:spMk id="52" creationId="{46130003-5222-4875-8738-1217755C7AC3}"/>
          </ac:spMkLst>
        </pc:spChg>
        <pc:spChg chg="add del">
          <ac:chgData name="Oscar Bolletta" userId="60999bf231a7abb4" providerId="LiveId" clId="{22135E4F-4DD7-47D8-BFB1-91EBA618AB31}" dt="2023-04-03T16:49:05.223" v="1448" actId="26606"/>
          <ac:spMkLst>
            <pc:docMk/>
            <pc:sldMk cId="1823274878" sldId="257"/>
            <ac:spMk id="53" creationId="{3E388DCC-9257-412E-811D-30F74D4CB7AA}"/>
          </ac:spMkLst>
        </pc:spChg>
        <pc:spChg chg="add del">
          <ac:chgData name="Oscar Bolletta" userId="60999bf231a7abb4" providerId="LiveId" clId="{22135E4F-4DD7-47D8-BFB1-91EBA618AB31}" dt="2023-04-03T16:52:40.855" v="1475"/>
          <ac:spMkLst>
            <pc:docMk/>
            <pc:sldMk cId="1823274878" sldId="257"/>
            <ac:spMk id="55" creationId="{05325879-C4B2-475E-B853-DC8F21A63351}"/>
          </ac:spMkLst>
        </pc:spChg>
        <pc:spChg chg="add del">
          <ac:chgData name="Oscar Bolletta" userId="60999bf231a7abb4" providerId="LiveId" clId="{22135E4F-4DD7-47D8-BFB1-91EBA618AB31}" dt="2023-04-03T16:52:40.855" v="1475"/>
          <ac:spMkLst>
            <pc:docMk/>
            <pc:sldMk cId="1823274878" sldId="257"/>
            <ac:spMk id="56" creationId="{012C085F-3B19-420D-902A-B55695F5036C}"/>
          </ac:spMkLst>
        </pc:spChg>
        <pc:spChg chg="add del">
          <ac:chgData name="Oscar Bolletta" userId="60999bf231a7abb4" providerId="LiveId" clId="{22135E4F-4DD7-47D8-BFB1-91EBA618AB31}" dt="2023-04-03T16:54:18.295" v="1500" actId="26606"/>
          <ac:spMkLst>
            <pc:docMk/>
            <pc:sldMk cId="1823274878" sldId="257"/>
            <ac:spMk id="57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6:58:45.144" v="1552"/>
          <ac:spMkLst>
            <pc:docMk/>
            <pc:sldMk cId="1823274878" sldId="257"/>
            <ac:spMk id="59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6:59:49.151" v="1556" actId="26606"/>
          <ac:spMkLst>
            <pc:docMk/>
            <pc:sldMk cId="1823274878" sldId="257"/>
            <ac:spMk id="61" creationId="{2120660E-F826-4655-BB97-984B17FE52E9}"/>
          </ac:spMkLst>
        </pc:spChg>
        <pc:spChg chg="add del">
          <ac:chgData name="Oscar Bolletta" userId="60999bf231a7abb4" providerId="LiveId" clId="{22135E4F-4DD7-47D8-BFB1-91EBA618AB31}" dt="2023-04-03T16:59:51.163" v="1558" actId="26606"/>
          <ac:spMkLst>
            <pc:docMk/>
            <pc:sldMk cId="1823274878" sldId="257"/>
            <ac:spMk id="65" creationId="{22052095-6D4E-412C-BDAD-22612DA69DA5}"/>
          </ac:spMkLst>
        </pc:spChg>
        <pc:spChg chg="add del">
          <ac:chgData name="Oscar Bolletta" userId="60999bf231a7abb4" providerId="LiveId" clId="{22135E4F-4DD7-47D8-BFB1-91EBA618AB31}" dt="2023-04-03T16:59:53.091" v="1560" actId="26606"/>
          <ac:spMkLst>
            <pc:docMk/>
            <pc:sldMk cId="1823274878" sldId="257"/>
            <ac:spMk id="69" creationId="{2120660E-F826-4655-BB97-984B17FE52E9}"/>
          </ac:spMkLst>
        </pc:spChg>
        <pc:spChg chg="add">
          <ac:chgData name="Oscar Bolletta" userId="60999bf231a7abb4" providerId="LiveId" clId="{22135E4F-4DD7-47D8-BFB1-91EBA618AB31}" dt="2023-04-03T16:59:53.120" v="1561" actId="26606"/>
          <ac:spMkLst>
            <pc:docMk/>
            <pc:sldMk cId="1823274878" sldId="257"/>
            <ac:spMk id="73" creationId="{22052095-6D4E-412C-BDAD-22612DA69DA5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23274878" sldId="257"/>
            <ac:spMk id="95" creationId="{1C582B07-D0F0-4B6B-A5D9-D2F192CB3A4E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23274878" sldId="257"/>
            <ac:spMk id="97" creationId="{3712ED8D-807A-4E94-A9AF-C44676151773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23274878" sldId="257"/>
            <ac:spMk id="99" creationId="{DA1A4301-6FFC-4C82-A1FA-7634D8CAA8F5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23274878" sldId="257"/>
            <ac:spMk id="101" creationId="{D8667B21-A39C-4ABB-9CED-0DD4CD739502}"/>
          </ac:spMkLst>
        </pc:s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1823274878" sldId="257"/>
            <ac:grpSpMk id="103" creationId="{8323DD1D-77DE-48B2-A0A0-6265801531E5}"/>
          </ac:grpSpMkLst>
        </pc:grpChg>
        <pc:picChg chg="mod ord">
          <ac:chgData name="Oscar Bolletta" userId="60999bf231a7abb4" providerId="LiveId" clId="{22135E4F-4DD7-47D8-BFB1-91EBA618AB31}" dt="2023-04-03T16:59:53.091" v="1560" actId="26606"/>
          <ac:picMkLst>
            <pc:docMk/>
            <pc:sldMk cId="1823274878" sldId="257"/>
            <ac:picMk id="4" creationId="{45CC4487-BA7A-3880-E4E9-22C3C7717AEF}"/>
          </ac:picMkLst>
        </pc:picChg>
        <pc:picChg chg="add del">
          <ac:chgData name="Oscar Bolletta" userId="60999bf231a7abb4" providerId="LiveId" clId="{22135E4F-4DD7-47D8-BFB1-91EBA618AB31}" dt="2023-04-03T16:53:44.718" v="1490" actId="26606"/>
          <ac:picMkLst>
            <pc:docMk/>
            <pc:sldMk cId="1823274878" sldId="257"/>
            <ac:picMk id="54" creationId="{00E374F5-52B2-4260-8B1C-54237931F069}"/>
          </ac:picMkLst>
        </pc:picChg>
        <pc:picChg chg="add del">
          <ac:chgData name="Oscar Bolletta" userId="60999bf231a7abb4" providerId="LiveId" clId="{22135E4F-4DD7-47D8-BFB1-91EBA618AB31}" dt="2023-04-03T16:54:18.295" v="1500" actId="26606"/>
          <ac:picMkLst>
            <pc:docMk/>
            <pc:sldMk cId="1823274878" sldId="257"/>
            <ac:picMk id="58" creationId="{E3265C2A-0A58-43AD-A406-8F4478E28758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1823274878" sldId="257"/>
            <ac:picMk id="60" creationId="{E3265C2A-0A58-43AD-A406-8F4478E28758}"/>
          </ac:picMkLst>
        </pc:picChg>
        <pc:picChg chg="add del">
          <ac:chgData name="Oscar Bolletta" userId="60999bf231a7abb4" providerId="LiveId" clId="{22135E4F-4DD7-47D8-BFB1-91EBA618AB31}" dt="2023-04-03T16:59:49.151" v="1556" actId="26606"/>
          <ac:picMkLst>
            <pc:docMk/>
            <pc:sldMk cId="1823274878" sldId="257"/>
            <ac:picMk id="62" creationId="{B36D89EE-FA2B-4C32-8C00-B2C6ED2123E2}"/>
          </ac:picMkLst>
        </pc:picChg>
        <pc:picChg chg="add del">
          <ac:chgData name="Oscar Bolletta" userId="60999bf231a7abb4" providerId="LiveId" clId="{22135E4F-4DD7-47D8-BFB1-91EBA618AB31}" dt="2023-04-03T16:59:49.151" v="1556" actId="26606"/>
          <ac:picMkLst>
            <pc:docMk/>
            <pc:sldMk cId="1823274878" sldId="257"/>
            <ac:picMk id="63" creationId="{318307F8-152F-4244-A9FE-8D30EFFB79F0}"/>
          </ac:picMkLst>
        </pc:picChg>
        <pc:picChg chg="add del">
          <ac:chgData name="Oscar Bolletta" userId="60999bf231a7abb4" providerId="LiveId" clId="{22135E4F-4DD7-47D8-BFB1-91EBA618AB31}" dt="2023-04-03T16:59:51.163" v="1558" actId="26606"/>
          <ac:picMkLst>
            <pc:docMk/>
            <pc:sldMk cId="1823274878" sldId="257"/>
            <ac:picMk id="66" creationId="{8606ADE0-AB1F-4565-8DAA-F9038957256C}"/>
          </ac:picMkLst>
        </pc:picChg>
        <pc:picChg chg="add del">
          <ac:chgData name="Oscar Bolletta" userId="60999bf231a7abb4" providerId="LiveId" clId="{22135E4F-4DD7-47D8-BFB1-91EBA618AB31}" dt="2023-04-03T16:59:51.163" v="1558" actId="26606"/>
          <ac:picMkLst>
            <pc:docMk/>
            <pc:sldMk cId="1823274878" sldId="257"/>
            <ac:picMk id="67" creationId="{1F77F438-9D32-4287-9708-0AC36FEBC929}"/>
          </ac:picMkLst>
        </pc:picChg>
        <pc:picChg chg="add del">
          <ac:chgData name="Oscar Bolletta" userId="60999bf231a7abb4" providerId="LiveId" clId="{22135E4F-4DD7-47D8-BFB1-91EBA618AB31}" dt="2023-04-03T16:59:53.091" v="1560" actId="26606"/>
          <ac:picMkLst>
            <pc:docMk/>
            <pc:sldMk cId="1823274878" sldId="257"/>
            <ac:picMk id="70" creationId="{B36D89EE-FA2B-4C32-8C00-B2C6ED2123E2}"/>
          </ac:picMkLst>
        </pc:picChg>
        <pc:picChg chg="add del">
          <ac:chgData name="Oscar Bolletta" userId="60999bf231a7abb4" providerId="LiveId" clId="{22135E4F-4DD7-47D8-BFB1-91EBA618AB31}" dt="2023-04-03T16:59:53.091" v="1560" actId="26606"/>
          <ac:picMkLst>
            <pc:docMk/>
            <pc:sldMk cId="1823274878" sldId="257"/>
            <ac:picMk id="71" creationId="{318307F8-152F-4244-A9FE-8D30EFFB79F0}"/>
          </ac:picMkLst>
        </pc:picChg>
        <pc:picChg chg="add">
          <ac:chgData name="Oscar Bolletta" userId="60999bf231a7abb4" providerId="LiveId" clId="{22135E4F-4DD7-47D8-BFB1-91EBA618AB31}" dt="2023-04-03T16:59:53.120" v="1561" actId="26606"/>
          <ac:picMkLst>
            <pc:docMk/>
            <pc:sldMk cId="1823274878" sldId="257"/>
            <ac:picMk id="74" creationId="{8606ADE0-AB1F-4565-8DAA-F9038957256C}"/>
          </ac:picMkLst>
        </pc:picChg>
        <pc:picChg chg="add">
          <ac:chgData name="Oscar Bolletta" userId="60999bf231a7abb4" providerId="LiveId" clId="{22135E4F-4DD7-47D8-BFB1-91EBA618AB31}" dt="2023-04-03T16:59:53.120" v="1561" actId="26606"/>
          <ac:picMkLst>
            <pc:docMk/>
            <pc:sldMk cId="1823274878" sldId="257"/>
            <ac:picMk id="75" creationId="{1F77F438-9D32-4287-9708-0AC36FEBC929}"/>
          </ac:picMkLst>
        </pc:picChg>
        <pc:cxnChg chg="add del">
          <ac:chgData name="Oscar Bolletta" userId="60999bf231a7abb4" providerId="LiveId" clId="{22135E4F-4DD7-47D8-BFB1-91EBA618AB31}" dt="2023-04-03T16:45:54.203" v="1402" actId="26606"/>
          <ac:cxnSpMkLst>
            <pc:docMk/>
            <pc:sldMk cId="1823274878" sldId="257"/>
            <ac:cxnSpMk id="31" creationId="{6C6CF9A5-BEA4-4284-A8B5-D033E5B4BE3F}"/>
          </ac:cxnSpMkLst>
        </pc:cxnChg>
        <pc:cxnChg chg="add del">
          <ac:chgData name="Oscar Bolletta" userId="60999bf231a7abb4" providerId="LiveId" clId="{22135E4F-4DD7-47D8-BFB1-91EBA618AB31}" dt="2023-04-03T16:46:33.727" v="1417" actId="26606"/>
          <ac:cxnSpMkLst>
            <pc:docMk/>
            <pc:sldMk cId="1823274878" sldId="257"/>
            <ac:cxnSpMk id="41" creationId="{F085D7B9-E066-4923-8CB7-294BF306296A}"/>
          </ac:cxnSpMkLst>
        </pc:cxnChg>
        <pc:cxnChg chg="add del">
          <ac:chgData name="Oscar Bolletta" userId="60999bf231a7abb4" providerId="LiveId" clId="{22135E4F-4DD7-47D8-BFB1-91EBA618AB31}" dt="2023-04-03T16:46:33.727" v="1417" actId="26606"/>
          <ac:cxnSpMkLst>
            <pc:docMk/>
            <pc:sldMk cId="1823274878" sldId="257"/>
            <ac:cxnSpMk id="42" creationId="{5EACA08E-D537-41C6-96A5-5900E05D3217}"/>
          </ac:cxnSpMkLst>
        </pc:cxnChg>
      </pc:sldChg>
      <pc:sldChg chg="addSp delSp modSp mod setBg delDesignElem">
        <pc:chgData name="Oscar Bolletta" userId="60999bf231a7abb4" providerId="LiveId" clId="{22135E4F-4DD7-47D8-BFB1-91EBA618AB31}" dt="2023-04-03T17:00:23.443" v="1571" actId="1076"/>
        <pc:sldMkLst>
          <pc:docMk/>
          <pc:sldMk cId="2267611823" sldId="258"/>
        </pc:sldMkLst>
        <pc:spChg chg="mod ord">
          <ac:chgData name="Oscar Bolletta" userId="60999bf231a7abb4" providerId="LiveId" clId="{22135E4F-4DD7-47D8-BFB1-91EBA618AB31}" dt="2023-04-03T17:00:23.443" v="1571" actId="1076"/>
          <ac:spMkLst>
            <pc:docMk/>
            <pc:sldMk cId="2267611823" sldId="258"/>
            <ac:spMk id="2" creationId="{55E10C69-70E1-2B69-90D2-7694EAF4B869}"/>
          </ac:spMkLst>
        </pc:spChg>
        <pc:spChg chg="add del mod">
          <ac:chgData name="Oscar Bolletta" userId="60999bf231a7abb4" providerId="LiveId" clId="{22135E4F-4DD7-47D8-BFB1-91EBA618AB31}" dt="2023-04-03T16:54:44.979" v="1502" actId="21"/>
          <ac:spMkLst>
            <pc:docMk/>
            <pc:sldMk cId="2267611823" sldId="258"/>
            <ac:spMk id="6" creationId="{36D877D0-257C-4C4B-F4B8-79791EA4AA47}"/>
          </ac:spMkLst>
        </pc:spChg>
        <pc:spChg chg="add del">
          <ac:chgData name="Oscar Bolletta" userId="60999bf231a7abb4" providerId="LiveId" clId="{22135E4F-4DD7-47D8-BFB1-91EBA618AB31}" dt="2023-04-03T17:00:04.049" v="1563" actId="26606"/>
          <ac:spMkLst>
            <pc:docMk/>
            <pc:sldMk cId="2267611823" sldId="258"/>
            <ac:spMk id="14" creationId="{4A16AED4-33F9-4A33-833A-0249DBC38A14}"/>
          </ac:spMkLst>
        </pc:spChg>
        <pc:spChg chg="add del">
          <ac:chgData name="Oscar Bolletta" userId="60999bf231a7abb4" providerId="LiveId" clId="{22135E4F-4DD7-47D8-BFB1-91EBA618AB31}" dt="2023-04-03T17:00:06.354" v="1565" actId="26606"/>
          <ac:spMkLst>
            <pc:docMk/>
            <pc:sldMk cId="2267611823" sldId="258"/>
            <ac:spMk id="25" creationId="{05DAE0C0-3511-4331-9363-F25A9AC31EE5}"/>
          </ac:spMkLst>
        </pc:spChg>
        <pc:spChg chg="add del">
          <ac:chgData name="Oscar Bolletta" userId="60999bf231a7abb4" providerId="LiveId" clId="{22135E4F-4DD7-47D8-BFB1-91EBA618AB31}" dt="2023-04-03T17:00:06.354" v="1565" actId="26606"/>
          <ac:spMkLst>
            <pc:docMk/>
            <pc:sldMk cId="2267611823" sldId="258"/>
            <ac:spMk id="27" creationId="{DAB8FCE0-59BB-4DCE-B4CB-8E93EF08E14E}"/>
          </ac:spMkLst>
        </pc:spChg>
        <pc:spChg chg="add del">
          <ac:chgData name="Oscar Bolletta" userId="60999bf231a7abb4" providerId="LiveId" clId="{22135E4F-4DD7-47D8-BFB1-91EBA618AB31}" dt="2023-04-03T17:00:09.151" v="1567" actId="26606"/>
          <ac:spMkLst>
            <pc:docMk/>
            <pc:sldMk cId="2267611823" sldId="258"/>
            <ac:spMk id="32" creationId="{AB547D57-F53A-4177-9C4C-C29A15F959DC}"/>
          </ac:spMkLst>
        </pc:spChg>
        <pc:spChg chg="add">
          <ac:chgData name="Oscar Bolletta" userId="60999bf231a7abb4" providerId="LiveId" clId="{22135E4F-4DD7-47D8-BFB1-91EBA618AB31}" dt="2023-04-03T17:00:09.228" v="1568" actId="26606"/>
          <ac:spMkLst>
            <pc:docMk/>
            <pc:sldMk cId="2267611823" sldId="258"/>
            <ac:spMk id="38" creationId="{4A16AED4-33F9-4A33-833A-0249DBC38A14}"/>
          </ac:spMkLst>
        </pc:spChg>
        <pc:spChg chg="add del mod ord">
          <ac:chgData name="Oscar Bolletta" userId="60999bf231a7abb4" providerId="LiveId" clId="{22135E4F-4DD7-47D8-BFB1-91EBA618AB31}" dt="2023-04-03T16:43:27.227" v="1369" actId="26606"/>
          <ac:spMkLst>
            <pc:docMk/>
            <pc:sldMk cId="2267611823" sldId="258"/>
            <ac:spMk id="154" creationId="{AAC5FFC6-E37F-F76F-FAA9-13B9418BEA57}"/>
          </ac:spMkLst>
        </pc:spChg>
        <pc:spChg chg="add del">
          <ac:chgData name="Oscar Bolletta" userId="60999bf231a7abb4" providerId="LiveId" clId="{22135E4F-4DD7-47D8-BFB1-91EBA618AB31}" dt="2023-04-03T16:42:29.470" v="1347" actId="26606"/>
          <ac:spMkLst>
            <pc:docMk/>
            <pc:sldMk cId="2267611823" sldId="258"/>
            <ac:spMk id="156" creationId="{7DAA46B9-B7E8-4487-B28E-C63A6EB7AA27}"/>
          </ac:spMkLst>
        </pc:spChg>
        <pc:spChg chg="add del">
          <ac:chgData name="Oscar Bolletta" userId="60999bf231a7abb4" providerId="LiveId" clId="{22135E4F-4DD7-47D8-BFB1-91EBA618AB31}" dt="2023-04-03T16:42:29.470" v="1347" actId="26606"/>
          <ac:spMkLst>
            <pc:docMk/>
            <pc:sldMk cId="2267611823" sldId="258"/>
            <ac:spMk id="157" creationId="{C866818C-1E5F-475A-B310-3C06B555FB69}"/>
          </ac:spMkLst>
        </pc:spChg>
        <pc:spChg chg="add del">
          <ac:chgData name="Oscar Bolletta" userId="60999bf231a7abb4" providerId="LiveId" clId="{22135E4F-4DD7-47D8-BFB1-91EBA618AB31}" dt="2023-04-03T16:42:29.470" v="1347" actId="26606"/>
          <ac:spMkLst>
            <pc:docMk/>
            <pc:sldMk cId="2267611823" sldId="258"/>
            <ac:spMk id="158" creationId="{D12AFDE8-E1ED-4A49-B8B3-4953F4B8ACB9}"/>
          </ac:spMkLst>
        </pc:spChg>
        <pc:spChg chg="add del">
          <ac:chgData name="Oscar Bolletta" userId="60999bf231a7abb4" providerId="LiveId" clId="{22135E4F-4DD7-47D8-BFB1-91EBA618AB31}" dt="2023-04-03T16:42:22.519" v="1345"/>
          <ac:spMkLst>
            <pc:docMk/>
            <pc:sldMk cId="2267611823" sldId="258"/>
            <ac:spMk id="159" creationId="{7DAA46B9-B7E8-4487-B28E-C63A6EB7AA27}"/>
          </ac:spMkLst>
        </pc:spChg>
        <pc:spChg chg="add del">
          <ac:chgData name="Oscar Bolletta" userId="60999bf231a7abb4" providerId="LiveId" clId="{22135E4F-4DD7-47D8-BFB1-91EBA618AB31}" dt="2023-04-03T16:42:30.568" v="1349" actId="26606"/>
          <ac:spMkLst>
            <pc:docMk/>
            <pc:sldMk cId="2267611823" sldId="258"/>
            <ac:spMk id="160" creationId="{7D9681AB-65CF-47E9-9FA3-7B05D6349977}"/>
          </ac:spMkLst>
        </pc:spChg>
        <pc:spChg chg="add del">
          <ac:chgData name="Oscar Bolletta" userId="60999bf231a7abb4" providerId="LiveId" clId="{22135E4F-4DD7-47D8-BFB1-91EBA618AB31}" dt="2023-04-03T16:42:22.519" v="1345"/>
          <ac:spMkLst>
            <pc:docMk/>
            <pc:sldMk cId="2267611823" sldId="258"/>
            <ac:spMk id="161" creationId="{C866818C-1E5F-475A-B310-3C06B555FB69}"/>
          </ac:spMkLst>
        </pc:spChg>
        <pc:spChg chg="add del">
          <ac:chgData name="Oscar Bolletta" userId="60999bf231a7abb4" providerId="LiveId" clId="{22135E4F-4DD7-47D8-BFB1-91EBA618AB31}" dt="2023-04-03T16:42:30.568" v="1349" actId="26606"/>
          <ac:spMkLst>
            <pc:docMk/>
            <pc:sldMk cId="2267611823" sldId="258"/>
            <ac:spMk id="162" creationId="{8FCA736E-BDE3-4D4D-8D87-E9AE79250CFF}"/>
          </ac:spMkLst>
        </pc:spChg>
        <pc:spChg chg="add del">
          <ac:chgData name="Oscar Bolletta" userId="60999bf231a7abb4" providerId="LiveId" clId="{22135E4F-4DD7-47D8-BFB1-91EBA618AB31}" dt="2023-04-03T16:42:22.519" v="1345"/>
          <ac:spMkLst>
            <pc:docMk/>
            <pc:sldMk cId="2267611823" sldId="258"/>
            <ac:spMk id="163" creationId="{D12AFDE8-E1ED-4A49-B8B3-4953F4B8ACB9}"/>
          </ac:spMkLst>
        </pc:spChg>
        <pc:spChg chg="add del">
          <ac:chgData name="Oscar Bolletta" userId="60999bf231a7abb4" providerId="LiveId" clId="{22135E4F-4DD7-47D8-BFB1-91EBA618AB31}" dt="2023-04-03T16:42:30.568" v="1349" actId="26606"/>
          <ac:spMkLst>
            <pc:docMk/>
            <pc:sldMk cId="2267611823" sldId="258"/>
            <ac:spMk id="164" creationId="{129AA25D-1E7A-4074-BF68-D55A83B81BB0}"/>
          </ac:spMkLst>
        </pc:spChg>
        <pc:spChg chg="add del">
          <ac:chgData name="Oscar Bolletta" userId="60999bf231a7abb4" providerId="LiveId" clId="{22135E4F-4DD7-47D8-BFB1-91EBA618AB31}" dt="2023-04-03T16:42:31.970" v="1351" actId="26606"/>
          <ac:spMkLst>
            <pc:docMk/>
            <pc:sldMk cId="2267611823" sldId="258"/>
            <ac:spMk id="166" creationId="{7DAA46B9-B7E8-4487-B28E-C63A6EB7AA27}"/>
          </ac:spMkLst>
        </pc:spChg>
        <pc:spChg chg="add del">
          <ac:chgData name="Oscar Bolletta" userId="60999bf231a7abb4" providerId="LiveId" clId="{22135E4F-4DD7-47D8-BFB1-91EBA618AB31}" dt="2023-04-03T16:42:31.970" v="1351" actId="26606"/>
          <ac:spMkLst>
            <pc:docMk/>
            <pc:sldMk cId="2267611823" sldId="258"/>
            <ac:spMk id="167" creationId="{C866818C-1E5F-475A-B310-3C06B555FB69}"/>
          </ac:spMkLst>
        </pc:spChg>
        <pc:spChg chg="add del">
          <ac:chgData name="Oscar Bolletta" userId="60999bf231a7abb4" providerId="LiveId" clId="{22135E4F-4DD7-47D8-BFB1-91EBA618AB31}" dt="2023-04-03T16:42:31.970" v="1351" actId="26606"/>
          <ac:spMkLst>
            <pc:docMk/>
            <pc:sldMk cId="2267611823" sldId="258"/>
            <ac:spMk id="168" creationId="{D12AFDE8-E1ED-4A49-B8B3-4953F4B8ACB9}"/>
          </ac:spMkLst>
        </pc:spChg>
        <pc:spChg chg="add del">
          <ac:chgData name="Oscar Bolletta" userId="60999bf231a7abb4" providerId="LiveId" clId="{22135E4F-4DD7-47D8-BFB1-91EBA618AB31}" dt="2023-04-03T16:42:32.772" v="1353" actId="26606"/>
          <ac:spMkLst>
            <pc:docMk/>
            <pc:sldMk cId="2267611823" sldId="258"/>
            <ac:spMk id="170" creationId="{7D9681AB-65CF-47E9-9FA3-7B05D6349977}"/>
          </ac:spMkLst>
        </pc:spChg>
        <pc:spChg chg="add del">
          <ac:chgData name="Oscar Bolletta" userId="60999bf231a7abb4" providerId="LiveId" clId="{22135E4F-4DD7-47D8-BFB1-91EBA618AB31}" dt="2023-04-03T16:42:32.772" v="1353" actId="26606"/>
          <ac:spMkLst>
            <pc:docMk/>
            <pc:sldMk cId="2267611823" sldId="258"/>
            <ac:spMk id="171" creationId="{8FCA736E-BDE3-4D4D-8D87-E9AE79250CFF}"/>
          </ac:spMkLst>
        </pc:spChg>
        <pc:spChg chg="add del">
          <ac:chgData name="Oscar Bolletta" userId="60999bf231a7abb4" providerId="LiveId" clId="{22135E4F-4DD7-47D8-BFB1-91EBA618AB31}" dt="2023-04-03T16:42:32.772" v="1353" actId="26606"/>
          <ac:spMkLst>
            <pc:docMk/>
            <pc:sldMk cId="2267611823" sldId="258"/>
            <ac:spMk id="172" creationId="{129AA25D-1E7A-4074-BF68-D55A83B81BB0}"/>
          </ac:spMkLst>
        </pc:spChg>
        <pc:spChg chg="add del">
          <ac:chgData name="Oscar Bolletta" userId="60999bf231a7abb4" providerId="LiveId" clId="{22135E4F-4DD7-47D8-BFB1-91EBA618AB31}" dt="2023-04-03T16:43:27.227" v="1369" actId="26606"/>
          <ac:spMkLst>
            <pc:docMk/>
            <pc:sldMk cId="2267611823" sldId="258"/>
            <ac:spMk id="174" creationId="{7DAA46B9-B7E8-4487-B28E-C63A6EB7AA27}"/>
          </ac:spMkLst>
        </pc:spChg>
        <pc:spChg chg="add del">
          <ac:chgData name="Oscar Bolletta" userId="60999bf231a7abb4" providerId="LiveId" clId="{22135E4F-4DD7-47D8-BFB1-91EBA618AB31}" dt="2023-04-03T16:43:27.227" v="1369" actId="26606"/>
          <ac:spMkLst>
            <pc:docMk/>
            <pc:sldMk cId="2267611823" sldId="258"/>
            <ac:spMk id="175" creationId="{C866818C-1E5F-475A-B310-3C06B555FB69}"/>
          </ac:spMkLst>
        </pc:spChg>
        <pc:spChg chg="add del">
          <ac:chgData name="Oscar Bolletta" userId="60999bf231a7abb4" providerId="LiveId" clId="{22135E4F-4DD7-47D8-BFB1-91EBA618AB31}" dt="2023-04-03T16:43:27.227" v="1369" actId="26606"/>
          <ac:spMkLst>
            <pc:docMk/>
            <pc:sldMk cId="2267611823" sldId="258"/>
            <ac:spMk id="176" creationId="{D12AFDE8-E1ED-4A49-B8B3-4953F4B8ACB9}"/>
          </ac:spMkLst>
        </pc:spChg>
        <pc:spChg chg="add del">
          <ac:chgData name="Oscar Bolletta" userId="60999bf231a7abb4" providerId="LiveId" clId="{22135E4F-4DD7-47D8-BFB1-91EBA618AB31}" dt="2023-04-03T16:43:54.858" v="1373"/>
          <ac:spMkLst>
            <pc:docMk/>
            <pc:sldMk cId="2267611823" sldId="258"/>
            <ac:spMk id="181" creationId="{AB6AAF19-F9D3-45A5-AE5D-78BC811061C5}"/>
          </ac:spMkLst>
        </pc:spChg>
        <pc:spChg chg="add del">
          <ac:chgData name="Oscar Bolletta" userId="60999bf231a7abb4" providerId="LiveId" clId="{22135E4F-4DD7-47D8-BFB1-91EBA618AB31}" dt="2023-04-03T16:43:54.858" v="1373"/>
          <ac:spMkLst>
            <pc:docMk/>
            <pc:sldMk cId="2267611823" sldId="258"/>
            <ac:spMk id="183" creationId="{7BBF43D6-A5CF-4884-BE66-F395A6C04654}"/>
          </ac:spMkLst>
        </pc:spChg>
        <pc:spChg chg="add del">
          <ac:chgData name="Oscar Bolletta" userId="60999bf231a7abb4" providerId="LiveId" clId="{22135E4F-4DD7-47D8-BFB1-91EBA618AB31}" dt="2023-04-03T16:43:54.858" v="1373"/>
          <ac:spMkLst>
            <pc:docMk/>
            <pc:sldMk cId="2267611823" sldId="258"/>
            <ac:spMk id="185" creationId="{1D4731B7-53A1-43E4-B5FD-B33358A7FD3A}"/>
          </ac:spMkLst>
        </pc:spChg>
        <pc:spChg chg="add del mod">
          <ac:chgData name="Oscar Bolletta" userId="60999bf231a7abb4" providerId="LiveId" clId="{22135E4F-4DD7-47D8-BFB1-91EBA618AB31}" dt="2023-04-03T16:50:19.849" v="1460" actId="26606"/>
          <ac:spMkLst>
            <pc:docMk/>
            <pc:sldMk cId="2267611823" sldId="258"/>
            <ac:spMk id="186" creationId="{AAC5FFC6-E37F-F76F-FAA9-13B9418BEA57}"/>
          </ac:spMkLst>
        </pc:spChg>
        <pc:spChg chg="add del">
          <ac:chgData name="Oscar Bolletta" userId="60999bf231a7abb4" providerId="LiveId" clId="{22135E4F-4DD7-47D8-BFB1-91EBA618AB31}" dt="2023-04-03T16:50:14.509" v="1457" actId="26606"/>
          <ac:spMkLst>
            <pc:docMk/>
            <pc:sldMk cId="2267611823" sldId="258"/>
            <ac:spMk id="188" creationId="{D1D20898-4E05-4678-AF40-ADD3390C0669}"/>
          </ac:spMkLst>
        </pc:spChg>
        <pc:spChg chg="add del">
          <ac:chgData name="Oscar Bolletta" userId="60999bf231a7abb4" providerId="LiveId" clId="{22135E4F-4DD7-47D8-BFB1-91EBA618AB31}" dt="2023-04-03T16:50:14.509" v="1457" actId="26606"/>
          <ac:spMkLst>
            <pc:docMk/>
            <pc:sldMk cId="2267611823" sldId="258"/>
            <ac:spMk id="191" creationId="{593A179E-9739-4A6A-BFC0-9792A47FF15B}"/>
          </ac:spMkLst>
        </pc:spChg>
        <pc:spChg chg="add del">
          <ac:chgData name="Oscar Bolletta" userId="60999bf231a7abb4" providerId="LiveId" clId="{22135E4F-4DD7-47D8-BFB1-91EBA618AB31}" dt="2023-04-03T16:50:14.509" v="1457" actId="26606"/>
          <ac:spMkLst>
            <pc:docMk/>
            <pc:sldMk cId="2267611823" sldId="258"/>
            <ac:spMk id="193" creationId="{64B5D730-0F03-4E18-B5E2-A3AFEE4CB1D0}"/>
          </ac:spMkLst>
        </pc:spChg>
        <pc:spChg chg="add del">
          <ac:chgData name="Oscar Bolletta" userId="60999bf231a7abb4" providerId="LiveId" clId="{22135E4F-4DD7-47D8-BFB1-91EBA618AB31}" dt="2023-04-03T16:50:14.509" v="1457" actId="26606"/>
          <ac:spMkLst>
            <pc:docMk/>
            <pc:sldMk cId="2267611823" sldId="258"/>
            <ac:spMk id="195" creationId="{99BCAAE7-0794-4AF7-8A50-AB589BEC99E0}"/>
          </ac:spMkLst>
        </pc:spChg>
        <pc:spChg chg="add del">
          <ac:chgData name="Oscar Bolletta" userId="60999bf231a7abb4" providerId="LiveId" clId="{22135E4F-4DD7-47D8-BFB1-91EBA618AB31}" dt="2023-04-03T16:50:14.509" v="1457" actId="26606"/>
          <ac:spMkLst>
            <pc:docMk/>
            <pc:sldMk cId="2267611823" sldId="258"/>
            <ac:spMk id="197" creationId="{89D3435D-9A48-4791-925E-91DC45F7930C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2267611823" sldId="258"/>
            <ac:spMk id="199" creationId="{1C582B07-D0F0-4B6B-A5D9-D2F192CB3A4E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2267611823" sldId="258"/>
            <ac:spMk id="201" creationId="{26222098-34BD-4328-93AF-F8000B8A0766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2267611823" sldId="258"/>
            <ac:spMk id="203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53:56.191" v="1493" actId="26606"/>
          <ac:spMkLst>
            <pc:docMk/>
            <pc:sldMk cId="2267611823" sldId="258"/>
            <ac:spMk id="204" creationId="{CE194D91-9FD4-4CB4-AD8E-C842798FF25D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2267611823" sldId="258"/>
            <ac:spMk id="205" creationId="{853F99AE-CDDD-4AA6-B570-8A6E693F22B0}"/>
          </ac:spMkLst>
        </pc:spChg>
        <pc:spChg chg="add del">
          <ac:chgData name="Oscar Bolletta" userId="60999bf231a7abb4" providerId="LiveId" clId="{22135E4F-4DD7-47D8-BFB1-91EBA618AB31}" dt="2023-04-03T16:53:56.191" v="1493" actId="26606"/>
          <ac:spMkLst>
            <pc:docMk/>
            <pc:sldMk cId="2267611823" sldId="258"/>
            <ac:spMk id="213" creationId="{0F72099E-AFE3-450F-AC2A-7A52DE354684}"/>
          </ac:spMkLst>
        </pc:spChg>
        <pc:spChg chg="add del">
          <ac:chgData name="Oscar Bolletta" userId="60999bf231a7abb4" providerId="LiveId" clId="{22135E4F-4DD7-47D8-BFB1-91EBA618AB31}" dt="2023-04-03T16:53:58.783" v="1495" actId="26606"/>
          <ac:spMkLst>
            <pc:docMk/>
            <pc:sldMk cId="2267611823" sldId="258"/>
            <ac:spMk id="217" creationId="{CE194D91-9FD4-4CB4-AD8E-C842798FF25D}"/>
          </ac:spMkLst>
        </pc:spChg>
        <pc:spChg chg="add del">
          <ac:chgData name="Oscar Bolletta" userId="60999bf231a7abb4" providerId="LiveId" clId="{22135E4F-4DD7-47D8-BFB1-91EBA618AB31}" dt="2023-04-03T16:53:58.783" v="1495" actId="26606"/>
          <ac:spMkLst>
            <pc:docMk/>
            <pc:sldMk cId="2267611823" sldId="258"/>
            <ac:spMk id="220" creationId="{0F72099E-AFE3-450F-AC2A-7A52DE354684}"/>
          </ac:spMkLst>
        </pc:spChg>
        <pc:spChg chg="add del">
          <ac:chgData name="Oscar Bolletta" userId="60999bf231a7abb4" providerId="LiveId" clId="{22135E4F-4DD7-47D8-BFB1-91EBA618AB31}" dt="2023-04-03T16:54:00.929" v="1497" actId="26606"/>
          <ac:spMkLst>
            <pc:docMk/>
            <pc:sldMk cId="2267611823" sldId="258"/>
            <ac:spMk id="223" creationId="{CE194D91-9FD4-4CB4-AD8E-C842798FF25D}"/>
          </ac:spMkLst>
        </pc:spChg>
        <pc:spChg chg="add del">
          <ac:chgData name="Oscar Bolletta" userId="60999bf231a7abb4" providerId="LiveId" clId="{22135E4F-4DD7-47D8-BFB1-91EBA618AB31}" dt="2023-04-03T16:54:00.929" v="1497" actId="26606"/>
          <ac:spMkLst>
            <pc:docMk/>
            <pc:sldMk cId="2267611823" sldId="258"/>
            <ac:spMk id="226" creationId="{0F72099E-AFE3-450F-AC2A-7A52DE354684}"/>
          </ac:spMkLst>
        </pc:spChg>
        <pc:spChg chg="add del">
          <ac:chgData name="Oscar Bolletta" userId="60999bf231a7abb4" providerId="LiveId" clId="{22135E4F-4DD7-47D8-BFB1-91EBA618AB31}" dt="2023-04-03T16:54:12.592" v="1499" actId="26606"/>
          <ac:spMkLst>
            <pc:docMk/>
            <pc:sldMk cId="2267611823" sldId="258"/>
            <ac:spMk id="229" creationId="{CE194D91-9FD4-4CB4-AD8E-C842798FF25D}"/>
          </ac:spMkLst>
        </pc:spChg>
        <pc:spChg chg="add del">
          <ac:chgData name="Oscar Bolletta" userId="60999bf231a7abb4" providerId="LiveId" clId="{22135E4F-4DD7-47D8-BFB1-91EBA618AB31}" dt="2023-04-03T16:54:12.592" v="1499" actId="26606"/>
          <ac:spMkLst>
            <pc:docMk/>
            <pc:sldMk cId="2267611823" sldId="258"/>
            <ac:spMk id="232" creationId="{0F72099E-AFE3-450F-AC2A-7A52DE354684}"/>
          </ac:spMkLst>
        </pc:s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2267611823" sldId="258"/>
            <ac:grpSpMk id="207" creationId="{8323DD1D-77DE-48B2-A0A0-6265801531E5}"/>
          </ac:grpSpMkLst>
        </pc:grpChg>
        <pc:graphicFrameChg chg="add del">
          <ac:chgData name="Oscar Bolletta" userId="60999bf231a7abb4" providerId="LiveId" clId="{22135E4F-4DD7-47D8-BFB1-91EBA618AB31}" dt="2023-04-03T16:43:20.863" v="1362" actId="26606"/>
          <ac:graphicFrameMkLst>
            <pc:docMk/>
            <pc:sldMk cId="2267611823" sldId="258"/>
            <ac:graphicFrameMk id="178" creationId="{F1E25652-8065-DEFD-6643-85C390B0F4E8}"/>
          </ac:graphicFrameMkLst>
        </pc:graphicFrameChg>
        <pc:graphicFrameChg chg="add del">
          <ac:chgData name="Oscar Bolletta" userId="60999bf231a7abb4" providerId="LiveId" clId="{22135E4F-4DD7-47D8-BFB1-91EBA618AB31}" dt="2023-04-03T16:43:22.814" v="1364" actId="26606"/>
          <ac:graphicFrameMkLst>
            <pc:docMk/>
            <pc:sldMk cId="2267611823" sldId="258"/>
            <ac:graphicFrameMk id="180" creationId="{C6497805-F669-9F18-5564-CEF443C4D830}"/>
          </ac:graphicFrameMkLst>
        </pc:graphicFrameChg>
        <pc:graphicFrameChg chg="add del">
          <ac:chgData name="Oscar Bolletta" userId="60999bf231a7abb4" providerId="LiveId" clId="{22135E4F-4DD7-47D8-BFB1-91EBA618AB31}" dt="2023-04-03T16:43:25.914" v="1366" actId="26606"/>
          <ac:graphicFrameMkLst>
            <pc:docMk/>
            <pc:sldMk cId="2267611823" sldId="258"/>
            <ac:graphicFrameMk id="182" creationId="{2878710E-48FC-5C13-39FA-4CC9E7648F1D}"/>
          </ac:graphicFrameMkLst>
        </pc:graphicFrameChg>
        <pc:graphicFrameChg chg="add del">
          <ac:chgData name="Oscar Bolletta" userId="60999bf231a7abb4" providerId="LiveId" clId="{22135E4F-4DD7-47D8-BFB1-91EBA618AB31}" dt="2023-04-03T16:43:27.218" v="1368" actId="26606"/>
          <ac:graphicFrameMkLst>
            <pc:docMk/>
            <pc:sldMk cId="2267611823" sldId="258"/>
            <ac:graphicFrameMk id="184" creationId="{D4284619-7B5B-DC15-DA6E-83728119528A}"/>
          </ac:graphicFrameMkLst>
        </pc:graphicFrameChg>
        <pc:graphicFrameChg chg="add del">
          <ac:chgData name="Oscar Bolletta" userId="60999bf231a7abb4" providerId="LiveId" clId="{22135E4F-4DD7-47D8-BFB1-91EBA618AB31}" dt="2023-04-03T16:50:19.832" v="1459" actId="26606"/>
          <ac:graphicFrameMkLst>
            <pc:docMk/>
            <pc:sldMk cId="2267611823" sldId="258"/>
            <ac:graphicFrameMk id="200" creationId="{5831018C-50D0-F254-845A-88F7D9306DFB}"/>
          </ac:graphicFrameMkLst>
        </pc:graphicFrameChg>
        <pc:graphicFrameChg chg="add del mod modGraphic">
          <ac:chgData name="Oscar Bolletta" userId="60999bf231a7abb4" providerId="LiveId" clId="{22135E4F-4DD7-47D8-BFB1-91EBA618AB31}" dt="2023-04-03T16:54:38.728" v="1501" actId="21"/>
          <ac:graphicFrameMkLst>
            <pc:docMk/>
            <pc:sldMk cId="2267611823" sldId="258"/>
            <ac:graphicFrameMk id="202" creationId="{8646351E-FF7C-84B1-178D-B6C435A4F325}"/>
          </ac:graphicFrameMkLst>
        </pc:graphicFrameChg>
        <pc:picChg chg="mod ord">
          <ac:chgData name="Oscar Bolletta" userId="60999bf231a7abb4" providerId="LiveId" clId="{22135E4F-4DD7-47D8-BFB1-91EBA618AB31}" dt="2023-04-03T17:00:09.228" v="1568" actId="26606"/>
          <ac:picMkLst>
            <pc:docMk/>
            <pc:sldMk cId="2267611823" sldId="258"/>
            <ac:picMk id="4" creationId="{45B2B076-04F2-6A54-B0EC-782B2270429C}"/>
          </ac:picMkLst>
        </pc:picChg>
        <pc:picChg chg="mod ord">
          <ac:chgData name="Oscar Bolletta" userId="60999bf231a7abb4" providerId="LiveId" clId="{22135E4F-4DD7-47D8-BFB1-91EBA618AB31}" dt="2023-04-03T17:00:09.228" v="1568" actId="26606"/>
          <ac:picMkLst>
            <pc:docMk/>
            <pc:sldMk cId="2267611823" sldId="258"/>
            <ac:picMk id="5" creationId="{F110CCA1-ED55-5791-DA68-79BE7D8A0E57}"/>
          </ac:picMkLst>
        </pc:picChg>
        <pc:picChg chg="add del">
          <ac:chgData name="Oscar Bolletta" userId="60999bf231a7abb4" providerId="LiveId" clId="{22135E4F-4DD7-47D8-BFB1-91EBA618AB31}" dt="2023-04-03T17:00:04.049" v="1563" actId="26606"/>
          <ac:picMkLst>
            <pc:docMk/>
            <pc:sldMk cId="2267611823" sldId="258"/>
            <ac:picMk id="10" creationId="{8B9DE759-E652-4388-8FE4-67CDFF5DF3F9}"/>
          </ac:picMkLst>
        </pc:picChg>
        <pc:picChg chg="add del">
          <ac:chgData name="Oscar Bolletta" userId="60999bf231a7abb4" providerId="LiveId" clId="{22135E4F-4DD7-47D8-BFB1-91EBA618AB31}" dt="2023-04-03T17:00:04.049" v="1563" actId="26606"/>
          <ac:picMkLst>
            <pc:docMk/>
            <pc:sldMk cId="2267611823" sldId="258"/>
            <ac:picMk id="12" creationId="{3625A826-0478-494A-9CFD-52063A91F37A}"/>
          </ac:picMkLst>
        </pc:picChg>
        <pc:picChg chg="add del">
          <ac:chgData name="Oscar Bolletta" userId="60999bf231a7abb4" providerId="LiveId" clId="{22135E4F-4DD7-47D8-BFB1-91EBA618AB31}" dt="2023-04-03T17:00:04.049" v="1563" actId="26606"/>
          <ac:picMkLst>
            <pc:docMk/>
            <pc:sldMk cId="2267611823" sldId="258"/>
            <ac:picMk id="16" creationId="{C3EB7CFD-35F7-4687-B451-87972F6798EA}"/>
          </ac:picMkLst>
        </pc:picChg>
        <pc:picChg chg="add del">
          <ac:chgData name="Oscar Bolletta" userId="60999bf231a7abb4" providerId="LiveId" clId="{22135E4F-4DD7-47D8-BFB1-91EBA618AB31}" dt="2023-04-03T17:00:04.049" v="1563" actId="26606"/>
          <ac:picMkLst>
            <pc:docMk/>
            <pc:sldMk cId="2267611823" sldId="258"/>
            <ac:picMk id="18" creationId="{023B1484-2BFA-48CF-B5F4-320A2F94AD16}"/>
          </ac:picMkLst>
        </pc:picChg>
        <pc:picChg chg="add del">
          <ac:chgData name="Oscar Bolletta" userId="60999bf231a7abb4" providerId="LiveId" clId="{22135E4F-4DD7-47D8-BFB1-91EBA618AB31}" dt="2023-04-03T17:00:04.049" v="1563" actId="26606"/>
          <ac:picMkLst>
            <pc:docMk/>
            <pc:sldMk cId="2267611823" sldId="258"/>
            <ac:picMk id="20" creationId="{D53E31EE-3B49-4B23-807E-581201796F45}"/>
          </ac:picMkLst>
        </pc:picChg>
        <pc:picChg chg="add del">
          <ac:chgData name="Oscar Bolletta" userId="60999bf231a7abb4" providerId="LiveId" clId="{22135E4F-4DD7-47D8-BFB1-91EBA618AB31}" dt="2023-04-03T17:00:06.354" v="1565" actId="26606"/>
          <ac:picMkLst>
            <pc:docMk/>
            <pc:sldMk cId="2267611823" sldId="258"/>
            <ac:picMk id="22" creationId="{03BEB80C-3844-420E-9CDC-24AF83BEA720}"/>
          </ac:picMkLst>
        </pc:picChg>
        <pc:picChg chg="add del">
          <ac:chgData name="Oscar Bolletta" userId="60999bf231a7abb4" providerId="LiveId" clId="{22135E4F-4DD7-47D8-BFB1-91EBA618AB31}" dt="2023-04-03T17:00:06.354" v="1565" actId="26606"/>
          <ac:picMkLst>
            <pc:docMk/>
            <pc:sldMk cId="2267611823" sldId="258"/>
            <ac:picMk id="23" creationId="{8B9DE759-E652-4388-8FE4-67CDFF5DF3F9}"/>
          </ac:picMkLst>
        </pc:picChg>
        <pc:picChg chg="add del">
          <ac:chgData name="Oscar Bolletta" userId="60999bf231a7abb4" providerId="LiveId" clId="{22135E4F-4DD7-47D8-BFB1-91EBA618AB31}" dt="2023-04-03T17:00:06.354" v="1565" actId="26606"/>
          <ac:picMkLst>
            <pc:docMk/>
            <pc:sldMk cId="2267611823" sldId="258"/>
            <ac:picMk id="24" creationId="{3625A826-0478-494A-9CFD-52063A91F37A}"/>
          </ac:picMkLst>
        </pc:picChg>
        <pc:picChg chg="add del">
          <ac:chgData name="Oscar Bolletta" userId="60999bf231a7abb4" providerId="LiveId" clId="{22135E4F-4DD7-47D8-BFB1-91EBA618AB31}" dt="2023-04-03T17:00:06.354" v="1565" actId="26606"/>
          <ac:picMkLst>
            <pc:docMk/>
            <pc:sldMk cId="2267611823" sldId="258"/>
            <ac:picMk id="26" creationId="{542F2F99-D7A8-4075-822C-2E1707E583AE}"/>
          </ac:picMkLst>
        </pc:picChg>
        <pc:picChg chg="add del">
          <ac:chgData name="Oscar Bolletta" userId="60999bf231a7abb4" providerId="LiveId" clId="{22135E4F-4DD7-47D8-BFB1-91EBA618AB31}" dt="2023-04-03T17:00:06.354" v="1565" actId="26606"/>
          <ac:picMkLst>
            <pc:docMk/>
            <pc:sldMk cId="2267611823" sldId="258"/>
            <ac:picMk id="28" creationId="{BEC1E437-EDA1-4EFD-BE92-21700A00C63A}"/>
          </ac:picMkLst>
        </pc:picChg>
        <pc:picChg chg="add del">
          <ac:chgData name="Oscar Bolletta" userId="60999bf231a7abb4" providerId="LiveId" clId="{22135E4F-4DD7-47D8-BFB1-91EBA618AB31}" dt="2023-04-03T17:00:09.151" v="1567" actId="26606"/>
          <ac:picMkLst>
            <pc:docMk/>
            <pc:sldMk cId="2267611823" sldId="258"/>
            <ac:picMk id="30" creationId="{8B9DE759-E652-4388-8FE4-67CDFF5DF3F9}"/>
          </ac:picMkLst>
        </pc:picChg>
        <pc:picChg chg="add del">
          <ac:chgData name="Oscar Bolletta" userId="60999bf231a7abb4" providerId="LiveId" clId="{22135E4F-4DD7-47D8-BFB1-91EBA618AB31}" dt="2023-04-03T17:00:09.151" v="1567" actId="26606"/>
          <ac:picMkLst>
            <pc:docMk/>
            <pc:sldMk cId="2267611823" sldId="258"/>
            <ac:picMk id="31" creationId="{3625A826-0478-494A-9CFD-52063A91F37A}"/>
          </ac:picMkLst>
        </pc:picChg>
        <pc:picChg chg="add del">
          <ac:chgData name="Oscar Bolletta" userId="60999bf231a7abb4" providerId="LiveId" clId="{22135E4F-4DD7-47D8-BFB1-91EBA618AB31}" dt="2023-04-03T17:00:09.151" v="1567" actId="26606"/>
          <ac:picMkLst>
            <pc:docMk/>
            <pc:sldMk cId="2267611823" sldId="258"/>
            <ac:picMk id="33" creationId="{AED3BEA4-2A0D-445D-A93C-0B718D8156F1}"/>
          </ac:picMkLst>
        </pc:picChg>
        <pc:picChg chg="add del">
          <ac:chgData name="Oscar Bolletta" userId="60999bf231a7abb4" providerId="LiveId" clId="{22135E4F-4DD7-47D8-BFB1-91EBA618AB31}" dt="2023-04-03T17:00:09.151" v="1567" actId="26606"/>
          <ac:picMkLst>
            <pc:docMk/>
            <pc:sldMk cId="2267611823" sldId="258"/>
            <ac:picMk id="34" creationId="{2858C9DB-88D4-4100-96CD-3AD8C14A2F4B}"/>
          </ac:picMkLst>
        </pc:picChg>
        <pc:picChg chg="add">
          <ac:chgData name="Oscar Bolletta" userId="60999bf231a7abb4" providerId="LiveId" clId="{22135E4F-4DD7-47D8-BFB1-91EBA618AB31}" dt="2023-04-03T17:00:09.228" v="1568" actId="26606"/>
          <ac:picMkLst>
            <pc:docMk/>
            <pc:sldMk cId="2267611823" sldId="258"/>
            <ac:picMk id="36" creationId="{8B9DE759-E652-4388-8FE4-67CDFF5DF3F9}"/>
          </ac:picMkLst>
        </pc:picChg>
        <pc:picChg chg="add">
          <ac:chgData name="Oscar Bolletta" userId="60999bf231a7abb4" providerId="LiveId" clId="{22135E4F-4DD7-47D8-BFB1-91EBA618AB31}" dt="2023-04-03T17:00:09.228" v="1568" actId="26606"/>
          <ac:picMkLst>
            <pc:docMk/>
            <pc:sldMk cId="2267611823" sldId="258"/>
            <ac:picMk id="37" creationId="{3625A826-0478-494A-9CFD-52063A91F37A}"/>
          </ac:picMkLst>
        </pc:picChg>
        <pc:picChg chg="add">
          <ac:chgData name="Oscar Bolletta" userId="60999bf231a7abb4" providerId="LiveId" clId="{22135E4F-4DD7-47D8-BFB1-91EBA618AB31}" dt="2023-04-03T17:00:09.228" v="1568" actId="26606"/>
          <ac:picMkLst>
            <pc:docMk/>
            <pc:sldMk cId="2267611823" sldId="258"/>
            <ac:picMk id="39" creationId="{C3EB7CFD-35F7-4687-B451-87972F6798EA}"/>
          </ac:picMkLst>
        </pc:picChg>
        <pc:picChg chg="add">
          <ac:chgData name="Oscar Bolletta" userId="60999bf231a7abb4" providerId="LiveId" clId="{22135E4F-4DD7-47D8-BFB1-91EBA618AB31}" dt="2023-04-03T17:00:09.228" v="1568" actId="26606"/>
          <ac:picMkLst>
            <pc:docMk/>
            <pc:sldMk cId="2267611823" sldId="258"/>
            <ac:picMk id="40" creationId="{023B1484-2BFA-48CF-B5F4-320A2F94AD16}"/>
          </ac:picMkLst>
        </pc:picChg>
        <pc:picChg chg="add">
          <ac:chgData name="Oscar Bolletta" userId="60999bf231a7abb4" providerId="LiveId" clId="{22135E4F-4DD7-47D8-BFB1-91EBA618AB31}" dt="2023-04-03T17:00:09.228" v="1568" actId="26606"/>
          <ac:picMkLst>
            <pc:docMk/>
            <pc:sldMk cId="2267611823" sldId="258"/>
            <ac:picMk id="41" creationId="{D53E31EE-3B49-4B23-807E-581201796F45}"/>
          </ac:picMkLst>
        </pc:picChg>
        <pc:picChg chg="add del">
          <ac:chgData name="Oscar Bolletta" userId="60999bf231a7abb4" providerId="LiveId" clId="{22135E4F-4DD7-47D8-BFB1-91EBA618AB31}" dt="2023-04-03T16:53:56.191" v="1493" actId="26606"/>
          <ac:picMkLst>
            <pc:docMk/>
            <pc:sldMk cId="2267611823" sldId="258"/>
            <ac:picMk id="209" creationId="{287B275B-62BF-40C0-95BA-606F0ACCA836}"/>
          </ac:picMkLst>
        </pc:picChg>
        <pc:picChg chg="add del">
          <ac:chgData name="Oscar Bolletta" userId="60999bf231a7abb4" providerId="LiveId" clId="{22135E4F-4DD7-47D8-BFB1-91EBA618AB31}" dt="2023-04-03T16:53:56.191" v="1493" actId="26606"/>
          <ac:picMkLst>
            <pc:docMk/>
            <pc:sldMk cId="2267611823" sldId="258"/>
            <ac:picMk id="215" creationId="{F2BC5777-6C9B-4A78-9BA6-92FA4E86BD87}"/>
          </ac:picMkLst>
        </pc:picChg>
        <pc:picChg chg="add del">
          <ac:chgData name="Oscar Bolletta" userId="60999bf231a7abb4" providerId="LiveId" clId="{22135E4F-4DD7-47D8-BFB1-91EBA618AB31}" dt="2023-04-03T16:53:58.783" v="1495" actId="26606"/>
          <ac:picMkLst>
            <pc:docMk/>
            <pc:sldMk cId="2267611823" sldId="258"/>
            <ac:picMk id="218" creationId="{287B275B-62BF-40C0-95BA-606F0ACCA836}"/>
          </ac:picMkLst>
        </pc:picChg>
        <pc:picChg chg="add del">
          <ac:chgData name="Oscar Bolletta" userId="60999bf231a7abb4" providerId="LiveId" clId="{22135E4F-4DD7-47D8-BFB1-91EBA618AB31}" dt="2023-04-03T16:53:58.783" v="1495" actId="26606"/>
          <ac:picMkLst>
            <pc:docMk/>
            <pc:sldMk cId="2267611823" sldId="258"/>
            <ac:picMk id="221" creationId="{F2BC5777-6C9B-4A78-9BA6-92FA4E86BD87}"/>
          </ac:picMkLst>
        </pc:picChg>
        <pc:picChg chg="add del">
          <ac:chgData name="Oscar Bolletta" userId="60999bf231a7abb4" providerId="LiveId" clId="{22135E4F-4DD7-47D8-BFB1-91EBA618AB31}" dt="2023-04-03T16:54:00.929" v="1497" actId="26606"/>
          <ac:picMkLst>
            <pc:docMk/>
            <pc:sldMk cId="2267611823" sldId="258"/>
            <ac:picMk id="224" creationId="{287B275B-62BF-40C0-95BA-606F0ACCA836}"/>
          </ac:picMkLst>
        </pc:picChg>
        <pc:picChg chg="add del">
          <ac:chgData name="Oscar Bolletta" userId="60999bf231a7abb4" providerId="LiveId" clId="{22135E4F-4DD7-47D8-BFB1-91EBA618AB31}" dt="2023-04-03T16:54:00.929" v="1497" actId="26606"/>
          <ac:picMkLst>
            <pc:docMk/>
            <pc:sldMk cId="2267611823" sldId="258"/>
            <ac:picMk id="227" creationId="{F2BC5777-6C9B-4A78-9BA6-92FA4E86BD87}"/>
          </ac:picMkLst>
        </pc:picChg>
        <pc:picChg chg="add del">
          <ac:chgData name="Oscar Bolletta" userId="60999bf231a7abb4" providerId="LiveId" clId="{22135E4F-4DD7-47D8-BFB1-91EBA618AB31}" dt="2023-04-03T16:54:12.592" v="1499" actId="26606"/>
          <ac:picMkLst>
            <pc:docMk/>
            <pc:sldMk cId="2267611823" sldId="258"/>
            <ac:picMk id="230" creationId="{287B275B-62BF-40C0-95BA-606F0ACCA836}"/>
          </ac:picMkLst>
        </pc:picChg>
        <pc:picChg chg="add del">
          <ac:chgData name="Oscar Bolletta" userId="60999bf231a7abb4" providerId="LiveId" clId="{22135E4F-4DD7-47D8-BFB1-91EBA618AB31}" dt="2023-04-03T16:54:12.592" v="1499" actId="26606"/>
          <ac:picMkLst>
            <pc:docMk/>
            <pc:sldMk cId="2267611823" sldId="258"/>
            <ac:picMk id="233" creationId="{F2BC5777-6C9B-4A78-9BA6-92FA4E86BD87}"/>
          </ac:picMkLst>
        </pc:picChg>
        <pc:cxnChg chg="add del">
          <ac:chgData name="Oscar Bolletta" userId="60999bf231a7abb4" providerId="LiveId" clId="{22135E4F-4DD7-47D8-BFB1-91EBA618AB31}" dt="2023-04-03T16:53:56.191" v="1493" actId="26606"/>
          <ac:cxnSpMkLst>
            <pc:docMk/>
            <pc:sldMk cId="2267611823" sldId="258"/>
            <ac:cxnSpMk id="211" creationId="{2DDE8805-3EA4-4406-A843-10FB62D154C3}"/>
          </ac:cxnSpMkLst>
        </pc:cxnChg>
        <pc:cxnChg chg="add del">
          <ac:chgData name="Oscar Bolletta" userId="60999bf231a7abb4" providerId="LiveId" clId="{22135E4F-4DD7-47D8-BFB1-91EBA618AB31}" dt="2023-04-03T16:53:58.783" v="1495" actId="26606"/>
          <ac:cxnSpMkLst>
            <pc:docMk/>
            <pc:sldMk cId="2267611823" sldId="258"/>
            <ac:cxnSpMk id="219" creationId="{2DDE8805-3EA4-4406-A843-10FB62D154C3}"/>
          </ac:cxnSpMkLst>
        </pc:cxnChg>
        <pc:cxnChg chg="add del">
          <ac:chgData name="Oscar Bolletta" userId="60999bf231a7abb4" providerId="LiveId" clId="{22135E4F-4DD7-47D8-BFB1-91EBA618AB31}" dt="2023-04-03T16:54:00.929" v="1497" actId="26606"/>
          <ac:cxnSpMkLst>
            <pc:docMk/>
            <pc:sldMk cId="2267611823" sldId="258"/>
            <ac:cxnSpMk id="225" creationId="{2DDE8805-3EA4-4406-A843-10FB62D154C3}"/>
          </ac:cxnSpMkLst>
        </pc:cxnChg>
        <pc:cxnChg chg="add del">
          <ac:chgData name="Oscar Bolletta" userId="60999bf231a7abb4" providerId="LiveId" clId="{22135E4F-4DD7-47D8-BFB1-91EBA618AB31}" dt="2023-04-03T16:54:12.592" v="1499" actId="26606"/>
          <ac:cxnSpMkLst>
            <pc:docMk/>
            <pc:sldMk cId="2267611823" sldId="258"/>
            <ac:cxnSpMk id="231" creationId="{2DDE8805-3EA4-4406-A843-10FB62D154C3}"/>
          </ac:cxnSpMkLst>
        </pc:cxnChg>
      </pc:sldChg>
      <pc:sldChg chg="addSp delSp modSp mod setBg setClrOvrMap delDesignElem">
        <pc:chgData name="Oscar Bolletta" userId="60999bf231a7abb4" providerId="LiveId" clId="{22135E4F-4DD7-47D8-BFB1-91EBA618AB31}" dt="2023-04-03T17:01:32.313" v="1628" actId="26606"/>
        <pc:sldMkLst>
          <pc:docMk/>
          <pc:sldMk cId="1885991034" sldId="259"/>
        </pc:sldMkLst>
        <pc:spChg chg="mod ord">
          <ac:chgData name="Oscar Bolletta" userId="60999bf231a7abb4" providerId="LiveId" clId="{22135E4F-4DD7-47D8-BFB1-91EBA618AB31}" dt="2023-04-03T17:01:32.313" v="1628" actId="26606"/>
          <ac:spMkLst>
            <pc:docMk/>
            <pc:sldMk cId="1885991034" sldId="259"/>
            <ac:spMk id="2" creationId="{8301CB2A-981A-7A3D-B0F6-52E81E266EC3}"/>
          </ac:spMkLst>
        </pc:spChg>
        <pc:spChg chg="add del">
          <ac:chgData name="Oscar Bolletta" userId="60999bf231a7abb4" providerId="LiveId" clId="{22135E4F-4DD7-47D8-BFB1-91EBA618AB31}" dt="2023-04-03T16:52:07.364" v="1468" actId="26606"/>
          <ac:spMkLst>
            <pc:docMk/>
            <pc:sldMk cId="1885991034" sldId="259"/>
            <ac:spMk id="6" creationId="{8707B9F7-7AB6-495E-88B9-46A078892D57}"/>
          </ac:spMkLst>
        </pc:spChg>
        <pc:spChg chg="add del">
          <ac:chgData name="Oscar Bolletta" userId="60999bf231a7abb4" providerId="LiveId" clId="{22135E4F-4DD7-47D8-BFB1-91EBA618AB31}" dt="2023-04-03T16:52:07.364" v="1468" actId="26606"/>
          <ac:spMkLst>
            <pc:docMk/>
            <pc:sldMk cId="1885991034" sldId="259"/>
            <ac:spMk id="7" creationId="{B09ECDD1-C517-4EF7-8A74-E2730AE3E2CB}"/>
          </ac:spMkLst>
        </pc:spChg>
        <pc:spChg chg="add del">
          <ac:chgData name="Oscar Bolletta" userId="60999bf231a7abb4" providerId="LiveId" clId="{22135E4F-4DD7-47D8-BFB1-91EBA618AB31}" dt="2023-04-03T16:52:17.985" v="1470" actId="26606"/>
          <ac:spMkLst>
            <pc:docMk/>
            <pc:sldMk cId="1885991034" sldId="259"/>
            <ac:spMk id="8" creationId="{6328304E-1ABE-6BFD-0160-589BC39BE739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9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56:24.732" v="1519" actId="26606"/>
          <ac:spMkLst>
            <pc:docMk/>
            <pc:sldMk cId="1885991034" sldId="259"/>
            <ac:spMk id="13" creationId="{48EC41B9-2D25-48A6-BC40-DA8F79F3EBD8}"/>
          </ac:spMkLst>
        </pc:spChg>
        <pc:spChg chg="add del">
          <ac:chgData name="Oscar Bolletta" userId="60999bf231a7abb4" providerId="LiveId" clId="{22135E4F-4DD7-47D8-BFB1-91EBA618AB31}" dt="2023-04-03T17:00:56.874" v="1586" actId="26606"/>
          <ac:spMkLst>
            <pc:docMk/>
            <pc:sldMk cId="1885991034" sldId="259"/>
            <ac:spMk id="18" creationId="{6A4FFBBF-1D01-492B-8F2A-31B7572903B3}"/>
          </ac:spMkLst>
        </pc:spChg>
        <pc:spChg chg="add del">
          <ac:chgData name="Oscar Bolletta" userId="60999bf231a7abb4" providerId="LiveId" clId="{22135E4F-4DD7-47D8-BFB1-91EBA618AB31}" dt="2023-04-03T16:56:28.522" v="1521" actId="26606"/>
          <ac:spMkLst>
            <pc:docMk/>
            <pc:sldMk cId="1885991034" sldId="259"/>
            <ac:spMk id="21" creationId="{7E2BA2D5-46A3-46C0-98C9-A072D543B3AB}"/>
          </ac:spMkLst>
        </pc:spChg>
        <pc:spChg chg="add del">
          <ac:chgData name="Oscar Bolletta" userId="60999bf231a7abb4" providerId="LiveId" clId="{22135E4F-4DD7-47D8-BFB1-91EBA618AB31}" dt="2023-04-03T16:56:30.732" v="1523" actId="26606"/>
          <ac:spMkLst>
            <pc:docMk/>
            <pc:sldMk cId="1885991034" sldId="259"/>
            <ac:spMk id="26" creationId="{48EC41B9-2D25-48A6-BC40-DA8F79F3EBD8}"/>
          </ac:spMkLst>
        </pc:spChg>
        <pc:spChg chg="add del">
          <ac:chgData name="Oscar Bolletta" userId="60999bf231a7abb4" providerId="LiveId" clId="{22135E4F-4DD7-47D8-BFB1-91EBA618AB31}" dt="2023-04-03T16:56:32.323" v="1525" actId="26606"/>
          <ac:spMkLst>
            <pc:docMk/>
            <pc:sldMk cId="1885991034" sldId="259"/>
            <ac:spMk id="30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6:56:32.323" v="1525" actId="26606"/>
          <ac:spMkLst>
            <pc:docMk/>
            <pc:sldMk cId="1885991034" sldId="259"/>
            <ac:spMk id="32" creationId="{1FEA043A-F5A9-62C8-300F-8FE3C08130BF}"/>
          </ac:spMkLst>
        </pc:spChg>
        <pc:spChg chg="add del">
          <ac:chgData name="Oscar Bolletta" userId="60999bf231a7abb4" providerId="LiveId" clId="{22135E4F-4DD7-47D8-BFB1-91EBA618AB31}" dt="2023-04-03T16:58:45.144" v="1552"/>
          <ac:spMkLst>
            <pc:docMk/>
            <pc:sldMk cId="1885991034" sldId="259"/>
            <ac:spMk id="36" creationId="{48EC41B9-2D25-48A6-BC40-DA8F79F3EBD8}"/>
          </ac:spMkLst>
        </pc:spChg>
        <pc:spChg chg="add del">
          <ac:chgData name="Oscar Bolletta" userId="60999bf231a7abb4" providerId="LiveId" clId="{22135E4F-4DD7-47D8-BFB1-91EBA618AB31}" dt="2023-04-03T17:01:32.313" v="1628" actId="26606"/>
          <ac:spMkLst>
            <pc:docMk/>
            <pc:sldMk cId="1885991034" sldId="259"/>
            <ac:spMk id="41" creationId="{6A4FFBBF-1D01-492B-8F2A-31B7572903B3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42" creationId="{216BB147-20D5-4D93-BDA5-1BC614D6A4B2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44" creationId="{0A253F60-DE40-4508-A37A-61331DF1DD5D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46" creationId="{3BBF3378-C49E-4B97-A883-6393FBF18C0B}"/>
          </ac:spMkLst>
        </pc:spChg>
        <pc:spChg chg="add">
          <ac:chgData name="Oscar Bolletta" userId="60999bf231a7abb4" providerId="LiveId" clId="{22135E4F-4DD7-47D8-BFB1-91EBA618AB31}" dt="2023-04-03T17:01:32.313" v="1628" actId="26606"/>
          <ac:spMkLst>
            <pc:docMk/>
            <pc:sldMk cId="1885991034" sldId="259"/>
            <ac:spMk id="52" creationId="{6A4FFBBF-1D01-492B-8F2A-31B7572903B3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79" creationId="{EB68BB96-3C54-47CE-A559-16FC5968EE9F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112" creationId="{A173122F-D466-4F08-90FA-0038F7AC214A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114" creationId="{4A929113-1368-4B1B-9C6F-140F47CBF40E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116" creationId="{C24346C5-B1C8-4C83-846B-122A3B4B2FEE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1885991034" sldId="259"/>
            <ac:spMk id="118" creationId="{0B6C48B2-8296-4312-8901-93BB7735D17B}"/>
          </ac:spMkLst>
        </pc:s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1885991034" sldId="259"/>
            <ac:grpSpMk id="11" creationId="{87F0794B-55D3-4D2D-BDE7-4688ED321E42}"/>
          </ac:grpSpMkLst>
        </pc:gr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1885991034" sldId="259"/>
            <ac:grpSpMk id="48" creationId="{DA3D4001-286E-4CB2-B293-3058BDDC8221}"/>
          </ac:grpSpMkLst>
        </pc:gr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1885991034" sldId="259"/>
            <ac:grpSpMk id="81" creationId="{BDDD9304-3AB6-4BE9-833E-9C1B3EC42182}"/>
          </ac:grpSpMkLst>
        </pc:gr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1885991034" sldId="259"/>
            <ac:grpSpMk id="120" creationId="{90F28F7A-4F2F-4C1B-AF1C-A6E7C79532B5}"/>
          </ac:grpSpMkLst>
        </pc:grpChg>
        <pc:picChg chg="mod">
          <ac:chgData name="Oscar Bolletta" userId="60999bf231a7abb4" providerId="LiveId" clId="{22135E4F-4DD7-47D8-BFB1-91EBA618AB31}" dt="2023-04-03T17:00:27.228" v="1572" actId="26606"/>
          <ac:picMkLst>
            <pc:docMk/>
            <pc:sldMk cId="1885991034" sldId="259"/>
            <ac:picMk id="4" creationId="{CE782205-9CC9-0BDA-190F-108894FA0303}"/>
          </ac:picMkLst>
        </pc:picChg>
        <pc:picChg chg="add del">
          <ac:chgData name="Oscar Bolletta" userId="60999bf231a7abb4" providerId="LiveId" clId="{22135E4F-4DD7-47D8-BFB1-91EBA618AB31}" dt="2023-04-03T16:56:24.732" v="1519" actId="26606"/>
          <ac:picMkLst>
            <pc:docMk/>
            <pc:sldMk cId="1885991034" sldId="259"/>
            <ac:picMk id="10" creationId="{25496B42-CC46-4183-B481-887CD3E8C725}"/>
          </ac:picMkLst>
        </pc:picChg>
        <pc:picChg chg="add del">
          <ac:chgData name="Oscar Bolletta" userId="60999bf231a7abb4" providerId="LiveId" clId="{22135E4F-4DD7-47D8-BFB1-91EBA618AB31}" dt="2023-04-03T16:56:24.732" v="1519" actId="26606"/>
          <ac:picMkLst>
            <pc:docMk/>
            <pc:sldMk cId="1885991034" sldId="259"/>
            <ac:picMk id="12" creationId="{E2758CE0-F916-4DCE-88D1-71430BE441B2}"/>
          </ac:picMkLst>
        </pc:picChg>
        <pc:picChg chg="add del">
          <ac:chgData name="Oscar Bolletta" userId="60999bf231a7abb4" providerId="LiveId" clId="{22135E4F-4DD7-47D8-BFB1-91EBA618AB31}" dt="2023-04-03T17:00:56.874" v="1586" actId="26606"/>
          <ac:picMkLst>
            <pc:docMk/>
            <pc:sldMk cId="1885991034" sldId="259"/>
            <ac:picMk id="14" creationId="{E43006C0-9CF0-4AD0-9C72-B3F9942A80C0}"/>
          </ac:picMkLst>
        </pc:picChg>
        <pc:picChg chg="add del">
          <ac:chgData name="Oscar Bolletta" userId="60999bf231a7abb4" providerId="LiveId" clId="{22135E4F-4DD7-47D8-BFB1-91EBA618AB31}" dt="2023-04-03T16:56:24.732" v="1519" actId="26606"/>
          <ac:picMkLst>
            <pc:docMk/>
            <pc:sldMk cId="1885991034" sldId="259"/>
            <ac:picMk id="15" creationId="{F8F21547-A433-450A-B2A3-930DCFABD93F}"/>
          </ac:picMkLst>
        </pc:picChg>
        <pc:picChg chg="add del">
          <ac:chgData name="Oscar Bolletta" userId="60999bf231a7abb4" providerId="LiveId" clId="{22135E4F-4DD7-47D8-BFB1-91EBA618AB31}" dt="2023-04-03T17:00:56.874" v="1586" actId="26606"/>
          <ac:picMkLst>
            <pc:docMk/>
            <pc:sldMk cId="1885991034" sldId="259"/>
            <ac:picMk id="16" creationId="{78A20B43-EA35-4D51-8E25-05F8B334E9EC}"/>
          </ac:picMkLst>
        </pc:picChg>
        <pc:picChg chg="add del">
          <ac:chgData name="Oscar Bolletta" userId="60999bf231a7abb4" providerId="LiveId" clId="{22135E4F-4DD7-47D8-BFB1-91EBA618AB31}" dt="2023-04-03T16:56:24.732" v="1519" actId="26606"/>
          <ac:picMkLst>
            <pc:docMk/>
            <pc:sldMk cId="1885991034" sldId="259"/>
            <ac:picMk id="17" creationId="{A73B520B-D7E7-436A-B263-0682940B4FB1}"/>
          </ac:picMkLst>
        </pc:picChg>
        <pc:picChg chg="add del">
          <ac:chgData name="Oscar Bolletta" userId="60999bf231a7abb4" providerId="LiveId" clId="{22135E4F-4DD7-47D8-BFB1-91EBA618AB31}" dt="2023-04-03T16:56:28.522" v="1521" actId="26606"/>
          <ac:picMkLst>
            <pc:docMk/>
            <pc:sldMk cId="1885991034" sldId="259"/>
            <ac:picMk id="19" creationId="{25496B42-CC46-4183-B481-887CD3E8C725}"/>
          </ac:picMkLst>
        </pc:picChg>
        <pc:picChg chg="add del">
          <ac:chgData name="Oscar Bolletta" userId="60999bf231a7abb4" providerId="LiveId" clId="{22135E4F-4DD7-47D8-BFB1-91EBA618AB31}" dt="2023-04-03T16:56:28.522" v="1521" actId="26606"/>
          <ac:picMkLst>
            <pc:docMk/>
            <pc:sldMk cId="1885991034" sldId="259"/>
            <ac:picMk id="20" creationId="{E2758CE0-F916-4DCE-88D1-71430BE441B2}"/>
          </ac:picMkLst>
        </pc:picChg>
        <pc:picChg chg="add del">
          <ac:chgData name="Oscar Bolletta" userId="60999bf231a7abb4" providerId="LiveId" clId="{22135E4F-4DD7-47D8-BFB1-91EBA618AB31}" dt="2023-04-03T16:56:28.522" v="1521" actId="26606"/>
          <ac:picMkLst>
            <pc:docMk/>
            <pc:sldMk cId="1885991034" sldId="259"/>
            <ac:picMk id="22" creationId="{3573895B-DA42-4260-AE1E-182BA4123286}"/>
          </ac:picMkLst>
        </pc:picChg>
        <pc:picChg chg="add del">
          <ac:chgData name="Oscar Bolletta" userId="60999bf231a7abb4" providerId="LiveId" clId="{22135E4F-4DD7-47D8-BFB1-91EBA618AB31}" dt="2023-04-03T17:00:56.874" v="1586" actId="26606"/>
          <ac:picMkLst>
            <pc:docMk/>
            <pc:sldMk cId="1885991034" sldId="259"/>
            <ac:picMk id="23" creationId="{D88ECCEE-6F41-47CE-A15C-7B12D372996A}"/>
          </ac:picMkLst>
        </pc:picChg>
        <pc:picChg chg="add del">
          <ac:chgData name="Oscar Bolletta" userId="60999bf231a7abb4" providerId="LiveId" clId="{22135E4F-4DD7-47D8-BFB1-91EBA618AB31}" dt="2023-04-03T16:56:30.732" v="1523" actId="26606"/>
          <ac:picMkLst>
            <pc:docMk/>
            <pc:sldMk cId="1885991034" sldId="259"/>
            <ac:picMk id="24" creationId="{25496B42-CC46-4183-B481-887CD3E8C725}"/>
          </ac:picMkLst>
        </pc:picChg>
        <pc:picChg chg="add del">
          <ac:chgData name="Oscar Bolletta" userId="60999bf231a7abb4" providerId="LiveId" clId="{22135E4F-4DD7-47D8-BFB1-91EBA618AB31}" dt="2023-04-03T16:56:30.732" v="1523" actId="26606"/>
          <ac:picMkLst>
            <pc:docMk/>
            <pc:sldMk cId="1885991034" sldId="259"/>
            <ac:picMk id="25" creationId="{E2758CE0-F916-4DCE-88D1-71430BE441B2}"/>
          </ac:picMkLst>
        </pc:picChg>
        <pc:picChg chg="add del">
          <ac:chgData name="Oscar Bolletta" userId="60999bf231a7abb4" providerId="LiveId" clId="{22135E4F-4DD7-47D8-BFB1-91EBA618AB31}" dt="2023-04-03T16:56:30.732" v="1523" actId="26606"/>
          <ac:picMkLst>
            <pc:docMk/>
            <pc:sldMk cId="1885991034" sldId="259"/>
            <ac:picMk id="27" creationId="{F8F21547-A433-450A-B2A3-930DCFABD93F}"/>
          </ac:picMkLst>
        </pc:picChg>
        <pc:picChg chg="add del">
          <ac:chgData name="Oscar Bolletta" userId="60999bf231a7abb4" providerId="LiveId" clId="{22135E4F-4DD7-47D8-BFB1-91EBA618AB31}" dt="2023-04-03T16:56:30.732" v="1523" actId="26606"/>
          <ac:picMkLst>
            <pc:docMk/>
            <pc:sldMk cId="1885991034" sldId="259"/>
            <ac:picMk id="28" creationId="{A73B520B-D7E7-436A-B263-0682940B4FB1}"/>
          </ac:picMkLst>
        </pc:picChg>
        <pc:picChg chg="add del">
          <ac:chgData name="Oscar Bolletta" userId="60999bf231a7abb4" providerId="LiveId" clId="{22135E4F-4DD7-47D8-BFB1-91EBA618AB31}" dt="2023-04-03T17:00:56.874" v="1586" actId="26606"/>
          <ac:picMkLst>
            <pc:docMk/>
            <pc:sldMk cId="1885991034" sldId="259"/>
            <ac:picMk id="29" creationId="{989ED268-5511-46B2-A7DF-A712C99301CF}"/>
          </ac:picMkLst>
        </pc:picChg>
        <pc:picChg chg="add del">
          <ac:chgData name="Oscar Bolletta" userId="60999bf231a7abb4" providerId="LiveId" clId="{22135E4F-4DD7-47D8-BFB1-91EBA618AB31}" dt="2023-04-03T16:56:32.323" v="1525" actId="26606"/>
          <ac:picMkLst>
            <pc:docMk/>
            <pc:sldMk cId="1885991034" sldId="259"/>
            <ac:picMk id="31" creationId="{E3265C2A-0A58-43AD-A406-8F4478E28758}"/>
          </ac:picMkLst>
        </pc:picChg>
        <pc:picChg chg="add del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33" creationId="{E43006C0-9CF0-4AD0-9C72-B3F9942A80C0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1885991034" sldId="259"/>
            <ac:picMk id="34" creationId="{25496B42-CC46-4183-B481-887CD3E8C725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1885991034" sldId="259"/>
            <ac:picMk id="35" creationId="{E2758CE0-F916-4DCE-88D1-71430BE441B2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1885991034" sldId="259"/>
            <ac:picMk id="37" creationId="{F8F21547-A433-450A-B2A3-930DCFABD93F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1885991034" sldId="259"/>
            <ac:picMk id="38" creationId="{A73B520B-D7E7-436A-B263-0682940B4FB1}"/>
          </ac:picMkLst>
        </pc:picChg>
        <pc:picChg chg="add del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39" creationId="{78A20B43-EA35-4D51-8E25-05F8B334E9EC}"/>
          </ac:picMkLst>
        </pc:picChg>
        <pc:picChg chg="add del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40" creationId="{D88ECCEE-6F41-47CE-A15C-7B12D372996A}"/>
          </ac:picMkLst>
        </pc:picChg>
        <pc:picChg chg="add del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43" creationId="{989ED268-5511-46B2-A7DF-A712C99301CF}"/>
          </ac:picMkLst>
        </pc:picChg>
        <pc:picChg chg="add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45" creationId="{E43006C0-9CF0-4AD0-9C72-B3F9942A80C0}"/>
          </ac:picMkLst>
        </pc:picChg>
        <pc:picChg chg="add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50" creationId="{78A20B43-EA35-4D51-8E25-05F8B334E9EC}"/>
          </ac:picMkLst>
        </pc:picChg>
        <pc:picChg chg="add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54" creationId="{D88ECCEE-6F41-47CE-A15C-7B12D372996A}"/>
          </ac:picMkLst>
        </pc:picChg>
        <pc:picChg chg="add">
          <ac:chgData name="Oscar Bolletta" userId="60999bf231a7abb4" providerId="LiveId" clId="{22135E4F-4DD7-47D8-BFB1-91EBA618AB31}" dt="2023-04-03T17:01:32.313" v="1628" actId="26606"/>
          <ac:picMkLst>
            <pc:docMk/>
            <pc:sldMk cId="1885991034" sldId="259"/>
            <ac:picMk id="56" creationId="{989ED268-5511-46B2-A7DF-A712C99301CF}"/>
          </ac:picMkLst>
        </pc:picChg>
      </pc:sldChg>
      <pc:sldChg chg="addSp delSp modSp mod setBg delDesignElem">
        <pc:chgData name="Oscar Bolletta" userId="60999bf231a7abb4" providerId="LiveId" clId="{22135E4F-4DD7-47D8-BFB1-91EBA618AB31}" dt="2023-04-03T17:01:48.867" v="1637" actId="26606"/>
        <pc:sldMkLst>
          <pc:docMk/>
          <pc:sldMk cId="863046132" sldId="260"/>
        </pc:sldMkLst>
        <pc:spChg chg="mod ord">
          <ac:chgData name="Oscar Bolletta" userId="60999bf231a7abb4" providerId="LiveId" clId="{22135E4F-4DD7-47D8-BFB1-91EBA618AB31}" dt="2023-04-03T17:01:48.867" v="1637" actId="26606"/>
          <ac:spMkLst>
            <pc:docMk/>
            <pc:sldMk cId="863046132" sldId="260"/>
            <ac:spMk id="2" creationId="{B4A356DD-0D38-2A6F-1DC3-E8CF21A305EF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863046132" sldId="260"/>
            <ac:spMk id="54" creationId="{1C582B07-D0F0-4B6B-A5D9-D2F192CB3A4E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863046132" sldId="260"/>
            <ac:spMk id="56" creationId="{3712ED8D-807A-4E94-A9AF-C44676151773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863046132" sldId="260"/>
            <ac:spMk id="58" creationId="{DA1A4301-6FFC-4C82-A1FA-7634D8CAA8F5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863046132" sldId="260"/>
            <ac:spMk id="60" creationId="{D8667B21-A39C-4ABB-9CED-0DD4CD739502}"/>
          </ac:spMkLst>
        </pc:spChg>
        <pc:spChg chg="mod">
          <ac:chgData name="Oscar Bolletta" userId="60999bf231a7abb4" providerId="LiveId" clId="{22135E4F-4DD7-47D8-BFB1-91EBA618AB31}" dt="2023-04-03T17:01:48.867" v="1637" actId="26606"/>
          <ac:spMkLst>
            <pc:docMk/>
            <pc:sldMk cId="863046132" sldId="260"/>
            <ac:spMk id="113" creationId="{8E0CB176-EEF2-97E7-6854-72270123916A}"/>
          </ac:spMkLst>
        </pc:spChg>
        <pc:spChg chg="add del">
          <ac:chgData name="Oscar Bolletta" userId="60999bf231a7abb4" providerId="LiveId" clId="{22135E4F-4DD7-47D8-BFB1-91EBA618AB31}" dt="2023-04-03T17:01:42.805" v="1630" actId="26606"/>
          <ac:spMkLst>
            <pc:docMk/>
            <pc:sldMk cId="863046132" sldId="260"/>
            <ac:spMk id="115" creationId="{2120660E-F826-4655-BB97-984B17FE52E9}"/>
          </ac:spMkLst>
        </pc:spChg>
        <pc:spChg chg="add del">
          <ac:chgData name="Oscar Bolletta" userId="60999bf231a7abb4" providerId="LiveId" clId="{22135E4F-4DD7-47D8-BFB1-91EBA618AB31}" dt="2023-04-03T16:57:37.773" v="1534" actId="26606"/>
          <ac:spMkLst>
            <pc:docMk/>
            <pc:sldMk cId="863046132" sldId="260"/>
            <ac:spMk id="118" creationId="{6E3254AE-C4CD-426D-A6E8-7FA13B0F889C}"/>
          </ac:spMkLst>
        </pc:spChg>
        <pc:spChg chg="add del">
          <ac:chgData name="Oscar Bolletta" userId="60999bf231a7abb4" providerId="LiveId" clId="{22135E4F-4DD7-47D8-BFB1-91EBA618AB31}" dt="2023-04-03T17:01:46.025" v="1632" actId="26606"/>
          <ac:spMkLst>
            <pc:docMk/>
            <pc:sldMk cId="863046132" sldId="260"/>
            <ac:spMk id="119" creationId="{22052095-6D4E-412C-BDAD-22612DA69DA5}"/>
          </ac:spMkLst>
        </pc:spChg>
        <pc:spChg chg="add del">
          <ac:chgData name="Oscar Bolletta" userId="60999bf231a7abb4" providerId="LiveId" clId="{22135E4F-4DD7-47D8-BFB1-91EBA618AB31}" dt="2023-04-03T16:57:39.459" v="1536" actId="26606"/>
          <ac:spMkLst>
            <pc:docMk/>
            <pc:sldMk cId="863046132" sldId="260"/>
            <ac:spMk id="122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6:57:45.294" v="1538" actId="26606"/>
          <ac:spMkLst>
            <pc:docMk/>
            <pc:sldMk cId="863046132" sldId="260"/>
            <ac:spMk id="125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7:01:47.659" v="1634" actId="26606"/>
          <ac:spMkLst>
            <pc:docMk/>
            <pc:sldMk cId="863046132" sldId="260"/>
            <ac:spMk id="127" creationId="{22052095-6D4E-412C-BDAD-22612DA69DA5}"/>
          </ac:spMkLst>
        </pc:spChg>
        <pc:spChg chg="add del">
          <ac:chgData name="Oscar Bolletta" userId="60999bf231a7abb4" providerId="LiveId" clId="{22135E4F-4DD7-47D8-BFB1-91EBA618AB31}" dt="2023-04-03T16:57:46.992" v="1540" actId="26606"/>
          <ac:spMkLst>
            <pc:docMk/>
            <pc:sldMk cId="863046132" sldId="260"/>
            <ac:spMk id="128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6:57:49.986" v="1542" actId="26606"/>
          <ac:spMkLst>
            <pc:docMk/>
            <pc:sldMk cId="863046132" sldId="260"/>
            <ac:spMk id="131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6:58:45.144" v="1552"/>
          <ac:spMkLst>
            <pc:docMk/>
            <pc:sldMk cId="863046132" sldId="260"/>
            <ac:spMk id="134" creationId="{48FE65CB-EFD8-497D-A30A-093E20EACB05}"/>
          </ac:spMkLst>
        </pc:spChg>
        <pc:spChg chg="add del">
          <ac:chgData name="Oscar Bolletta" userId="60999bf231a7abb4" providerId="LiveId" clId="{22135E4F-4DD7-47D8-BFB1-91EBA618AB31}" dt="2023-04-03T17:01:48.824" v="1636" actId="26606"/>
          <ac:spMkLst>
            <pc:docMk/>
            <pc:sldMk cId="863046132" sldId="260"/>
            <ac:spMk id="136" creationId="{2120660E-F826-4655-BB97-984B17FE52E9}"/>
          </ac:spMkLst>
        </pc:spChg>
        <pc:spChg chg="add">
          <ac:chgData name="Oscar Bolletta" userId="60999bf231a7abb4" providerId="LiveId" clId="{22135E4F-4DD7-47D8-BFB1-91EBA618AB31}" dt="2023-04-03T17:01:48.867" v="1637" actId="26606"/>
          <ac:spMkLst>
            <pc:docMk/>
            <pc:sldMk cId="863046132" sldId="260"/>
            <ac:spMk id="140" creationId="{22052095-6D4E-412C-BDAD-22612DA69DA5}"/>
          </ac:spMkLst>
        </pc:s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863046132" sldId="260"/>
            <ac:grpSpMk id="62" creationId="{8323DD1D-77DE-48B2-A0A0-6265801531E5}"/>
          </ac:grpSpMkLst>
        </pc:grpChg>
        <pc:graphicFrameChg chg="add mod modGraphic">
          <ac:chgData name="Oscar Bolletta" userId="60999bf231a7abb4" providerId="LiveId" clId="{22135E4F-4DD7-47D8-BFB1-91EBA618AB31}" dt="2023-04-03T17:01:48.867" v="1637" actId="26606"/>
          <ac:graphicFrameMkLst>
            <pc:docMk/>
            <pc:sldMk cId="863046132" sldId="260"/>
            <ac:graphicFrameMk id="49" creationId="{F9C19054-3AEF-B691-3D15-636D87DD9DB9}"/>
          </ac:graphicFrameMkLst>
        </pc:graphicFrameChg>
        <pc:picChg chg="add del">
          <ac:chgData name="Oscar Bolletta" userId="60999bf231a7abb4" providerId="LiveId" clId="{22135E4F-4DD7-47D8-BFB1-91EBA618AB31}" dt="2023-04-03T17:01:42.805" v="1630" actId="26606"/>
          <ac:picMkLst>
            <pc:docMk/>
            <pc:sldMk cId="863046132" sldId="260"/>
            <ac:picMk id="116" creationId="{B36D89EE-FA2B-4C32-8C00-B2C6ED2123E2}"/>
          </ac:picMkLst>
        </pc:picChg>
        <pc:picChg chg="add del">
          <ac:chgData name="Oscar Bolletta" userId="60999bf231a7abb4" providerId="LiveId" clId="{22135E4F-4DD7-47D8-BFB1-91EBA618AB31}" dt="2023-04-03T17:01:42.805" v="1630" actId="26606"/>
          <ac:picMkLst>
            <pc:docMk/>
            <pc:sldMk cId="863046132" sldId="260"/>
            <ac:picMk id="117" creationId="{318307F8-152F-4244-A9FE-8D30EFFB79F0}"/>
          </ac:picMkLst>
        </pc:picChg>
        <pc:picChg chg="add del">
          <ac:chgData name="Oscar Bolletta" userId="60999bf231a7abb4" providerId="LiveId" clId="{22135E4F-4DD7-47D8-BFB1-91EBA618AB31}" dt="2023-04-03T16:57:37.773" v="1534" actId="26606"/>
          <ac:picMkLst>
            <pc:docMk/>
            <pc:sldMk cId="863046132" sldId="260"/>
            <ac:picMk id="120" creationId="{F5C53434-A0C7-4A81-8EB0-D460DAD9BB65}"/>
          </ac:picMkLst>
        </pc:picChg>
        <pc:picChg chg="add del">
          <ac:chgData name="Oscar Bolletta" userId="60999bf231a7abb4" providerId="LiveId" clId="{22135E4F-4DD7-47D8-BFB1-91EBA618AB31}" dt="2023-04-03T17:01:46.025" v="1632" actId="26606"/>
          <ac:picMkLst>
            <pc:docMk/>
            <pc:sldMk cId="863046132" sldId="260"/>
            <ac:picMk id="121" creationId="{8606ADE0-AB1F-4565-8DAA-F9038957256C}"/>
          </ac:picMkLst>
        </pc:picChg>
        <pc:picChg chg="add del">
          <ac:chgData name="Oscar Bolletta" userId="60999bf231a7abb4" providerId="LiveId" clId="{22135E4F-4DD7-47D8-BFB1-91EBA618AB31}" dt="2023-04-03T16:57:39.459" v="1536" actId="26606"/>
          <ac:picMkLst>
            <pc:docMk/>
            <pc:sldMk cId="863046132" sldId="260"/>
            <ac:picMk id="123" creationId="{E3265C2A-0A58-43AD-A406-8F4478E28758}"/>
          </ac:picMkLst>
        </pc:picChg>
        <pc:picChg chg="add del">
          <ac:chgData name="Oscar Bolletta" userId="60999bf231a7abb4" providerId="LiveId" clId="{22135E4F-4DD7-47D8-BFB1-91EBA618AB31}" dt="2023-04-03T17:01:46.025" v="1632" actId="26606"/>
          <ac:picMkLst>
            <pc:docMk/>
            <pc:sldMk cId="863046132" sldId="260"/>
            <ac:picMk id="124" creationId="{1F77F438-9D32-4287-9708-0AC36FEBC929}"/>
          </ac:picMkLst>
        </pc:picChg>
        <pc:picChg chg="add del">
          <ac:chgData name="Oscar Bolletta" userId="60999bf231a7abb4" providerId="LiveId" clId="{22135E4F-4DD7-47D8-BFB1-91EBA618AB31}" dt="2023-04-03T16:57:45.294" v="1538" actId="26606"/>
          <ac:picMkLst>
            <pc:docMk/>
            <pc:sldMk cId="863046132" sldId="260"/>
            <ac:picMk id="126" creationId="{E3265C2A-0A58-43AD-A406-8F4478E28758}"/>
          </ac:picMkLst>
        </pc:picChg>
        <pc:picChg chg="add del">
          <ac:chgData name="Oscar Bolletta" userId="60999bf231a7abb4" providerId="LiveId" clId="{22135E4F-4DD7-47D8-BFB1-91EBA618AB31}" dt="2023-04-03T16:57:46.992" v="1540" actId="26606"/>
          <ac:picMkLst>
            <pc:docMk/>
            <pc:sldMk cId="863046132" sldId="260"/>
            <ac:picMk id="129" creationId="{00E374F5-52B2-4260-8B1C-54237931F069}"/>
          </ac:picMkLst>
        </pc:picChg>
        <pc:picChg chg="add del">
          <ac:chgData name="Oscar Bolletta" userId="60999bf231a7abb4" providerId="LiveId" clId="{22135E4F-4DD7-47D8-BFB1-91EBA618AB31}" dt="2023-04-03T17:01:47.659" v="1634" actId="26606"/>
          <ac:picMkLst>
            <pc:docMk/>
            <pc:sldMk cId="863046132" sldId="260"/>
            <ac:picMk id="130" creationId="{8606ADE0-AB1F-4565-8DAA-F9038957256C}"/>
          </ac:picMkLst>
        </pc:picChg>
        <pc:picChg chg="add del">
          <ac:chgData name="Oscar Bolletta" userId="60999bf231a7abb4" providerId="LiveId" clId="{22135E4F-4DD7-47D8-BFB1-91EBA618AB31}" dt="2023-04-03T16:57:49.986" v="1542" actId="26606"/>
          <ac:picMkLst>
            <pc:docMk/>
            <pc:sldMk cId="863046132" sldId="260"/>
            <ac:picMk id="132" creationId="{E3265C2A-0A58-43AD-A406-8F4478E28758}"/>
          </ac:picMkLst>
        </pc:picChg>
        <pc:picChg chg="add del">
          <ac:chgData name="Oscar Bolletta" userId="60999bf231a7abb4" providerId="LiveId" clId="{22135E4F-4DD7-47D8-BFB1-91EBA618AB31}" dt="2023-04-03T17:01:47.659" v="1634" actId="26606"/>
          <ac:picMkLst>
            <pc:docMk/>
            <pc:sldMk cId="863046132" sldId="260"/>
            <ac:picMk id="133" creationId="{1F77F438-9D32-4287-9708-0AC36FEBC929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863046132" sldId="260"/>
            <ac:picMk id="135" creationId="{00E374F5-52B2-4260-8B1C-54237931F069}"/>
          </ac:picMkLst>
        </pc:picChg>
        <pc:picChg chg="add del">
          <ac:chgData name="Oscar Bolletta" userId="60999bf231a7abb4" providerId="LiveId" clId="{22135E4F-4DD7-47D8-BFB1-91EBA618AB31}" dt="2023-04-03T17:01:48.824" v="1636" actId="26606"/>
          <ac:picMkLst>
            <pc:docMk/>
            <pc:sldMk cId="863046132" sldId="260"/>
            <ac:picMk id="137" creationId="{B36D89EE-FA2B-4C32-8C00-B2C6ED2123E2}"/>
          </ac:picMkLst>
        </pc:picChg>
        <pc:picChg chg="add del">
          <ac:chgData name="Oscar Bolletta" userId="60999bf231a7abb4" providerId="LiveId" clId="{22135E4F-4DD7-47D8-BFB1-91EBA618AB31}" dt="2023-04-03T17:01:48.824" v="1636" actId="26606"/>
          <ac:picMkLst>
            <pc:docMk/>
            <pc:sldMk cId="863046132" sldId="260"/>
            <ac:picMk id="138" creationId="{318307F8-152F-4244-A9FE-8D30EFFB79F0}"/>
          </ac:picMkLst>
        </pc:picChg>
        <pc:picChg chg="add">
          <ac:chgData name="Oscar Bolletta" userId="60999bf231a7abb4" providerId="LiveId" clId="{22135E4F-4DD7-47D8-BFB1-91EBA618AB31}" dt="2023-04-03T17:01:48.867" v="1637" actId="26606"/>
          <ac:picMkLst>
            <pc:docMk/>
            <pc:sldMk cId="863046132" sldId="260"/>
            <ac:picMk id="141" creationId="{8606ADE0-AB1F-4565-8DAA-F9038957256C}"/>
          </ac:picMkLst>
        </pc:picChg>
        <pc:picChg chg="add">
          <ac:chgData name="Oscar Bolletta" userId="60999bf231a7abb4" providerId="LiveId" clId="{22135E4F-4DD7-47D8-BFB1-91EBA618AB31}" dt="2023-04-03T17:01:48.867" v="1637" actId="26606"/>
          <ac:picMkLst>
            <pc:docMk/>
            <pc:sldMk cId="863046132" sldId="260"/>
            <ac:picMk id="142" creationId="{1F77F438-9D32-4287-9708-0AC36FEBC929}"/>
          </ac:picMkLst>
        </pc:picChg>
      </pc:sldChg>
      <pc:sldChg chg="addSp delSp modSp mod setBg delDesignElem">
        <pc:chgData name="Oscar Bolletta" userId="60999bf231a7abb4" providerId="LiveId" clId="{22135E4F-4DD7-47D8-BFB1-91EBA618AB31}" dt="2023-04-03T17:02:55.123" v="1649" actId="14100"/>
        <pc:sldMkLst>
          <pc:docMk/>
          <pc:sldMk cId="310396013" sldId="261"/>
        </pc:sldMkLst>
        <pc:spChg chg="mod ord">
          <ac:chgData name="Oscar Bolletta" userId="60999bf231a7abb4" providerId="LiveId" clId="{22135E4F-4DD7-47D8-BFB1-91EBA618AB31}" dt="2023-04-03T17:01:59.849" v="1638" actId="26606"/>
          <ac:spMkLst>
            <pc:docMk/>
            <pc:sldMk cId="310396013" sldId="261"/>
            <ac:spMk id="2" creationId="{E48CB7CE-F47E-27C3-37F7-D050102A2D4F}"/>
          </ac:spMkLst>
        </pc:spChg>
        <pc:spChg chg="mod ord">
          <ac:chgData name="Oscar Bolletta" userId="60999bf231a7abb4" providerId="LiveId" clId="{22135E4F-4DD7-47D8-BFB1-91EBA618AB31}" dt="2023-04-03T17:02:39.129" v="1645" actId="14100"/>
          <ac:spMkLst>
            <pc:docMk/>
            <pc:sldMk cId="310396013" sldId="261"/>
            <ac:spMk id="3" creationId="{8290EE38-F5AF-4298-FB30-E6EF4AACFA77}"/>
          </ac:spMkLst>
        </pc:spChg>
        <pc:spChg chg="add del">
          <ac:chgData name="Oscar Bolletta" userId="60999bf231a7abb4" providerId="LiveId" clId="{22135E4F-4DD7-47D8-BFB1-91EBA618AB31}" dt="2023-04-03T17:02:30.338" v="1644" actId="26606"/>
          <ac:spMkLst>
            <pc:docMk/>
            <pc:sldMk cId="310396013" sldId="261"/>
            <ac:spMk id="7" creationId="{8BCF6309-4C51-4224-A01E-C003EF632B28}"/>
          </ac:spMkLst>
        </pc:spChg>
        <pc:spChg chg="add del">
          <ac:chgData name="Oscar Bolletta" userId="60999bf231a7abb4" providerId="LiveId" clId="{22135E4F-4DD7-47D8-BFB1-91EBA618AB31}" dt="2023-04-03T17:02:30.338" v="1644" actId="26606"/>
          <ac:spMkLst>
            <pc:docMk/>
            <pc:sldMk cId="310396013" sldId="261"/>
            <ac:spMk id="9" creationId="{D0782207-7EAB-4A53-B973-F68403B57F14}"/>
          </ac:spMkLst>
        </pc:spChg>
        <pc:spChg chg="add del">
          <ac:chgData name="Oscar Bolletta" userId="60999bf231a7abb4" providerId="LiveId" clId="{22135E4F-4DD7-47D8-BFB1-91EBA618AB31}" dt="2023-04-03T16:58:23.934" v="1545" actId="26606"/>
          <ac:spMkLst>
            <pc:docMk/>
            <pc:sldMk cId="310396013" sldId="261"/>
            <ac:spMk id="10" creationId="{CE194D91-9FD4-4CB4-AD8E-C842798FF25D}"/>
          </ac:spMkLst>
        </pc:spChg>
        <pc:spChg chg="add del">
          <ac:chgData name="Oscar Bolletta" userId="60999bf231a7abb4" providerId="LiveId" clId="{22135E4F-4DD7-47D8-BFB1-91EBA618AB31}" dt="2023-04-03T17:02:30.310" v="1643" actId="26606"/>
          <ac:spMkLst>
            <pc:docMk/>
            <pc:sldMk cId="310396013" sldId="261"/>
            <ac:spMk id="13" creationId="{8BCF6309-4C51-4224-A01E-C003EF632B28}"/>
          </ac:spMkLst>
        </pc:spChg>
        <pc:spChg chg="add del">
          <ac:chgData name="Oscar Bolletta" userId="60999bf231a7abb4" providerId="LiveId" clId="{22135E4F-4DD7-47D8-BFB1-91EBA618AB31}" dt="2023-04-03T16:58:23.934" v="1545" actId="26606"/>
          <ac:spMkLst>
            <pc:docMk/>
            <pc:sldMk cId="310396013" sldId="261"/>
            <ac:spMk id="16" creationId="{0F72099E-AFE3-450F-AC2A-7A52DE354684}"/>
          </ac:spMkLst>
        </pc:spChg>
        <pc:spChg chg="add del">
          <ac:chgData name="Oscar Bolletta" userId="60999bf231a7abb4" providerId="LiveId" clId="{22135E4F-4DD7-47D8-BFB1-91EBA618AB31}" dt="2023-04-03T17:02:30.310" v="1643" actId="26606"/>
          <ac:spMkLst>
            <pc:docMk/>
            <pc:sldMk cId="310396013" sldId="261"/>
            <ac:spMk id="17" creationId="{D0782207-7EAB-4A53-B973-F68403B57F14}"/>
          </ac:spMkLst>
        </pc:spChg>
        <pc:spChg chg="add del">
          <ac:chgData name="Oscar Bolletta" userId="60999bf231a7abb4" providerId="LiveId" clId="{22135E4F-4DD7-47D8-BFB1-91EBA618AB31}" dt="2023-04-03T16:58:45.144" v="1552"/>
          <ac:spMkLst>
            <pc:docMk/>
            <pc:sldMk cId="310396013" sldId="261"/>
            <ac:spMk id="20" creationId="{5D2CA358-2EA6-49C2-AAEF-0C79C1F76265}"/>
          </ac:spMkLst>
        </pc:spChg>
        <pc:spChg chg="add">
          <ac:chgData name="Oscar Bolletta" userId="60999bf231a7abb4" providerId="LiveId" clId="{22135E4F-4DD7-47D8-BFB1-91EBA618AB31}" dt="2023-04-03T17:02:30.338" v="1644" actId="26606"/>
          <ac:spMkLst>
            <pc:docMk/>
            <pc:sldMk cId="310396013" sldId="261"/>
            <ac:spMk id="23" creationId="{A740C18D-3A46-4FA7-A5F5-31605D6A32A4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310396013" sldId="261"/>
            <ac:spMk id="93" creationId="{1C582B07-D0F0-4B6B-A5D9-D2F192CB3A4E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310396013" sldId="261"/>
            <ac:spMk id="95" creationId="{26222098-34BD-4328-93AF-F8000B8A0766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310396013" sldId="261"/>
            <ac:spMk id="97" creationId="{DA1A4301-6FFC-4C82-A1FA-7634D8CAA8F5}"/>
          </ac:spMkLst>
        </pc:spChg>
        <pc:spChg chg="del">
          <ac:chgData name="Oscar Bolletta" userId="60999bf231a7abb4" providerId="LiveId" clId="{22135E4F-4DD7-47D8-BFB1-91EBA618AB31}" dt="2023-04-03T16:39:51.134" v="1325"/>
          <ac:spMkLst>
            <pc:docMk/>
            <pc:sldMk cId="310396013" sldId="261"/>
            <ac:spMk id="99" creationId="{853F99AE-CDDD-4AA6-B570-8A6E693F22B0}"/>
          </ac:spMkLst>
        </pc:spChg>
        <pc:grpChg chg="del">
          <ac:chgData name="Oscar Bolletta" userId="60999bf231a7abb4" providerId="LiveId" clId="{22135E4F-4DD7-47D8-BFB1-91EBA618AB31}" dt="2023-04-03T16:39:51.134" v="1325"/>
          <ac:grpSpMkLst>
            <pc:docMk/>
            <pc:sldMk cId="310396013" sldId="261"/>
            <ac:grpSpMk id="101" creationId="{8323DD1D-77DE-48B2-A0A0-6265801531E5}"/>
          </ac:grpSpMkLst>
        </pc:grpChg>
        <pc:picChg chg="mod ord">
          <ac:chgData name="Oscar Bolletta" userId="60999bf231a7abb4" providerId="LiveId" clId="{22135E4F-4DD7-47D8-BFB1-91EBA618AB31}" dt="2023-04-03T17:02:45.623" v="1647" actId="14100"/>
          <ac:picMkLst>
            <pc:docMk/>
            <pc:sldMk cId="310396013" sldId="261"/>
            <ac:picMk id="4" creationId="{29DCE9C2-290C-5210-FB98-C77327CC1E47}"/>
          </ac:picMkLst>
        </pc:picChg>
        <pc:picChg chg="mod ord">
          <ac:chgData name="Oscar Bolletta" userId="60999bf231a7abb4" providerId="LiveId" clId="{22135E4F-4DD7-47D8-BFB1-91EBA618AB31}" dt="2023-04-03T17:02:55.123" v="1649" actId="14100"/>
          <ac:picMkLst>
            <pc:docMk/>
            <pc:sldMk cId="310396013" sldId="261"/>
            <ac:picMk id="5" creationId="{1C7B886F-CC59-F68C-2B05-F3B1FA43A783}"/>
          </ac:picMkLst>
        </pc:picChg>
        <pc:picChg chg="add del">
          <ac:chgData name="Oscar Bolletta" userId="60999bf231a7abb4" providerId="LiveId" clId="{22135E4F-4DD7-47D8-BFB1-91EBA618AB31}" dt="2023-04-03T17:02:30.338" v="1644" actId="26606"/>
          <ac:picMkLst>
            <pc:docMk/>
            <pc:sldMk cId="310396013" sldId="261"/>
            <ac:picMk id="8" creationId="{FB8FF44C-06A1-4729-B78C-0C61E4B79F8E}"/>
          </ac:picMkLst>
        </pc:picChg>
        <pc:picChg chg="add del">
          <ac:chgData name="Oscar Bolletta" userId="60999bf231a7abb4" providerId="LiveId" clId="{22135E4F-4DD7-47D8-BFB1-91EBA618AB31}" dt="2023-04-03T17:02:30.338" v="1644" actId="26606"/>
          <ac:picMkLst>
            <pc:docMk/>
            <pc:sldMk cId="310396013" sldId="261"/>
            <ac:picMk id="11" creationId="{488072F8-656D-483C-A707-A9549B51DF61}"/>
          </ac:picMkLst>
        </pc:picChg>
        <pc:picChg chg="add del">
          <ac:chgData name="Oscar Bolletta" userId="60999bf231a7abb4" providerId="LiveId" clId="{22135E4F-4DD7-47D8-BFB1-91EBA618AB31}" dt="2023-04-03T16:58:23.934" v="1545" actId="26606"/>
          <ac:picMkLst>
            <pc:docMk/>
            <pc:sldMk cId="310396013" sldId="261"/>
            <ac:picMk id="12" creationId="{287B275B-62BF-40C0-95BA-606F0ACCA836}"/>
          </ac:picMkLst>
        </pc:picChg>
        <pc:picChg chg="add del">
          <ac:chgData name="Oscar Bolletta" userId="60999bf231a7abb4" providerId="LiveId" clId="{22135E4F-4DD7-47D8-BFB1-91EBA618AB31}" dt="2023-04-03T17:02:30.310" v="1643" actId="26606"/>
          <ac:picMkLst>
            <pc:docMk/>
            <pc:sldMk cId="310396013" sldId="261"/>
            <ac:picMk id="15" creationId="{FB8FF44C-06A1-4729-B78C-0C61E4B79F8E}"/>
          </ac:picMkLst>
        </pc:picChg>
        <pc:picChg chg="add del">
          <ac:chgData name="Oscar Bolletta" userId="60999bf231a7abb4" providerId="LiveId" clId="{22135E4F-4DD7-47D8-BFB1-91EBA618AB31}" dt="2023-04-03T16:58:23.934" v="1545" actId="26606"/>
          <ac:picMkLst>
            <pc:docMk/>
            <pc:sldMk cId="310396013" sldId="261"/>
            <ac:picMk id="18" creationId="{F2BC5777-6C9B-4A78-9BA6-92FA4E86BD87}"/>
          </ac:picMkLst>
        </pc:picChg>
        <pc:picChg chg="add del">
          <ac:chgData name="Oscar Bolletta" userId="60999bf231a7abb4" providerId="LiveId" clId="{22135E4F-4DD7-47D8-BFB1-91EBA618AB31}" dt="2023-04-03T17:02:30.310" v="1643" actId="26606"/>
          <ac:picMkLst>
            <pc:docMk/>
            <pc:sldMk cId="310396013" sldId="261"/>
            <ac:picMk id="19" creationId="{488072F8-656D-483C-A707-A9549B51DF61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310396013" sldId="261"/>
            <ac:picMk id="21" creationId="{AAD74829-8970-4A28-B5F6-387E0E31383F}"/>
          </ac:picMkLst>
        </pc:picChg>
        <pc:picChg chg="add del">
          <ac:chgData name="Oscar Bolletta" userId="60999bf231a7abb4" providerId="LiveId" clId="{22135E4F-4DD7-47D8-BFB1-91EBA618AB31}" dt="2023-04-03T16:58:45.144" v="1552"/>
          <ac:picMkLst>
            <pc:docMk/>
            <pc:sldMk cId="310396013" sldId="261"/>
            <ac:picMk id="22" creationId="{D976ACB9-C2D4-45C2-924A-2CF7CFF5112B}"/>
          </ac:picMkLst>
        </pc:picChg>
        <pc:picChg chg="add">
          <ac:chgData name="Oscar Bolletta" userId="60999bf231a7abb4" providerId="LiveId" clId="{22135E4F-4DD7-47D8-BFB1-91EBA618AB31}" dt="2023-04-03T17:02:30.338" v="1644" actId="26606"/>
          <ac:picMkLst>
            <pc:docMk/>
            <pc:sldMk cId="310396013" sldId="261"/>
            <ac:picMk id="24" creationId="{49A1B031-5798-4670-870A-70D97AFB69D4}"/>
          </ac:picMkLst>
        </pc:picChg>
        <pc:picChg chg="add">
          <ac:chgData name="Oscar Bolletta" userId="60999bf231a7abb4" providerId="LiveId" clId="{22135E4F-4DD7-47D8-BFB1-91EBA618AB31}" dt="2023-04-03T17:02:30.338" v="1644" actId="26606"/>
          <ac:picMkLst>
            <pc:docMk/>
            <pc:sldMk cId="310396013" sldId="261"/>
            <ac:picMk id="25" creationId="{DA433A99-8F08-41BB-8FC4-1B315C501D0D}"/>
          </ac:picMkLst>
        </pc:picChg>
        <pc:cxnChg chg="add del">
          <ac:chgData name="Oscar Bolletta" userId="60999bf231a7abb4" providerId="LiveId" clId="{22135E4F-4DD7-47D8-BFB1-91EBA618AB31}" dt="2023-04-03T16:58:23.934" v="1545" actId="26606"/>
          <ac:cxnSpMkLst>
            <pc:docMk/>
            <pc:sldMk cId="310396013" sldId="261"/>
            <ac:cxnSpMk id="14" creationId="{2DDE8805-3EA4-4406-A843-10FB62D154C3}"/>
          </ac:cxnSpMkLst>
        </pc:cxnChg>
      </pc:sldChg>
      <pc:sldChg chg="addSp delSp modSp new del mod setBg">
        <pc:chgData name="Oscar Bolletta" userId="60999bf231a7abb4" providerId="LiveId" clId="{22135E4F-4DD7-47D8-BFB1-91EBA618AB31}" dt="2023-04-03T15:52:32.983" v="19" actId="2696"/>
        <pc:sldMkLst>
          <pc:docMk/>
          <pc:sldMk cId="1090425067" sldId="262"/>
        </pc:sldMkLst>
        <pc:spChg chg="mo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2" creationId="{C21B3947-87C6-11A6-6D19-4A3726F22368}"/>
          </ac:spMkLst>
        </pc:spChg>
        <pc:spChg chg="del">
          <ac:chgData name="Oscar Bolletta" userId="60999bf231a7abb4" providerId="LiveId" clId="{22135E4F-4DD7-47D8-BFB1-91EBA618AB31}" dt="2023-04-03T15:50:11.535" v="1" actId="26606"/>
          <ac:spMkLst>
            <pc:docMk/>
            <pc:sldMk cId="1090425067" sldId="262"/>
            <ac:spMk id="3" creationId="{F63E4367-90F8-EA24-8C02-CC2A728AB98F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8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41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43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07" creationId="{BA6285CA-6AFA-4F27-AFB5-1B32CDE09B1A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09" creationId="{7F7C084A-330C-4243-AD92-F98B226F06BC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11" creationId="{7F19A9C0-8335-4ABB-91B6-396031712693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13" creationId="{7BCC6446-8462-4A63-9B6F-8F57EC40F648}"/>
          </ac:spMkLst>
        </pc:spChg>
        <pc:spChg chg="add del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15" creationId="{3BA1208A-FAFD-4827-BF3E-A6B16CA01D56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52" creationId="{A4798C7F-C8CA-4799-BF37-3AB4642CDB66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85" creationId="{216BB147-20D5-4D93-BDA5-1BC614D6A4B2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87" creationId="{0A253F60-DE40-4508-A37A-61331DF1DD5D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189" creationId="{9A0D6220-3DFE-4182-9152-9135493A6BDA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222" creationId="{BA6285CA-6AFA-4F27-AFB5-1B32CDE09B1A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224" creationId="{AF152BFE-7BA8-4007-AD9C-F4DC95E437EE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226" creationId="{26796024-DF17-4BB3-BF28-01E168A3C548}"/>
          </ac:spMkLst>
        </pc:spChg>
        <pc:spChg chg="add">
          <ac:chgData name="Oscar Bolletta" userId="60999bf231a7abb4" providerId="LiveId" clId="{22135E4F-4DD7-47D8-BFB1-91EBA618AB31}" dt="2023-04-03T15:52:09.339" v="18" actId="26606"/>
          <ac:spMkLst>
            <pc:docMk/>
            <pc:sldMk cId="1090425067" sldId="262"/>
            <ac:spMk id="228" creationId="{7BCC6446-8462-4A63-9B6F-8F57EC40F648}"/>
          </ac:spMkLst>
        </pc:spChg>
        <pc:grpChg chg="add del">
          <ac:chgData name="Oscar Bolletta" userId="60999bf231a7abb4" providerId="LiveId" clId="{22135E4F-4DD7-47D8-BFB1-91EBA618AB31}" dt="2023-04-03T15:52:09.339" v="18" actId="26606"/>
          <ac:grpSpMkLst>
            <pc:docMk/>
            <pc:sldMk cId="1090425067" sldId="262"/>
            <ac:grpSpMk id="10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5:52:09.339" v="18" actId="26606"/>
          <ac:grpSpMkLst>
            <pc:docMk/>
            <pc:sldMk cId="1090425067" sldId="262"/>
            <ac:grpSpMk id="45" creationId="{CFB42397-759B-4110-90F9-11A099A04F18}"/>
          </ac:grpSpMkLst>
        </pc:grpChg>
        <pc:grpChg chg="add del">
          <ac:chgData name="Oscar Bolletta" userId="60999bf231a7abb4" providerId="LiveId" clId="{22135E4F-4DD7-47D8-BFB1-91EBA618AB31}" dt="2023-04-03T15:52:09.339" v="18" actId="26606"/>
          <ac:grpSpMkLst>
            <pc:docMk/>
            <pc:sldMk cId="1090425067" sldId="262"/>
            <ac:grpSpMk id="76" creationId="{9A50F0F9-04C8-47E4-AF66-B3CAF8C81917}"/>
          </ac:grpSpMkLst>
        </pc:grpChg>
        <pc:grpChg chg="add del">
          <ac:chgData name="Oscar Bolletta" userId="60999bf231a7abb4" providerId="LiveId" clId="{22135E4F-4DD7-47D8-BFB1-91EBA618AB31}" dt="2023-04-03T15:52:09.339" v="18" actId="26606"/>
          <ac:grpSpMkLst>
            <pc:docMk/>
            <pc:sldMk cId="1090425067" sldId="262"/>
            <ac:grpSpMk id="117" creationId="{8118ECEF-CA6A-4CB6-BCA5-59B2DB40C4AB}"/>
          </ac:grpSpMkLst>
        </pc:grpChg>
        <pc:grpChg chg="add">
          <ac:chgData name="Oscar Bolletta" userId="60999bf231a7abb4" providerId="LiveId" clId="{22135E4F-4DD7-47D8-BFB1-91EBA618AB31}" dt="2023-04-03T15:52:09.339" v="18" actId="26606"/>
          <ac:grpSpMkLst>
            <pc:docMk/>
            <pc:sldMk cId="1090425067" sldId="262"/>
            <ac:grpSpMk id="154" creationId="{87F0794B-55D3-4D2D-BDE7-4688ED321E42}"/>
          </ac:grpSpMkLst>
        </pc:grpChg>
        <pc:grpChg chg="add">
          <ac:chgData name="Oscar Bolletta" userId="60999bf231a7abb4" providerId="LiveId" clId="{22135E4F-4DD7-47D8-BFB1-91EBA618AB31}" dt="2023-04-03T15:52:09.339" v="18" actId="26606"/>
          <ac:grpSpMkLst>
            <pc:docMk/>
            <pc:sldMk cId="1090425067" sldId="262"/>
            <ac:grpSpMk id="191" creationId="{44C729BC-90F1-4823-A305-F6F124E93A95}"/>
          </ac:grpSpMkLst>
        </pc:grpChg>
        <pc:grpChg chg="add">
          <ac:chgData name="Oscar Bolletta" userId="60999bf231a7abb4" providerId="LiveId" clId="{22135E4F-4DD7-47D8-BFB1-91EBA618AB31}" dt="2023-04-03T15:52:09.339" v="18" actId="26606"/>
          <ac:grpSpMkLst>
            <pc:docMk/>
            <pc:sldMk cId="1090425067" sldId="262"/>
            <ac:grpSpMk id="230" creationId="{8118ECEF-CA6A-4CB6-BCA5-59B2DB40C4AB}"/>
          </ac:grpSpMkLst>
        </pc:grpChg>
        <pc:picChg chg="add">
          <ac:chgData name="Oscar Bolletta" userId="60999bf231a7abb4" providerId="LiveId" clId="{22135E4F-4DD7-47D8-BFB1-91EBA618AB31}" dt="2023-04-03T15:52:09.339" v="18" actId="26606"/>
          <ac:picMkLst>
            <pc:docMk/>
            <pc:sldMk cId="1090425067" sldId="262"/>
            <ac:picMk id="148" creationId="{5F94BDEA-F58F-08A6-B313-3D429AAA1C1F}"/>
          </ac:picMkLst>
        </pc:picChg>
      </pc:sldChg>
      <pc:sldChg chg="addSp delSp modSp new del mod setBg modClrScheme chgLayout">
        <pc:chgData name="Oscar Bolletta" userId="60999bf231a7abb4" providerId="LiveId" clId="{22135E4F-4DD7-47D8-BFB1-91EBA618AB31}" dt="2023-04-03T16:00:47.720" v="186" actId="2696"/>
        <pc:sldMkLst>
          <pc:docMk/>
          <pc:sldMk cId="1642906074" sldId="262"/>
        </pc:sldMkLst>
        <pc:spChg chg="mod or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2" creationId="{FA5148AA-0000-6852-BAB6-E5F01CFD9437}"/>
          </ac:spMkLst>
        </pc:spChg>
        <pc:spChg chg="mod ord">
          <ac:chgData name="Oscar Bolletta" userId="60999bf231a7abb4" providerId="LiveId" clId="{22135E4F-4DD7-47D8-BFB1-91EBA618AB31}" dt="2023-04-03T16:00:23.020" v="185" actId="207"/>
          <ac:spMkLst>
            <pc:docMk/>
            <pc:sldMk cId="1642906074" sldId="262"/>
            <ac:spMk id="3" creationId="{030E3A23-6227-5229-AA77-33DDFD0099E6}"/>
          </ac:spMkLst>
        </pc:spChg>
        <pc:spChg chg="add del mod ord">
          <ac:chgData name="Oscar Bolletta" userId="60999bf231a7abb4" providerId="LiveId" clId="{22135E4F-4DD7-47D8-BFB1-91EBA618AB31}" dt="2023-04-03T15:59:02.494" v="178" actId="21"/>
          <ac:spMkLst>
            <pc:docMk/>
            <pc:sldMk cId="1642906074" sldId="262"/>
            <ac:spMk id="4" creationId="{5371C6D1-5313-45F7-EF26-9F4A5C3FCDAE}"/>
          </ac:spMkLst>
        </pc:spChg>
        <pc:spChg chg="add del mod ord">
          <ac:chgData name="Oscar Bolletta" userId="60999bf231a7abb4" providerId="LiveId" clId="{22135E4F-4DD7-47D8-BFB1-91EBA618AB31}" dt="2023-04-03T15:59:09.398" v="179" actId="21"/>
          <ac:spMkLst>
            <pc:docMk/>
            <pc:sldMk cId="1642906074" sldId="262"/>
            <ac:spMk id="5" creationId="{3139E0A2-E9CE-1F92-74C8-14CA00858AA9}"/>
          </ac:spMkLst>
        </pc:spChg>
        <pc:spChg chg="add mod or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6" creationId="{F542B3FD-89ED-8595-440A-BD6745B76512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11" creationId="{A4798C7F-C8CA-4799-BF37-3AB4642CDB66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44" creationId="{216BB147-20D5-4D93-BDA5-1BC614D6A4B2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46" creationId="{0A253F60-DE40-4508-A37A-61331DF1DD5D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48" creationId="{C701CD53-28FC-491C-9022-F74BE327CC33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81" creationId="{F9B84E06-1DBF-4F55-9B5E-F2F1E38EBA57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114" creationId="{8E7E1993-6448-42F8-8FB3-76104F45B344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116" creationId="{3CDAD724-AF32-45EC-B0B9-360C73C9D26E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118" creationId="{2391C84E-C2EA-44FC-A7D1-FAE3E2850552}"/>
          </ac:spMkLst>
        </pc:spChg>
        <pc:spChg chg="add">
          <ac:chgData name="Oscar Bolletta" userId="60999bf231a7abb4" providerId="LiveId" clId="{22135E4F-4DD7-47D8-BFB1-91EBA618AB31}" dt="2023-04-03T16:00:09.099" v="184" actId="26606"/>
          <ac:spMkLst>
            <pc:docMk/>
            <pc:sldMk cId="1642906074" sldId="262"/>
            <ac:spMk id="151" creationId="{BA4D4000-2689-4306-BBA6-BF744AB5F807}"/>
          </ac:spMkLst>
        </pc:spChg>
        <pc:grpChg chg="add">
          <ac:chgData name="Oscar Bolletta" userId="60999bf231a7abb4" providerId="LiveId" clId="{22135E4F-4DD7-47D8-BFB1-91EBA618AB31}" dt="2023-04-03T16:00:09.099" v="184" actId="26606"/>
          <ac:grpSpMkLst>
            <pc:docMk/>
            <pc:sldMk cId="1642906074" sldId="262"/>
            <ac:grpSpMk id="13" creationId="{87F0794B-55D3-4D2D-BDE7-4688ED321E42}"/>
          </ac:grpSpMkLst>
        </pc:grpChg>
        <pc:grpChg chg="add">
          <ac:chgData name="Oscar Bolletta" userId="60999bf231a7abb4" providerId="LiveId" clId="{22135E4F-4DD7-47D8-BFB1-91EBA618AB31}" dt="2023-04-03T16:00:09.099" v="184" actId="26606"/>
          <ac:grpSpMkLst>
            <pc:docMk/>
            <pc:sldMk cId="1642906074" sldId="262"/>
            <ac:grpSpMk id="50" creationId="{BC25D6CE-B5F2-4E0D-894F-9521E2433076}"/>
          </ac:grpSpMkLst>
        </pc:grpChg>
        <pc:grpChg chg="add">
          <ac:chgData name="Oscar Bolletta" userId="60999bf231a7abb4" providerId="LiveId" clId="{22135E4F-4DD7-47D8-BFB1-91EBA618AB31}" dt="2023-04-03T16:00:09.099" v="184" actId="26606"/>
          <ac:grpSpMkLst>
            <pc:docMk/>
            <pc:sldMk cId="1642906074" sldId="262"/>
            <ac:grpSpMk id="83" creationId="{2D739D9D-4A11-49F5-B045-708F7DED1CD4}"/>
          </ac:grpSpMkLst>
        </pc:grpChg>
        <pc:grpChg chg="add">
          <ac:chgData name="Oscar Bolletta" userId="60999bf231a7abb4" providerId="LiveId" clId="{22135E4F-4DD7-47D8-BFB1-91EBA618AB31}" dt="2023-04-03T16:00:09.099" v="184" actId="26606"/>
          <ac:grpSpMkLst>
            <pc:docMk/>
            <pc:sldMk cId="1642906074" sldId="262"/>
            <ac:grpSpMk id="120" creationId="{47B3131A-B518-43E5-A896-E9D654A4863F}"/>
          </ac:grpSpMkLst>
        </pc:grpChg>
      </pc:sldChg>
      <pc:sldChg chg="addSp delSp modSp new mod setBg delDesignElem">
        <pc:chgData name="Oscar Bolletta" userId="60999bf231a7abb4" providerId="LiveId" clId="{22135E4F-4DD7-47D8-BFB1-91EBA618AB31}" dt="2023-04-03T17:03:30.105" v="1651" actId="14100"/>
        <pc:sldMkLst>
          <pc:docMk/>
          <pc:sldMk cId="2809660669" sldId="262"/>
        </pc:sldMkLst>
        <pc:spChg chg="mod ord">
          <ac:chgData name="Oscar Bolletta" userId="60999bf231a7abb4" providerId="LiveId" clId="{22135E4F-4DD7-47D8-BFB1-91EBA618AB31}" dt="2023-04-03T17:03:14.282" v="1650" actId="26606"/>
          <ac:spMkLst>
            <pc:docMk/>
            <pc:sldMk cId="2809660669" sldId="262"/>
            <ac:spMk id="2" creationId="{208B01E2-22BD-49E0-BBB1-A6142C463659}"/>
          </ac:spMkLst>
        </pc:spChg>
        <pc:spChg chg="del">
          <ac:chgData name="Oscar Bolletta" userId="60999bf231a7abb4" providerId="LiveId" clId="{22135E4F-4DD7-47D8-BFB1-91EBA618AB31}" dt="2023-04-03T16:02:29.418" v="212"/>
          <ac:spMkLst>
            <pc:docMk/>
            <pc:sldMk cId="2809660669" sldId="262"/>
            <ac:spMk id="3" creationId="{CA8B4913-7CFA-8F4C-54A5-0203E5E9E459}"/>
          </ac:spMkLst>
        </pc:spChg>
        <pc:spChg chg="add mod ord">
          <ac:chgData name="Oscar Bolletta" userId="60999bf231a7abb4" providerId="LiveId" clId="{22135E4F-4DD7-47D8-BFB1-91EBA618AB31}" dt="2023-04-03T17:03:14.282" v="1650" actId="26606"/>
          <ac:spMkLst>
            <pc:docMk/>
            <pc:sldMk cId="2809660669" sldId="262"/>
            <ac:spMk id="8" creationId="{1446A3B8-CFA3-9EB2-E94E-E73273C1F58B}"/>
          </ac:spMkLst>
        </pc:spChg>
        <pc:spChg chg="add">
          <ac:chgData name="Oscar Bolletta" userId="60999bf231a7abb4" providerId="LiveId" clId="{22135E4F-4DD7-47D8-BFB1-91EBA618AB31}" dt="2023-04-03T17:03:14.282" v="1650" actId="26606"/>
          <ac:spMkLst>
            <pc:docMk/>
            <pc:sldMk cId="2809660669" sldId="262"/>
            <ac:spMk id="10" creationId="{22052095-6D4E-412C-BDAD-22612DA69DA5}"/>
          </ac:spMkLst>
        </pc:spChg>
        <pc:spChg chg="add del">
          <ac:chgData name="Oscar Bolletta" userId="60999bf231a7abb4" providerId="LiveId" clId="{22135E4F-4DD7-47D8-BFB1-91EBA618AB31}" dt="2023-04-03T16:03:55.252" v="250" actId="26606"/>
          <ac:spMkLst>
            <pc:docMk/>
            <pc:sldMk cId="2809660669" sldId="262"/>
            <ac:spMk id="11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03:55.252" v="250" actId="26606"/>
          <ac:spMkLst>
            <pc:docMk/>
            <pc:sldMk cId="2809660669" sldId="262"/>
            <ac:spMk id="13" creationId="{26222098-34BD-4328-93AF-F8000B8A0766}"/>
          </ac:spMkLst>
        </pc:spChg>
        <pc:spChg chg="add del">
          <ac:chgData name="Oscar Bolletta" userId="60999bf231a7abb4" providerId="LiveId" clId="{22135E4F-4DD7-47D8-BFB1-91EBA618AB31}" dt="2023-04-03T16:03:55.252" v="250" actId="26606"/>
          <ac:spMkLst>
            <pc:docMk/>
            <pc:sldMk cId="2809660669" sldId="262"/>
            <ac:spMk id="15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03:55.252" v="250" actId="26606"/>
          <ac:spMkLst>
            <pc:docMk/>
            <pc:sldMk cId="2809660669" sldId="262"/>
            <ac:spMk id="17" creationId="{853F99AE-CDDD-4AA6-B570-8A6E693F22B0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809660669" sldId="262"/>
            <ac:spMk id="53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809660669" sldId="262"/>
            <ac:spMk id="55" creationId="{3712ED8D-807A-4E94-A9AF-C44676151773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809660669" sldId="262"/>
            <ac:spMk id="57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809660669" sldId="262"/>
            <ac:spMk id="59" creationId="{D8667B21-A39C-4ABB-9CED-0DD4CD739502}"/>
          </ac:spMkLst>
        </pc:spChg>
        <pc:grpChg chg="add del">
          <ac:chgData name="Oscar Bolletta" userId="60999bf231a7abb4" providerId="LiveId" clId="{22135E4F-4DD7-47D8-BFB1-91EBA618AB31}" dt="2023-04-03T16:03:55.252" v="250" actId="26606"/>
          <ac:grpSpMkLst>
            <pc:docMk/>
            <pc:sldMk cId="2809660669" sldId="262"/>
            <ac:grpSpMk id="19" creationId="{8323DD1D-77DE-48B2-A0A0-6265801531E5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2809660669" sldId="262"/>
            <ac:grpSpMk id="61" creationId="{8323DD1D-77DE-48B2-A0A0-6265801531E5}"/>
          </ac:grpSpMkLst>
        </pc:grpChg>
        <pc:picChg chg="add mod">
          <ac:chgData name="Oscar Bolletta" userId="60999bf231a7abb4" providerId="LiveId" clId="{22135E4F-4DD7-47D8-BFB1-91EBA618AB31}" dt="2023-04-03T17:03:30.105" v="1651" actId="14100"/>
          <ac:picMkLst>
            <pc:docMk/>
            <pc:sldMk cId="2809660669" sldId="262"/>
            <ac:picMk id="4" creationId="{C4DA3EE6-357D-B734-F92A-BC8B74F72693}"/>
          </ac:picMkLst>
        </pc:picChg>
        <pc:picChg chg="add">
          <ac:chgData name="Oscar Bolletta" userId="60999bf231a7abb4" providerId="LiveId" clId="{22135E4F-4DD7-47D8-BFB1-91EBA618AB31}" dt="2023-04-03T17:03:14.282" v="1650" actId="26606"/>
          <ac:picMkLst>
            <pc:docMk/>
            <pc:sldMk cId="2809660669" sldId="262"/>
            <ac:picMk id="12" creationId="{8606ADE0-AB1F-4565-8DAA-F9038957256C}"/>
          </ac:picMkLst>
        </pc:picChg>
        <pc:picChg chg="add">
          <ac:chgData name="Oscar Bolletta" userId="60999bf231a7abb4" providerId="LiveId" clId="{22135E4F-4DD7-47D8-BFB1-91EBA618AB31}" dt="2023-04-03T17:03:14.282" v="1650" actId="26606"/>
          <ac:picMkLst>
            <pc:docMk/>
            <pc:sldMk cId="2809660669" sldId="262"/>
            <ac:picMk id="14" creationId="{1F77F438-9D32-4287-9708-0AC36FEBC929}"/>
          </ac:picMkLst>
        </pc:picChg>
      </pc:sldChg>
      <pc:sldChg chg="addSp delSp modSp new del mod setBg">
        <pc:chgData name="Oscar Bolletta" userId="60999bf231a7abb4" providerId="LiveId" clId="{22135E4F-4DD7-47D8-BFB1-91EBA618AB31}" dt="2023-04-03T15:56:09.372" v="48" actId="2696"/>
        <pc:sldMkLst>
          <pc:docMk/>
          <pc:sldMk cId="4162123228" sldId="262"/>
        </pc:sldMkLst>
        <pc:spChg chg="mod">
          <ac:chgData name="Oscar Bolletta" userId="60999bf231a7abb4" providerId="LiveId" clId="{22135E4F-4DD7-47D8-BFB1-91EBA618AB31}" dt="2023-04-03T15:54:49.170" v="44" actId="26606"/>
          <ac:spMkLst>
            <pc:docMk/>
            <pc:sldMk cId="4162123228" sldId="262"/>
            <ac:spMk id="2" creationId="{A66BA08F-0215-8A77-2CC7-CA41DDAA91D4}"/>
          </ac:spMkLst>
        </pc:spChg>
        <pc:spChg chg="del">
          <ac:chgData name="Oscar Bolletta" userId="60999bf231a7abb4" providerId="LiveId" clId="{22135E4F-4DD7-47D8-BFB1-91EBA618AB31}" dt="2023-04-03T15:53:55.264" v="38"/>
          <ac:spMkLst>
            <pc:docMk/>
            <pc:sldMk cId="4162123228" sldId="262"/>
            <ac:spMk id="3" creationId="{1B02F656-F386-C61E-77B5-F5CA0CA1BE38}"/>
          </ac:spMkLst>
        </pc:spChg>
        <pc:spChg chg="add del mod">
          <ac:chgData name="Oscar Bolletta" userId="60999bf231a7abb4" providerId="LiveId" clId="{22135E4F-4DD7-47D8-BFB1-91EBA618AB31}" dt="2023-04-03T15:55:25.929" v="47" actId="21"/>
          <ac:spMkLst>
            <pc:docMk/>
            <pc:sldMk cId="4162123228" sldId="262"/>
            <ac:spMk id="7" creationId="{ABD20752-0ACF-4AC6-1CFE-3A554643002D}"/>
          </ac:spMkLst>
        </pc:spChg>
        <pc:spChg chg="add del">
          <ac:chgData name="Oscar Bolletta" userId="60999bf231a7abb4" providerId="LiveId" clId="{22135E4F-4DD7-47D8-BFB1-91EBA618AB31}" dt="2023-04-03T15:54:49.150" v="43" actId="26606"/>
          <ac:spMkLst>
            <pc:docMk/>
            <pc:sldMk cId="4162123228" sldId="262"/>
            <ac:spMk id="11" creationId="{8E7E1993-6448-42F8-8FB3-76104F45B344}"/>
          </ac:spMkLst>
        </pc:spChg>
        <pc:spChg chg="add del">
          <ac:chgData name="Oscar Bolletta" userId="60999bf231a7abb4" providerId="LiveId" clId="{22135E4F-4DD7-47D8-BFB1-91EBA618AB31}" dt="2023-04-03T15:54:49.150" v="43" actId="26606"/>
          <ac:spMkLst>
            <pc:docMk/>
            <pc:sldMk cId="4162123228" sldId="262"/>
            <ac:spMk id="13" creationId="{5B62175A-9061-4508-B024-671E2C3C3AAD}"/>
          </ac:spMkLst>
        </pc:spChg>
        <pc:spChg chg="add del">
          <ac:chgData name="Oscar Bolletta" userId="60999bf231a7abb4" providerId="LiveId" clId="{22135E4F-4DD7-47D8-BFB1-91EBA618AB31}" dt="2023-04-03T15:54:49.150" v="43" actId="26606"/>
          <ac:spMkLst>
            <pc:docMk/>
            <pc:sldMk cId="4162123228" sldId="262"/>
            <ac:spMk id="15" creationId="{2391C84E-C2EA-44FC-A7D1-FAE3E2850552}"/>
          </ac:spMkLst>
        </pc:spChg>
        <pc:spChg chg="add del">
          <ac:chgData name="Oscar Bolletta" userId="60999bf231a7abb4" providerId="LiveId" clId="{22135E4F-4DD7-47D8-BFB1-91EBA618AB31}" dt="2023-04-03T15:54:49.150" v="43" actId="26606"/>
          <ac:spMkLst>
            <pc:docMk/>
            <pc:sldMk cId="4162123228" sldId="262"/>
            <ac:spMk id="48" creationId="{7D7F7755-C305-4B28-8A86-8EA8898124E3}"/>
          </ac:spMkLst>
        </pc:spChg>
        <pc:spChg chg="add">
          <ac:chgData name="Oscar Bolletta" userId="60999bf231a7abb4" providerId="LiveId" clId="{22135E4F-4DD7-47D8-BFB1-91EBA618AB31}" dt="2023-04-03T15:54:49.170" v="44" actId="26606"/>
          <ac:spMkLst>
            <pc:docMk/>
            <pc:sldMk cId="4162123228" sldId="262"/>
            <ac:spMk id="50" creationId="{8E7E1993-6448-42F8-8FB3-76104F45B344}"/>
          </ac:spMkLst>
        </pc:spChg>
        <pc:spChg chg="add">
          <ac:chgData name="Oscar Bolletta" userId="60999bf231a7abb4" providerId="LiveId" clId="{22135E4F-4DD7-47D8-BFB1-91EBA618AB31}" dt="2023-04-03T15:54:49.170" v="44" actId="26606"/>
          <ac:spMkLst>
            <pc:docMk/>
            <pc:sldMk cId="4162123228" sldId="262"/>
            <ac:spMk id="51" creationId="{3CDAD724-AF32-45EC-B0B9-360C73C9D26E}"/>
          </ac:spMkLst>
        </pc:spChg>
        <pc:spChg chg="add">
          <ac:chgData name="Oscar Bolletta" userId="60999bf231a7abb4" providerId="LiveId" clId="{22135E4F-4DD7-47D8-BFB1-91EBA618AB31}" dt="2023-04-03T15:54:49.170" v="44" actId="26606"/>
          <ac:spMkLst>
            <pc:docMk/>
            <pc:sldMk cId="4162123228" sldId="262"/>
            <ac:spMk id="52" creationId="{2391C84E-C2EA-44FC-A7D1-FAE3E2850552}"/>
          </ac:spMkLst>
        </pc:spChg>
        <pc:spChg chg="add">
          <ac:chgData name="Oscar Bolletta" userId="60999bf231a7abb4" providerId="LiveId" clId="{22135E4F-4DD7-47D8-BFB1-91EBA618AB31}" dt="2023-04-03T15:54:49.170" v="44" actId="26606"/>
          <ac:spMkLst>
            <pc:docMk/>
            <pc:sldMk cId="4162123228" sldId="262"/>
            <ac:spMk id="54" creationId="{BA4D4000-2689-4306-BBA6-BF744AB5F807}"/>
          </ac:spMkLst>
        </pc:spChg>
        <pc:grpChg chg="add del">
          <ac:chgData name="Oscar Bolletta" userId="60999bf231a7abb4" providerId="LiveId" clId="{22135E4F-4DD7-47D8-BFB1-91EBA618AB31}" dt="2023-04-03T15:54:49.150" v="43" actId="26606"/>
          <ac:grpSpMkLst>
            <pc:docMk/>
            <pc:sldMk cId="4162123228" sldId="262"/>
            <ac:grpSpMk id="17" creationId="{47B3131A-B518-43E5-A896-E9D654A4863F}"/>
          </ac:grpSpMkLst>
        </pc:grpChg>
        <pc:grpChg chg="add">
          <ac:chgData name="Oscar Bolletta" userId="60999bf231a7abb4" providerId="LiveId" clId="{22135E4F-4DD7-47D8-BFB1-91EBA618AB31}" dt="2023-04-03T15:54:49.170" v="44" actId="26606"/>
          <ac:grpSpMkLst>
            <pc:docMk/>
            <pc:sldMk cId="4162123228" sldId="262"/>
            <ac:grpSpMk id="53" creationId="{47B3131A-B518-43E5-A896-E9D654A4863F}"/>
          </ac:grpSpMkLst>
        </pc:grpChg>
        <pc:picChg chg="add mod">
          <ac:chgData name="Oscar Bolletta" userId="60999bf231a7abb4" providerId="LiveId" clId="{22135E4F-4DD7-47D8-BFB1-91EBA618AB31}" dt="2023-04-03T15:54:49.170" v="44" actId="26606"/>
          <ac:picMkLst>
            <pc:docMk/>
            <pc:sldMk cId="4162123228" sldId="262"/>
            <ac:picMk id="4" creationId="{3E76D99E-B6C1-27D5-0C0E-F36589AA00AE}"/>
          </ac:picMkLst>
        </pc:picChg>
        <pc:picChg chg="add del mod">
          <ac:chgData name="Oscar Bolletta" userId="60999bf231a7abb4" providerId="LiveId" clId="{22135E4F-4DD7-47D8-BFB1-91EBA618AB31}" dt="2023-04-03T15:54:12.551" v="40" actId="21"/>
          <ac:picMkLst>
            <pc:docMk/>
            <pc:sldMk cId="4162123228" sldId="262"/>
            <ac:picMk id="5" creationId="{387B0068-3A9C-5885-9FB2-5AD6CA396EBE}"/>
          </ac:picMkLst>
        </pc:picChg>
        <pc:picChg chg="add mod">
          <ac:chgData name="Oscar Bolletta" userId="60999bf231a7abb4" providerId="LiveId" clId="{22135E4F-4DD7-47D8-BFB1-91EBA618AB31}" dt="2023-04-03T15:54:49.170" v="44" actId="26606"/>
          <ac:picMkLst>
            <pc:docMk/>
            <pc:sldMk cId="4162123228" sldId="262"/>
            <ac:picMk id="6" creationId="{B42DB498-9756-C6E4-F9CB-C69409C6DD67}"/>
          </ac:picMkLst>
        </pc:picChg>
      </pc:sldChg>
      <pc:sldChg chg="addSp delSp modSp new del mod modClrScheme chgLayout">
        <pc:chgData name="Oscar Bolletta" userId="60999bf231a7abb4" providerId="LiveId" clId="{22135E4F-4DD7-47D8-BFB1-91EBA618AB31}" dt="2023-04-03T16:00:51.975" v="187" actId="2696"/>
        <pc:sldMkLst>
          <pc:docMk/>
          <pc:sldMk cId="2822942748" sldId="263"/>
        </pc:sldMkLst>
        <pc:spChg chg="del">
          <ac:chgData name="Oscar Bolletta" userId="60999bf231a7abb4" providerId="LiveId" clId="{22135E4F-4DD7-47D8-BFB1-91EBA618AB31}" dt="2023-04-03T15:59:49.666" v="181"/>
          <ac:spMkLst>
            <pc:docMk/>
            <pc:sldMk cId="2822942748" sldId="263"/>
            <ac:spMk id="2" creationId="{3F5D7070-DFF2-56FE-D8FD-522156134331}"/>
          </ac:spMkLst>
        </pc:spChg>
        <pc:spChg chg="del">
          <ac:chgData name="Oscar Bolletta" userId="60999bf231a7abb4" providerId="LiveId" clId="{22135E4F-4DD7-47D8-BFB1-91EBA618AB31}" dt="2023-04-03T15:59:49.666" v="181"/>
          <ac:spMkLst>
            <pc:docMk/>
            <pc:sldMk cId="2822942748" sldId="263"/>
            <ac:spMk id="3" creationId="{2DBB9054-0F73-F1E7-7BDF-C9E10E27C813}"/>
          </ac:spMkLst>
        </pc:spChg>
        <pc:spChg chg="del">
          <ac:chgData name="Oscar Bolletta" userId="60999bf231a7abb4" providerId="LiveId" clId="{22135E4F-4DD7-47D8-BFB1-91EBA618AB31}" dt="2023-04-03T15:59:49.666" v="181"/>
          <ac:spMkLst>
            <pc:docMk/>
            <pc:sldMk cId="2822942748" sldId="263"/>
            <ac:spMk id="4" creationId="{01B42CF5-F906-C493-AB4D-01608A25C75C}"/>
          </ac:spMkLst>
        </pc:spChg>
        <pc:spChg chg="del">
          <ac:chgData name="Oscar Bolletta" userId="60999bf231a7abb4" providerId="LiveId" clId="{22135E4F-4DD7-47D8-BFB1-91EBA618AB31}" dt="2023-04-03T15:59:49.666" v="181"/>
          <ac:spMkLst>
            <pc:docMk/>
            <pc:sldMk cId="2822942748" sldId="263"/>
            <ac:spMk id="5" creationId="{5B5B9556-1B54-6D57-2E0C-7EA652728D9E}"/>
          </ac:spMkLst>
        </pc:spChg>
        <pc:spChg chg="del">
          <ac:chgData name="Oscar Bolletta" userId="60999bf231a7abb4" providerId="LiveId" clId="{22135E4F-4DD7-47D8-BFB1-91EBA618AB31}" dt="2023-04-03T15:59:49.666" v="181"/>
          <ac:spMkLst>
            <pc:docMk/>
            <pc:sldMk cId="2822942748" sldId="263"/>
            <ac:spMk id="6" creationId="{EEDA6003-D3AB-CCC8-6A5A-68244FF40078}"/>
          </ac:spMkLst>
        </pc:spChg>
        <pc:spChg chg="add del mod ord">
          <ac:chgData name="Oscar Bolletta" userId="60999bf231a7abb4" providerId="LiveId" clId="{22135E4F-4DD7-47D8-BFB1-91EBA618AB31}" dt="2023-04-03T15:59:56.416" v="182" actId="700"/>
          <ac:spMkLst>
            <pc:docMk/>
            <pc:sldMk cId="2822942748" sldId="263"/>
            <ac:spMk id="7" creationId="{845F2542-2707-6A2D-DC14-BA0BF3628038}"/>
          </ac:spMkLst>
        </pc:spChg>
        <pc:spChg chg="add del mod ord">
          <ac:chgData name="Oscar Bolletta" userId="60999bf231a7abb4" providerId="LiveId" clId="{22135E4F-4DD7-47D8-BFB1-91EBA618AB31}" dt="2023-04-03T15:59:56.416" v="182" actId="700"/>
          <ac:spMkLst>
            <pc:docMk/>
            <pc:sldMk cId="2822942748" sldId="263"/>
            <ac:spMk id="8" creationId="{F0CF7310-62F2-987F-42D3-052A91DD9A63}"/>
          </ac:spMkLst>
        </pc:spChg>
        <pc:spChg chg="add del mod">
          <ac:chgData name="Oscar Bolletta" userId="60999bf231a7abb4" providerId="LiveId" clId="{22135E4F-4DD7-47D8-BFB1-91EBA618AB31}" dt="2023-04-03T15:59:56.416" v="182" actId="700"/>
          <ac:spMkLst>
            <pc:docMk/>
            <pc:sldMk cId="2822942748" sldId="263"/>
            <ac:spMk id="9" creationId="{93EF76CE-91EB-C310-6AE2-C5A64E01A2B2}"/>
          </ac:spMkLst>
        </pc:spChg>
        <pc:spChg chg="add del mod">
          <ac:chgData name="Oscar Bolletta" userId="60999bf231a7abb4" providerId="LiveId" clId="{22135E4F-4DD7-47D8-BFB1-91EBA618AB31}" dt="2023-04-03T15:59:56.416" v="182" actId="700"/>
          <ac:spMkLst>
            <pc:docMk/>
            <pc:sldMk cId="2822942748" sldId="263"/>
            <ac:spMk id="10" creationId="{D7575651-1811-1EA9-9282-D07CDC74F9D9}"/>
          </ac:spMkLst>
        </pc:spChg>
        <pc:spChg chg="add del mod">
          <ac:chgData name="Oscar Bolletta" userId="60999bf231a7abb4" providerId="LiveId" clId="{22135E4F-4DD7-47D8-BFB1-91EBA618AB31}" dt="2023-04-03T15:59:56.416" v="182" actId="700"/>
          <ac:spMkLst>
            <pc:docMk/>
            <pc:sldMk cId="2822942748" sldId="263"/>
            <ac:spMk id="11" creationId="{52C769E9-DB73-8BF2-9AED-A5486CFBB544}"/>
          </ac:spMkLst>
        </pc:spChg>
        <pc:spChg chg="add mod ord">
          <ac:chgData name="Oscar Bolletta" userId="60999bf231a7abb4" providerId="LiveId" clId="{22135E4F-4DD7-47D8-BFB1-91EBA618AB31}" dt="2023-04-03T15:59:56.416" v="182" actId="700"/>
          <ac:spMkLst>
            <pc:docMk/>
            <pc:sldMk cId="2822942748" sldId="263"/>
            <ac:spMk id="12" creationId="{84255F07-3A46-34CB-3EEF-4E2E3ED141ED}"/>
          </ac:spMkLst>
        </pc:spChg>
        <pc:spChg chg="add mod ord">
          <ac:chgData name="Oscar Bolletta" userId="60999bf231a7abb4" providerId="LiveId" clId="{22135E4F-4DD7-47D8-BFB1-91EBA618AB31}" dt="2023-04-03T15:59:56.416" v="182" actId="700"/>
          <ac:spMkLst>
            <pc:docMk/>
            <pc:sldMk cId="2822942748" sldId="263"/>
            <ac:spMk id="13" creationId="{3AB34AC1-7F4F-21B4-87AE-D2396C92AEFB}"/>
          </ac:spMkLst>
        </pc:spChg>
      </pc:sldChg>
      <pc:sldChg chg="addSp delSp modSp new mod setBg delDesignElem">
        <pc:chgData name="Oscar Bolletta" userId="60999bf231a7abb4" providerId="LiveId" clId="{22135E4F-4DD7-47D8-BFB1-91EBA618AB31}" dt="2023-04-03T17:04:56.098" v="1682" actId="14100"/>
        <pc:sldMkLst>
          <pc:docMk/>
          <pc:sldMk cId="4138709521" sldId="263"/>
        </pc:sldMkLst>
        <pc:spChg chg="mod ord">
          <ac:chgData name="Oscar Bolletta" userId="60999bf231a7abb4" providerId="LiveId" clId="{22135E4F-4DD7-47D8-BFB1-91EBA618AB31}" dt="2023-04-03T17:04:42.739" v="1680" actId="26606"/>
          <ac:spMkLst>
            <pc:docMk/>
            <pc:sldMk cId="4138709521" sldId="263"/>
            <ac:spMk id="2" creationId="{E262B0B3-583C-72E0-A5BE-2267CEE4CD0C}"/>
          </ac:spMkLst>
        </pc:spChg>
        <pc:spChg chg="del">
          <ac:chgData name="Oscar Bolletta" userId="60999bf231a7abb4" providerId="LiveId" clId="{22135E4F-4DD7-47D8-BFB1-91EBA618AB31}" dt="2023-04-03T16:07:28.266" v="284"/>
          <ac:spMkLst>
            <pc:docMk/>
            <pc:sldMk cId="4138709521" sldId="263"/>
            <ac:spMk id="3" creationId="{73DBCCAF-9282-06DE-EDAA-178E8C514AEA}"/>
          </ac:spMkLst>
        </pc:spChg>
        <pc:spChg chg="add del">
          <ac:chgData name="Oscar Bolletta" userId="60999bf231a7abb4" providerId="LiveId" clId="{22135E4F-4DD7-47D8-BFB1-91EBA618AB31}" dt="2023-04-03T16:07:56.104" v="287" actId="26606"/>
          <ac:spMkLst>
            <pc:docMk/>
            <pc:sldMk cId="4138709521" sldId="263"/>
            <ac:spMk id="9" creationId="{5A300EAB-4C9C-6289-CD43-E61333957228}"/>
          </ac:spMkLst>
        </pc:spChg>
        <pc:spChg chg="add del">
          <ac:chgData name="Oscar Bolletta" userId="60999bf231a7abb4" providerId="LiveId" clId="{22135E4F-4DD7-47D8-BFB1-91EBA618AB31}" dt="2023-04-03T16:07:56.104" v="287" actId="26606"/>
          <ac:spMkLst>
            <pc:docMk/>
            <pc:sldMk cId="4138709521" sldId="263"/>
            <ac:spMk id="12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07:56.104" v="287" actId="26606"/>
          <ac:spMkLst>
            <pc:docMk/>
            <pc:sldMk cId="4138709521" sldId="263"/>
            <ac:spMk id="14" creationId="{26222098-34BD-4328-93AF-F8000B8A0766}"/>
          </ac:spMkLst>
        </pc:spChg>
        <pc:spChg chg="add del">
          <ac:chgData name="Oscar Bolletta" userId="60999bf231a7abb4" providerId="LiveId" clId="{22135E4F-4DD7-47D8-BFB1-91EBA618AB31}" dt="2023-04-03T16:07:56.104" v="287" actId="26606"/>
          <ac:spMkLst>
            <pc:docMk/>
            <pc:sldMk cId="4138709521" sldId="263"/>
            <ac:spMk id="16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07:56.104" v="287" actId="26606"/>
          <ac:spMkLst>
            <pc:docMk/>
            <pc:sldMk cId="4138709521" sldId="263"/>
            <ac:spMk id="18" creationId="{853F99AE-CDDD-4AA6-B570-8A6E693F22B0}"/>
          </ac:spMkLst>
        </pc:spChg>
        <pc:spChg chg="add del">
          <ac:chgData name="Oscar Bolletta" userId="60999bf231a7abb4" providerId="LiveId" clId="{22135E4F-4DD7-47D8-BFB1-91EBA618AB31}" dt="2023-04-03T16:07:59.448" v="289" actId="26606"/>
          <ac:spMkLst>
            <pc:docMk/>
            <pc:sldMk cId="4138709521" sldId="263"/>
            <ac:spMk id="52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07:59.448" v="289" actId="26606"/>
          <ac:spMkLst>
            <pc:docMk/>
            <pc:sldMk cId="4138709521" sldId="263"/>
            <ac:spMk id="53" creationId="{7EE60796-BC52-4154-A3A9-773DE8285501}"/>
          </ac:spMkLst>
        </pc:spChg>
        <pc:spChg chg="add del">
          <ac:chgData name="Oscar Bolletta" userId="60999bf231a7abb4" providerId="LiveId" clId="{22135E4F-4DD7-47D8-BFB1-91EBA618AB31}" dt="2023-04-03T16:07:59.448" v="289" actId="26606"/>
          <ac:spMkLst>
            <pc:docMk/>
            <pc:sldMk cId="4138709521" sldId="263"/>
            <ac:spMk id="54" creationId="{81743148-CD08-47B2-BAA4-1406F152B74A}"/>
          </ac:spMkLst>
        </pc:spChg>
        <pc:spChg chg="add del">
          <ac:chgData name="Oscar Bolletta" userId="60999bf231a7abb4" providerId="LiveId" clId="{22135E4F-4DD7-47D8-BFB1-91EBA618AB31}" dt="2023-04-03T16:07:59.448" v="289" actId="26606"/>
          <ac:spMkLst>
            <pc:docMk/>
            <pc:sldMk cId="4138709521" sldId="263"/>
            <ac:spMk id="55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07:59.448" v="289" actId="26606"/>
          <ac:spMkLst>
            <pc:docMk/>
            <pc:sldMk cId="4138709521" sldId="263"/>
            <ac:spMk id="56" creationId="{BFEC1042-3FDC-47A3-BCD7-CA9D052F987E}"/>
          </ac:spMkLst>
        </pc:spChg>
        <pc:spChg chg="add del">
          <ac:chgData name="Oscar Bolletta" userId="60999bf231a7abb4" providerId="LiveId" clId="{22135E4F-4DD7-47D8-BFB1-91EBA618AB31}" dt="2023-04-03T16:07:59.448" v="289" actId="26606"/>
          <ac:spMkLst>
            <pc:docMk/>
            <pc:sldMk cId="4138709521" sldId="263"/>
            <ac:spMk id="57" creationId="{189772A4-A3C5-948F-FA7A-D318710E52C8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138709521" sldId="263"/>
            <ac:spMk id="59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138709521" sldId="263"/>
            <ac:spMk id="60" creationId="{26222098-34BD-4328-93AF-F8000B8A076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138709521" sldId="263"/>
            <ac:spMk id="61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138709521" sldId="263"/>
            <ac:spMk id="62" creationId="{853F99AE-CDDD-4AA6-B570-8A6E693F22B0}"/>
          </ac:spMkLst>
        </pc:spChg>
        <pc:spChg chg="add mod ord">
          <ac:chgData name="Oscar Bolletta" userId="60999bf231a7abb4" providerId="LiveId" clId="{22135E4F-4DD7-47D8-BFB1-91EBA618AB31}" dt="2023-04-03T17:04:42.739" v="1680" actId="26606"/>
          <ac:spMkLst>
            <pc:docMk/>
            <pc:sldMk cId="4138709521" sldId="263"/>
            <ac:spMk id="65" creationId="{5A300EAB-4C9C-6289-CD43-E61333957228}"/>
          </ac:spMkLst>
        </pc:spChg>
        <pc:spChg chg="add del">
          <ac:chgData name="Oscar Bolletta" userId="60999bf231a7abb4" providerId="LiveId" clId="{22135E4F-4DD7-47D8-BFB1-91EBA618AB31}" dt="2023-04-03T17:03:55.756" v="1661" actId="26606"/>
          <ac:spMkLst>
            <pc:docMk/>
            <pc:sldMk cId="4138709521" sldId="263"/>
            <ac:spMk id="67" creationId="{C19DDF0B-9C9B-432A-A22C-68C2B7CF1084}"/>
          </ac:spMkLst>
        </pc:spChg>
        <pc:spChg chg="add del">
          <ac:chgData name="Oscar Bolletta" userId="60999bf231a7abb4" providerId="LiveId" clId="{22135E4F-4DD7-47D8-BFB1-91EBA618AB31}" dt="2023-04-03T17:03:55.756" v="1661" actId="26606"/>
          <ac:spMkLst>
            <pc:docMk/>
            <pc:sldMk cId="4138709521" sldId="263"/>
            <ac:spMk id="69" creationId="{C65CCC12-4A52-45FE-9EE0-E81DE00468BC}"/>
          </ac:spMkLst>
        </pc:spChg>
        <pc:spChg chg="add del">
          <ac:chgData name="Oscar Bolletta" userId="60999bf231a7abb4" providerId="LiveId" clId="{22135E4F-4DD7-47D8-BFB1-91EBA618AB31}" dt="2023-04-03T17:03:45.363" v="1653" actId="26606"/>
          <ac:spMkLst>
            <pc:docMk/>
            <pc:sldMk cId="4138709521" sldId="263"/>
            <ac:spMk id="70" creationId="{D64DC6A4-88F8-410F-A7FA-51A3B711248B}"/>
          </ac:spMkLst>
        </pc:spChg>
        <pc:spChg chg="add del">
          <ac:chgData name="Oscar Bolletta" userId="60999bf231a7abb4" providerId="LiveId" clId="{22135E4F-4DD7-47D8-BFB1-91EBA618AB31}" dt="2023-04-03T17:04:06.725" v="1663" actId="26606"/>
          <ac:spMkLst>
            <pc:docMk/>
            <pc:sldMk cId="4138709521" sldId="263"/>
            <ac:spMk id="73" creationId="{9BDC7A5E-3488-4DF8-9217-3E6EF0C1FF95}"/>
          </ac:spMkLst>
        </pc:spChg>
        <pc:spChg chg="add del">
          <ac:chgData name="Oscar Bolletta" userId="60999bf231a7abb4" providerId="LiveId" clId="{22135E4F-4DD7-47D8-BFB1-91EBA618AB31}" dt="2023-04-03T17:03:45.363" v="1653" actId="26606"/>
          <ac:spMkLst>
            <pc:docMk/>
            <pc:sldMk cId="4138709521" sldId="263"/>
            <ac:spMk id="76" creationId="{8A3B549F-2C8C-415A-A86B-ADC3D74A94B0}"/>
          </ac:spMkLst>
        </pc:spChg>
        <pc:spChg chg="add del">
          <ac:chgData name="Oscar Bolletta" userId="60999bf231a7abb4" providerId="LiveId" clId="{22135E4F-4DD7-47D8-BFB1-91EBA618AB31}" dt="2023-04-03T17:04:06.725" v="1663" actId="26606"/>
          <ac:spMkLst>
            <pc:docMk/>
            <pc:sldMk cId="4138709521" sldId="263"/>
            <ac:spMk id="77" creationId="{B1148BD5-9CF0-4DD0-B0D5-A5336E27F57D}"/>
          </ac:spMkLst>
        </pc:spChg>
        <pc:spChg chg="add del">
          <ac:chgData name="Oscar Bolletta" userId="60999bf231a7abb4" providerId="LiveId" clId="{22135E4F-4DD7-47D8-BFB1-91EBA618AB31}" dt="2023-04-03T17:03:48.661" v="1655" actId="26606"/>
          <ac:spMkLst>
            <pc:docMk/>
            <pc:sldMk cId="4138709521" sldId="263"/>
            <ac:spMk id="80" creationId="{E8647EB8-A4BA-4577-BC19-D29C4DB7A28B}"/>
          </ac:spMkLst>
        </pc:spChg>
        <pc:spChg chg="add del">
          <ac:chgData name="Oscar Bolletta" userId="60999bf231a7abb4" providerId="LiveId" clId="{22135E4F-4DD7-47D8-BFB1-91EBA618AB31}" dt="2023-04-03T17:04:13.017" v="1665" actId="26606"/>
          <ac:spMkLst>
            <pc:docMk/>
            <pc:sldMk cId="4138709521" sldId="263"/>
            <ac:spMk id="83" creationId="{4840A9BA-DFA0-4898-9258-05086922DCBA}"/>
          </ac:spMkLst>
        </pc:spChg>
        <pc:spChg chg="add del">
          <ac:chgData name="Oscar Bolletta" userId="60999bf231a7abb4" providerId="LiveId" clId="{22135E4F-4DD7-47D8-BFB1-91EBA618AB31}" dt="2023-04-03T17:03:51.309" v="1657" actId="26606"/>
          <ac:spMkLst>
            <pc:docMk/>
            <pc:sldMk cId="4138709521" sldId="263"/>
            <ac:spMk id="84" creationId="{8BCF6309-4C51-4224-A01E-C003EF632B28}"/>
          </ac:spMkLst>
        </pc:spChg>
        <pc:spChg chg="add del">
          <ac:chgData name="Oscar Bolletta" userId="60999bf231a7abb4" providerId="LiveId" clId="{22135E4F-4DD7-47D8-BFB1-91EBA618AB31}" dt="2023-04-03T17:03:51.309" v="1657" actId="26606"/>
          <ac:spMkLst>
            <pc:docMk/>
            <pc:sldMk cId="4138709521" sldId="263"/>
            <ac:spMk id="86" creationId="{D0782207-7EAB-4A53-B973-F68403B57F14}"/>
          </ac:spMkLst>
        </pc:spChg>
        <pc:spChg chg="add del">
          <ac:chgData name="Oscar Bolletta" userId="60999bf231a7abb4" providerId="LiveId" clId="{22135E4F-4DD7-47D8-BFB1-91EBA618AB31}" dt="2023-04-03T17:04:13.017" v="1665" actId="26606"/>
          <ac:spMkLst>
            <pc:docMk/>
            <pc:sldMk cId="4138709521" sldId="263"/>
            <ac:spMk id="90" creationId="{73B16711-FF90-48C1-94DE-D057354BC469}"/>
          </ac:spMkLst>
        </pc:spChg>
        <pc:spChg chg="add del">
          <ac:chgData name="Oscar Bolletta" userId="60999bf231a7abb4" providerId="LiveId" clId="{22135E4F-4DD7-47D8-BFB1-91EBA618AB31}" dt="2023-04-03T17:04:27.291" v="1669" actId="26606"/>
          <ac:spMkLst>
            <pc:docMk/>
            <pc:sldMk cId="4138709521" sldId="263"/>
            <ac:spMk id="92" creationId="{8BCF6309-4C51-4224-A01E-C003EF632B28}"/>
          </ac:spMkLst>
        </pc:spChg>
        <pc:spChg chg="add del">
          <ac:chgData name="Oscar Bolletta" userId="60999bf231a7abb4" providerId="LiveId" clId="{22135E4F-4DD7-47D8-BFB1-91EBA618AB31}" dt="2023-04-03T17:04:27.291" v="1669" actId="26606"/>
          <ac:spMkLst>
            <pc:docMk/>
            <pc:sldMk cId="4138709521" sldId="263"/>
            <ac:spMk id="94" creationId="{D0782207-7EAB-4A53-B973-F68403B57F14}"/>
          </ac:spMkLst>
        </pc:spChg>
        <pc:spChg chg="add del">
          <ac:chgData name="Oscar Bolletta" userId="60999bf231a7abb4" providerId="LiveId" clId="{22135E4F-4DD7-47D8-BFB1-91EBA618AB31}" dt="2023-04-03T17:04:32.760" v="1671" actId="26606"/>
          <ac:spMkLst>
            <pc:docMk/>
            <pc:sldMk cId="4138709521" sldId="263"/>
            <ac:spMk id="97" creationId="{D64DC6A4-88F8-410F-A7FA-51A3B711248B}"/>
          </ac:spMkLst>
        </pc:spChg>
        <pc:spChg chg="add del">
          <ac:chgData name="Oscar Bolletta" userId="60999bf231a7abb4" providerId="LiveId" clId="{22135E4F-4DD7-47D8-BFB1-91EBA618AB31}" dt="2023-04-03T17:04:32.760" v="1671" actId="26606"/>
          <ac:spMkLst>
            <pc:docMk/>
            <pc:sldMk cId="4138709521" sldId="263"/>
            <ac:spMk id="100" creationId="{8A3B549F-2C8C-415A-A86B-ADC3D74A94B0}"/>
          </ac:spMkLst>
        </pc:spChg>
        <pc:spChg chg="add del">
          <ac:chgData name="Oscar Bolletta" userId="60999bf231a7abb4" providerId="LiveId" clId="{22135E4F-4DD7-47D8-BFB1-91EBA618AB31}" dt="2023-04-03T17:04:34.231" v="1673" actId="26606"/>
          <ac:spMkLst>
            <pc:docMk/>
            <pc:sldMk cId="4138709521" sldId="263"/>
            <ac:spMk id="103" creationId="{E8647EB8-A4BA-4577-BC19-D29C4DB7A28B}"/>
          </ac:spMkLst>
        </pc:spChg>
        <pc:spChg chg="add del">
          <ac:chgData name="Oscar Bolletta" userId="60999bf231a7abb4" providerId="LiveId" clId="{22135E4F-4DD7-47D8-BFB1-91EBA618AB31}" dt="2023-04-03T17:04:37.022" v="1675" actId="26606"/>
          <ac:spMkLst>
            <pc:docMk/>
            <pc:sldMk cId="4138709521" sldId="263"/>
            <ac:spMk id="107" creationId="{A740C18D-3A46-4FA7-A5F5-31605D6A32A4}"/>
          </ac:spMkLst>
        </pc:spChg>
        <pc:spChg chg="add del">
          <ac:chgData name="Oscar Bolletta" userId="60999bf231a7abb4" providerId="LiveId" clId="{22135E4F-4DD7-47D8-BFB1-91EBA618AB31}" dt="2023-04-03T17:04:40.831" v="1677" actId="26606"/>
          <ac:spMkLst>
            <pc:docMk/>
            <pc:sldMk cId="4138709521" sldId="263"/>
            <ac:spMk id="111" creationId="{A43019AB-DF5E-468E-94D2-1E9BB38B4C46}"/>
          </ac:spMkLst>
        </pc:spChg>
        <pc:spChg chg="add del">
          <ac:chgData name="Oscar Bolletta" userId="60999bf231a7abb4" providerId="LiveId" clId="{22135E4F-4DD7-47D8-BFB1-91EBA618AB31}" dt="2023-04-03T17:04:42.710" v="1679" actId="26606"/>
          <ac:spMkLst>
            <pc:docMk/>
            <pc:sldMk cId="4138709521" sldId="263"/>
            <ac:spMk id="115" creationId="{8BCF6309-4C51-4224-A01E-C003EF632B28}"/>
          </ac:spMkLst>
        </pc:spChg>
        <pc:spChg chg="add del">
          <ac:chgData name="Oscar Bolletta" userId="60999bf231a7abb4" providerId="LiveId" clId="{22135E4F-4DD7-47D8-BFB1-91EBA618AB31}" dt="2023-04-03T17:04:42.710" v="1679" actId="26606"/>
          <ac:spMkLst>
            <pc:docMk/>
            <pc:sldMk cId="4138709521" sldId="263"/>
            <ac:spMk id="117" creationId="{D0782207-7EAB-4A53-B973-F68403B57F14}"/>
          </ac:spMkLst>
        </pc:spChg>
        <pc:spChg chg="add">
          <ac:chgData name="Oscar Bolletta" userId="60999bf231a7abb4" providerId="LiveId" clId="{22135E4F-4DD7-47D8-BFB1-91EBA618AB31}" dt="2023-04-03T17:04:42.739" v="1680" actId="26606"/>
          <ac:spMkLst>
            <pc:docMk/>
            <pc:sldMk cId="4138709521" sldId="263"/>
            <ac:spMk id="120" creationId="{A43019AB-DF5E-468E-94D2-1E9BB38B4C46}"/>
          </ac:spMkLst>
        </pc:spChg>
        <pc:grpChg chg="add del">
          <ac:chgData name="Oscar Bolletta" userId="60999bf231a7abb4" providerId="LiveId" clId="{22135E4F-4DD7-47D8-BFB1-91EBA618AB31}" dt="2023-04-03T16:07:56.104" v="287" actId="26606"/>
          <ac:grpSpMkLst>
            <pc:docMk/>
            <pc:sldMk cId="4138709521" sldId="263"/>
            <ac:grpSpMk id="20" creationId="{8323DD1D-77DE-48B2-A0A0-6265801531E5}"/>
          </ac:grpSpMkLst>
        </pc:grpChg>
        <pc:grpChg chg="add del">
          <ac:chgData name="Oscar Bolletta" userId="60999bf231a7abb4" providerId="LiveId" clId="{22135E4F-4DD7-47D8-BFB1-91EBA618AB31}" dt="2023-04-03T16:07:59.448" v="289" actId="26606"/>
          <ac:grpSpMkLst>
            <pc:docMk/>
            <pc:sldMk cId="4138709521" sldId="263"/>
            <ac:grpSpMk id="22" creationId="{8323DD1D-77DE-48B2-A0A0-6265801531E5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4138709521" sldId="263"/>
            <ac:grpSpMk id="63" creationId="{8323DD1D-77DE-48B2-A0A0-6265801531E5}"/>
          </ac:grpSpMkLst>
        </pc:grpChg>
        <pc:picChg chg="add mod ord">
          <ac:chgData name="Oscar Bolletta" userId="60999bf231a7abb4" providerId="LiveId" clId="{22135E4F-4DD7-47D8-BFB1-91EBA618AB31}" dt="2023-04-03T17:04:42.739" v="1680" actId="26606"/>
          <ac:picMkLst>
            <pc:docMk/>
            <pc:sldMk cId="4138709521" sldId="263"/>
            <ac:picMk id="4" creationId="{69165EE3-43C8-2954-1E7C-477586E2D0C7}"/>
          </ac:picMkLst>
        </pc:picChg>
        <pc:picChg chg="add mod ord">
          <ac:chgData name="Oscar Bolletta" userId="60999bf231a7abb4" providerId="LiveId" clId="{22135E4F-4DD7-47D8-BFB1-91EBA618AB31}" dt="2023-04-03T17:04:56.098" v="1682" actId="14100"/>
          <ac:picMkLst>
            <pc:docMk/>
            <pc:sldMk cId="4138709521" sldId="263"/>
            <ac:picMk id="5" creationId="{7A7AEBAB-7C65-00E5-10C0-FF43838615DE}"/>
          </ac:picMkLst>
        </pc:picChg>
        <pc:picChg chg="add del">
          <ac:chgData name="Oscar Bolletta" userId="60999bf231a7abb4" providerId="LiveId" clId="{22135E4F-4DD7-47D8-BFB1-91EBA618AB31}" dt="2023-04-03T17:03:55.756" v="1661" actId="26606"/>
          <ac:picMkLst>
            <pc:docMk/>
            <pc:sldMk cId="4138709521" sldId="263"/>
            <ac:picMk id="68" creationId="{6630FEBD-79B2-4430-B4F1-E020CDDA1449}"/>
          </ac:picMkLst>
        </pc:picChg>
        <pc:picChg chg="add del">
          <ac:chgData name="Oscar Bolletta" userId="60999bf231a7abb4" providerId="LiveId" clId="{22135E4F-4DD7-47D8-BFB1-91EBA618AB31}" dt="2023-04-03T17:03:55.756" v="1661" actId="26606"/>
          <ac:picMkLst>
            <pc:docMk/>
            <pc:sldMk cId="4138709521" sldId="263"/>
            <ac:picMk id="71" creationId="{5B50C45E-CE58-4ED1-B6F5-DD1B057EAB95}"/>
          </ac:picMkLst>
        </pc:picChg>
        <pc:picChg chg="add del">
          <ac:chgData name="Oscar Bolletta" userId="60999bf231a7abb4" providerId="LiveId" clId="{22135E4F-4DD7-47D8-BFB1-91EBA618AB31}" dt="2023-04-03T17:03:45.363" v="1653" actId="26606"/>
          <ac:picMkLst>
            <pc:docMk/>
            <pc:sldMk cId="4138709521" sldId="263"/>
            <ac:picMk id="72" creationId="{D6A14B8F-A1B4-41C7-A7B9-35A63330690F}"/>
          </ac:picMkLst>
        </pc:picChg>
        <pc:picChg chg="add del">
          <ac:chgData name="Oscar Bolletta" userId="60999bf231a7abb4" providerId="LiveId" clId="{22135E4F-4DD7-47D8-BFB1-91EBA618AB31}" dt="2023-04-03T17:04:06.725" v="1663" actId="26606"/>
          <ac:picMkLst>
            <pc:docMk/>
            <pc:sldMk cId="4138709521" sldId="263"/>
            <ac:picMk id="75" creationId="{35FF3C17-8738-423F-9CCE-B877A6825AA0}"/>
          </ac:picMkLst>
        </pc:picChg>
        <pc:picChg chg="add del">
          <ac:chgData name="Oscar Bolletta" userId="60999bf231a7abb4" providerId="LiveId" clId="{22135E4F-4DD7-47D8-BFB1-91EBA618AB31}" dt="2023-04-03T17:03:45.363" v="1653" actId="26606"/>
          <ac:picMkLst>
            <pc:docMk/>
            <pc:sldMk cId="4138709521" sldId="263"/>
            <ac:picMk id="78" creationId="{CF5A07DB-BF28-4863-96B9-4B577A7463F6}"/>
          </ac:picMkLst>
        </pc:picChg>
        <pc:picChg chg="add del">
          <ac:chgData name="Oscar Bolletta" userId="60999bf231a7abb4" providerId="LiveId" clId="{22135E4F-4DD7-47D8-BFB1-91EBA618AB31}" dt="2023-04-03T17:04:06.725" v="1663" actId="26606"/>
          <ac:picMkLst>
            <pc:docMk/>
            <pc:sldMk cId="4138709521" sldId="263"/>
            <ac:picMk id="79" creationId="{DAEA8296-C8F8-4A9C-9DA0-1B1FE813691E}"/>
          </ac:picMkLst>
        </pc:picChg>
        <pc:picChg chg="add del">
          <ac:chgData name="Oscar Bolletta" userId="60999bf231a7abb4" providerId="LiveId" clId="{22135E4F-4DD7-47D8-BFB1-91EBA618AB31}" dt="2023-04-03T17:03:48.661" v="1655" actId="26606"/>
          <ac:picMkLst>
            <pc:docMk/>
            <pc:sldMk cId="4138709521" sldId="263"/>
            <ac:picMk id="81" creationId="{A381ED2D-F98E-4FB5-AF44-0D271CBE3760}"/>
          </ac:picMkLst>
        </pc:picChg>
        <pc:picChg chg="add del">
          <ac:chgData name="Oscar Bolletta" userId="60999bf231a7abb4" providerId="LiveId" clId="{22135E4F-4DD7-47D8-BFB1-91EBA618AB31}" dt="2023-04-03T17:03:48.661" v="1655" actId="26606"/>
          <ac:picMkLst>
            <pc:docMk/>
            <pc:sldMk cId="4138709521" sldId="263"/>
            <ac:picMk id="82" creationId="{D6022CFA-A050-4588-AFFA-539348CC3A23}"/>
          </ac:picMkLst>
        </pc:picChg>
        <pc:picChg chg="add del">
          <ac:chgData name="Oscar Bolletta" userId="60999bf231a7abb4" providerId="LiveId" clId="{22135E4F-4DD7-47D8-BFB1-91EBA618AB31}" dt="2023-04-03T17:03:51.309" v="1657" actId="26606"/>
          <ac:picMkLst>
            <pc:docMk/>
            <pc:sldMk cId="4138709521" sldId="263"/>
            <ac:picMk id="85" creationId="{FB8FF44C-06A1-4729-B78C-0C61E4B79F8E}"/>
          </ac:picMkLst>
        </pc:picChg>
        <pc:picChg chg="add del">
          <ac:chgData name="Oscar Bolletta" userId="60999bf231a7abb4" providerId="LiveId" clId="{22135E4F-4DD7-47D8-BFB1-91EBA618AB31}" dt="2023-04-03T17:03:51.309" v="1657" actId="26606"/>
          <ac:picMkLst>
            <pc:docMk/>
            <pc:sldMk cId="4138709521" sldId="263"/>
            <ac:picMk id="87" creationId="{488072F8-656D-483C-A707-A9549B51DF61}"/>
          </ac:picMkLst>
        </pc:picChg>
        <pc:picChg chg="add del">
          <ac:chgData name="Oscar Bolletta" userId="60999bf231a7abb4" providerId="LiveId" clId="{22135E4F-4DD7-47D8-BFB1-91EBA618AB31}" dt="2023-04-03T17:04:13.017" v="1665" actId="26606"/>
          <ac:picMkLst>
            <pc:docMk/>
            <pc:sldMk cId="4138709521" sldId="263"/>
            <ac:picMk id="88" creationId="{6D5DE3D4-9D33-4801-9A34-C8DE08E8EC69}"/>
          </ac:picMkLst>
        </pc:picChg>
        <pc:picChg chg="add del">
          <ac:chgData name="Oscar Bolletta" userId="60999bf231a7abb4" providerId="LiveId" clId="{22135E4F-4DD7-47D8-BFB1-91EBA618AB31}" dt="2023-04-03T17:04:13.017" v="1665" actId="26606"/>
          <ac:picMkLst>
            <pc:docMk/>
            <pc:sldMk cId="4138709521" sldId="263"/>
            <ac:picMk id="91" creationId="{DDFCB43C-6E43-4830-B97E-ACFDE5F09011}"/>
          </ac:picMkLst>
        </pc:picChg>
        <pc:picChg chg="add del">
          <ac:chgData name="Oscar Bolletta" userId="60999bf231a7abb4" providerId="LiveId" clId="{22135E4F-4DD7-47D8-BFB1-91EBA618AB31}" dt="2023-04-03T17:04:27.291" v="1669" actId="26606"/>
          <ac:picMkLst>
            <pc:docMk/>
            <pc:sldMk cId="4138709521" sldId="263"/>
            <ac:picMk id="93" creationId="{FB8FF44C-06A1-4729-B78C-0C61E4B79F8E}"/>
          </ac:picMkLst>
        </pc:picChg>
        <pc:picChg chg="add del">
          <ac:chgData name="Oscar Bolletta" userId="60999bf231a7abb4" providerId="LiveId" clId="{22135E4F-4DD7-47D8-BFB1-91EBA618AB31}" dt="2023-04-03T17:04:27.291" v="1669" actId="26606"/>
          <ac:picMkLst>
            <pc:docMk/>
            <pc:sldMk cId="4138709521" sldId="263"/>
            <ac:picMk id="95" creationId="{488072F8-656D-483C-A707-A9549B51DF61}"/>
          </ac:picMkLst>
        </pc:picChg>
        <pc:picChg chg="add del">
          <ac:chgData name="Oscar Bolletta" userId="60999bf231a7abb4" providerId="LiveId" clId="{22135E4F-4DD7-47D8-BFB1-91EBA618AB31}" dt="2023-04-03T17:04:32.760" v="1671" actId="26606"/>
          <ac:picMkLst>
            <pc:docMk/>
            <pc:sldMk cId="4138709521" sldId="263"/>
            <ac:picMk id="98" creationId="{D6A14B8F-A1B4-41C7-A7B9-35A63330690F}"/>
          </ac:picMkLst>
        </pc:picChg>
        <pc:picChg chg="add del">
          <ac:chgData name="Oscar Bolletta" userId="60999bf231a7abb4" providerId="LiveId" clId="{22135E4F-4DD7-47D8-BFB1-91EBA618AB31}" dt="2023-04-03T17:04:32.760" v="1671" actId="26606"/>
          <ac:picMkLst>
            <pc:docMk/>
            <pc:sldMk cId="4138709521" sldId="263"/>
            <ac:picMk id="101" creationId="{CF5A07DB-BF28-4863-96B9-4B577A7463F6}"/>
          </ac:picMkLst>
        </pc:picChg>
        <pc:picChg chg="add del">
          <ac:chgData name="Oscar Bolletta" userId="60999bf231a7abb4" providerId="LiveId" clId="{22135E4F-4DD7-47D8-BFB1-91EBA618AB31}" dt="2023-04-03T17:04:34.231" v="1673" actId="26606"/>
          <ac:picMkLst>
            <pc:docMk/>
            <pc:sldMk cId="4138709521" sldId="263"/>
            <ac:picMk id="104" creationId="{A381ED2D-F98E-4FB5-AF44-0D271CBE3760}"/>
          </ac:picMkLst>
        </pc:picChg>
        <pc:picChg chg="add del">
          <ac:chgData name="Oscar Bolletta" userId="60999bf231a7abb4" providerId="LiveId" clId="{22135E4F-4DD7-47D8-BFB1-91EBA618AB31}" dt="2023-04-03T17:04:34.231" v="1673" actId="26606"/>
          <ac:picMkLst>
            <pc:docMk/>
            <pc:sldMk cId="4138709521" sldId="263"/>
            <ac:picMk id="105" creationId="{D6022CFA-A050-4588-AFFA-539348CC3A23}"/>
          </ac:picMkLst>
        </pc:picChg>
        <pc:picChg chg="add del">
          <ac:chgData name="Oscar Bolletta" userId="60999bf231a7abb4" providerId="LiveId" clId="{22135E4F-4DD7-47D8-BFB1-91EBA618AB31}" dt="2023-04-03T17:04:37.022" v="1675" actId="26606"/>
          <ac:picMkLst>
            <pc:docMk/>
            <pc:sldMk cId="4138709521" sldId="263"/>
            <ac:picMk id="108" creationId="{49A1B031-5798-4670-870A-70D97AFB69D4}"/>
          </ac:picMkLst>
        </pc:picChg>
        <pc:picChg chg="add del">
          <ac:chgData name="Oscar Bolletta" userId="60999bf231a7abb4" providerId="LiveId" clId="{22135E4F-4DD7-47D8-BFB1-91EBA618AB31}" dt="2023-04-03T17:04:37.022" v="1675" actId="26606"/>
          <ac:picMkLst>
            <pc:docMk/>
            <pc:sldMk cId="4138709521" sldId="263"/>
            <ac:picMk id="109" creationId="{DA433A99-8F08-41BB-8FC4-1B315C501D0D}"/>
          </ac:picMkLst>
        </pc:picChg>
        <pc:picChg chg="add del">
          <ac:chgData name="Oscar Bolletta" userId="60999bf231a7abb4" providerId="LiveId" clId="{22135E4F-4DD7-47D8-BFB1-91EBA618AB31}" dt="2023-04-03T17:04:40.831" v="1677" actId="26606"/>
          <ac:picMkLst>
            <pc:docMk/>
            <pc:sldMk cId="4138709521" sldId="263"/>
            <ac:picMk id="112" creationId="{390AA510-2347-4A08-82CC-EC2C775A618B}"/>
          </ac:picMkLst>
        </pc:picChg>
        <pc:picChg chg="add del">
          <ac:chgData name="Oscar Bolletta" userId="60999bf231a7abb4" providerId="LiveId" clId="{22135E4F-4DD7-47D8-BFB1-91EBA618AB31}" dt="2023-04-03T17:04:40.831" v="1677" actId="26606"/>
          <ac:picMkLst>
            <pc:docMk/>
            <pc:sldMk cId="4138709521" sldId="263"/>
            <ac:picMk id="113" creationId="{75B2B7A8-F8C7-4DE0-9F13-6CC8630C9152}"/>
          </ac:picMkLst>
        </pc:picChg>
        <pc:picChg chg="add del">
          <ac:chgData name="Oscar Bolletta" userId="60999bf231a7abb4" providerId="LiveId" clId="{22135E4F-4DD7-47D8-BFB1-91EBA618AB31}" dt="2023-04-03T17:04:42.710" v="1679" actId="26606"/>
          <ac:picMkLst>
            <pc:docMk/>
            <pc:sldMk cId="4138709521" sldId="263"/>
            <ac:picMk id="116" creationId="{FB8FF44C-06A1-4729-B78C-0C61E4B79F8E}"/>
          </ac:picMkLst>
        </pc:picChg>
        <pc:picChg chg="add del">
          <ac:chgData name="Oscar Bolletta" userId="60999bf231a7abb4" providerId="LiveId" clId="{22135E4F-4DD7-47D8-BFB1-91EBA618AB31}" dt="2023-04-03T17:04:42.710" v="1679" actId="26606"/>
          <ac:picMkLst>
            <pc:docMk/>
            <pc:sldMk cId="4138709521" sldId="263"/>
            <ac:picMk id="118" creationId="{488072F8-656D-483C-A707-A9549B51DF61}"/>
          </ac:picMkLst>
        </pc:picChg>
        <pc:picChg chg="add">
          <ac:chgData name="Oscar Bolletta" userId="60999bf231a7abb4" providerId="LiveId" clId="{22135E4F-4DD7-47D8-BFB1-91EBA618AB31}" dt="2023-04-03T17:04:42.739" v="1680" actId="26606"/>
          <ac:picMkLst>
            <pc:docMk/>
            <pc:sldMk cId="4138709521" sldId="263"/>
            <ac:picMk id="121" creationId="{390AA510-2347-4A08-82CC-EC2C775A618B}"/>
          </ac:picMkLst>
        </pc:picChg>
        <pc:picChg chg="add">
          <ac:chgData name="Oscar Bolletta" userId="60999bf231a7abb4" providerId="LiveId" clId="{22135E4F-4DD7-47D8-BFB1-91EBA618AB31}" dt="2023-04-03T17:04:42.739" v="1680" actId="26606"/>
          <ac:picMkLst>
            <pc:docMk/>
            <pc:sldMk cId="4138709521" sldId="263"/>
            <ac:picMk id="122" creationId="{75B2B7A8-F8C7-4DE0-9F13-6CC8630C9152}"/>
          </ac:picMkLst>
        </pc:picChg>
        <pc:cxnChg chg="add del">
          <ac:chgData name="Oscar Bolletta" userId="60999bf231a7abb4" providerId="LiveId" clId="{22135E4F-4DD7-47D8-BFB1-91EBA618AB31}" dt="2023-04-03T17:03:45.363" v="1653" actId="26606"/>
          <ac:cxnSpMkLst>
            <pc:docMk/>
            <pc:sldMk cId="4138709521" sldId="263"/>
            <ac:cxnSpMk id="74" creationId="{05612F7E-AC3D-4097-B986-86B3A5645F56}"/>
          </ac:cxnSpMkLst>
        </pc:cxnChg>
        <pc:cxnChg chg="add del">
          <ac:chgData name="Oscar Bolletta" userId="60999bf231a7abb4" providerId="LiveId" clId="{22135E4F-4DD7-47D8-BFB1-91EBA618AB31}" dt="2023-04-03T17:04:13.017" v="1665" actId="26606"/>
          <ac:cxnSpMkLst>
            <pc:docMk/>
            <pc:sldMk cId="4138709521" sldId="263"/>
            <ac:cxnSpMk id="89" creationId="{C6A1EF03-B550-48D2-BCB8-E65825E98B76}"/>
          </ac:cxnSpMkLst>
        </pc:cxnChg>
        <pc:cxnChg chg="add del">
          <ac:chgData name="Oscar Bolletta" userId="60999bf231a7abb4" providerId="LiveId" clId="{22135E4F-4DD7-47D8-BFB1-91EBA618AB31}" dt="2023-04-03T17:04:32.760" v="1671" actId="26606"/>
          <ac:cxnSpMkLst>
            <pc:docMk/>
            <pc:sldMk cId="4138709521" sldId="263"/>
            <ac:cxnSpMk id="99" creationId="{05612F7E-AC3D-4097-B986-86B3A5645F56}"/>
          </ac:cxnSpMkLst>
        </pc:cxnChg>
      </pc:sldChg>
      <pc:sldChg chg="addSp delSp modSp new mod setBg delDesignElem">
        <pc:chgData name="Oscar Bolletta" userId="60999bf231a7abb4" providerId="LiveId" clId="{22135E4F-4DD7-47D8-BFB1-91EBA618AB31}" dt="2023-04-03T16:58:45.238" v="1553"/>
        <pc:sldMkLst>
          <pc:docMk/>
          <pc:sldMk cId="3104192559" sldId="264"/>
        </pc:sldMkLst>
        <pc:spChg chg="mod">
          <ac:chgData name="Oscar Bolletta" userId="60999bf231a7abb4" providerId="LiveId" clId="{22135E4F-4DD7-47D8-BFB1-91EBA618AB31}" dt="2023-04-03T16:15:21.575" v="412" actId="14100"/>
          <ac:spMkLst>
            <pc:docMk/>
            <pc:sldMk cId="3104192559" sldId="264"/>
            <ac:spMk id="2" creationId="{39C81E8B-CB0A-D431-F0A8-28601075E8FB}"/>
          </ac:spMkLst>
        </pc:spChg>
        <pc:spChg chg="del">
          <ac:chgData name="Oscar Bolletta" userId="60999bf231a7abb4" providerId="LiveId" clId="{22135E4F-4DD7-47D8-BFB1-91EBA618AB31}" dt="2023-04-03T16:14:32.494" v="406" actId="26606"/>
          <ac:spMkLst>
            <pc:docMk/>
            <pc:sldMk cId="3104192559" sldId="264"/>
            <ac:spMk id="3" creationId="{15BAA954-179C-7B0D-9A10-FF0ED1F0EE8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9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42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44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46" creationId="{3BBF3378-C49E-4B97-A883-6393FBF18C0B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79" creationId="{EB68BB96-3C54-47CE-A559-16FC5968EE9F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112" creationId="{A173122F-D466-4F08-90FA-0038F7AC214A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114" creationId="{4A929113-1368-4B1B-9C6F-140F47CBF40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116" creationId="{C24346C5-B1C8-4C83-846B-122A3B4B2FE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04192559" sldId="264"/>
            <ac:spMk id="118" creationId="{0B6C48B2-8296-4312-8901-93BB7735D17B}"/>
          </ac:spMkLst>
        </pc:s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104192559" sldId="264"/>
            <ac:grpSpMk id="11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104192559" sldId="264"/>
            <ac:grpSpMk id="48" creationId="{DA3D4001-286E-4CB2-B293-3058BDDC8221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104192559" sldId="264"/>
            <ac:grpSpMk id="81" creationId="{BDDD9304-3AB6-4BE9-833E-9C1B3EC42182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104192559" sldId="264"/>
            <ac:grpSpMk id="120" creationId="{90F28F7A-4F2F-4C1B-AF1C-A6E7C79532B5}"/>
          </ac:grpSpMkLst>
        </pc:grpChg>
        <pc:picChg chg="add mod">
          <ac:chgData name="Oscar Bolletta" userId="60999bf231a7abb4" providerId="LiveId" clId="{22135E4F-4DD7-47D8-BFB1-91EBA618AB31}" dt="2023-04-03T16:58:45.238" v="1553"/>
          <ac:picMkLst>
            <pc:docMk/>
            <pc:sldMk cId="3104192559" sldId="264"/>
            <ac:picMk id="4" creationId="{9B945B91-5F29-A3D6-D477-4B659C0C7E13}"/>
          </ac:picMkLst>
        </pc:picChg>
      </pc:sldChg>
      <pc:sldChg chg="addSp delSp modSp new mod setBg delDesignElem">
        <pc:chgData name="Oscar Bolletta" userId="60999bf231a7abb4" providerId="LiveId" clId="{22135E4F-4DD7-47D8-BFB1-91EBA618AB31}" dt="2023-04-03T16:45:08.220" v="1397"/>
        <pc:sldMkLst>
          <pc:docMk/>
          <pc:sldMk cId="3783693332" sldId="265"/>
        </pc:sldMkLst>
        <pc:spChg chg="mod">
          <ac:chgData name="Oscar Bolletta" userId="60999bf231a7abb4" providerId="LiveId" clId="{22135E4F-4DD7-47D8-BFB1-91EBA618AB31}" dt="2023-04-03T16:16:29.375" v="440" actId="26606"/>
          <ac:spMkLst>
            <pc:docMk/>
            <pc:sldMk cId="3783693332" sldId="265"/>
            <ac:spMk id="2" creationId="{FFF30628-945B-4CEF-5778-7AE1DA0B6B45}"/>
          </ac:spMkLst>
        </pc:spChg>
        <pc:spChg chg="del">
          <ac:chgData name="Oscar Bolletta" userId="60999bf231a7abb4" providerId="LiveId" clId="{22135E4F-4DD7-47D8-BFB1-91EBA618AB31}" dt="2023-04-03T16:16:24.454" v="439"/>
          <ac:spMkLst>
            <pc:docMk/>
            <pc:sldMk cId="3783693332" sldId="265"/>
            <ac:spMk id="3" creationId="{6AF7B9FB-61C7-547F-6317-3E4F398378C9}"/>
          </ac:spMkLst>
        </pc:spChg>
        <pc:spChg chg="add mod">
          <ac:chgData name="Oscar Bolletta" userId="60999bf231a7abb4" providerId="LiveId" clId="{22135E4F-4DD7-47D8-BFB1-91EBA618AB31}" dt="2023-04-03T16:18:24.616" v="600" actId="20577"/>
          <ac:spMkLst>
            <pc:docMk/>
            <pc:sldMk cId="3783693332" sldId="265"/>
            <ac:spMk id="8" creationId="{610BEF27-C972-46EE-F742-C78792E98AD0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783693332" sldId="265"/>
            <ac:spMk id="11" creationId="{8E7E1993-6448-42F8-8FB3-76104F45B344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783693332" sldId="265"/>
            <ac:spMk id="13" creationId="{F40B5B8B-1859-452F-A82A-CDD8D25187A0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783693332" sldId="265"/>
            <ac:spMk id="15" creationId="{65BF84F9-3CC3-492E-BF19-8E32FBB3000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783693332" sldId="265"/>
            <ac:spMk id="17" creationId="{0CCF3E0C-EF46-4FD7-8134-966F9FE8B665}"/>
          </ac:spMkLst>
        </pc:s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783693332" sldId="265"/>
            <ac:grpSpMk id="19" creationId="{47B3131A-B518-43E5-A896-E9D654A4863F}"/>
          </ac:grpSpMkLst>
        </pc:grpChg>
        <pc:picChg chg="add mod">
          <ac:chgData name="Oscar Bolletta" userId="60999bf231a7abb4" providerId="LiveId" clId="{22135E4F-4DD7-47D8-BFB1-91EBA618AB31}" dt="2023-04-03T16:16:29.375" v="440" actId="26606"/>
          <ac:picMkLst>
            <pc:docMk/>
            <pc:sldMk cId="3783693332" sldId="265"/>
            <ac:picMk id="4" creationId="{EB14C482-354A-77BC-1BBE-746898C2EA15}"/>
          </ac:picMkLst>
        </pc:picChg>
      </pc:sldChg>
      <pc:sldChg chg="addSp delSp modSp new mod setBg delDesignElem">
        <pc:chgData name="Oscar Bolletta" userId="60999bf231a7abb4" providerId="LiveId" clId="{22135E4F-4DD7-47D8-BFB1-91EBA618AB31}" dt="2023-04-03T16:45:08.220" v="1397"/>
        <pc:sldMkLst>
          <pc:docMk/>
          <pc:sldMk cId="1340649126" sldId="266"/>
        </pc:sldMkLst>
        <pc:spChg chg="mod">
          <ac:chgData name="Oscar Bolletta" userId="60999bf231a7abb4" providerId="LiveId" clId="{22135E4F-4DD7-47D8-BFB1-91EBA618AB31}" dt="2023-04-03T16:19:46.834" v="631" actId="14100"/>
          <ac:spMkLst>
            <pc:docMk/>
            <pc:sldMk cId="1340649126" sldId="266"/>
            <ac:spMk id="2" creationId="{9484EC0A-0DF9-B240-C76B-69FCFB08AEAD}"/>
          </ac:spMkLst>
        </pc:spChg>
        <pc:spChg chg="del">
          <ac:chgData name="Oscar Bolletta" userId="60999bf231a7abb4" providerId="LiveId" clId="{22135E4F-4DD7-47D8-BFB1-91EBA618AB31}" dt="2023-04-03T16:18:47.529" v="602"/>
          <ac:spMkLst>
            <pc:docMk/>
            <pc:sldMk cId="1340649126" sldId="266"/>
            <ac:spMk id="3" creationId="{490C8A76-FB89-7276-6522-0787BB9BAE5F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10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43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45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47" creationId="{63F76E1C-FC69-44F6-935D-9FD6397B508C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80" creationId="{62FC2A78-9BA8-46A3-B2FC-D2536540C194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113" creationId="{A173122F-D466-4F08-90FA-0038F7AC214A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115" creationId="{4A929113-1368-4B1B-9C6F-140F47CBF40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117" creationId="{C24346C5-B1C8-4C83-846B-122A3B4B2FE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40649126" sldId="266"/>
            <ac:spMk id="119" creationId="{0B6C48B2-8296-4312-8901-93BB7735D17B}"/>
          </ac:spMkLst>
        </pc:s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1340649126" sldId="266"/>
            <ac:grpSpMk id="12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1340649126" sldId="266"/>
            <ac:grpSpMk id="49" creationId="{AB3C4E00-6B18-4CF8-9DC2-021622967514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1340649126" sldId="266"/>
            <ac:grpSpMk id="82" creationId="{12F6BB95-E3D7-4E0D-B657-19A7A700D589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1340649126" sldId="266"/>
            <ac:grpSpMk id="121" creationId="{90F28F7A-4F2F-4C1B-AF1C-A6E7C79532B5}"/>
          </ac:grpSpMkLst>
        </pc:grpChg>
        <pc:picChg chg="add mod ord">
          <ac:chgData name="Oscar Bolletta" userId="60999bf231a7abb4" providerId="LiveId" clId="{22135E4F-4DD7-47D8-BFB1-91EBA618AB31}" dt="2023-04-03T16:20:02.280" v="633" actId="14100"/>
          <ac:picMkLst>
            <pc:docMk/>
            <pc:sldMk cId="1340649126" sldId="266"/>
            <ac:picMk id="4" creationId="{F56E31AB-ECFA-10EC-7713-23F126351F0B}"/>
          </ac:picMkLst>
        </pc:picChg>
        <pc:picChg chg="add mod">
          <ac:chgData name="Oscar Bolletta" userId="60999bf231a7abb4" providerId="LiveId" clId="{22135E4F-4DD7-47D8-BFB1-91EBA618AB31}" dt="2023-04-03T16:19:50.922" v="632" actId="14100"/>
          <ac:picMkLst>
            <pc:docMk/>
            <pc:sldMk cId="1340649126" sldId="266"/>
            <ac:picMk id="5" creationId="{79D708B4-E675-3FC9-61B2-48D14D225AFD}"/>
          </ac:picMkLst>
        </pc:picChg>
      </pc:sldChg>
      <pc:sldChg chg="addSp delSp modSp new mod setBg delDesignElem">
        <pc:chgData name="Oscar Bolletta" userId="60999bf231a7abb4" providerId="LiveId" clId="{22135E4F-4DD7-47D8-BFB1-91EBA618AB31}" dt="2023-04-03T16:45:08.220" v="1397"/>
        <pc:sldMkLst>
          <pc:docMk/>
          <pc:sldMk cId="447396530" sldId="267"/>
        </pc:sldMkLst>
        <pc:spChg chg="mod">
          <ac:chgData name="Oscar Bolletta" userId="60999bf231a7abb4" providerId="LiveId" clId="{22135E4F-4DD7-47D8-BFB1-91EBA618AB31}" dt="2023-04-03T16:24:25.174" v="812" actId="20577"/>
          <ac:spMkLst>
            <pc:docMk/>
            <pc:sldMk cId="447396530" sldId="267"/>
            <ac:spMk id="2" creationId="{9C2D7319-0BC8-FE54-6F8F-32DE825916A7}"/>
          </ac:spMkLst>
        </pc:spChg>
        <pc:spChg chg="del">
          <ac:chgData name="Oscar Bolletta" userId="60999bf231a7abb4" providerId="LiveId" clId="{22135E4F-4DD7-47D8-BFB1-91EBA618AB31}" dt="2023-04-03T16:20:27.986" v="645"/>
          <ac:spMkLst>
            <pc:docMk/>
            <pc:sldMk cId="447396530" sldId="267"/>
            <ac:spMk id="3" creationId="{80BFCF46-2ACE-2D93-D6B2-8C13FB6783F2}"/>
          </ac:spMkLst>
        </pc:spChg>
        <pc:spChg chg="add mod">
          <ac:chgData name="Oscar Bolletta" userId="60999bf231a7abb4" providerId="LiveId" clId="{22135E4F-4DD7-47D8-BFB1-91EBA618AB31}" dt="2023-04-03T16:24:02.455" v="794" actId="20577"/>
          <ac:spMkLst>
            <pc:docMk/>
            <pc:sldMk cId="447396530" sldId="267"/>
            <ac:spMk id="8" creationId="{321981F1-6884-7607-9539-2749D5443C35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47396530" sldId="267"/>
            <ac:spMk id="11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47396530" sldId="267"/>
            <ac:spMk id="13" creationId="{3712ED8D-807A-4E94-A9AF-C44676151773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47396530" sldId="267"/>
            <ac:spMk id="15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447396530" sldId="267"/>
            <ac:spMk id="17" creationId="{D8667B21-A39C-4ABB-9CED-0DD4CD739502}"/>
          </ac:spMkLst>
        </pc:s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447396530" sldId="267"/>
            <ac:grpSpMk id="19" creationId="{8323DD1D-77DE-48B2-A0A0-6265801531E5}"/>
          </ac:grpSpMkLst>
        </pc:grpChg>
        <pc:picChg chg="add mod">
          <ac:chgData name="Oscar Bolletta" userId="60999bf231a7abb4" providerId="LiveId" clId="{22135E4F-4DD7-47D8-BFB1-91EBA618AB31}" dt="2023-04-03T16:22:40.186" v="709" actId="14100"/>
          <ac:picMkLst>
            <pc:docMk/>
            <pc:sldMk cId="447396530" sldId="267"/>
            <ac:picMk id="4" creationId="{6D5F876C-1CB9-24F1-F457-3618A74ADFEC}"/>
          </ac:picMkLst>
        </pc:picChg>
      </pc:sldChg>
      <pc:sldChg chg="addSp delSp modSp new mod setBg delDesignElem">
        <pc:chgData name="Oscar Bolletta" userId="60999bf231a7abb4" providerId="LiveId" clId="{22135E4F-4DD7-47D8-BFB1-91EBA618AB31}" dt="2023-04-03T16:45:08.220" v="1397"/>
        <pc:sldMkLst>
          <pc:docMk/>
          <pc:sldMk cId="31135467" sldId="268"/>
        </pc:sldMkLst>
        <pc:spChg chg="mod">
          <ac:chgData name="Oscar Bolletta" userId="60999bf231a7abb4" providerId="LiveId" clId="{22135E4F-4DD7-47D8-BFB1-91EBA618AB31}" dt="2023-04-03T16:24:52.176" v="836" actId="26606"/>
          <ac:spMkLst>
            <pc:docMk/>
            <pc:sldMk cId="31135467" sldId="268"/>
            <ac:spMk id="2" creationId="{0D52D190-1430-FABE-53EE-162B145E4F90}"/>
          </ac:spMkLst>
        </pc:spChg>
        <pc:spChg chg="del">
          <ac:chgData name="Oscar Bolletta" userId="60999bf231a7abb4" providerId="LiveId" clId="{22135E4F-4DD7-47D8-BFB1-91EBA618AB31}" dt="2023-04-03T16:24:46.652" v="835"/>
          <ac:spMkLst>
            <pc:docMk/>
            <pc:sldMk cId="31135467" sldId="268"/>
            <ac:spMk id="3" creationId="{A2553159-CEBF-80E4-301B-1D8DA36A1EFC}"/>
          </ac:spMkLst>
        </pc:spChg>
        <pc:spChg chg="add mod">
          <ac:chgData name="Oscar Bolletta" userId="60999bf231a7abb4" providerId="LiveId" clId="{22135E4F-4DD7-47D8-BFB1-91EBA618AB31}" dt="2023-04-03T16:27:06.007" v="959" actId="20577"/>
          <ac:spMkLst>
            <pc:docMk/>
            <pc:sldMk cId="31135467" sldId="268"/>
            <ac:spMk id="8" creationId="{0ACD7C5B-9EFC-5CE2-B15A-E55492CF0108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135467" sldId="268"/>
            <ac:spMk id="11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135467" sldId="268"/>
            <ac:spMk id="13" creationId="{3712ED8D-807A-4E94-A9AF-C44676151773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135467" sldId="268"/>
            <ac:spMk id="15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1135467" sldId="268"/>
            <ac:spMk id="17" creationId="{D8667B21-A39C-4ABB-9CED-0DD4CD739502}"/>
          </ac:spMkLst>
        </pc:s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1135467" sldId="268"/>
            <ac:grpSpMk id="19" creationId="{8323DD1D-77DE-48B2-A0A0-6265801531E5}"/>
          </ac:grpSpMkLst>
        </pc:grpChg>
        <pc:picChg chg="add mod">
          <ac:chgData name="Oscar Bolletta" userId="60999bf231a7abb4" providerId="LiveId" clId="{22135E4F-4DD7-47D8-BFB1-91EBA618AB31}" dt="2023-04-03T16:27:17.648" v="961" actId="14100"/>
          <ac:picMkLst>
            <pc:docMk/>
            <pc:sldMk cId="31135467" sldId="268"/>
            <ac:picMk id="4" creationId="{525828FC-82AD-E6C3-A9A5-5D7D2C7DDCF8}"/>
          </ac:picMkLst>
        </pc:picChg>
      </pc:sldChg>
      <pc:sldChg chg="addSp delSp modSp new mod setBg delDesignElem">
        <pc:chgData name="Oscar Bolletta" userId="60999bf231a7abb4" providerId="LiveId" clId="{22135E4F-4DD7-47D8-BFB1-91EBA618AB31}" dt="2023-04-03T16:45:08.220" v="1397"/>
        <pc:sldMkLst>
          <pc:docMk/>
          <pc:sldMk cId="2140118960" sldId="269"/>
        </pc:sldMkLst>
        <pc:spChg chg="mod">
          <ac:chgData name="Oscar Bolletta" userId="60999bf231a7abb4" providerId="LiveId" clId="{22135E4F-4DD7-47D8-BFB1-91EBA618AB31}" dt="2023-04-03T16:28:01.777" v="967" actId="26606"/>
          <ac:spMkLst>
            <pc:docMk/>
            <pc:sldMk cId="2140118960" sldId="269"/>
            <ac:spMk id="2" creationId="{44316085-6591-5ADD-B700-40DA9E1A3493}"/>
          </ac:spMkLst>
        </pc:spChg>
        <pc:spChg chg="del">
          <ac:chgData name="Oscar Bolletta" userId="60999bf231a7abb4" providerId="LiveId" clId="{22135E4F-4DD7-47D8-BFB1-91EBA618AB31}" dt="2023-04-03T16:27:51.993" v="963"/>
          <ac:spMkLst>
            <pc:docMk/>
            <pc:sldMk cId="2140118960" sldId="269"/>
            <ac:spMk id="3" creationId="{969E89BF-9881-C50A-7637-4DB3EA0080CE}"/>
          </ac:spMkLst>
        </pc:spChg>
        <pc:spChg chg="add mod">
          <ac:chgData name="Oscar Bolletta" userId="60999bf231a7abb4" providerId="LiveId" clId="{22135E4F-4DD7-47D8-BFB1-91EBA618AB31}" dt="2023-04-03T16:29:02.058" v="1066" actId="20577"/>
          <ac:spMkLst>
            <pc:docMk/>
            <pc:sldMk cId="2140118960" sldId="269"/>
            <ac:spMk id="8" creationId="{81515494-2021-BE52-71C9-C9421B6FDCB0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140118960" sldId="269"/>
            <ac:spMk id="11" creationId="{8E7E1993-6448-42F8-8FB3-76104F45B344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140118960" sldId="269"/>
            <ac:spMk id="13" creationId="{F40B5B8B-1859-452F-A82A-CDD8D25187A0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140118960" sldId="269"/>
            <ac:spMk id="15" creationId="{65BF84F9-3CC3-492E-BF19-8E32FBB3000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2140118960" sldId="269"/>
            <ac:spMk id="17" creationId="{0CCF3E0C-EF46-4FD7-8134-966F9FE8B665}"/>
          </ac:spMkLst>
        </pc:s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2140118960" sldId="269"/>
            <ac:grpSpMk id="19" creationId="{47B3131A-B518-43E5-A896-E9D654A4863F}"/>
          </ac:grpSpMkLst>
        </pc:grpChg>
        <pc:picChg chg="add mod">
          <ac:chgData name="Oscar Bolletta" userId="60999bf231a7abb4" providerId="LiveId" clId="{22135E4F-4DD7-47D8-BFB1-91EBA618AB31}" dt="2023-04-03T16:28:01.777" v="967" actId="26606"/>
          <ac:picMkLst>
            <pc:docMk/>
            <pc:sldMk cId="2140118960" sldId="269"/>
            <ac:picMk id="4" creationId="{C263F991-1149-B890-FF3B-86BF9398E7CE}"/>
          </ac:picMkLst>
        </pc:picChg>
      </pc:sldChg>
      <pc:sldChg chg="addSp delSp modSp new mod setBg delDesignElem">
        <pc:chgData name="Oscar Bolletta" userId="60999bf231a7abb4" providerId="LiveId" clId="{22135E4F-4DD7-47D8-BFB1-91EBA618AB31}" dt="2023-04-03T16:45:08.220" v="1397"/>
        <pc:sldMkLst>
          <pc:docMk/>
          <pc:sldMk cId="1334683978" sldId="270"/>
        </pc:sldMkLst>
        <pc:spChg chg="mod">
          <ac:chgData name="Oscar Bolletta" userId="60999bf231a7abb4" providerId="LiveId" clId="{22135E4F-4DD7-47D8-BFB1-91EBA618AB31}" dt="2023-04-03T16:31:20.385" v="1075" actId="26606"/>
          <ac:spMkLst>
            <pc:docMk/>
            <pc:sldMk cId="1334683978" sldId="270"/>
            <ac:spMk id="2" creationId="{97FB789B-8D00-B908-D561-79AFD42B68A7}"/>
          </ac:spMkLst>
        </pc:spChg>
        <pc:spChg chg="del">
          <ac:chgData name="Oscar Bolletta" userId="60999bf231a7abb4" providerId="LiveId" clId="{22135E4F-4DD7-47D8-BFB1-91EBA618AB31}" dt="2023-04-03T16:31:13.524" v="1074"/>
          <ac:spMkLst>
            <pc:docMk/>
            <pc:sldMk cId="1334683978" sldId="270"/>
            <ac:spMk id="3" creationId="{1A58929A-0F95-DC35-BA7F-7A4F4971ADDB}"/>
          </ac:spMkLst>
        </pc:spChg>
        <pc:spChg chg="add mod">
          <ac:chgData name="Oscar Bolletta" userId="60999bf231a7abb4" providerId="LiveId" clId="{22135E4F-4DD7-47D8-BFB1-91EBA618AB31}" dt="2023-04-03T16:34:02.154" v="1178" actId="20577"/>
          <ac:spMkLst>
            <pc:docMk/>
            <pc:sldMk cId="1334683978" sldId="270"/>
            <ac:spMk id="8" creationId="{52B96385-BBC0-5465-3F4B-6908F8F2E7C0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34683978" sldId="270"/>
            <ac:spMk id="11" creationId="{1C582B07-D0F0-4B6B-A5D9-D2F192CB3A4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34683978" sldId="270"/>
            <ac:spMk id="13" creationId="{3712ED8D-807A-4E94-A9AF-C44676151773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34683978" sldId="270"/>
            <ac:spMk id="15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1334683978" sldId="270"/>
            <ac:spMk id="17" creationId="{D8667B21-A39C-4ABB-9CED-0DD4CD739502}"/>
          </ac:spMkLst>
        </pc:s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1334683978" sldId="270"/>
            <ac:grpSpMk id="19" creationId="{8323DD1D-77DE-48B2-A0A0-6265801531E5}"/>
          </ac:grpSpMkLst>
        </pc:grpChg>
        <pc:picChg chg="add mod">
          <ac:chgData name="Oscar Bolletta" userId="60999bf231a7abb4" providerId="LiveId" clId="{22135E4F-4DD7-47D8-BFB1-91EBA618AB31}" dt="2023-04-03T16:31:20.385" v="1075" actId="26606"/>
          <ac:picMkLst>
            <pc:docMk/>
            <pc:sldMk cId="1334683978" sldId="270"/>
            <ac:picMk id="4" creationId="{79D8A5EF-7475-6D0D-2DC9-6A3527E51849}"/>
          </ac:picMkLst>
        </pc:picChg>
      </pc:sldChg>
      <pc:sldChg chg="addSp delSp modSp new mod setBg delDesignElem">
        <pc:chgData name="Oscar Bolletta" userId="60999bf231a7abb4" providerId="LiveId" clId="{22135E4F-4DD7-47D8-BFB1-91EBA618AB31}" dt="2023-04-03T16:45:08.220" v="1397"/>
        <pc:sldMkLst>
          <pc:docMk/>
          <pc:sldMk cId="3685388278" sldId="271"/>
        </pc:sldMkLst>
        <pc:spChg chg="add del">
          <ac:chgData name="Oscar Bolletta" userId="60999bf231a7abb4" providerId="LiveId" clId="{22135E4F-4DD7-47D8-BFB1-91EBA618AB31}" dt="2023-04-03T16:34:24.907" v="1183" actId="26606"/>
          <ac:spMkLst>
            <pc:docMk/>
            <pc:sldMk cId="3685388278" sldId="271"/>
            <ac:spMk id="2" creationId="{34CC2388-792D-B3C9-793D-55D8A7C0ADDA}"/>
          </ac:spMkLst>
        </pc:spChg>
        <pc:spChg chg="del">
          <ac:chgData name="Oscar Bolletta" userId="60999bf231a7abb4" providerId="LiveId" clId="{22135E4F-4DD7-47D8-BFB1-91EBA618AB31}" dt="2023-04-03T16:34:15.593" v="1180"/>
          <ac:spMkLst>
            <pc:docMk/>
            <pc:sldMk cId="3685388278" sldId="271"/>
            <ac:spMk id="3" creationId="{75B33DF2-D73F-8191-7671-8801BC4C60E7}"/>
          </ac:spMkLst>
        </pc:spChg>
        <pc:spChg chg="add del">
          <ac:chgData name="Oscar Bolletta" userId="60999bf231a7abb4" providerId="LiveId" clId="{22135E4F-4DD7-47D8-BFB1-91EBA618AB31}" dt="2023-04-03T16:34:37.564" v="1184" actId="21"/>
          <ac:spMkLst>
            <pc:docMk/>
            <pc:sldMk cId="3685388278" sldId="271"/>
            <ac:spMk id="8" creationId="{4F43CF90-22B6-7AF3-56DB-3BC6F3F55F33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9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34:41.773" v="1185" actId="26606"/>
          <ac:spMkLst>
            <pc:docMk/>
            <pc:sldMk cId="3685388278" sldId="271"/>
            <ac:spMk id="13" creationId="{3712ED8D-807A-4E94-A9AF-C44676151773}"/>
          </ac:spMkLst>
        </pc:spChg>
        <pc:spChg chg="add del">
          <ac:chgData name="Oscar Bolletta" userId="60999bf231a7abb4" providerId="LiveId" clId="{22135E4F-4DD7-47D8-BFB1-91EBA618AB31}" dt="2023-04-03T16:34:41.773" v="1185" actId="26606"/>
          <ac:spMkLst>
            <pc:docMk/>
            <pc:sldMk cId="3685388278" sldId="271"/>
            <ac:spMk id="15" creationId="{DA1A4301-6FFC-4C82-A1FA-7634D8CAA8F5}"/>
          </ac:spMkLst>
        </pc:spChg>
        <pc:spChg chg="add del">
          <ac:chgData name="Oscar Bolletta" userId="60999bf231a7abb4" providerId="LiveId" clId="{22135E4F-4DD7-47D8-BFB1-91EBA618AB31}" dt="2023-04-03T16:34:41.773" v="1185" actId="26606"/>
          <ac:spMkLst>
            <pc:docMk/>
            <pc:sldMk cId="3685388278" sldId="271"/>
            <ac:spMk id="17" creationId="{D8667B21-A39C-4ABB-9CED-0DD4CD739502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42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44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46" creationId="{326AD51D-D59E-4689-A5DF-6A9857053BF6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79" creationId="{7A6DA27B-24A2-4FAF-9CB9-A814BF835B9F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112" creationId="{13B6DAC6-0186-4D62-AD69-90B9C0411EA3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114" creationId="{BA6285CA-6AFA-4F27-AFB5-1B32CDE09B1A}"/>
          </ac:spMkLst>
        </pc:spChg>
        <pc:spChg chg="add del">
          <ac:chgData name="Oscar Bolletta" userId="60999bf231a7abb4" providerId="LiveId" clId="{22135E4F-4DD7-47D8-BFB1-91EBA618AB31}" dt="2023-04-03T16:34:24.882" v="1182" actId="26606"/>
          <ac:spMkLst>
            <pc:docMk/>
            <pc:sldMk cId="3685388278" sldId="271"/>
            <ac:spMk id="116" creationId="{4BE5C09D-B3C1-42F3-B945-39AEDFD19898}"/>
          </ac:spMkLst>
        </pc:spChg>
        <pc:spChg chg="add del">
          <ac:chgData name="Oscar Bolletta" userId="60999bf231a7abb4" providerId="LiveId" clId="{22135E4F-4DD7-47D8-BFB1-91EBA618AB31}" dt="2023-04-03T16:34:41.773" v="1185" actId="26606"/>
          <ac:spMkLst>
            <pc:docMk/>
            <pc:sldMk cId="3685388278" sldId="271"/>
            <ac:spMk id="149" creationId="{1C582B07-D0F0-4B6B-A5D9-D2F192CB3A4E}"/>
          </ac:spMkLst>
        </pc:spChg>
        <pc:spChg chg="add mod">
          <ac:chgData name="Oscar Bolletta" userId="60999bf231a7abb4" providerId="LiveId" clId="{22135E4F-4DD7-47D8-BFB1-91EBA618AB31}" dt="2023-04-03T16:35:34.438" v="1236" actId="14100"/>
          <ac:spMkLst>
            <pc:docMk/>
            <pc:sldMk cId="3685388278" sldId="271"/>
            <ac:spMk id="154" creationId="{34CC2388-792D-B3C9-793D-55D8A7C0ADDA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159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192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194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196" creationId="{3BBF3378-C49E-4B97-A883-6393FBF18C0B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229" creationId="{EB68BB96-3C54-47CE-A559-16FC5968EE9F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262" creationId="{A173122F-D466-4F08-90FA-0038F7AC214A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264" creationId="{4A929113-1368-4B1B-9C6F-140F47CBF40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266" creationId="{C24346C5-B1C8-4C83-846B-122A3B4B2FEE}"/>
          </ac:spMkLst>
        </pc:spChg>
        <pc:spChg chg="add del">
          <ac:chgData name="Oscar Bolletta" userId="60999bf231a7abb4" providerId="LiveId" clId="{22135E4F-4DD7-47D8-BFB1-91EBA618AB31}" dt="2023-04-03T16:39:51.134" v="1325"/>
          <ac:spMkLst>
            <pc:docMk/>
            <pc:sldMk cId="3685388278" sldId="271"/>
            <ac:spMk id="268" creationId="{0B6C48B2-8296-4312-8901-93BB7735D17B}"/>
          </ac:spMkLst>
        </pc:spChg>
        <pc:grpChg chg="add del">
          <ac:chgData name="Oscar Bolletta" userId="60999bf231a7abb4" providerId="LiveId" clId="{22135E4F-4DD7-47D8-BFB1-91EBA618AB31}" dt="2023-04-03T16:34:24.882" v="1182" actId="26606"/>
          <ac:grpSpMkLst>
            <pc:docMk/>
            <pc:sldMk cId="3685388278" sldId="271"/>
            <ac:grpSpMk id="11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6:34:41.773" v="1185" actId="26606"/>
          <ac:grpSpMkLst>
            <pc:docMk/>
            <pc:sldMk cId="3685388278" sldId="271"/>
            <ac:grpSpMk id="19" creationId="{8323DD1D-77DE-48B2-A0A0-6265801531E5}"/>
          </ac:grpSpMkLst>
        </pc:grpChg>
        <pc:grpChg chg="add del">
          <ac:chgData name="Oscar Bolletta" userId="60999bf231a7abb4" providerId="LiveId" clId="{22135E4F-4DD7-47D8-BFB1-91EBA618AB31}" dt="2023-04-03T16:34:24.882" v="1182" actId="26606"/>
          <ac:grpSpMkLst>
            <pc:docMk/>
            <pc:sldMk cId="3685388278" sldId="271"/>
            <ac:grpSpMk id="48" creationId="{05578CCE-1E06-4634-B7D3-B75915B79B54}"/>
          </ac:grpSpMkLst>
        </pc:grpChg>
        <pc:grpChg chg="add del">
          <ac:chgData name="Oscar Bolletta" userId="60999bf231a7abb4" providerId="LiveId" clId="{22135E4F-4DD7-47D8-BFB1-91EBA618AB31}" dt="2023-04-03T16:34:24.882" v="1182" actId="26606"/>
          <ac:grpSpMkLst>
            <pc:docMk/>
            <pc:sldMk cId="3685388278" sldId="271"/>
            <ac:grpSpMk id="81" creationId="{ED48258A-6826-4A24-97F8-B65FE4D99A4E}"/>
          </ac:grpSpMkLst>
        </pc:grpChg>
        <pc:grpChg chg="add del">
          <ac:chgData name="Oscar Bolletta" userId="60999bf231a7abb4" providerId="LiveId" clId="{22135E4F-4DD7-47D8-BFB1-91EBA618AB31}" dt="2023-04-03T16:34:24.882" v="1182" actId="26606"/>
          <ac:grpSpMkLst>
            <pc:docMk/>
            <pc:sldMk cId="3685388278" sldId="271"/>
            <ac:grpSpMk id="118" creationId="{91108A0F-8C78-4294-B028-9F09581FC0A3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685388278" sldId="271"/>
            <ac:grpSpMk id="161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685388278" sldId="271"/>
            <ac:grpSpMk id="198" creationId="{DA3D4001-286E-4CB2-B293-3058BDDC8221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685388278" sldId="271"/>
            <ac:grpSpMk id="231" creationId="{BDDD9304-3AB6-4BE9-833E-9C1B3EC42182}"/>
          </ac:grpSpMkLst>
        </pc:grpChg>
        <pc:grpChg chg="add del">
          <ac:chgData name="Oscar Bolletta" userId="60999bf231a7abb4" providerId="LiveId" clId="{22135E4F-4DD7-47D8-BFB1-91EBA618AB31}" dt="2023-04-03T16:39:51.134" v="1325"/>
          <ac:grpSpMkLst>
            <pc:docMk/>
            <pc:sldMk cId="3685388278" sldId="271"/>
            <ac:grpSpMk id="270" creationId="{90F28F7A-4F2F-4C1B-AF1C-A6E7C79532B5}"/>
          </ac:grpSpMkLst>
        </pc:grpChg>
        <pc:picChg chg="add mod">
          <ac:chgData name="Oscar Bolletta" userId="60999bf231a7abb4" providerId="LiveId" clId="{22135E4F-4DD7-47D8-BFB1-91EBA618AB31}" dt="2023-04-03T16:35:52.153" v="1241" actId="14100"/>
          <ac:picMkLst>
            <pc:docMk/>
            <pc:sldMk cId="3685388278" sldId="271"/>
            <ac:picMk id="4" creationId="{6FB6B99C-B4DA-473C-CF2D-C6222730170C}"/>
          </ac:picMkLst>
        </pc:picChg>
      </pc:sldChg>
      <pc:sldChg chg="addSp delSp modSp new del mod ord setBg">
        <pc:chgData name="Oscar Bolletta" userId="60999bf231a7abb4" providerId="LiveId" clId="{22135E4F-4DD7-47D8-BFB1-91EBA618AB31}" dt="2023-04-03T16:38:28.065" v="1306" actId="680"/>
        <pc:sldMkLst>
          <pc:docMk/>
          <pc:sldMk cId="1524472851" sldId="272"/>
        </pc:sldMkLst>
        <pc:spChg chg="mod">
          <ac:chgData name="Oscar Bolletta" userId="60999bf231a7abb4" providerId="LiveId" clId="{22135E4F-4DD7-47D8-BFB1-91EBA618AB31}" dt="2023-04-03T16:38:26.737" v="1304" actId="20577"/>
          <ac:spMkLst>
            <pc:docMk/>
            <pc:sldMk cId="1524472851" sldId="272"/>
            <ac:spMk id="2" creationId="{BC2B2C1B-509B-3C94-BED9-BE998B0E4103}"/>
          </ac:spMkLst>
        </pc:spChg>
        <pc:spChg chg="add del">
          <ac:chgData name="Oscar Bolletta" userId="60999bf231a7abb4" providerId="LiveId" clId="{22135E4F-4DD7-47D8-BFB1-91EBA618AB31}" dt="2023-04-03T16:38:24.123" v="1299" actId="26606"/>
          <ac:spMkLst>
            <pc:docMk/>
            <pc:sldMk cId="1524472851" sldId="272"/>
            <ac:spMk id="3" creationId="{2694F31A-CC2E-3DB1-0F1A-45FC02C751A1}"/>
          </ac:spMkLst>
        </pc:spChg>
        <pc:spChg chg="add del">
          <ac:chgData name="Oscar Bolletta" userId="60999bf231a7abb4" providerId="LiveId" clId="{22135E4F-4DD7-47D8-BFB1-91EBA618AB31}" dt="2023-04-03T16:37:49.789" v="1297" actId="26606"/>
          <ac:spMkLst>
            <pc:docMk/>
            <pc:sldMk cId="1524472851" sldId="272"/>
            <ac:spMk id="9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37:49.789" v="1297" actId="26606"/>
          <ac:spMkLst>
            <pc:docMk/>
            <pc:sldMk cId="1524472851" sldId="272"/>
            <ac:spMk id="42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6:37:49.789" v="1297" actId="26606"/>
          <ac:spMkLst>
            <pc:docMk/>
            <pc:sldMk cId="1524472851" sldId="272"/>
            <ac:spMk id="44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6:37:49.789" v="1297" actId="26606"/>
          <ac:spMkLst>
            <pc:docMk/>
            <pc:sldMk cId="1524472851" sldId="272"/>
            <ac:spMk id="46" creationId="{9A0D6220-3DFE-4182-9152-9135493A6BDA}"/>
          </ac:spMkLst>
        </pc:spChg>
        <pc:spChg chg="add del">
          <ac:chgData name="Oscar Bolletta" userId="60999bf231a7abb4" providerId="LiveId" clId="{22135E4F-4DD7-47D8-BFB1-91EBA618AB31}" dt="2023-04-03T16:37:49.789" v="1297" actId="26606"/>
          <ac:spMkLst>
            <pc:docMk/>
            <pc:sldMk cId="1524472851" sldId="272"/>
            <ac:spMk id="79" creationId="{4E1EF4E8-5513-4BF5-BC41-04645281C672}"/>
          </ac:spMkLst>
        </pc:spChg>
        <pc:spChg chg="add del">
          <ac:chgData name="Oscar Bolletta" userId="60999bf231a7abb4" providerId="LiveId" clId="{22135E4F-4DD7-47D8-BFB1-91EBA618AB31}" dt="2023-04-03T16:37:49.789" v="1297" actId="26606"/>
          <ac:spMkLst>
            <pc:docMk/>
            <pc:sldMk cId="1524472851" sldId="272"/>
            <ac:spMk id="112" creationId="{406D8C29-9DDA-48D0-AF70-905FDB2CE393}"/>
          </ac:spMkLst>
        </pc:spChg>
        <pc:spChg chg="add del">
          <ac:chgData name="Oscar Bolletta" userId="60999bf231a7abb4" providerId="LiveId" clId="{22135E4F-4DD7-47D8-BFB1-91EBA618AB31}" dt="2023-04-03T16:38:24.123" v="1299" actId="26606"/>
          <ac:spMkLst>
            <pc:docMk/>
            <pc:sldMk cId="1524472851" sldId="272"/>
            <ac:spMk id="114" creationId="{A4798C7F-C8CA-4799-BF37-3AB4642CDB66}"/>
          </ac:spMkLst>
        </pc:spChg>
        <pc:spChg chg="add del">
          <ac:chgData name="Oscar Bolletta" userId="60999bf231a7abb4" providerId="LiveId" clId="{22135E4F-4DD7-47D8-BFB1-91EBA618AB31}" dt="2023-04-03T16:38:24.123" v="1299" actId="26606"/>
          <ac:spMkLst>
            <pc:docMk/>
            <pc:sldMk cId="1524472851" sldId="272"/>
            <ac:spMk id="116" creationId="{216BB147-20D5-4D93-BDA5-1BC614D6A4B2}"/>
          </ac:spMkLst>
        </pc:spChg>
        <pc:spChg chg="add del">
          <ac:chgData name="Oscar Bolletta" userId="60999bf231a7abb4" providerId="LiveId" clId="{22135E4F-4DD7-47D8-BFB1-91EBA618AB31}" dt="2023-04-03T16:38:24.123" v="1299" actId="26606"/>
          <ac:spMkLst>
            <pc:docMk/>
            <pc:sldMk cId="1524472851" sldId="272"/>
            <ac:spMk id="117" creationId="{0A253F60-DE40-4508-A37A-61331DF1DD5D}"/>
          </ac:spMkLst>
        </pc:spChg>
        <pc:spChg chg="add del">
          <ac:chgData name="Oscar Bolletta" userId="60999bf231a7abb4" providerId="LiveId" clId="{22135E4F-4DD7-47D8-BFB1-91EBA618AB31}" dt="2023-04-03T16:38:24.123" v="1299" actId="26606"/>
          <ac:spMkLst>
            <pc:docMk/>
            <pc:sldMk cId="1524472851" sldId="272"/>
            <ac:spMk id="118" creationId="{9A0D6220-3DFE-4182-9152-9135493A6BDA}"/>
          </ac:spMkLst>
        </pc:spChg>
        <pc:spChg chg="add del">
          <ac:chgData name="Oscar Bolletta" userId="60999bf231a7abb4" providerId="LiveId" clId="{22135E4F-4DD7-47D8-BFB1-91EBA618AB31}" dt="2023-04-03T16:38:24.123" v="1299" actId="26606"/>
          <ac:spMkLst>
            <pc:docMk/>
            <pc:sldMk cId="1524472851" sldId="272"/>
            <ac:spMk id="120" creationId="{4E1EF4E8-5513-4BF5-BC41-04645281C672}"/>
          </ac:spMkLst>
        </pc:spChg>
        <pc:spChg chg="add del">
          <ac:chgData name="Oscar Bolletta" userId="60999bf231a7abb4" providerId="LiveId" clId="{22135E4F-4DD7-47D8-BFB1-91EBA618AB31}" dt="2023-04-03T16:38:24.123" v="1299" actId="26606"/>
          <ac:spMkLst>
            <pc:docMk/>
            <pc:sldMk cId="1524472851" sldId="272"/>
            <ac:spMk id="123" creationId="{406D8C29-9DDA-48D0-AF70-905FDB2CE393}"/>
          </ac:spMkLst>
        </pc:spChg>
        <pc:grpChg chg="add del">
          <ac:chgData name="Oscar Bolletta" userId="60999bf231a7abb4" providerId="LiveId" clId="{22135E4F-4DD7-47D8-BFB1-91EBA618AB31}" dt="2023-04-03T16:37:49.789" v="1297" actId="26606"/>
          <ac:grpSpMkLst>
            <pc:docMk/>
            <pc:sldMk cId="1524472851" sldId="272"/>
            <ac:grpSpMk id="11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6:37:49.789" v="1297" actId="26606"/>
          <ac:grpSpMkLst>
            <pc:docMk/>
            <pc:sldMk cId="1524472851" sldId="272"/>
            <ac:grpSpMk id="48" creationId="{44C729BC-90F1-4823-A305-F6F124E93A95}"/>
          </ac:grpSpMkLst>
        </pc:grpChg>
        <pc:grpChg chg="add del">
          <ac:chgData name="Oscar Bolletta" userId="60999bf231a7abb4" providerId="LiveId" clId="{22135E4F-4DD7-47D8-BFB1-91EBA618AB31}" dt="2023-04-03T16:37:49.789" v="1297" actId="26606"/>
          <ac:grpSpMkLst>
            <pc:docMk/>
            <pc:sldMk cId="1524472851" sldId="272"/>
            <ac:grpSpMk id="81" creationId="{C93AB6F9-99DF-415B-96A4-7160B577543C}"/>
          </ac:grpSpMkLst>
        </pc:grpChg>
        <pc:grpChg chg="add del">
          <ac:chgData name="Oscar Bolletta" userId="60999bf231a7abb4" providerId="LiveId" clId="{22135E4F-4DD7-47D8-BFB1-91EBA618AB31}" dt="2023-04-03T16:38:24.123" v="1299" actId="26606"/>
          <ac:grpSpMkLst>
            <pc:docMk/>
            <pc:sldMk cId="1524472851" sldId="272"/>
            <ac:grpSpMk id="115" creationId="{87F0794B-55D3-4D2D-BDE7-4688ED321E42}"/>
          </ac:grpSpMkLst>
        </pc:grpChg>
        <pc:grpChg chg="add del">
          <ac:chgData name="Oscar Bolletta" userId="60999bf231a7abb4" providerId="LiveId" clId="{22135E4F-4DD7-47D8-BFB1-91EBA618AB31}" dt="2023-04-03T16:38:24.123" v="1299" actId="26606"/>
          <ac:grpSpMkLst>
            <pc:docMk/>
            <pc:sldMk cId="1524472851" sldId="272"/>
            <ac:grpSpMk id="119" creationId="{44C729BC-90F1-4823-A305-F6F124E93A95}"/>
          </ac:grpSpMkLst>
        </pc:grpChg>
        <pc:grpChg chg="add del">
          <ac:chgData name="Oscar Bolletta" userId="60999bf231a7abb4" providerId="LiveId" clId="{22135E4F-4DD7-47D8-BFB1-91EBA618AB31}" dt="2023-04-03T16:38:24.123" v="1299" actId="26606"/>
          <ac:grpSpMkLst>
            <pc:docMk/>
            <pc:sldMk cId="1524472851" sldId="272"/>
            <ac:grpSpMk id="122" creationId="{20C61190-C3C6-470C-AD7E-DE1774D3B874}"/>
          </ac:grpSpMkLst>
        </pc:grpChg>
        <pc:picChg chg="add del">
          <ac:chgData name="Oscar Bolletta" userId="60999bf231a7abb4" providerId="LiveId" clId="{22135E4F-4DD7-47D8-BFB1-91EBA618AB31}" dt="2023-04-03T16:37:49.789" v="1297" actId="26606"/>
          <ac:picMkLst>
            <pc:docMk/>
            <pc:sldMk cId="1524472851" sldId="272"/>
            <ac:picMk id="5" creationId="{FFC280DC-F31E-8E32-5504-CC8E09159984}"/>
          </ac:picMkLst>
        </pc:picChg>
        <pc:picChg chg="add del">
          <ac:chgData name="Oscar Bolletta" userId="60999bf231a7abb4" providerId="LiveId" clId="{22135E4F-4DD7-47D8-BFB1-91EBA618AB31}" dt="2023-04-03T16:38:24.123" v="1299" actId="26606"/>
          <ac:picMkLst>
            <pc:docMk/>
            <pc:sldMk cId="1524472851" sldId="272"/>
            <ac:picMk id="121" creationId="{AB1A5EC3-47CA-E8B0-9315-4A65C3231DDC}"/>
          </ac:picMkLst>
        </pc:picChg>
      </pc:sldChg>
      <pc:sldMasterChg chg="setBg">
        <pc:chgData name="Oscar Bolletta" userId="60999bf231a7abb4" providerId="LiveId" clId="{22135E4F-4DD7-47D8-BFB1-91EBA618AB31}" dt="2023-04-03T16:45:08.220" v="1397"/>
        <pc:sldMasterMkLst>
          <pc:docMk/>
          <pc:sldMasterMk cId="3141715730" sldId="2147483860"/>
        </pc:sldMasterMkLst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608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925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651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3548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869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76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546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749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872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11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4050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49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766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136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7518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8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835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018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6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  <p:sldLayoutId id="2147484053" r:id="rId12"/>
    <p:sldLayoutId id="2147484054" r:id="rId13"/>
    <p:sldLayoutId id="2147484055" r:id="rId14"/>
    <p:sldLayoutId id="2147484056" r:id="rId15"/>
    <p:sldLayoutId id="2147484057" r:id="rId16"/>
    <p:sldLayoutId id="2147484058" r:id="rId17"/>
    <p:sldLayoutId id="2147484059" r:id="rId1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ttles in a production line">
            <a:extLst>
              <a:ext uri="{FF2B5EF4-FFF2-40B4-BE49-F238E27FC236}">
                <a16:creationId xmlns:a16="http://schemas.microsoft.com/office/drawing/2014/main" id="{CEEB37AB-9307-DE84-ADE1-212DDED8F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485" b="-1"/>
          <a:stretch/>
        </p:blipFill>
        <p:spPr>
          <a:xfrm>
            <a:off x="1" y="10"/>
            <a:ext cx="755294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B541871-2E79-5A06-1ABD-A9A0B2EC0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6408" y="640831"/>
            <a:ext cx="3352128" cy="1573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Happiness and Alcohol Consumption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FCD9100-3656-B4EA-BFC9-2C66E3084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6408" y="2367092"/>
            <a:ext cx="3352128" cy="388130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Bolletta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Oscar Maria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Galassi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Leonardo</a:t>
            </a:r>
          </a:p>
          <a:p>
            <a:pPr algn="l"/>
            <a:r>
              <a:rPr lang="en-US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Sartini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Alberto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8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51" name="Rectangle 12">
            <a:extLst>
              <a:ext uri="{FF2B5EF4-FFF2-40B4-BE49-F238E27FC236}">
                <a16:creationId xmlns:a16="http://schemas.microsoft.com/office/drawing/2014/main" id="{6A4FFBBF-1D01-492B-8F2A-31B75729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D88ECCEE-6F41-47CE-A15C-7B12D3729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989ED268-5511-46B2-A7DF-A712C993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E782205-9CC9-0BDA-190F-108894FA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08920" y="957486"/>
            <a:ext cx="7220506" cy="32853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301CB2A-981A-7A3D-B0F6-52E81E26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spc="-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</a:t>
            </a:r>
            <a:r>
              <a:rPr lang="en-US" sz="4400" i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i="1" spc="-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delle</a:t>
            </a:r>
            <a:r>
              <a:rPr lang="en-US" sz="4400" i="1" spc="-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i="1" spc="-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correlazioni</a:t>
            </a:r>
            <a:endParaRPr lang="en-US" sz="4400" i="1" spc="-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59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17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121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3" name="Content Placeholder 50">
            <a:extLst>
              <a:ext uri="{FF2B5EF4-FFF2-40B4-BE49-F238E27FC236}">
                <a16:creationId xmlns:a16="http://schemas.microsoft.com/office/drawing/2014/main" id="{8E0CB176-EEF2-97E7-6854-722701239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Happiness Score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variabile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HDI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variabile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significativA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R-squared = 0.6754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F-statistic = 60.85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p-value: &lt; 2.2e-16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A356DD-0D38-2A6F-1DC3-E8CF21A3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729" y="609599"/>
            <a:ext cx="3499806" cy="1573863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Regressione lineare</a:t>
            </a:r>
          </a:p>
        </p:txBody>
      </p:sp>
      <p:graphicFrame>
        <p:nvGraphicFramePr>
          <p:cNvPr id="49" name="Tabella 4">
            <a:extLst>
              <a:ext uri="{FF2B5EF4-FFF2-40B4-BE49-F238E27FC236}">
                <a16:creationId xmlns:a16="http://schemas.microsoft.com/office/drawing/2014/main" id="{F9C19054-3AEF-B691-3D15-636D87DD9D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575471"/>
              </p:ext>
            </p:extLst>
          </p:nvPr>
        </p:nvGraphicFramePr>
        <p:xfrm>
          <a:off x="643465" y="1244306"/>
          <a:ext cx="6909483" cy="437830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{8EC20E35-A176-4012-BC5E-935CFFF8708E}</a:tableStyleId>
              </a:tblPr>
              <a:tblGrid>
                <a:gridCol w="1887475">
                  <a:extLst>
                    <a:ext uri="{9D8B030D-6E8A-4147-A177-3AD203B41FA5}">
                      <a16:colId xmlns:a16="http://schemas.microsoft.com/office/drawing/2014/main" val="3260958620"/>
                    </a:ext>
                  </a:extLst>
                </a:gridCol>
                <a:gridCol w="1259878">
                  <a:extLst>
                    <a:ext uri="{9D8B030D-6E8A-4147-A177-3AD203B41FA5}">
                      <a16:colId xmlns:a16="http://schemas.microsoft.com/office/drawing/2014/main" val="226915954"/>
                    </a:ext>
                  </a:extLst>
                </a:gridCol>
                <a:gridCol w="1044339">
                  <a:extLst>
                    <a:ext uri="{9D8B030D-6E8A-4147-A177-3AD203B41FA5}">
                      <a16:colId xmlns:a16="http://schemas.microsoft.com/office/drawing/2014/main" val="1624684304"/>
                    </a:ext>
                  </a:extLst>
                </a:gridCol>
                <a:gridCol w="1033246">
                  <a:extLst>
                    <a:ext uri="{9D8B030D-6E8A-4147-A177-3AD203B41FA5}">
                      <a16:colId xmlns:a16="http://schemas.microsoft.com/office/drawing/2014/main" val="137838598"/>
                    </a:ext>
                  </a:extLst>
                </a:gridCol>
                <a:gridCol w="1033246">
                  <a:extLst>
                    <a:ext uri="{9D8B030D-6E8A-4147-A177-3AD203B41FA5}">
                      <a16:colId xmlns:a16="http://schemas.microsoft.com/office/drawing/2014/main" val="2387649358"/>
                    </a:ext>
                  </a:extLst>
                </a:gridCol>
                <a:gridCol w="651299">
                  <a:extLst>
                    <a:ext uri="{9D8B030D-6E8A-4147-A177-3AD203B41FA5}">
                      <a16:colId xmlns:a16="http://schemas.microsoft.com/office/drawing/2014/main" val="973408977"/>
                    </a:ext>
                  </a:extLst>
                </a:gridCol>
              </a:tblGrid>
              <a:tr h="729718">
                <a:tc>
                  <a:txBody>
                    <a:bodyPr/>
                    <a:lstStyle/>
                    <a:p>
                      <a:endParaRPr lang="it-IT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4120" marR="153933" marT="103170" marB="10317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cap="none" spc="0">
                          <a:solidFill>
                            <a:schemeClr val="bg1"/>
                          </a:solidFill>
                          <a:effectLst/>
                        </a:rPr>
                        <a:t>Estimate </a:t>
                      </a:r>
                      <a:endParaRPr lang="it-IT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4120" marR="153933" marT="103170" marB="103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cap="none" spc="0">
                          <a:solidFill>
                            <a:schemeClr val="bg1"/>
                          </a:solidFill>
                          <a:effectLst/>
                        </a:rPr>
                        <a:t>Std. Error</a:t>
                      </a:r>
                      <a:endParaRPr lang="it-IT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4120" marR="153933" marT="103170" marB="103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cap="none" spc="0">
                          <a:solidFill>
                            <a:schemeClr val="bg1"/>
                          </a:solidFill>
                          <a:effectLst/>
                        </a:rPr>
                        <a:t>t value</a:t>
                      </a:r>
                      <a:endParaRPr lang="it-IT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4120" marR="153933" marT="103170" marB="103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cap="none" spc="0">
                          <a:solidFill>
                            <a:schemeClr val="bg1"/>
                          </a:solidFill>
                          <a:effectLst/>
                        </a:rPr>
                        <a:t>Pr(&gt;|t|)</a:t>
                      </a:r>
                      <a:endParaRPr lang="it-IT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4120" marR="153933" marT="103170" marB="103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34120" marR="153933" marT="103170" marB="103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745220"/>
                  </a:ext>
                </a:extLst>
              </a:tr>
              <a:tr h="729718"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(Intercept)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-2.097e-16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5.246e-02 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0.000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1.000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1271"/>
                  </a:ext>
                </a:extLst>
              </a:tr>
              <a:tr h="729718"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HDI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8.756e-01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7.669e-02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11.418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 dirty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it-IT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2e</a:t>
                      </a:r>
                      <a:r>
                        <a:rPr lang="it-IT" sz="1600" cap="none" spc="0" dirty="0">
                          <a:solidFill>
                            <a:schemeClr val="tx1"/>
                          </a:solidFill>
                          <a:effectLst/>
                        </a:rPr>
                        <a:t>-16</a:t>
                      </a:r>
                      <a:endParaRPr lang="it-IT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***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810574"/>
                  </a:ext>
                </a:extLst>
              </a:tr>
              <a:tr h="729718"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Beer_PerCapita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5.806e-02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6.790e-02 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0.855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0.394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32799"/>
                  </a:ext>
                </a:extLst>
              </a:tr>
              <a:tr h="729718"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Spirit_PerCapita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-9.824e-02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5.946e-02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-1.652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0.101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561655"/>
                  </a:ext>
                </a:extLst>
              </a:tr>
              <a:tr h="729718"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Wine_PerCapita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-9.290e-02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6.857e-02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-1.355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cap="none" spc="0">
                          <a:solidFill>
                            <a:schemeClr val="tx1"/>
                          </a:solidFill>
                          <a:effectLst/>
                        </a:rPr>
                        <a:t>0.178</a:t>
                      </a:r>
                      <a:endParaRPr lang="it-IT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4120" marR="153933" marT="103170" marB="10317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3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04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A740C18D-3A46-4FA7-A5F5-31605D6A3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9A1B031-5798-4670-870A-70D97AFB6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1C7B886F-CC59-F68C-2B05-F3B1FA43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3825642"/>
            <a:ext cx="5511882" cy="287995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9DCE9C2-290C-5210-FB98-C77327CC1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959249"/>
            <a:ext cx="4629740" cy="238431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DA433A99-8F08-41BB-8FC4-1B315C501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48CB7CE-F47E-27C3-37F7-D050102A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520" y="618517"/>
            <a:ext cx="5855416" cy="1596177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90EE38-F5AF-4298-FB30-E6EF4AAC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653" y="2367092"/>
            <a:ext cx="4144282" cy="3847444"/>
          </a:xfrm>
        </p:spPr>
        <p:txBody>
          <a:bodyPr>
            <a:norm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Linearità tra le variabili</a:t>
            </a:r>
          </a:p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Anova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 Test</a:t>
            </a:r>
          </a:p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Istogramma e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ggqqplot</a:t>
            </a:r>
            <a:endParaRPr lang="it-I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NCV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e BP Test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039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4DA3EE6-357D-B734-F92A-BC8B74F726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5" y="1694843"/>
            <a:ext cx="6909479" cy="3477231"/>
          </a:xfrm>
          <a:prstGeom prst="roundRect">
            <a:avLst>
              <a:gd name="adj" fmla="val 298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46A3B8-CFA3-9EB2-E94E-E73273C1F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Distanza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euclidea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Ward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Hubert index e d-index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o 4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marL="0" indent="0"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08B01E2-22BD-49E0-BBB1-A6142C46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gerarchico</a:t>
            </a:r>
          </a:p>
        </p:txBody>
      </p:sp>
    </p:spTree>
    <p:extLst>
      <p:ext uri="{BB962C8B-B14F-4D97-AF65-F5344CB8AC3E}">
        <p14:creationId xmlns:p14="http://schemas.microsoft.com/office/powerpoint/2010/main" val="280966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10">
            <a:extLst>
              <a:ext uri="{FF2B5EF4-FFF2-40B4-BE49-F238E27FC236}">
                <a16:creationId xmlns:a16="http://schemas.microsoft.com/office/drawing/2014/main" id="{E8647EB8-A4BA-4577-BC19-D29C4DB7A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" name="Picture 2">
            <a:extLst>
              <a:ext uri="{FF2B5EF4-FFF2-40B4-BE49-F238E27FC236}">
                <a16:creationId xmlns:a16="http://schemas.microsoft.com/office/drawing/2014/main" id="{A381ED2D-F98E-4FB5-AF44-0D271CBE3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A7AEBAB-7C65-00E5-10C0-FF43838615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3771" y="3953117"/>
            <a:ext cx="5017461" cy="2525063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9165EE3-43C8-2954-1E7C-477586E2D0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5003" y="1963544"/>
            <a:ext cx="5017461" cy="2525063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4" name="Picture 114">
            <a:extLst>
              <a:ext uri="{FF2B5EF4-FFF2-40B4-BE49-F238E27FC236}">
                <a16:creationId xmlns:a16="http://schemas.microsoft.com/office/drawing/2014/main" id="{D6022CFA-A050-4588-AFFA-539348CC3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262B0B3-583C-72E0-A5BE-2267CE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0831"/>
            <a:ext cx="6564205" cy="1573863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Dendrogramma</a:t>
            </a:r>
          </a:p>
        </p:txBody>
      </p:sp>
      <p:sp>
        <p:nvSpPr>
          <p:cNvPr id="65" name="Content Placeholder 8">
            <a:extLst>
              <a:ext uri="{FF2B5EF4-FFF2-40B4-BE49-F238E27FC236}">
                <a16:creationId xmlns:a16="http://schemas.microsoft.com/office/drawing/2014/main" id="{5A300EAB-4C9C-6289-CD43-E6133395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6564207" cy="3881309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Clusterizzazione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4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più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omogenea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Paesi?</a:t>
            </a:r>
          </a:p>
        </p:txBody>
      </p:sp>
    </p:spTree>
    <p:extLst>
      <p:ext uri="{BB962C8B-B14F-4D97-AF65-F5344CB8AC3E}">
        <p14:creationId xmlns:p14="http://schemas.microsoft.com/office/powerpoint/2010/main" val="413870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tabellone, targa&#10;&#10;Descrizione generata automaticamente">
            <a:extLst>
              <a:ext uri="{FF2B5EF4-FFF2-40B4-BE49-F238E27FC236}">
                <a16:creationId xmlns:a16="http://schemas.microsoft.com/office/drawing/2014/main" id="{B8EE34FC-AEB4-B26E-D352-8AD25B37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397" y="314306"/>
            <a:ext cx="4891850" cy="214256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Immagine 10" descr="Immagine che contiene testo, nero, targa&#10;&#10;Descrizione generata automaticamente">
            <a:extLst>
              <a:ext uri="{FF2B5EF4-FFF2-40B4-BE49-F238E27FC236}">
                <a16:creationId xmlns:a16="http://schemas.microsoft.com/office/drawing/2014/main" id="{79DBD239-1BF3-7071-C6D7-26D1DBBB1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2" y="3114261"/>
            <a:ext cx="4893778" cy="320356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Segnaposto contenuto 4" descr="Immagine che contiene testo, tabellone&#10;&#10;Descrizione generata automaticamente">
            <a:extLst>
              <a:ext uri="{FF2B5EF4-FFF2-40B4-BE49-F238E27FC236}">
                <a16:creationId xmlns:a16="http://schemas.microsoft.com/office/drawing/2014/main" id="{9E535816-7730-6580-6206-9D12D99DE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5" y="314306"/>
            <a:ext cx="4863108" cy="2068676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magine 8" descr="Immagine che contiene testo, nero, targa&#10;&#10;Descrizione generata automaticamente">
            <a:extLst>
              <a:ext uri="{FF2B5EF4-FFF2-40B4-BE49-F238E27FC236}">
                <a16:creationId xmlns:a16="http://schemas.microsoft.com/office/drawing/2014/main" id="{75B8CE61-AEC0-AC31-0216-D10D0AF050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380" y="3114261"/>
            <a:ext cx="4512067" cy="320356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7120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A4FFBBF-1D01-492B-8F2A-31B75729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88ECCEE-6F41-47CE-A15C-7B12D3729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9ED268-5511-46B2-A7DF-A712C993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pic>
        <p:nvPicPr>
          <p:cNvPr id="4" name="Segnaposto contenuto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9B945B91-5F29-A3D6-D477-4B659C0C7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3848" y="1487156"/>
            <a:ext cx="8472473" cy="4263817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9C81E8B-CB0A-D431-F0A8-28601075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0" y="-2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Grafico</a:t>
            </a:r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delle</a:t>
            </a:r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distanze</a:t>
            </a:r>
            <a:endParaRPr lang="en-US" sz="4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4192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EB14C482-354A-77BC-1BBE-746898C2EA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" b="-6"/>
          <a:stretch/>
        </p:blipFill>
        <p:spPr bwMode="auto">
          <a:xfrm>
            <a:off x="5680891" y="609600"/>
            <a:ext cx="4994502" cy="5181599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9" name="Picture 1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0BEF27-C972-46EE-F742-C78792E98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ottimale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è 2</a:t>
            </a: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Ulteriore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3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gruppi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Confronto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gerarchico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F30628-945B-4CEF-5778-7AE1DA0B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non gerarchico</a:t>
            </a:r>
          </a:p>
        </p:txBody>
      </p:sp>
    </p:spTree>
    <p:extLst>
      <p:ext uri="{BB962C8B-B14F-4D97-AF65-F5344CB8AC3E}">
        <p14:creationId xmlns:p14="http://schemas.microsoft.com/office/powerpoint/2010/main" val="3783693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8B9DE759-E652-4388-8FE4-67CDFF5D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3625A826-0478-494A-9CFD-52063A9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4A16AED4-33F9-4A33-833A-0249DBC38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C3EB7CFD-35F7-4687-B451-87972F67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9D708B4-E675-3FC9-61B2-48D14D225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73" y="1479977"/>
            <a:ext cx="3799451" cy="4246568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56E31AB-ECFA-10EC-7713-23F126351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243" y="1612133"/>
            <a:ext cx="6413689" cy="3227722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023B1484-2BFA-48CF-B5F4-320A2F9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1" name="Picture 19">
            <a:extLst>
              <a:ext uri="{FF2B5EF4-FFF2-40B4-BE49-F238E27FC236}">
                <a16:creationId xmlns:a16="http://schemas.microsoft.com/office/drawing/2014/main" id="{D53E31EE-3B49-4B23-807E-58120179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484EC0A-0DF9-B240-C76B-69FCFB08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2251" y="-29526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</a:t>
            </a:r>
          </a:p>
        </p:txBody>
      </p:sp>
    </p:spTree>
    <p:extLst>
      <p:ext uri="{BB962C8B-B14F-4D97-AF65-F5344CB8AC3E}">
        <p14:creationId xmlns:p14="http://schemas.microsoft.com/office/powerpoint/2010/main" val="1340649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D5F876C-1CB9-24F1-F457-3618A74ADF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061" y="1642609"/>
            <a:ext cx="6200163" cy="3115581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1981F1-6884-7607-9539-2749D5443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41" y="2367093"/>
            <a:ext cx="4446011" cy="3115582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Devianza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between = 249.56</a:t>
            </a: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Devianza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= 221.06 – 134.37</a:t>
            </a: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cluster: 65 e 57</a:t>
            </a:r>
          </a:p>
          <a:p>
            <a:pPr algn="ctr"/>
            <a:endParaRPr lang="en-US" sz="16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2D7319-0BC8-FE54-6F8F-32DE8259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it-IT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         2 cluster</a:t>
            </a:r>
          </a:p>
        </p:txBody>
      </p:sp>
    </p:spTree>
    <p:extLst>
      <p:ext uri="{BB962C8B-B14F-4D97-AF65-F5344CB8AC3E}">
        <p14:creationId xmlns:p14="http://schemas.microsoft.com/office/powerpoint/2010/main" val="4473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12">
            <a:extLst>
              <a:ext uri="{FF2B5EF4-FFF2-40B4-BE49-F238E27FC236}">
                <a16:creationId xmlns:a16="http://schemas.microsoft.com/office/drawing/2014/main" id="{22052095-6D4E-412C-BDAD-22612DA69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8606ADE0-AB1F-4565-8DAA-F9038957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5CC4487-BA7A-3880-E4E9-22C3C771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5" y="1775184"/>
            <a:ext cx="6909479" cy="3316550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2" name="Picture 16">
            <a:extLst>
              <a:ext uri="{FF2B5EF4-FFF2-40B4-BE49-F238E27FC236}">
                <a16:creationId xmlns:a16="http://schemas.microsoft.com/office/drawing/2014/main" id="{1F77F438-9D32-4287-9708-0AC36FEBC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769104-E5FF-07A0-1F36-55A52FE9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Descrizione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dataset</a:t>
            </a: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Pulizia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dataset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Studio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variabili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quantitative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Boxplot e density plot</a:t>
            </a: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Correlazione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variabili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CA1407-D523-411C-A324-2A60C538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Analisi esplorativa</a:t>
            </a:r>
          </a:p>
        </p:txBody>
      </p:sp>
    </p:spTree>
    <p:extLst>
      <p:ext uri="{BB962C8B-B14F-4D97-AF65-F5344CB8AC3E}">
        <p14:creationId xmlns:p14="http://schemas.microsoft.com/office/powerpoint/2010/main" val="1823274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25828FC-82AD-E6C3-A9A5-5D7D2C7DD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8061" y="1642609"/>
            <a:ext cx="6200163" cy="3115581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CD7C5B-9EFC-5CE2-B15A-E55492CF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" y="2367092"/>
            <a:ext cx="4973937" cy="3424107"/>
          </a:xfrm>
        </p:spPr>
        <p:txBody>
          <a:bodyPr>
            <a:normAutofit/>
          </a:bodyPr>
          <a:lstStyle/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Devianza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between = 341.46</a:t>
            </a: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Devianza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within = 57.07 – 44.93 – 161.52</a:t>
            </a: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cluster: 31, 36 e 55</a:t>
            </a:r>
          </a:p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Elephant cluster?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52D190-1430-FABE-53EE-162B145E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3893976" cy="1596177"/>
          </a:xfrm>
        </p:spPr>
        <p:txBody>
          <a:bodyPr anchor="b"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K-</a:t>
            </a:r>
            <a:r>
              <a:rPr lang="it-IT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means</a:t>
            </a:r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         3 cluster</a:t>
            </a:r>
          </a:p>
        </p:txBody>
      </p:sp>
    </p:spTree>
    <p:extLst>
      <p:ext uri="{BB962C8B-B14F-4D97-AF65-F5344CB8AC3E}">
        <p14:creationId xmlns:p14="http://schemas.microsoft.com/office/powerpoint/2010/main" val="3113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263F991-1149-B890-FF3B-86BF9398E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5" b="-6"/>
          <a:stretch/>
        </p:blipFill>
        <p:spPr bwMode="auto">
          <a:xfrm>
            <a:off x="5680891" y="609600"/>
            <a:ext cx="4994502" cy="5181599"/>
          </a:xfrm>
          <a:prstGeom prst="roundRect">
            <a:avLst>
              <a:gd name="adj" fmla="val 2392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515494-2021-BE52-71C9-C9421B6F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prime 2 component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spiegano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quasi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l’80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della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varianza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prima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spiega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il 58%</a:t>
            </a:r>
          </a:p>
          <a:p>
            <a:pPr algn="ctr"/>
            <a:endParaRPr lang="en-US" sz="160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316085-6591-5ADD-B700-40DA9E1A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68712"/>
            <a:ext cx="3893976" cy="1596177"/>
          </a:xfrm>
        </p:spPr>
        <p:txBody>
          <a:bodyPr anchor="b"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14011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2120660E-F826-4655-BB97-984B17FE5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B36D89EE-FA2B-4C32-8C00-B2C6ED21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9D8A5EF-7475-6D0D-2DC9-6A3527E5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470" y="609600"/>
            <a:ext cx="5287345" cy="5181599"/>
          </a:xfrm>
          <a:prstGeom prst="roundRect">
            <a:avLst>
              <a:gd name="adj" fmla="val 2392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6" name="Picture 16">
            <a:extLst>
              <a:ext uri="{FF2B5EF4-FFF2-40B4-BE49-F238E27FC236}">
                <a16:creationId xmlns:a16="http://schemas.microsoft.com/office/drawing/2014/main" id="{318307F8-152F-4244-A9FE-8D30EFFB7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96385-BBC0-5465-3F4B-6908F8F2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3893978" cy="3424107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principali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PC1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??</a:t>
            </a:r>
          </a:p>
          <a:p>
            <a:pPr algn="ctr"/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PC2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Felicità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sviluppo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umano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FB789B-8D00-B908-D561-79AFD42B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56293"/>
            <a:ext cx="3893976" cy="1596177"/>
          </a:xfrm>
        </p:spPr>
        <p:txBody>
          <a:bodyPr anchor="b">
            <a:normAutofit/>
          </a:bodyPr>
          <a:lstStyle/>
          <a:p>
            <a:r>
              <a:rPr lang="it-IT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Biplot</a:t>
            </a:r>
            <a:endParaRPr lang="it-IT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468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0" name="Picture 16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62" name="Rectangle 162">
            <a:extLst>
              <a:ext uri="{FF2B5EF4-FFF2-40B4-BE49-F238E27FC236}">
                <a16:creationId xmlns:a16="http://schemas.microsoft.com/office/drawing/2014/main" id="{6A4FFBBF-1D01-492B-8F2A-31B757290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D88ECCEE-6F41-47CE-A15C-7B12D3729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, diagramma, schematico&#10;&#10;Descrizione generata automaticamente">
            <a:extLst>
              <a:ext uri="{FF2B5EF4-FFF2-40B4-BE49-F238E27FC236}">
                <a16:creationId xmlns:a16="http://schemas.microsoft.com/office/drawing/2014/main" id="{6FB6B99C-B4DA-473C-CF2D-C622273017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8495" y="1711445"/>
            <a:ext cx="8269794" cy="4161817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66" name="Picture 166">
            <a:extLst>
              <a:ext uri="{FF2B5EF4-FFF2-40B4-BE49-F238E27FC236}">
                <a16:creationId xmlns:a16="http://schemas.microsoft.com/office/drawing/2014/main" id="{989ED268-5511-46B2-A7DF-A712C9930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7" y="0"/>
            <a:ext cx="12192000" cy="6858000"/>
          </a:xfrm>
          <a:prstGeom prst="rect">
            <a:avLst/>
          </a:prstGeom>
        </p:spPr>
      </p:pic>
      <p:sp>
        <p:nvSpPr>
          <p:cNvPr id="154" name="Titolo 1">
            <a:extLst>
              <a:ext uri="{FF2B5EF4-FFF2-40B4-BE49-F238E27FC236}">
                <a16:creationId xmlns:a16="http://schemas.microsoft.com/office/drawing/2014/main" id="{34CC2388-792D-B3C9-793D-55D8A7C0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737" y="157930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Classificazione</a:t>
            </a:r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dei</a:t>
            </a:r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Paesi</a:t>
            </a:r>
          </a:p>
        </p:txBody>
      </p:sp>
    </p:spTree>
    <p:extLst>
      <p:ext uri="{BB962C8B-B14F-4D97-AF65-F5344CB8AC3E}">
        <p14:creationId xmlns:p14="http://schemas.microsoft.com/office/powerpoint/2010/main" val="3685388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D4CBC8-A54C-4C32-AE32-E1B926FA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A36EFDDB-6C10-494D-99E7-55A0D22AB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ed Rectangle 13">
            <a:extLst>
              <a:ext uri="{FF2B5EF4-FFF2-40B4-BE49-F238E27FC236}">
                <a16:creationId xmlns:a16="http://schemas.microsoft.com/office/drawing/2014/main" id="{84D6E1AB-0D52-4757-8F25-376C0E6C3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3" y="635245"/>
            <a:ext cx="6909478" cy="5613156"/>
          </a:xfrm>
          <a:prstGeom prst="roundRect">
            <a:avLst>
              <a:gd name="adj" fmla="val 2274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C823562-7949-50C5-900C-6BEDCBB7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98" y="4610343"/>
            <a:ext cx="3209144" cy="1092039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5" name="Immagine 4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1ED92990-8972-90D5-436A-5798A2AA1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98" y="788446"/>
            <a:ext cx="4377220" cy="2915335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9634342-ACE4-5645-8186-36B364A4F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894" y="2511499"/>
            <a:ext cx="3209153" cy="320915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F59A367-5DE6-4E98-8170-588A8C5E4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BC6B775-FAF4-D445-B67C-EE25EB80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964" y="640831"/>
            <a:ext cx="3734572" cy="1573863"/>
          </a:xfrm>
        </p:spPr>
        <p:txBody>
          <a:bodyPr>
            <a:normAutofit/>
          </a:bodyPr>
          <a:lstStyle/>
          <a:p>
            <a:pPr algn="l"/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Regressione logistica</a:t>
            </a:r>
          </a:p>
        </p:txBody>
      </p:sp>
    </p:spTree>
    <p:extLst>
      <p:ext uri="{BB962C8B-B14F-4D97-AF65-F5344CB8AC3E}">
        <p14:creationId xmlns:p14="http://schemas.microsoft.com/office/powerpoint/2010/main" val="1795545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3">
            <a:extLst>
              <a:ext uri="{FF2B5EF4-FFF2-40B4-BE49-F238E27FC236}">
                <a16:creationId xmlns:a16="http://schemas.microsoft.com/office/drawing/2014/main" id="{F182E0E1-90D6-4378-89FA-D96AEC154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5DE981C6-C80E-4770-9C09-C1A588C5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B0C3F168-50D2-7B61-1E37-02409BDD7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8064" y="582915"/>
            <a:ext cx="5284711" cy="190166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magine 4" descr="Immagine che contiene testo, lettera&#10;&#10;Descrizione generata automaticamente">
            <a:extLst>
              <a:ext uri="{FF2B5EF4-FFF2-40B4-BE49-F238E27FC236}">
                <a16:creationId xmlns:a16="http://schemas.microsoft.com/office/drawing/2014/main" id="{28AA0BF4-ECAD-CD1B-B696-41FC034BC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35381" y="3113054"/>
            <a:ext cx="5380040" cy="190166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A43BFD-F93A-441F-AE60-B245153F0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62AC5A-ABAF-49C9-7BEF-F8A5528B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45" y="-1451443"/>
            <a:ext cx="3748035" cy="5641606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544FAC0-E249-0DF1-3D9C-DF3F8943B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010" y="2134936"/>
            <a:ext cx="7104186" cy="3389146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Wald test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Mcfadden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VIF</a:t>
            </a:r>
          </a:p>
        </p:txBody>
      </p:sp>
    </p:spTree>
    <p:extLst>
      <p:ext uri="{BB962C8B-B14F-4D97-AF65-F5344CB8AC3E}">
        <p14:creationId xmlns:p14="http://schemas.microsoft.com/office/powerpoint/2010/main" val="1010716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8B9DE759-E652-4388-8FE4-67CDFF5D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3625A826-0478-494A-9CFD-52063A9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16AED4-33F9-4A33-833A-0249DBC38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C3EB7CFD-35F7-4687-B451-87972F67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BECC5011-0A52-600B-FFF4-F1C20A2DA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018" y="957486"/>
            <a:ext cx="4120064" cy="3285330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6AD3806-C7F8-FB3C-0E41-0148EEA39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020" y="1763116"/>
            <a:ext cx="5022206" cy="167406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3B1484-2BFA-48CF-B5F4-320A2F9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53E31EE-3B49-4B23-807E-58120179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E85211-F810-AF77-B042-847F4DE8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Roc Curve</a:t>
            </a:r>
          </a:p>
        </p:txBody>
      </p:sp>
    </p:spTree>
    <p:extLst>
      <p:ext uri="{BB962C8B-B14F-4D97-AF65-F5344CB8AC3E}">
        <p14:creationId xmlns:p14="http://schemas.microsoft.com/office/powerpoint/2010/main" val="2260520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456E1A-8B26-ED22-9A35-459CBDE09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92683"/>
            <a:ext cx="10364451" cy="1596177"/>
          </a:xfrm>
        </p:spPr>
        <p:txBody>
          <a:bodyPr>
            <a:normAutofit/>
          </a:bodyPr>
          <a:lstStyle/>
          <a:p>
            <a:r>
              <a:rPr lang="it-IT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</a:t>
            </a:r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it-IT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egnaposto contenuto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0F4D0894-819C-07CB-2EFC-8D0024F26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677" y="1431637"/>
            <a:ext cx="5178941" cy="4129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ella 5">
            <a:extLst>
              <a:ext uri="{FF2B5EF4-FFF2-40B4-BE49-F238E27FC236}">
                <a16:creationId xmlns:a16="http://schemas.microsoft.com/office/drawing/2014/main" id="{3BD4D567-4547-5B15-6662-4EE046F68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69911"/>
              </p:ext>
            </p:extLst>
          </p:nvPr>
        </p:nvGraphicFramePr>
        <p:xfrm>
          <a:off x="1052944" y="1799055"/>
          <a:ext cx="3774678" cy="311468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87339">
                  <a:extLst>
                    <a:ext uri="{9D8B030D-6E8A-4147-A177-3AD203B41FA5}">
                      <a16:colId xmlns:a16="http://schemas.microsoft.com/office/drawing/2014/main" val="2347701058"/>
                    </a:ext>
                  </a:extLst>
                </a:gridCol>
                <a:gridCol w="1887339">
                  <a:extLst>
                    <a:ext uri="{9D8B030D-6E8A-4147-A177-3AD203B41FA5}">
                      <a16:colId xmlns:a16="http://schemas.microsoft.com/office/drawing/2014/main" val="755833073"/>
                    </a:ext>
                  </a:extLst>
                </a:gridCol>
              </a:tblGrid>
              <a:tr h="778672">
                <a:tc>
                  <a:txBody>
                    <a:bodyPr/>
                    <a:lstStyle/>
                    <a:p>
                      <a:r>
                        <a:rPr lang="it-IT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  <a:endParaRPr lang="it-IT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193413"/>
                  </a:ext>
                </a:extLst>
              </a:tr>
              <a:tr h="778672"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22990"/>
                  </a:ext>
                </a:extLst>
              </a:tr>
              <a:tr h="778672">
                <a:tc>
                  <a:txBody>
                    <a:bodyPr/>
                    <a:lstStyle/>
                    <a:p>
                      <a:r>
                        <a:rPr lang="it-IT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Sensitivity</a:t>
                      </a:r>
                      <a:endParaRPr lang="it-IT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661791"/>
                  </a:ext>
                </a:extLst>
              </a:tr>
              <a:tr h="778672">
                <a:tc>
                  <a:txBody>
                    <a:bodyPr/>
                    <a:lstStyle/>
                    <a:p>
                      <a:r>
                        <a:rPr lang="it-IT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Specificity</a:t>
                      </a:r>
                      <a:endParaRPr lang="it-IT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3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49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3" name="Rectangle 23">
            <a:extLst>
              <a:ext uri="{FF2B5EF4-FFF2-40B4-BE49-F238E27FC236}">
                <a16:creationId xmlns:a16="http://schemas.microsoft.com/office/drawing/2014/main" id="{FC627CB9-AECD-41DE-84E9-2A4715D3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98696563-D54B-4D4B-A776-AF4D907DA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lurred financial stock market data and graph">
            <a:extLst>
              <a:ext uri="{FF2B5EF4-FFF2-40B4-BE49-F238E27FC236}">
                <a16:creationId xmlns:a16="http://schemas.microsoft.com/office/drawing/2014/main" id="{D2FC0027-46E4-64DA-AB9C-E0389AD240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237" b="107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80650CB7-77AF-4F12-B1CA-C32A3CF41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F249113-36F8-C703-3BE5-B1A215C1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28737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158DD2C3-C549-410E-9C07-470B18290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>
            <a:extLst>
              <a:ext uri="{FF2B5EF4-FFF2-40B4-BE49-F238E27FC236}">
                <a16:creationId xmlns:a16="http://schemas.microsoft.com/office/drawing/2014/main" id="{CA2D8A56-7804-48F5-873A-B483835CB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7">
            <a:extLst>
              <a:ext uri="{FF2B5EF4-FFF2-40B4-BE49-F238E27FC236}">
                <a16:creationId xmlns:a16="http://schemas.microsoft.com/office/drawing/2014/main" id="{1B18B230-CFEC-4847-9B12-B3CB74CCF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6262680-39CC-495A-95F3-841DC0AE8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CAAF2DE6-0ABB-C617-0768-D35D8F381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210" y="2267165"/>
            <a:ext cx="3844440" cy="3666067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7B11D0A-9042-0411-3F3F-AAFD0D7F6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2965" y="2290468"/>
            <a:ext cx="3313833" cy="832173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21">
            <a:extLst>
              <a:ext uri="{FF2B5EF4-FFF2-40B4-BE49-F238E27FC236}">
                <a16:creationId xmlns:a16="http://schemas.microsoft.com/office/drawing/2014/main" id="{6885AB5E-B19E-45BF-821B-164ED09B2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19" name="Picture 23">
            <a:extLst>
              <a:ext uri="{FF2B5EF4-FFF2-40B4-BE49-F238E27FC236}">
                <a16:creationId xmlns:a16="http://schemas.microsoft.com/office/drawing/2014/main" id="{DCE9DB42-5D0A-4249-A6D1-CE041A74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AFDF1EE-C3A5-C6C4-5EB1-DA9CF463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956" y="23547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OOB error rate</a:t>
            </a:r>
          </a:p>
        </p:txBody>
      </p:sp>
      <p:pic>
        <p:nvPicPr>
          <p:cNvPr id="8" name="Segnaposto contenuto 7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BA2C90C-B7F1-7976-4DAA-A222A460B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475" y="2283345"/>
            <a:ext cx="4010744" cy="3666067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0610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F21F4A-26A2-569B-4488-833FB5F8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74819"/>
            <a:ext cx="10364451" cy="1596177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Happiness Score</a:t>
            </a:r>
          </a:p>
        </p:txBody>
      </p:sp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F23C7F6-E2A7-C04B-F00D-3A391C969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781" y="1446964"/>
            <a:ext cx="9234436" cy="43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20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47C072-A83D-7FA8-D170-736A36D8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91916"/>
            <a:ext cx="10364451" cy="1596177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OOB </a:t>
            </a:r>
            <a:r>
              <a:rPr lang="it-IT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</a:t>
            </a:r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rate</a:t>
            </a:r>
          </a:p>
        </p:txBody>
      </p:sp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22F4DD71-E12A-1723-721C-B944C5F4C3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5" y="1478389"/>
            <a:ext cx="5754146" cy="3619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476F5BB-C272-75E2-944C-D2D6DA7E3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97" y="5309959"/>
            <a:ext cx="4975147" cy="10789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ella 9">
            <a:extLst>
              <a:ext uri="{FF2B5EF4-FFF2-40B4-BE49-F238E27FC236}">
                <a16:creationId xmlns:a16="http://schemas.microsoft.com/office/drawing/2014/main" id="{C370A435-6C23-B188-3FE9-3EC23CFFC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07662"/>
              </p:ext>
            </p:extLst>
          </p:nvPr>
        </p:nvGraphicFramePr>
        <p:xfrm>
          <a:off x="7093526" y="1797716"/>
          <a:ext cx="4689834" cy="298061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44917">
                  <a:extLst>
                    <a:ext uri="{9D8B030D-6E8A-4147-A177-3AD203B41FA5}">
                      <a16:colId xmlns:a16="http://schemas.microsoft.com/office/drawing/2014/main" val="430997438"/>
                    </a:ext>
                  </a:extLst>
                </a:gridCol>
                <a:gridCol w="2344917">
                  <a:extLst>
                    <a:ext uri="{9D8B030D-6E8A-4147-A177-3AD203B41FA5}">
                      <a16:colId xmlns:a16="http://schemas.microsoft.com/office/drawing/2014/main" val="751529313"/>
                    </a:ext>
                  </a:extLst>
                </a:gridCol>
              </a:tblGrid>
              <a:tr h="745154">
                <a:tc>
                  <a:txBody>
                    <a:bodyPr/>
                    <a:lstStyle/>
                    <a:p>
                      <a:r>
                        <a:rPr lang="it-IT" b="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  <a:endParaRPr lang="it-IT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029299"/>
                  </a:ext>
                </a:extLst>
              </a:tr>
              <a:tr h="745154"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247224"/>
                  </a:ext>
                </a:extLst>
              </a:tr>
              <a:tr h="745154">
                <a:tc>
                  <a:txBody>
                    <a:bodyPr/>
                    <a:lstStyle/>
                    <a:p>
                      <a:r>
                        <a:rPr lang="it-IT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Sensitivity</a:t>
                      </a:r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424758"/>
                  </a:ext>
                </a:extLst>
              </a:tr>
              <a:tr h="745154">
                <a:tc>
                  <a:txBody>
                    <a:bodyPr/>
                    <a:lstStyle/>
                    <a:p>
                      <a:r>
                        <a:rPr lang="it-IT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Specificity</a:t>
                      </a:r>
                      <a:endParaRPr lang="it-IT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42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26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8B9DE759-E652-4388-8FE4-67CDFF5D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3625A826-0478-494A-9CFD-52063A9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Rectangle 14">
            <a:extLst>
              <a:ext uri="{FF2B5EF4-FFF2-40B4-BE49-F238E27FC236}">
                <a16:creationId xmlns:a16="http://schemas.microsoft.com/office/drawing/2014/main" id="{4A16AED4-33F9-4A33-833A-0249DBC38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EB7CFD-35F7-4687-B451-87972F67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egnaposto contenuto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18A6853-E884-71D5-FAF2-7BFC33451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4887" y="1686447"/>
            <a:ext cx="4071258" cy="4071258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C5A111A-C8F1-49E3-D84A-3A5E2C9E3E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0" t="1" r="22946" b="-458"/>
          <a:stretch/>
        </p:blipFill>
        <p:spPr bwMode="auto">
          <a:xfrm>
            <a:off x="5486291" y="1686447"/>
            <a:ext cx="3686351" cy="4089601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8">
            <a:extLst>
              <a:ext uri="{FF2B5EF4-FFF2-40B4-BE49-F238E27FC236}">
                <a16:creationId xmlns:a16="http://schemas.microsoft.com/office/drawing/2014/main" id="{023B1484-2BFA-48CF-B5F4-320A2F9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16" name="Picture 20">
            <a:extLst>
              <a:ext uri="{FF2B5EF4-FFF2-40B4-BE49-F238E27FC236}">
                <a16:creationId xmlns:a16="http://schemas.microsoft.com/office/drawing/2014/main" id="{D53E31EE-3B49-4B23-807E-58120179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C17FB9-E005-FE39-C21F-0B8611BB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0" y="-294330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importance e Roc Curve</a:t>
            </a:r>
          </a:p>
        </p:txBody>
      </p:sp>
    </p:spTree>
    <p:extLst>
      <p:ext uri="{BB962C8B-B14F-4D97-AF65-F5344CB8AC3E}">
        <p14:creationId xmlns:p14="http://schemas.microsoft.com/office/powerpoint/2010/main" val="2895481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E43006C0-9CF0-4AD0-9C72-B3F9942A8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A20B43-EA35-4D51-8E25-05F8B334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53D1018B-412F-4D92-8F80-6D1E41C8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59371E8-E3A5-457E-A234-8A4F8B82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526F4C49-6D64-BD66-3CF0-D3ADFDC84E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1499" y="1748414"/>
            <a:ext cx="8240803" cy="4573646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4108FAA8-9416-4584-94E0-E60C0EF6F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092451-6FA9-4627-D9F6-A78E051F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6" y="-1961156"/>
            <a:ext cx="4175470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PCoA</a:t>
            </a:r>
            <a:r>
              <a:rPr 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graph</a:t>
            </a:r>
          </a:p>
        </p:txBody>
      </p:sp>
    </p:spTree>
    <p:extLst>
      <p:ext uri="{BB962C8B-B14F-4D97-AF65-F5344CB8AC3E}">
        <p14:creationId xmlns:p14="http://schemas.microsoft.com/office/powerpoint/2010/main" val="1472816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>
            <a:extLst>
              <a:ext uri="{FF2B5EF4-FFF2-40B4-BE49-F238E27FC236}">
                <a16:creationId xmlns:a16="http://schemas.microsoft.com/office/drawing/2014/main" id="{80DF651B-0216-4CE1-9993-9C81C462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AB703B97-31D0-4D92-B70B-F64FFB490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D9A2C2F4-3DE8-4946-A834-28B7AC0F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5" name="Picture 2">
            <a:extLst>
              <a:ext uri="{FF2B5EF4-FFF2-40B4-BE49-F238E27FC236}">
                <a16:creationId xmlns:a16="http://schemas.microsoft.com/office/drawing/2014/main" id="{9D56D576-2007-4499-96AC-B7E9FF3AA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365B98B-59A0-A5A4-8D31-3C71B3B98F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65" b="17362"/>
          <a:stretch/>
        </p:blipFill>
        <p:spPr>
          <a:xfrm>
            <a:off x="20" y="9"/>
            <a:ext cx="12191980" cy="4229081"/>
          </a:xfrm>
          <a:prstGeom prst="rect">
            <a:avLst/>
          </a:prstGeom>
        </p:spPr>
      </p:pic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7D6C532-9E83-439A-B096-039D52AE1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>
            <a:extLst>
              <a:ext uri="{FF2B5EF4-FFF2-40B4-BE49-F238E27FC236}">
                <a16:creationId xmlns:a16="http://schemas.microsoft.com/office/drawing/2014/main" id="{774B9966-34A1-4CB2-B8B2-38900CF35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7185EF0-85CB-1F59-6361-3F07E1F9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</a:t>
            </a:r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</a:t>
            </a:r>
            <a:r>
              <a:rPr lang="en-US" sz="4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l’attenzione</a:t>
            </a:r>
            <a:r>
              <a:rPr 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99986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981D37-0818-186D-82F8-FCD9EDA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45642"/>
            <a:ext cx="10364451" cy="1596177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</a:t>
            </a:r>
            <a:r>
              <a:rPr lang="it-IT" sz="4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index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1782FAB-178B-798E-E4F3-4A9D489C7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491" y="1322902"/>
            <a:ext cx="9355015" cy="45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6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3A00B-F368-B5ED-5C51-E2C969EB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-245642"/>
            <a:ext cx="10364451" cy="1596177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 per capita</a:t>
            </a:r>
          </a:p>
        </p:txBody>
      </p:sp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7F700720-52F6-7EC7-DCC3-6B235E32D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2886" y="1426867"/>
            <a:ext cx="9606224" cy="436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4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B89AB-CC9E-CE78-655B-42D62330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75303"/>
            <a:ext cx="10364451" cy="1561975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BEER PER CAPITA</a:t>
            </a:r>
          </a:p>
        </p:txBody>
      </p:sp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6820F001-0846-06A3-E073-18A372799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757" y="1386671"/>
            <a:ext cx="9244483" cy="44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4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E4DA7E-BBAB-E46D-B2DA-114AED6B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388" y="-205448"/>
            <a:ext cx="10364451" cy="1596177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WINE PER CAPITA</a:t>
            </a:r>
          </a:p>
        </p:txBody>
      </p:sp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C7D1194-C6D0-6F16-5497-59C95BBAB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241" y="1205803"/>
            <a:ext cx="9043518" cy="46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BEC143-3942-FE34-29D9-554FD0CA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225544"/>
            <a:ext cx="10364451" cy="1596177"/>
          </a:xfrm>
        </p:spPr>
        <p:txBody>
          <a:bodyPr>
            <a:normAutofit/>
          </a:bodyPr>
          <a:lstStyle/>
          <a:p>
            <a:r>
              <a:rPr lang="it-IT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SPIRIT PER CAPITA</a:t>
            </a:r>
          </a:p>
        </p:txBody>
      </p:sp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07344270-D475-70DF-7BF5-CA71C9DF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3854" y="1370633"/>
            <a:ext cx="9204290" cy="44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B9DE759-E652-4388-8FE4-67CDFF5DF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3625A826-0478-494A-9CFD-52063A9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4A16AED4-33F9-4A33-833A-0249DBC38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3EB7CFD-35F7-4687-B451-87972F679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egnaposto contenuto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5B2B076-04F2-6A54-B0EC-782B22704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623" y="1337526"/>
            <a:ext cx="5736357" cy="322523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F110CCA1-ED55-5791-DA68-79BE7D8A0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019" y="1337526"/>
            <a:ext cx="5437217" cy="322523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023B1484-2BFA-48CF-B5F4-320A2F9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15" name="Picture 19">
            <a:extLst>
              <a:ext uri="{FF2B5EF4-FFF2-40B4-BE49-F238E27FC236}">
                <a16:creationId xmlns:a16="http://schemas.microsoft.com/office/drawing/2014/main" id="{D53E31EE-3B49-4B23-807E-58120179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5E10C69-70E1-2B69-90D2-7694EAF4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61" y="5237173"/>
            <a:ext cx="10916365" cy="11267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r>
              <a:rPr lang="en-US" sz="4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Boxplot e density plot</a:t>
            </a: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7611823"/>
      </p:ext>
    </p:extLst>
  </p:cSld>
  <p:clrMapOvr>
    <a:masterClrMapping/>
  </p:clrMapOvr>
</p:sld>
</file>

<file path=ppt/theme/theme1.xml><?xml version="1.0" encoding="utf-8"?>
<a:theme xmlns:a="http://schemas.openxmlformats.org/drawingml/2006/main" name="Goccia">
  <a:themeElements>
    <a:clrScheme name="Lun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occi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cci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357</Words>
  <Application>Microsoft Office PowerPoint</Application>
  <PresentationFormat>Widescreen</PresentationFormat>
  <Paragraphs>120</Paragraphs>
  <Slides>33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6" baseType="lpstr">
      <vt:lpstr>Arial</vt:lpstr>
      <vt:lpstr>Tw Cen MT</vt:lpstr>
      <vt:lpstr>Goccia</vt:lpstr>
      <vt:lpstr>Happiness and Alcohol Consumption</vt:lpstr>
      <vt:lpstr>Analisi esplorativa</vt:lpstr>
      <vt:lpstr>Happiness Score</vt:lpstr>
      <vt:lpstr>Human development index</vt:lpstr>
      <vt:lpstr>Gdp per capita</vt:lpstr>
      <vt:lpstr>BEER PER CAPITA</vt:lpstr>
      <vt:lpstr>WINE PER CAPITA</vt:lpstr>
      <vt:lpstr>SPIRIT PER CAPITA</vt:lpstr>
      <vt:lpstr>                             Boxplot e density plot    </vt:lpstr>
      <vt:lpstr>Matrice delle correlazioni</vt:lpstr>
      <vt:lpstr>Regressione lineare</vt:lpstr>
      <vt:lpstr>Test</vt:lpstr>
      <vt:lpstr>Cluster gerarchico</vt:lpstr>
      <vt:lpstr>Dendrogramma</vt:lpstr>
      <vt:lpstr>Presentazione standard di PowerPoint</vt:lpstr>
      <vt:lpstr>Grafico delle distanze</vt:lpstr>
      <vt:lpstr>Cluster non gerarchico</vt:lpstr>
      <vt:lpstr>Silhouette</vt:lpstr>
      <vt:lpstr>K-means con          2 cluster</vt:lpstr>
      <vt:lpstr>K-means con          3 cluster</vt:lpstr>
      <vt:lpstr>PCA</vt:lpstr>
      <vt:lpstr>Biplot</vt:lpstr>
      <vt:lpstr>Classificazione dei Paesi</vt:lpstr>
      <vt:lpstr>Regressione logistica</vt:lpstr>
      <vt:lpstr>Test</vt:lpstr>
      <vt:lpstr>Roc Curve</vt:lpstr>
      <vt:lpstr>Confusion matrix</vt:lpstr>
      <vt:lpstr>Random forest</vt:lpstr>
      <vt:lpstr>OOB error rate</vt:lpstr>
      <vt:lpstr>OOB error rate</vt:lpstr>
      <vt:lpstr>Variable importance e Roc Curve</vt:lpstr>
      <vt:lpstr>PCoA graph</vt:lpstr>
      <vt:lpstr>Grazie per l’attenzione!!!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Happiness and Alcohol Consumption</dc:title>
  <dc:creator>GALASSI LEONARDO</dc:creator>
  <cp:lastModifiedBy>GALASSI LEONARDO</cp:lastModifiedBy>
  <cp:revision>2</cp:revision>
  <dcterms:created xsi:type="dcterms:W3CDTF">2023-04-02T13:43:51Z</dcterms:created>
  <dcterms:modified xsi:type="dcterms:W3CDTF">2023-04-04T08:49:10Z</dcterms:modified>
</cp:coreProperties>
</file>