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3" autoAdjust="0"/>
    <p:restoredTop sz="94660"/>
  </p:normalViewPr>
  <p:slideViewPr>
    <p:cSldViewPr snapToGrid="0">
      <p:cViewPr varScale="1">
        <p:scale>
          <a:sx n="55" d="100"/>
          <a:sy n="55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477B-99BD-46EF-A9F1-8A6F44BAE4F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FFEF-2838-4D78-96A3-4A8B06B98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477B-99BD-46EF-A9F1-8A6F44BAE4F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FFEF-2838-4D78-96A3-4A8B06B98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3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477B-99BD-46EF-A9F1-8A6F44BAE4F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FFEF-2838-4D78-96A3-4A8B06B98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477B-99BD-46EF-A9F1-8A6F44BAE4F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FFEF-2838-4D78-96A3-4A8B06B98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477B-99BD-46EF-A9F1-8A6F44BAE4F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FFEF-2838-4D78-96A3-4A8B06B98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15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477B-99BD-46EF-A9F1-8A6F44BAE4F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FFEF-2838-4D78-96A3-4A8B06B98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477B-99BD-46EF-A9F1-8A6F44BAE4F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FFEF-2838-4D78-96A3-4A8B06B98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8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477B-99BD-46EF-A9F1-8A6F44BAE4F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FFEF-2838-4D78-96A3-4A8B06B98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8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477B-99BD-46EF-A9F1-8A6F44BAE4F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FFEF-2838-4D78-96A3-4A8B06B98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5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477B-99BD-46EF-A9F1-8A6F44BAE4F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FFEF-2838-4D78-96A3-4A8B06B98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11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477B-99BD-46EF-A9F1-8A6F44BAE4F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FFEF-2838-4D78-96A3-4A8B06B98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6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477B-99BD-46EF-A9F1-8A6F44BAE4F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FFEF-2838-4D78-96A3-4A8B06B98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F58E75-7563-43DC-8D73-986977416070}"/>
              </a:ext>
            </a:extLst>
          </p:cNvPr>
          <p:cNvCxnSpPr>
            <a:cxnSpLocks/>
          </p:cNvCxnSpPr>
          <p:nvPr/>
        </p:nvCxnSpPr>
        <p:spPr>
          <a:xfrm>
            <a:off x="8434176" y="667659"/>
            <a:ext cx="0" cy="5579335"/>
          </a:xfrm>
          <a:prstGeom prst="line">
            <a:avLst/>
          </a:prstGeom>
          <a:ln w="2222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1037934-AC93-4FD4-8AE8-29B1B54D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075" b="31720"/>
          <a:stretch/>
        </p:blipFill>
        <p:spPr>
          <a:xfrm flipH="1">
            <a:off x="-2" y="0"/>
            <a:ext cx="12191999" cy="685799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B5E60A-5561-4E50-BEA6-99660775BAF4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65BDEA-DD28-4671-8BD9-C9756AE1130F}"/>
              </a:ext>
            </a:extLst>
          </p:cNvPr>
          <p:cNvSpPr txBox="1"/>
          <p:nvPr/>
        </p:nvSpPr>
        <p:spPr>
          <a:xfrm>
            <a:off x="5457384" y="1194439"/>
            <a:ext cx="613952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모임을 위한</a:t>
            </a:r>
            <a:endParaRPr lang="en-US" altLang="ko-KR" sz="6500" dirty="0">
              <a:solidFill>
                <a:srgbClr val="F3B843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/>
            <a:r>
              <a:rPr lang="en-US" altLang="ko-KR" sz="94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Hi Tea</a:t>
            </a:r>
            <a:r>
              <a:rPr lang="ko-KR" altLang="en-US" sz="600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lang="en-US" altLang="ko-KR" sz="6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D61D42-1AF0-43BB-AF5C-14DC462FB78E}"/>
              </a:ext>
            </a:extLst>
          </p:cNvPr>
          <p:cNvSpPr txBox="1"/>
          <p:nvPr/>
        </p:nvSpPr>
        <p:spPr>
          <a:xfrm>
            <a:off x="7460346" y="5545175"/>
            <a:ext cx="41242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by</a:t>
            </a:r>
            <a:r>
              <a:rPr lang="ko-KR" altLang="en-US" sz="25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JC</a:t>
            </a:r>
            <a:endParaRPr lang="ko-KR" altLang="en-US" sz="25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0B63E-D2BB-434E-9F6B-6DB53E370A34}"/>
              </a:ext>
            </a:extLst>
          </p:cNvPr>
          <p:cNvSpPr txBox="1"/>
          <p:nvPr/>
        </p:nvSpPr>
        <p:spPr>
          <a:xfrm>
            <a:off x="9048959" y="79729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 </a:t>
            </a:r>
            <a:r>
              <a:rPr lang="ko-KR" altLang="en-US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중간 </a:t>
            </a:r>
            <a:r>
              <a:rPr lang="ko-KR" altLang="en-US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9817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815194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Extra Features</a:t>
            </a:r>
            <a:endParaRPr lang="ko-KR" altLang="en-US" sz="36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디자인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팔로우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좋아요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해시태그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30395-665A-4CD7-9585-1636797D84FA}"/>
              </a:ext>
            </a:extLst>
          </p:cNvPr>
          <p:cNvSpPr txBox="1"/>
          <p:nvPr/>
        </p:nvSpPr>
        <p:spPr>
          <a:xfrm>
            <a:off x="3646713" y="430877"/>
            <a:ext cx="7079689" cy="50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</a:t>
            </a:r>
            <a:r>
              <a:rPr lang="ko-KR" altLang="en-US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좋아요</a:t>
            </a:r>
            <a:endParaRPr lang="ko-KR" altLang="en-US" sz="2000" b="1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61" y="1251951"/>
            <a:ext cx="2254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) </a:t>
            </a:r>
            <a:r>
              <a:rPr lang="ko-KR" altLang="en-US" dirty="0" smtClean="0"/>
              <a:t>좋아요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01" y="1888359"/>
            <a:ext cx="6337833" cy="35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815194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Extra Features</a:t>
            </a:r>
            <a:endParaRPr lang="ko-KR" altLang="en-US" sz="36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디자인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팔로우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좋아요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해시태그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30395-665A-4CD7-9585-1636797D84FA}"/>
              </a:ext>
            </a:extLst>
          </p:cNvPr>
          <p:cNvSpPr txBox="1"/>
          <p:nvPr/>
        </p:nvSpPr>
        <p:spPr>
          <a:xfrm>
            <a:off x="3646713" y="430877"/>
            <a:ext cx="7079689" cy="50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(2)</a:t>
            </a:r>
            <a:r>
              <a:rPr lang="ko-KR" altLang="en-US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좋아요</a:t>
            </a:r>
            <a:endParaRPr lang="ko-KR" altLang="en-US" sz="2000" b="1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61" y="1251951"/>
            <a:ext cx="2254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좋아요 기능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13" y="2037618"/>
            <a:ext cx="7111504" cy="27827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89301" y="5349904"/>
            <a:ext cx="6331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자신이 원하는 글을 모아서 볼 수 있다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7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815194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Extra Features</a:t>
            </a:r>
            <a:endParaRPr lang="ko-KR" altLang="en-US" sz="36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디자인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팔로우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좋아요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해시태그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30395-665A-4CD7-9585-1636797D84FA}"/>
              </a:ext>
            </a:extLst>
          </p:cNvPr>
          <p:cNvSpPr txBox="1"/>
          <p:nvPr/>
        </p:nvSpPr>
        <p:spPr>
          <a:xfrm>
            <a:off x="3646713" y="430877"/>
            <a:ext cx="7079689" cy="50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</a:t>
            </a:r>
            <a:r>
              <a:rPr lang="ko-KR" altLang="en-US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endParaRPr lang="ko-KR" altLang="en-US" sz="2000" b="1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61" y="1251951"/>
            <a:ext cx="7322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) </a:t>
            </a:r>
            <a:r>
              <a:rPr lang="ko-KR" altLang="en-US" dirty="0" smtClean="0"/>
              <a:t>조회 기능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자신이 찾는 것을 검색 할 수 있는 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78" y="1774664"/>
            <a:ext cx="6861171" cy="21999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77" y="4127976"/>
            <a:ext cx="6861171" cy="22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815194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Extra Features</a:t>
            </a:r>
            <a:endParaRPr lang="ko-KR" altLang="en-US" sz="36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디자인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팔로우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좋아요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(4)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해시태그   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30395-665A-4CD7-9585-1636797D84FA}"/>
              </a:ext>
            </a:extLst>
          </p:cNvPr>
          <p:cNvSpPr txBox="1"/>
          <p:nvPr/>
        </p:nvSpPr>
        <p:spPr>
          <a:xfrm>
            <a:off x="3646713" y="430877"/>
            <a:ext cx="7079689" cy="50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(4)</a:t>
            </a:r>
            <a:r>
              <a:rPr lang="ko-KR" altLang="en-US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해시태그</a:t>
            </a:r>
            <a:endParaRPr lang="ko-KR" altLang="en-US" sz="2000" b="1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61" y="1251951"/>
            <a:ext cx="7322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해시태그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80" y="1888359"/>
            <a:ext cx="6417490" cy="33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815194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Extra Features</a:t>
            </a:r>
            <a:endParaRPr lang="ko-KR" altLang="en-US" sz="36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디자인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팔로우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좋아요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(4)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해시태그   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2000" dirty="0" smtClean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30395-665A-4CD7-9585-1636797D84FA}"/>
              </a:ext>
            </a:extLst>
          </p:cNvPr>
          <p:cNvSpPr txBox="1"/>
          <p:nvPr/>
        </p:nvSpPr>
        <p:spPr>
          <a:xfrm>
            <a:off x="3646713" y="430877"/>
            <a:ext cx="7079689" cy="50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(4)</a:t>
            </a:r>
            <a:r>
              <a:rPr lang="ko-KR" altLang="en-US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해시태그</a:t>
            </a:r>
            <a:endParaRPr lang="ko-KR" altLang="en-US" sz="2000" b="1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61" y="1251951"/>
            <a:ext cx="7322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해시태그 기능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61" y="1888359"/>
            <a:ext cx="7483935" cy="22734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62761" y="4428880"/>
            <a:ext cx="76027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일반 해시 태그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ko-KR" altLang="en-US" dirty="0" smtClean="0"/>
              <a:t>누르면 조회로 이동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모임 해시 태그</a:t>
            </a:r>
            <a:endParaRPr lang="en-US" altLang="ko-KR" b="1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누르면 모임으로 이동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8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815194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Extra Features</a:t>
            </a:r>
            <a:endParaRPr lang="ko-KR" altLang="en-US" sz="36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디자인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팔로우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좋아요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해시태그       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                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30395-665A-4CD7-9585-1636797D84FA}"/>
              </a:ext>
            </a:extLst>
          </p:cNvPr>
          <p:cNvSpPr txBox="1"/>
          <p:nvPr/>
        </p:nvSpPr>
        <p:spPr>
          <a:xfrm>
            <a:off x="3646713" y="430877"/>
            <a:ext cx="7079689" cy="50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r>
              <a:rPr lang="en-US" altLang="ko-KR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r>
              <a:rPr lang="ko-KR" altLang="en-US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</a:t>
            </a:r>
            <a:endParaRPr lang="ko-KR" altLang="en-US" sz="2000" b="1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61" y="1016310"/>
            <a:ext cx="7322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팔로우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302" y="1385642"/>
            <a:ext cx="4396904" cy="2675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783" y="1468052"/>
            <a:ext cx="4536381" cy="23814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007" y="3974595"/>
            <a:ext cx="4036579" cy="24176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586" y="3888651"/>
            <a:ext cx="4560578" cy="29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815194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Extra Features</a:t>
            </a:r>
            <a:endParaRPr lang="ko-KR" altLang="en-US" sz="36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디자인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팔로우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좋아요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해시태그       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                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30395-665A-4CD7-9585-1636797D84FA}"/>
              </a:ext>
            </a:extLst>
          </p:cNvPr>
          <p:cNvSpPr txBox="1"/>
          <p:nvPr/>
        </p:nvSpPr>
        <p:spPr>
          <a:xfrm>
            <a:off x="3646713" y="430877"/>
            <a:ext cx="7079689" cy="50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r>
              <a:rPr lang="en-US" altLang="ko-KR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r>
              <a:rPr lang="ko-KR" altLang="en-US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</a:t>
            </a:r>
            <a:endParaRPr lang="ko-KR" altLang="en-US" sz="2000" b="1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61" y="1016310"/>
            <a:ext cx="7322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좋아요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61" y="1468052"/>
            <a:ext cx="7855527" cy="52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815194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Extra Features</a:t>
            </a:r>
            <a:endParaRPr lang="ko-KR" altLang="en-US" sz="36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디자인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팔로우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좋아요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해시태그        </a:t>
            </a:r>
            <a:endParaRPr lang="en-US" altLang="ko-KR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                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30395-665A-4CD7-9585-1636797D84FA}"/>
              </a:ext>
            </a:extLst>
          </p:cNvPr>
          <p:cNvSpPr txBox="1"/>
          <p:nvPr/>
        </p:nvSpPr>
        <p:spPr>
          <a:xfrm>
            <a:off x="3646713" y="430877"/>
            <a:ext cx="7079689" cy="50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r>
              <a:rPr lang="en-US" altLang="ko-KR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r>
              <a:rPr lang="ko-KR" altLang="en-US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</a:t>
            </a:r>
            <a:endParaRPr lang="ko-KR" altLang="en-US" sz="2000" b="1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61" y="1016310"/>
            <a:ext cx="7322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해시태그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891"/>
          <a:stretch/>
        </p:blipFill>
        <p:spPr>
          <a:xfrm>
            <a:off x="3781259" y="2225387"/>
            <a:ext cx="7885890" cy="18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67C5F-4444-4748-9248-8F0076B8327F}"/>
              </a:ext>
            </a:extLst>
          </p:cNvPr>
          <p:cNvSpPr txBox="1"/>
          <p:nvPr/>
        </p:nvSpPr>
        <p:spPr>
          <a:xfrm>
            <a:off x="4849091" y="219663"/>
            <a:ext cx="249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목차</a:t>
            </a:r>
            <a:endParaRPr lang="en-US" altLang="ko-KR" sz="6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8" y="1454989"/>
            <a:ext cx="3576624" cy="35766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7ABE6A-FB46-467E-921F-B0F320B30C5F}"/>
              </a:ext>
            </a:extLst>
          </p:cNvPr>
          <p:cNvSpPr txBox="1"/>
          <p:nvPr/>
        </p:nvSpPr>
        <p:spPr>
          <a:xfrm>
            <a:off x="5450630" y="5167338"/>
            <a:ext cx="129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6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endParaRPr lang="ko-KR" altLang="en-US" sz="6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7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D510E48-5BA9-4822-A5A4-F19CA43F34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C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67C5F-4444-4748-9248-8F0076B8327F}"/>
              </a:ext>
            </a:extLst>
          </p:cNvPr>
          <p:cNvSpPr txBox="1"/>
          <p:nvPr/>
        </p:nvSpPr>
        <p:spPr>
          <a:xfrm>
            <a:off x="4849091" y="219663"/>
            <a:ext cx="249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목차</a:t>
            </a:r>
            <a:endParaRPr lang="en-US" altLang="ko-KR" sz="6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4" y="1073727"/>
            <a:ext cx="2127110" cy="2043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7ABE6A-FB46-467E-921F-B0F320B30C5F}"/>
              </a:ext>
            </a:extLst>
          </p:cNvPr>
          <p:cNvSpPr txBox="1"/>
          <p:nvPr/>
        </p:nvSpPr>
        <p:spPr>
          <a:xfrm>
            <a:off x="1266840" y="2854037"/>
            <a:ext cx="200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Member</a:t>
            </a:r>
            <a:endParaRPr lang="ko-KR" altLang="en-US" sz="4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372" y="1235326"/>
            <a:ext cx="1757256" cy="17572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7ABE6A-FB46-467E-921F-B0F320B30C5F}"/>
              </a:ext>
            </a:extLst>
          </p:cNvPr>
          <p:cNvSpPr txBox="1"/>
          <p:nvPr/>
        </p:nvSpPr>
        <p:spPr>
          <a:xfrm>
            <a:off x="5532057" y="2854038"/>
            <a:ext cx="112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SNS</a:t>
            </a:r>
            <a:endParaRPr lang="ko-KR" altLang="en-US" sz="4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52" y="3563820"/>
            <a:ext cx="2282799" cy="22827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7ABE6A-FB46-467E-921F-B0F320B30C5F}"/>
              </a:ext>
            </a:extLst>
          </p:cNvPr>
          <p:cNvSpPr txBox="1"/>
          <p:nvPr/>
        </p:nvSpPr>
        <p:spPr>
          <a:xfrm>
            <a:off x="3528895" y="5846619"/>
            <a:ext cx="1889915" cy="786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Teabag</a:t>
            </a:r>
            <a:endParaRPr lang="ko-KR" altLang="en-US" sz="4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42" y="1073727"/>
            <a:ext cx="2127109" cy="2127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7ABE6A-FB46-467E-921F-B0F320B30C5F}"/>
              </a:ext>
            </a:extLst>
          </p:cNvPr>
          <p:cNvSpPr txBox="1"/>
          <p:nvPr/>
        </p:nvSpPr>
        <p:spPr>
          <a:xfrm>
            <a:off x="8785791" y="2854037"/>
            <a:ext cx="2397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M</a:t>
            </a:r>
            <a:r>
              <a:rPr lang="en-US" altLang="ko-KR" sz="4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essenger</a:t>
            </a:r>
            <a:endParaRPr lang="ko-KR" altLang="en-US" sz="4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12" y="3890374"/>
            <a:ext cx="2069833" cy="20698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7ABE6A-FB46-467E-921F-B0F320B30C5F}"/>
              </a:ext>
            </a:extLst>
          </p:cNvPr>
          <p:cNvSpPr txBox="1"/>
          <p:nvPr/>
        </p:nvSpPr>
        <p:spPr>
          <a:xfrm>
            <a:off x="6400222" y="5846619"/>
            <a:ext cx="3133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Extra Features</a:t>
            </a:r>
            <a:endParaRPr lang="ko-KR" altLang="en-US" sz="4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3DEA4A-CAF8-4A23-A0E4-D83105B9EAE2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0BBF0-B475-4D58-945E-81C7DCAE0E2C}"/>
              </a:ext>
            </a:extLst>
          </p:cNvPr>
          <p:cNvSpPr txBox="1"/>
          <p:nvPr/>
        </p:nvSpPr>
        <p:spPr>
          <a:xfrm>
            <a:off x="5540399" y="2949125"/>
            <a:ext cx="1111202" cy="959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5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</a:t>
            </a:r>
            <a:endParaRPr lang="ko-KR" altLang="en-US" sz="50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1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2C42EC8-B909-4892-98BA-324C136AD57B}"/>
              </a:ext>
            </a:extLst>
          </p:cNvPr>
          <p:cNvSpPr/>
          <p:nvPr/>
        </p:nvSpPr>
        <p:spPr>
          <a:xfrm>
            <a:off x="1" y="0"/>
            <a:ext cx="3468913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19D7A-CA00-4CF9-AB94-60D3163C4DA2}"/>
              </a:ext>
            </a:extLst>
          </p:cNvPr>
          <p:cNvSpPr txBox="1"/>
          <p:nvPr/>
        </p:nvSpPr>
        <p:spPr>
          <a:xfrm>
            <a:off x="319315" y="262809"/>
            <a:ext cx="2343911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4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	</a:t>
            </a:r>
            <a:r>
              <a:rPr lang="ko-KR" altLang="en-US" sz="34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◀</a:t>
            </a:r>
            <a:endParaRPr lang="en-US" altLang="ko-KR" sz="3400" dirty="0">
              <a:solidFill>
                <a:srgbClr val="FAC03D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전체 구성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94" y="1241346"/>
            <a:ext cx="8232005" cy="4862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B75CAC-0695-416A-946D-DAE25C814ECA}"/>
              </a:ext>
            </a:extLst>
          </p:cNvPr>
          <p:cNvSpPr txBox="1"/>
          <p:nvPr/>
        </p:nvSpPr>
        <p:spPr>
          <a:xfrm>
            <a:off x="3788228" y="918565"/>
            <a:ext cx="542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전체 구성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3DEA4A-CAF8-4A23-A0E4-D83105B9EAE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0BBF0-B475-4D58-945E-81C7DCAE0E2C}"/>
              </a:ext>
            </a:extLst>
          </p:cNvPr>
          <p:cNvSpPr txBox="1"/>
          <p:nvPr/>
        </p:nvSpPr>
        <p:spPr>
          <a:xfrm>
            <a:off x="4038348" y="2884235"/>
            <a:ext cx="411530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Extra Features</a:t>
            </a:r>
            <a:endParaRPr lang="ko-KR" altLang="en-US" sz="54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9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730395-665A-4CD7-9585-1636797D84FA}"/>
              </a:ext>
            </a:extLst>
          </p:cNvPr>
          <p:cNvSpPr txBox="1"/>
          <p:nvPr/>
        </p:nvSpPr>
        <p:spPr>
          <a:xfrm>
            <a:off x="3646714" y="1115520"/>
            <a:ext cx="7079689" cy="50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 </a:t>
            </a:r>
            <a:r>
              <a:rPr lang="ko-KR" altLang="en-US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endParaRPr lang="ko-KR" altLang="en-US" sz="2000" b="1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815194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Extra Features</a:t>
            </a:r>
            <a:endParaRPr lang="ko-KR" altLang="en-US" sz="36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디자인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2000" dirty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(1)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팔로우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좋아요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해시태그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23" y="2118702"/>
            <a:ext cx="4153395" cy="28463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10" y="2118702"/>
            <a:ext cx="4129317" cy="28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815194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Extra Features</a:t>
            </a:r>
            <a:endParaRPr lang="ko-KR" altLang="en-US" sz="36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디자인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(1)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팔로우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좋아요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해시태그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81" y="1989380"/>
            <a:ext cx="6125810" cy="3970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30395-665A-4CD7-9585-1636797D84FA}"/>
              </a:ext>
            </a:extLst>
          </p:cNvPr>
          <p:cNvSpPr txBox="1"/>
          <p:nvPr/>
        </p:nvSpPr>
        <p:spPr>
          <a:xfrm>
            <a:off x="3646714" y="407246"/>
            <a:ext cx="7079689" cy="50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</a:t>
            </a:r>
            <a:r>
              <a:rPr lang="ko-KR" altLang="en-US" sz="2000" b="1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팔로우</a:t>
            </a:r>
            <a:endParaRPr lang="ko-KR" altLang="en-US" sz="2000" b="1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48909" y="1211517"/>
            <a:ext cx="2254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팔로우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83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F32513-7580-4A65-969B-92504B492A21}"/>
              </a:ext>
            </a:extLst>
          </p:cNvPr>
          <p:cNvSpPr/>
          <p:nvPr/>
        </p:nvSpPr>
        <p:spPr>
          <a:xfrm>
            <a:off x="1" y="0"/>
            <a:ext cx="33273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05FEA-2AC9-4B56-AAE9-2349F685C35E}"/>
              </a:ext>
            </a:extLst>
          </p:cNvPr>
          <p:cNvSpPr txBox="1"/>
          <p:nvPr/>
        </p:nvSpPr>
        <p:spPr>
          <a:xfrm>
            <a:off x="319315" y="262810"/>
            <a:ext cx="2815194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Extra Features</a:t>
            </a:r>
            <a:endParaRPr lang="ko-KR" altLang="en-US" sz="36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디자인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</a:t>
            </a: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	      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) 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기능</a:t>
            </a:r>
            <a:endParaRPr lang="en-US" altLang="ko-KR" sz="2000" dirty="0" smtClean="0">
              <a:solidFill>
                <a:srgbClr val="FFC00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(1)</a:t>
            </a:r>
            <a:r>
              <a:rPr lang="en-US" altLang="ko-KR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err="1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팔로우</a:t>
            </a:r>
            <a:r>
              <a:rPr lang="ko-KR" altLang="en-US" sz="2000" dirty="0" smtClean="0">
                <a:solidFill>
                  <a:srgbClr val="FFC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    </a:t>
            </a:r>
            <a:r>
              <a:rPr lang="ko-KR" altLang="en-US" sz="2000" dirty="0" smtClean="0">
                <a:solidFill>
                  <a:srgbClr val="FAC03D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◀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(2)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좋아요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조회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(4)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해시태그</a:t>
            </a:r>
            <a:endParaRPr lang="en-US" altLang="ko-KR" sz="2000" dirty="0" smtClean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3) </a:t>
            </a:r>
            <a:r>
              <a:rPr lang="ko-KR" altLang="en-US" sz="2000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시연</a:t>
            </a:r>
            <a:endParaRPr lang="ko-KR" altLang="en-US" sz="20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30395-665A-4CD7-9585-1636797D84FA}"/>
              </a:ext>
            </a:extLst>
          </p:cNvPr>
          <p:cNvSpPr txBox="1"/>
          <p:nvPr/>
        </p:nvSpPr>
        <p:spPr>
          <a:xfrm>
            <a:off x="3646713" y="430877"/>
            <a:ext cx="7079689" cy="50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(1)</a:t>
            </a:r>
            <a:r>
              <a:rPr lang="ko-KR" altLang="en-US" sz="2000" b="1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팔로우</a:t>
            </a:r>
            <a:endParaRPr lang="ko-KR" altLang="en-US" sz="2000" b="1" dirty="0">
              <a:latin typeface="a고딕12" pitchFamily="18" charset="-127"/>
              <a:ea typeface="a고딕12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61" y="1251951"/>
            <a:ext cx="2254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err="1" smtClean="0"/>
              <a:t>팔로우</a:t>
            </a:r>
            <a:r>
              <a:rPr lang="ko-KR" altLang="en-US" dirty="0" smtClean="0"/>
              <a:t> 기능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38" y="1939334"/>
            <a:ext cx="5361708" cy="301259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646713" y="5269982"/>
            <a:ext cx="83924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 smtClean="0"/>
              <a:t>팔로우를</a:t>
            </a:r>
            <a:r>
              <a:rPr lang="ko-KR" altLang="en-US" sz="3200" dirty="0" smtClean="0"/>
              <a:t> 통해 </a:t>
            </a:r>
            <a:r>
              <a:rPr lang="ko-KR" altLang="en-US" sz="3200" dirty="0" err="1" smtClean="0"/>
              <a:t>팔로워</a:t>
            </a:r>
            <a:r>
              <a:rPr lang="ko-KR" altLang="en-US" sz="3200" dirty="0" smtClean="0"/>
              <a:t> 글들을 쉽게 접근 가능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45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234</Words>
  <Application>Microsoft Office PowerPoint</Application>
  <PresentationFormat>와이드스크린</PresentationFormat>
  <Paragraphs>144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a고딕12</vt:lpstr>
      <vt:lpstr>a옛날사진관2</vt:lpstr>
      <vt:lpstr>a옛날사진관3</vt:lpstr>
      <vt:lpstr>a옛날사진관4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jonghyo</dc:creator>
  <cp:lastModifiedBy>Kim jonghyo</cp:lastModifiedBy>
  <cp:revision>21</cp:revision>
  <dcterms:created xsi:type="dcterms:W3CDTF">2019-03-10T06:26:06Z</dcterms:created>
  <dcterms:modified xsi:type="dcterms:W3CDTF">2019-03-10T09:18:18Z</dcterms:modified>
</cp:coreProperties>
</file>