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Default Extension="wdp" ContentType="image/vnd.ms-photo"/>
  <Default Extension="gif" ContentType="image/gif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791" r:id="rId26"/>
    <p:sldMasterId id="2147483792" r:id="rId28"/>
  </p:sldMasterIdLst>
  <p:notesMasterIdLst>
    <p:notesMasterId r:id="rId30"/>
  </p:notesMasterIdLst>
  <p:sldIdLst>
    <p:sldId id="256" r:id="rId32"/>
    <p:sldId id="257" r:id="rId33"/>
    <p:sldId id="280" r:id="rId34"/>
    <p:sldId id="258" r:id="rId35"/>
    <p:sldId id="262" r:id="rId36"/>
    <p:sldId id="263" r:id="rId37"/>
    <p:sldId id="281" r:id="rId38"/>
    <p:sldId id="324" r:id="rId39"/>
    <p:sldId id="269" r:id="rId40"/>
    <p:sldId id="350" r:id="rId42"/>
    <p:sldId id="356" r:id="rId43"/>
    <p:sldId id="357" r:id="rId45"/>
    <p:sldId id="354" r:id="rId47"/>
    <p:sldId id="355" r:id="rId49"/>
    <p:sldId id="339" r:id="rId50"/>
    <p:sldId id="341" r:id="rId52"/>
    <p:sldId id="351" r:id="rId54"/>
    <p:sldId id="346" r:id="rId56"/>
    <p:sldId id="352" r:id="rId58"/>
    <p:sldId id="340" r:id="rId60"/>
    <p:sldId id="358" r:id="rId62"/>
    <p:sldId id="359" r:id="rId63"/>
    <p:sldId id="360" r:id="rId64"/>
    <p:sldId id="265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="" xmlns:p15="http://schemas.microsoft.com/office/powerpoint/2012/main" xmlns:p14="http://schemas.microsoft.com/office/powerpoint/2010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3994" userDrawn="1">
          <p15:clr>
            <a:srgbClr val="A4A3A4"/>
          </p15:clr>
        </p15:guide>
        <p15:guide id="2" pos="1955" userDrawn="1">
          <p15:clr>
            <a:srgbClr val="A4A3A4"/>
          </p15:clr>
        </p15:guide>
        <p15:guide id="3" orient="horz" pos="343" userDrawn="1">
          <p15:clr>
            <a:srgbClr val="A4A3A4"/>
          </p15:clr>
        </p15:guide>
        <p15:guide id="4" pos="1592" userDrawn="1">
          <p15:clr>
            <a:srgbClr val="A4A3A4"/>
          </p15:clr>
        </p15:guide>
        <p15:guide id="5" pos="163" userDrawn="1">
          <p15:clr>
            <a:srgbClr val="A4A3A4"/>
          </p15:clr>
        </p15:guide>
        <p15:guide id="6" pos="7307" userDrawn="1">
          <p15:clr>
            <a:srgbClr val="A4A3A4"/>
          </p15:clr>
        </p15:guide>
        <p15:guide id="7" pos="1410" userDrawn="1">
          <p15:clr>
            <a:srgbClr val="A4A3A4"/>
          </p15:clr>
        </p15:guide>
        <p15:guide id="8" orient="horz" pos="2134" userDrawn="1">
          <p15:clr>
            <a:srgbClr val="A4A3A4"/>
          </p15:clr>
        </p15:guide>
        <p15:guide id="9" orient="horz" pos="184" userDrawn="1">
          <p15:clr>
            <a:srgbClr val="A4A3A4"/>
          </p15:clr>
        </p15:guide>
        <p15:guide id="11" pos="4585" userDrawn="1">
          <p15:clr>
            <a:srgbClr val="A4A3A4"/>
          </p15:clr>
        </p15:guide>
        <p15:guide id="13" orient="horz" pos="702" userDrawn="0">
          <p15:clr>
            <a:srgbClr val="A4A3A4"/>
          </p15:clr>
        </p15:guide>
        <p15:guide id="14" orient="horz" pos="200" userDrawn="0">
          <p15:clr>
            <a:srgbClr val="A4A3A4"/>
          </p15:clr>
        </p15:guide>
        <p15:guide id="15" pos="3843" userDrawn="0">
          <p15:clr>
            <a:srgbClr val="A4A3A4"/>
          </p15:clr>
        </p15:guide>
        <p15:guide id="16" pos="6216" userDrawn="0">
          <p15:clr>
            <a:srgbClr val="A4A3A4"/>
          </p15:clr>
        </p15:guide>
        <p15:guide id="18" pos="1961" userDrawn="0">
          <p15:clr>
            <a:srgbClr val="A4A3A4"/>
          </p15:clr>
        </p15:guide>
      </p15:sldGuideLst>
    </p:ext>
  </p:extLst>
  <p:embeddedFontLst>
    <p:embeddedFont>
      <p:font typeface="맑은 고딕" panose="" pitchFamily="50" charset="-127">
        <p:regular r:id="rId28"/>
        <p:bold r:id="rId29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9AF0B"/>
    <a:srgbClr val="FAC03D"/>
    <a:srgbClr val="3B3B3B"/>
    <a:srgbClr val="E49F06"/>
    <a:srgbClr val="3FB777"/>
    <a:srgbClr val="5DDDD3"/>
    <a:srgbClr val="274555"/>
    <a:srgbClr val="F37663"/>
    <a:srgbClr val="FAA21E"/>
    <a:srgbClr val="F3B843"/>
  </p:clrMru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961" autoAdjust="0"/>
    <p:restoredTop sz="85088" autoAdjust="0"/>
  </p:normalViewPr>
  <p:slideViewPr>
    <p:cSldViewPr snapToGrid="0" snapToObjects="1">
      <p:cViewPr varScale="1">
        <p:scale>
          <a:sx n="76" d="100"/>
          <a:sy n="76" d="100"/>
        </p:scale>
        <p:origin x="-864" y="-102"/>
      </p:cViewPr>
      <p:guideLst>
        <p:guide orient="horz" pos="3994"/>
        <p:guide pos="1955"/>
        <p:guide orient="horz" pos="343"/>
        <p:guide pos="1592"/>
        <p:guide pos="163"/>
        <p:guide pos="7307"/>
        <p:guide pos="1410"/>
        <p:guide orient="horz" pos="2134"/>
        <p:guide orient="horz" pos="184"/>
        <p:guide pos="4585"/>
        <p:guide orient="horz" pos="702"/>
        <p:guide orient="horz" pos="200"/>
        <p:guide pos="3843"/>
        <p:guide pos="6216"/>
        <p:guide pos="1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288" y="-120"/>
      </p:cViewPr>
      <p:guideLst>
        <p:guide orient="horz" pos="3994"/>
        <p:guide pos="1955"/>
        <p:guide orient="horz" pos="343"/>
        <p:guide pos="1592"/>
        <p:guide pos="163"/>
        <p:guide pos="7307"/>
        <p:guide pos="1410"/>
        <p:guide orient="horz" pos="2134"/>
        <p:guide orient="horz" pos="184"/>
        <p:guide pos="4585"/>
        <p:guide orient="horz" pos="702"/>
        <p:guide orient="horz" pos="200"/>
        <p:guide pos="3843"/>
        <p:guide pos="6216"/>
        <p:guide pos="1961"/>
      </p:guideLst>
    </p:cSldViewPr>
  </p:notesViewPr>
  <p:gridSpacing cx="73737788" cy="7373778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2.fntdata"></Relationship><Relationship Id="rId2" Type="http://schemas.openxmlformats.org/officeDocument/2006/relationships/tableStyles" Target="tableStyles.xml"></Relationship><Relationship Id="rId3" Type="http://schemas.openxmlformats.org/officeDocument/2006/relationships/font" Target="fonts/font1.fntdata"></Relationship><Relationship Id="rId26" Type="http://schemas.openxmlformats.org/officeDocument/2006/relationships/slideMaster" Target="slideMasters/slideMaster1.xml"></Relationship><Relationship Id="rId27" Type="http://schemas.openxmlformats.org/officeDocument/2006/relationships/theme" Target="theme/theme1.xml"></Relationship><Relationship Id="rId28" Type="http://schemas.openxmlformats.org/officeDocument/2006/relationships/slideMaster" Target="slideMasters/slideMaster2.xml"></Relationship><Relationship Id="rId30" Type="http://schemas.openxmlformats.org/officeDocument/2006/relationships/notesMaster" Target="notesMasters/notesMaster1.xml"></Relationship><Relationship Id="rId32" Type="http://schemas.openxmlformats.org/officeDocument/2006/relationships/slide" Target="slides/slide1.xml"></Relationship><Relationship Id="rId33" Type="http://schemas.openxmlformats.org/officeDocument/2006/relationships/slide" Target="slides/slide2.xml"></Relationship><Relationship Id="rId34" Type="http://schemas.openxmlformats.org/officeDocument/2006/relationships/slide" Target="slides/slide3.xml"></Relationship><Relationship Id="rId35" Type="http://schemas.openxmlformats.org/officeDocument/2006/relationships/slide" Target="slides/slide4.xml"></Relationship><Relationship Id="rId36" Type="http://schemas.openxmlformats.org/officeDocument/2006/relationships/slide" Target="slides/slide5.xml"></Relationship><Relationship Id="rId37" Type="http://schemas.openxmlformats.org/officeDocument/2006/relationships/slide" Target="slides/slide6.xml"></Relationship><Relationship Id="rId38" Type="http://schemas.openxmlformats.org/officeDocument/2006/relationships/slide" Target="slides/slide7.xml"></Relationship><Relationship Id="rId39" Type="http://schemas.openxmlformats.org/officeDocument/2006/relationships/slide" Target="slides/slide8.xml"></Relationship><Relationship Id="rId40" Type="http://schemas.openxmlformats.org/officeDocument/2006/relationships/slide" Target="slides/slide9.xml"></Relationship><Relationship Id="rId42" Type="http://schemas.openxmlformats.org/officeDocument/2006/relationships/slide" Target="slides/slide10.xml"></Relationship><Relationship Id="rId43" Type="http://schemas.openxmlformats.org/officeDocument/2006/relationships/slide" Target="slides/slide11.xml"></Relationship><Relationship Id="rId45" Type="http://schemas.openxmlformats.org/officeDocument/2006/relationships/slide" Target="slides/slide12.xml"></Relationship><Relationship Id="rId47" Type="http://schemas.openxmlformats.org/officeDocument/2006/relationships/slide" Target="slides/slide13.xml"></Relationship><Relationship Id="rId49" Type="http://schemas.openxmlformats.org/officeDocument/2006/relationships/slide" Target="slides/slide14.xml"></Relationship><Relationship Id="rId50" Type="http://schemas.openxmlformats.org/officeDocument/2006/relationships/slide" Target="slides/slide15.xml"></Relationship><Relationship Id="rId52" Type="http://schemas.openxmlformats.org/officeDocument/2006/relationships/slide" Target="slides/slide16.xml"></Relationship><Relationship Id="rId54" Type="http://schemas.openxmlformats.org/officeDocument/2006/relationships/slide" Target="slides/slide17.xml"></Relationship><Relationship Id="rId56" Type="http://schemas.openxmlformats.org/officeDocument/2006/relationships/slide" Target="slides/slide18.xml"></Relationship><Relationship Id="rId58" Type="http://schemas.openxmlformats.org/officeDocument/2006/relationships/slide" Target="slides/slide19.xml"></Relationship><Relationship Id="rId60" Type="http://schemas.openxmlformats.org/officeDocument/2006/relationships/slide" Target="slides/slide20.xml"></Relationship><Relationship Id="rId62" Type="http://schemas.openxmlformats.org/officeDocument/2006/relationships/slide" Target="slides/slide21.xml"></Relationship><Relationship Id="rId63" Type="http://schemas.openxmlformats.org/officeDocument/2006/relationships/slide" Target="slides/slide22.xml"></Relationship><Relationship Id="rId64" Type="http://schemas.openxmlformats.org/officeDocument/2006/relationships/slide" Target="slides/slide23.xml"></Relationship><Relationship Id="rId65" Type="http://schemas.openxmlformats.org/officeDocument/2006/relationships/slide" Target="slides/slide24.xml"></Relationship><Relationship Id="rId70" Type="http://schemas.openxmlformats.org/officeDocument/2006/relationships/viewProps" Target="viewProps.xml"></Relationship><Relationship Id="rId7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2467-5127-4FEA-960D-C682861F1452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427C8-5F5B-4015-B39B-0702032E3D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9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3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7A40D4D-0F55-4D40-9D66-74705A408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3F1EFE3-2AEF-4C6E-A622-629C5869F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05FFDB0-B220-486C-B3FC-F0824F60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9A5114B-68FF-4DA2-BACF-A55076E4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834A89C-C010-4A7F-BF56-389DAB1E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6357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73942D-F33F-4D4F-BDA9-46AE4BD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310D2D9-617E-43C6-B416-A3DBA194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1656C14-3567-41E0-85A9-3F15D136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702C56-7579-4BAF-B98C-6C2398FF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40175CB-A8AF-4710-854C-A430B3C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350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8D115FE-D9D8-4341-B5CB-3031D8CEB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A574CF1-C5DF-46FC-B068-94243B024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432D11E-1E2B-49D4-8E1D-0B6B0F11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ABC1905-B6FB-4F18-BA81-B7239D15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2E6986D-3EB1-4C05-AE16-2054A4FA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3396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A40D4D-0F55-4D40-9D66-74705A408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3F1EFE3-2AEF-4C6E-A622-629C5869F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05FFDB0-B220-486C-B3FC-F0824F60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A5114B-68FF-4DA2-BACF-A55076E4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34A89C-C010-4A7F-BF56-389DAB1E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357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F3432C-ECE6-4689-8B63-704DB352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6D02D2-83C7-4840-84B1-2CB8C062A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1B316B-6C4F-44B8-8616-2F75933B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1F85602-A5F7-4095-97BD-7DF93575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9CFB9A-B7F9-4C52-9487-0F35E268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507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3137DC-5E4F-419B-AA28-1F78FC83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E0A05BB-DB04-456F-8E9F-630EF6EA5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762C348-65FA-45B8-B779-7D446FE8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CF3727-A27D-4C85-8E92-081B6C2D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B33E-5EEF-4511-A396-4429E8C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4608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291C20-E77E-4FD1-94EC-1846983B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5B2B8A-8C0E-446D-A30B-0C84EF2B4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85A03B6-0AA5-4B2D-937F-C71AC7634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F8B1328-74F0-4D33-AAFD-9A60B889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EFC6A94-3B64-4EF3-BEFC-E63785EF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38E00CB-C78F-4770-9F04-1BF94010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52697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F98316-FAA4-4218-95DD-DC802FAB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64FC9CE-8F5E-4720-9AC9-0970B1B3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1D755B0-9A0F-4BBE-B74B-C25CDABB3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657A32E-71C2-4B5C-806B-CB227DBC2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D2A9866-B3D9-43A8-9683-EAE093F17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49A047E-B55D-4B6E-8D9B-5B202426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A6A692C-1257-488A-9CC5-D2A43511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E80C35F-5C5A-4C06-A434-389A4C4B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5408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66739A-CC62-4258-A1FE-724CA94C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249A521-36D5-4E84-982F-1E826947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3D8CA72-BF31-4FDE-9BD3-9F8D944B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A47D939-8572-4449-9C2C-A286C5BF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3719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BD9EB41-57F3-4496-B4AE-5BB523EE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8DE98E9-B806-4404-A7F4-9F213BA8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F7D98BE-06BA-4500-81D4-2E842C35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3933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3FD07A-C53F-4961-BE2C-324793BA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6EE7654-56D0-4AEC-AEBA-D7FA4351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AD94CC3-C972-4E1A-8FCA-0FCAE22F5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47ADDF4-3732-47F7-B1D6-DBD37032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1DAC669-5937-4378-BABB-C7585A8D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1A31BDC-66B5-4FE5-986E-E2C7B9C0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925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F3432C-ECE6-4689-8B63-704DB352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6D02D2-83C7-4840-84B1-2CB8C062A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D1B316B-6C4F-44B8-8616-2F75933B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1F85602-A5F7-4095-97BD-7DF93575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79CFB9A-B7F9-4C52-9487-0F35E268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0507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6BC17F-2736-411D-BB0B-372C0B68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D339CEC-9126-491D-B47B-6A7E9D953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504CBCF-2048-432D-A9DC-FD88DBF8C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EE8D8B3-F45F-410C-9EA1-9DBAAC88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5B65633-D21F-4734-9F96-50A74D24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15C9CDB-CAEF-4BEB-98F1-0AFB1CE4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0872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73942D-F33F-4D4F-BDA9-46AE4BD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310D2D9-617E-43C6-B416-A3DBA194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656C14-3567-41E0-85A9-3F15D136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702C56-7579-4BAF-B98C-6C2398FF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0175CB-A8AF-4710-854C-A430B3C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5088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8D115FE-D9D8-4341-B5CB-3031D8CEB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A574CF1-C5DF-46FC-B068-94243B024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32D11E-1E2B-49D4-8E1D-0B6B0F11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BC1905-B6FB-4F18-BA81-B7239D15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2E6986D-3EB1-4C05-AE16-2054A4FA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339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3137DC-5E4F-419B-AA28-1F78FC83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E0A05BB-DB04-456F-8E9F-630EF6EA5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762C348-65FA-45B8-B779-7D446FE8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ACF3727-A27D-4C85-8E92-081B6C2D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B33E-5EEF-4511-A396-4429E8C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8460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291C20-E77E-4FD1-94EC-1846983B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5B2B8A-8C0E-446D-A30B-0C84EF2B4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85A03B6-0AA5-4B2D-937F-C71AC7634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F8B1328-74F0-4D33-AAFD-9A60B889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EFC6A94-3B64-4EF3-BEFC-E63785EF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38E00CB-C78F-4770-9F04-1BF94010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5269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F98316-FAA4-4218-95DD-DC802FAB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64FC9CE-8F5E-4720-9AC9-0970B1B3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1D755B0-9A0F-4BBE-B74B-C25CDABB3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657A32E-71C2-4B5C-806B-CB227DBC2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4D2A9866-B3D9-43A8-9683-EAE093F17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49A047E-B55D-4B6E-8D9B-5B202426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A6A692C-1257-488A-9CC5-D2A43511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E80C35F-5C5A-4C06-A434-389A4C4B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540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66739A-CC62-4258-A1FE-724CA94C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249A521-36D5-4E84-982F-1E826947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3D8CA72-BF31-4FDE-9BD3-9F8D944B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A47D939-8572-4449-9C2C-A286C5BF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37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BD9EB41-57F3-4496-B4AE-5BB523EE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8DE98E9-B806-4404-A7F4-9F213BA8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7D98BE-06BA-4500-81D4-2E842C35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1393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3FD07A-C53F-4961-BE2C-324793BA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6EE7654-56D0-4AEC-AEBA-D7FA4351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AD94CC3-C972-4E1A-8FCA-0FCAE22F5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47ADDF4-3732-47F7-B1D6-DBD37032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1DAC669-5937-4378-BABB-C7585A8D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1A31BDC-66B5-4FE5-986E-E2C7B9C0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192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6BC17F-2736-411D-BB0B-372C0B68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D339CEC-9126-491D-B47B-6A7E9D953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504CBCF-2048-432D-A9DC-FD88DBF8C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EE8D8B3-F45F-410C-9EA1-9DBAAC88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5B65633-D21F-4734-9F96-50A74D24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15C9CDB-CAEF-4BEB-98F1-0AFB1CE4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1087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0F2DC07-8ECD-4163-B5AA-4D15AF5D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A3F9E9A-0CEC-4EDF-A7BE-C8030EB8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1468A2A-1D92-4E17-B90F-1AACD39E7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17F1AB6-DC52-4962-AB09-AFDC71E60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FF0474-0B97-4F32-956B-DB848A7E5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7053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0F2DC07-8ECD-4163-B5AA-4D15AF5D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A3F9E9A-0CEC-4EDF-A7BE-C8030EB8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1468A2A-1D92-4E17-B90F-1AACD39E7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7F1AB6-DC52-4962-AB09-AFDC71E60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FF0474-0B97-4F32-956B-DB848A7E5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7053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microsoft.com/office/2007/relationships/hdphoto" Target="../media/hdphoto1.wdp"></Relationship><Relationship Id="rId2" Type="http://schemas.openxmlformats.org/officeDocument/2006/relationships/image" Target="../media/image1.png"></Relationship><Relationship Id="rId4" Type="http://schemas.openxmlformats.org/officeDocument/2006/relationships/slideLayout" Target="../slideLayouts/slideLayout7.xml"></Relationship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20.jpeg"></Relationship><Relationship Id="rId2" Type="http://schemas.openxmlformats.org/officeDocument/2006/relationships/notesSlide" Target="../notesSlides/notesSlide11.xml"></Relationship><Relationship Id="rId4" Type="http://schemas.openxmlformats.org/officeDocument/2006/relationships/image" Target="../media/image21.jpeg"></Relationship><Relationship Id="rId5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8" Type="http://schemas.openxmlformats.org/officeDocument/2006/relationships/image" Target="../media/image27.gif"></Relationship><Relationship Id="rId3" Type="http://schemas.openxmlformats.org/officeDocument/2006/relationships/image" Target="../media/image22.png"></Relationship><Relationship Id="rId7" Type="http://schemas.openxmlformats.org/officeDocument/2006/relationships/image" Target="../media/image26.png"></Relationship><Relationship Id="rId2" Type="http://schemas.openxmlformats.org/officeDocument/2006/relationships/notesSlide" Target="../notesSlides/notesSlide12.xml"></Relationship><Relationship Id="rId6" Type="http://schemas.openxmlformats.org/officeDocument/2006/relationships/image" Target="../media/image25.png"></Relationship><Relationship Id="rId5" Type="http://schemas.openxmlformats.org/officeDocument/2006/relationships/image" Target="../media/image24.png"></Relationship><Relationship Id="rId10" Type="http://schemas.openxmlformats.org/officeDocument/2006/relationships/image" Target="../media/image29.png"></Relationship><Relationship Id="rId4" Type="http://schemas.openxmlformats.org/officeDocument/2006/relationships/image" Target="../media/image23.png"></Relationship><Relationship Id="rId9" Type="http://schemas.openxmlformats.org/officeDocument/2006/relationships/image" Target="../media/image28.png"></Relationship><Relationship Id="rId11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hyperlink" Target="http://172.16.4.9/hitea/" TargetMode="External"></Relationship><Relationship Id="rId2" Type="http://schemas.openxmlformats.org/officeDocument/2006/relationships/notesSlide" Target="../notesSlides/notesSlide13.xml"></Relationship><Relationship Id="rId4" Type="http://schemas.openxmlformats.org/officeDocument/2006/relationships/hyperlink" Target="http://172.16.4.9/hitea/" TargetMode="External"></Relationship><Relationship Id="rId5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notesSlide" Target="../notesSlides/notesSlide14.xml"></Relationship><Relationship Id="rId4" Type="http://schemas.openxmlformats.org/officeDocument/2006/relationships/image" Target="../media/fImage3959542341.png"></Relationship><Relationship Id="rId6" Type="http://schemas.openxmlformats.org/officeDocument/2006/relationships/image" Target="../media/fImage3959543241.png"></Relationship><Relationship Id="rId7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notesSlide" Target="../notesSlides/notesSlide15.xml"></Relationship><Relationship Id="rId5" Type="http://schemas.openxmlformats.org/officeDocument/2006/relationships/image" Target="../media/fImage567234266334.png"></Relationship><Relationship Id="rId6" Type="http://schemas.openxmlformats.org/officeDocument/2006/relationships/image" Target="../media/fImage463364296500.png"></Relationship><Relationship Id="rId7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image33.png"></Relationship><Relationship Id="rId2" Type="http://schemas.openxmlformats.org/officeDocument/2006/relationships/notesSlide" Target="../notesSlides/notesSlide16.xml"></Relationship><Relationship Id="rId4" Type="http://schemas.openxmlformats.org/officeDocument/2006/relationships/image" Target="../media/image34.png"></Relationship><Relationship Id="rId5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notesSlide" Target="../notesSlides/notesSlide17.xml"></Relationship><Relationship Id="rId4" Type="http://schemas.openxmlformats.org/officeDocument/2006/relationships/image" Target="../media/fImage1417934399169.png"></Relationship><Relationship Id="rId5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notesSlide" Target="../notesSlides/notesSlide18.xml"></Relationship><Relationship Id="rId4" Type="http://schemas.openxmlformats.org/officeDocument/2006/relationships/image" Target="../media/fImage1046894355724.png"></Relationship><Relationship Id="rId5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image37.png"></Relationship><Relationship Id="rId2" Type="http://schemas.openxmlformats.org/officeDocument/2006/relationships/notesSlide" Target="../notesSlides/notesSlide19.xml"></Relationship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image" Target="../media/image2.png"></Relationship><Relationship Id="rId5" Type="http://schemas.openxmlformats.org/officeDocument/2006/relationships/image" Target="../media/image5.png"></Relationship><Relationship Id="rId4" Type="http://schemas.openxmlformats.org/officeDocument/2006/relationships/image" Target="../media/image4.png"></Relationship><Relationship Id="rId8" Type="http://schemas.openxmlformats.org/officeDocument/2006/relationships/image" Target="../media/image8.png"></Relationship><Relationship Id="rId9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notesSlide" Target="../notesSlides/notesSlide20.xml"></Relationship><Relationship Id="rId1" Type="http://schemas.openxmlformats.org/officeDocument/2006/relationships/slideLayout" Target="../slideLayouts/slideLayout7.xml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image" Target="../media/image38.png"></Relationship><Relationship Id="rId2" Type="http://schemas.openxmlformats.org/officeDocument/2006/relationships/notesSlide" Target="../notesSlides/notesSlide21.xml"></Relationship><Relationship Id="rId4" Type="http://schemas.openxmlformats.org/officeDocument/2006/relationships/image" Target="../media/image39.png"></Relationship><Relationship Id="rId5" Type="http://schemas.openxmlformats.org/officeDocument/2006/relationships/slideLayout" Target="../slideLayouts/slideLayout18.xml"></Relationship></Relationships>
</file>

<file path=ppt/slides/_rels/slide22.xml.rels><?xml version="1.0" encoding="UTF-8"?>
<Relationships xmlns="http://schemas.openxmlformats.org/package/2006/relationships"><Relationship Id="rId3" Type="http://schemas.openxmlformats.org/officeDocument/2006/relationships/image" Target="../media/image40.png"></Relationship><Relationship Id="rId2" Type="http://schemas.openxmlformats.org/officeDocument/2006/relationships/notesSlide" Target="../notesSlides/notesSlide22.xml"></Relationship><Relationship Id="rId6" Type="http://schemas.openxmlformats.org/officeDocument/2006/relationships/image" Target="../media/image43.png"></Relationship><Relationship Id="rId5" Type="http://schemas.openxmlformats.org/officeDocument/2006/relationships/image" Target="../media/image42.png"></Relationship><Relationship Id="rId4" Type="http://schemas.openxmlformats.org/officeDocument/2006/relationships/image" Target="../media/image41.png"></Relationship><Relationship Id="rId7" Type="http://schemas.openxmlformats.org/officeDocument/2006/relationships/slideLayout" Target="../slideLayouts/slideLayout18.xml"></Relationship></Relationships>
</file>

<file path=ppt/slides/_rels/slide23.xml.rels><?xml version="1.0" encoding="UTF-8"?>
<Relationships xmlns="http://schemas.openxmlformats.org/package/2006/relationships"><Relationship Id="rId3" Type="http://schemas.openxmlformats.org/officeDocument/2006/relationships/image" Target="../media/image44.png"></Relationship><Relationship Id="rId2" Type="http://schemas.openxmlformats.org/officeDocument/2006/relationships/notesSlide" Target="../notesSlides/notesSlide23.xml"></Relationship><Relationship Id="rId5" Type="http://schemas.openxmlformats.org/officeDocument/2006/relationships/image" Target="../media/image46.png"></Relationship><Relationship Id="rId4" Type="http://schemas.openxmlformats.org/officeDocument/2006/relationships/image" Target="../media/image45.png"></Relationship><Relationship Id="rId6" Type="http://schemas.openxmlformats.org/officeDocument/2006/relationships/slideLayout" Target="../slideLayouts/slideLayout18.xml"></Relationship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15.png"></Relationship><Relationship Id="rId7" Type="http://schemas.openxmlformats.org/officeDocument/2006/relationships/image" Target="../media/image19.png"></Relationship><Relationship Id="rId2" Type="http://schemas.openxmlformats.org/officeDocument/2006/relationships/notesSlide" Target="../notesSlides/notesSlide9.xml"></Relationship><Relationship Id="rId6" Type="http://schemas.openxmlformats.org/officeDocument/2006/relationships/image" Target="../media/image18.png"></Relationship><Relationship Id="rId5" Type="http://schemas.openxmlformats.org/officeDocument/2006/relationships/image" Target="../media/image17.png"></Relationship><Relationship Id="rId4" Type="http://schemas.openxmlformats.org/officeDocument/2006/relationships/image" Target="../media/image16.png"></Relationship><Relationship Id="rId8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xmlns:p14="http://schemas.microsoft.com/office/powerpoint/2010/main" id="{5DF58E75-7563-43DC-8D73-986977416070}"/>
              </a:ext>
            </a:extLst>
          </p:cNvPr>
          <p:cNvCxnSpPr>
            <a:cxnSpLocks/>
          </p:cNvCxnSpPr>
          <p:nvPr/>
        </p:nvCxnSpPr>
        <p:spPr>
          <a:xfrm>
            <a:off x="8434070" y="667385"/>
            <a:ext cx="0" cy="5579110"/>
          </a:xfrm>
          <a:prstGeom prst="line">
            <a:avLst/>
          </a:prstGeom>
          <a:ln w="2222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xmlns:p14="http://schemas.microsoft.com/office/powerpoint/2010/main" id="{51037934-AC93-4FD4-8AE8-29B1B54D2C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 xmlns:p14="http://schemas.microsoft.com/office/powerpoint/2010/main">
                  <a14:imgLayer r:embed="rId3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xmlns:p14="http://schemas.microsoft.com/office/powerpoint/2010/main" val="0"/>
              </a:ext>
            </a:extLst>
          </a:blip>
          <a:srcRect r="19075" b="3172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p14="http://schemas.microsoft.com/office/powerpoint/2010/main" id="{80B5E60A-5561-4E50-BEA6-99660775BA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xmlns:p14="http://schemas.microsoft.com/office/powerpoint/2010/main" id="{BE65BDEA-DD28-4671-8BD9-C9756AE1130F}"/>
              </a:ext>
            </a:extLst>
          </p:cNvPr>
          <p:cNvSpPr txBox="1"/>
          <p:nvPr/>
        </p:nvSpPr>
        <p:spPr>
          <a:xfrm>
            <a:off x="5457190" y="981710"/>
            <a:ext cx="6139815" cy="253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5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모임을 위한</a:t>
            </a:r>
            <a:endParaRPr lang="en-US" altLang="ko-KR" sz="6500" dirty="0">
              <a:solidFill>
                <a:srgbClr val="F3B843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r"/>
            <a:r>
              <a:rPr lang="en-US" altLang="ko-KR" sz="9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Hi Tea</a:t>
            </a:r>
            <a:r>
              <a:rPr lang="ko-KR" altLang="en-US" sz="6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endParaRPr lang="en-US" altLang="ko-KR" sz="60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xmlns:p14="http://schemas.microsoft.com/office/powerpoint/2010/main" id="{08D61D42-1AF0-43BB-AF5C-14DC462FB78E}"/>
              </a:ext>
            </a:extLst>
          </p:cNvPr>
          <p:cNvSpPr txBox="1"/>
          <p:nvPr/>
        </p:nvSpPr>
        <p:spPr>
          <a:xfrm>
            <a:off x="7460615" y="5545455"/>
            <a:ext cx="4124325" cy="515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by</a:t>
            </a:r>
            <a:r>
              <a:rPr lang="ko-KR" altLang="en-US" sz="25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JC</a:t>
            </a:r>
            <a:endParaRPr lang="ko-KR" altLang="en-US" sz="2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3592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DD633F2-BE3E-4127-AED5-A895DC82B0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9075" b="31720"/>
          <a:stretch/>
        </p:blipFill>
        <p:spPr>
          <a:xfrm flipH="1">
            <a:off x="-2" y="0"/>
            <a:ext cx="12191999" cy="68579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FC4C065-B27E-47AA-8970-DB3B3AD6B1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9D0BBF0-B475-4D58-945E-81C7DCAE0E2C}"/>
              </a:ext>
            </a:extLst>
          </p:cNvPr>
          <p:cNvSpPr txBox="1"/>
          <p:nvPr/>
        </p:nvSpPr>
        <p:spPr>
          <a:xfrm>
            <a:off x="5042729" y="2127871"/>
            <a:ext cx="228940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0" dirty="0" smtClean="0">
                <a:solidFill>
                  <a:srgbClr val="F9AF0B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</a:p>
          <a:p>
            <a:pPr algn="ctr"/>
            <a:r>
              <a:rPr lang="ko-KR" altLang="en-US" sz="40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구현</a:t>
            </a:r>
            <a:endParaRPr lang="ko-KR" altLang="en-US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3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0" y="0"/>
            <a:ext cx="25203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700"/>
            <a:ext cx="1979930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35" y="161290"/>
            <a:ext cx="2192655" cy="380111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3</a:t>
            </a:r>
            <a:endParaRPr lang="ko-KR" altLang="en-US" sz="40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기능 구현</a:t>
            </a:r>
            <a:endParaRPr lang="ko-KR" altLang="en-US" sz="22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개발 기간		◀</a:t>
            </a:r>
            <a:endParaRPr lang="ko-KR" altLang="en-US" sz="15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rPr>
              <a:t>개발 환경</a:t>
            </a:r>
            <a:endParaRPr lang="ko-KR" altLang="en-US" sz="1500" cap="none" dirty="0" smtClean="0" b="0" strike="noStrike">
              <a:solidFill>
                <a:schemeClr val="bg1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solidFill>
                <a:schemeClr val="bg1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rPr>
              <a:t>구현</a:t>
            </a:r>
            <a:endParaRPr lang="ko-KR" altLang="en-US" sz="1500" cap="none" dirty="0" smtClean="0" b="0" strike="noStrike">
              <a:solidFill>
                <a:schemeClr val="bg1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168015" y="662305"/>
            <a:ext cx="8481695" cy="5325110"/>
            <a:chOff x="3168015" y="662305"/>
            <a:chExt cx="8481695" cy="532511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68015" y="662305"/>
              <a:ext cx="8481695" cy="3356610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68015" y="4018915"/>
              <a:ext cx="8481695" cy="19685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0" y="0"/>
            <a:ext cx="2520950" cy="6858635"/>
          </a:xfrm>
          <a:prstGeom prst="rect"/>
          <a:solidFill>
            <a:schemeClr val="tx1">
              <a:lumMod val="85000"/>
              <a:lumOff val="15000"/>
              <a:alpha val="8988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700"/>
            <a:ext cx="1979930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35" y="161290"/>
            <a:ext cx="2233295" cy="380111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3</a:t>
            </a:r>
            <a:endParaRPr lang="ko-KR" altLang="en-US" sz="40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기능 구현</a:t>
            </a:r>
            <a:endParaRPr lang="ko-KR" altLang="en-US" sz="22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rPr>
              <a:t>개발 기간</a:t>
            </a:r>
            <a:endParaRPr lang="ko-KR" altLang="en-US" sz="1500" cap="none" dirty="0" smtClean="0" b="0" strike="noStrike">
              <a:solidFill>
                <a:schemeClr val="bg1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accent4"/>
                </a:solidFill>
                <a:latin typeface="a옛날사진관3" charset="0"/>
                <a:ea typeface="a옛날사진관3" charset="0"/>
              </a:rPr>
              <a:t>개발 환경		</a:t>
            </a:r>
            <a:r>
              <a:rPr lang="en-US" altLang="ko-KR" sz="15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◀</a:t>
            </a:r>
            <a:endParaRPr lang="ko-KR" altLang="en-US" sz="1500" cap="none" dirty="0" smtClean="0" b="0" strike="noStrike">
              <a:solidFill>
                <a:schemeClr val="bg1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solidFill>
                <a:schemeClr val="bg1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rPr>
              <a:t>구현                            </a:t>
            </a:r>
            <a:endParaRPr lang="ko-KR" altLang="en-US" sz="15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347233" y="667795"/>
          <a:ext cx="8128000" cy="519661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128000"/>
              </a:tblGrid>
              <a:tr h="7476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JAVA</a:t>
                      </a:r>
                      <a:r>
                        <a:rPr lang="en-US" altLang="ko-KR" baseline="0" dirty="0" smtClean="0"/>
                        <a:t> HTML5 CSS JavaScript j-Query Spring Framework </a:t>
                      </a:r>
                      <a:r>
                        <a:rPr lang="en-US" altLang="ko-KR" baseline="0" dirty="0" err="1" smtClean="0"/>
                        <a:t>Orade</a:t>
                      </a:r>
                      <a:r>
                        <a:rPr lang="en-US" altLang="ko-KR" baseline="0" dirty="0" smtClean="0"/>
                        <a:t> 11g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aseline="0" dirty="0" smtClean="0"/>
                        <a:t>Tomcat8.0 </a:t>
                      </a:r>
                      <a:r>
                        <a:rPr lang="en-US" altLang="ko-KR" dirty="0" err="1" smtClean="0"/>
                        <a:t>MongoDB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Node.js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2822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/Users/soldesk4-11/AppData/Roaming/PolarisOffice/ETemp/1832_8696032/image2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208395" y="3432810"/>
            <a:ext cx="1080770" cy="1080770"/>
          </a:xfrm>
          <a:prstGeom prst="rect"/>
          <a:noFill/>
        </p:spPr>
      </p:pic>
      <p:pic>
        <p:nvPicPr>
          <p:cNvPr id="2051" name="Picture 3" descr="C:/Users/soldesk4-11/AppData/Roaming/PolarisOffice/ETemp/1832_8696032/image2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048500" y="4523740"/>
            <a:ext cx="3976370" cy="1080770"/>
          </a:xfrm>
          <a:prstGeom prst="rect"/>
          <a:noFill/>
        </p:spPr>
      </p:pic>
      <p:pic>
        <p:nvPicPr>
          <p:cNvPr id="2052" name="Picture 4" descr="C:/Users/soldesk4-11/AppData/Roaming/PolarisOffice/ETemp/1832_8696032/image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418840" y="3430905"/>
            <a:ext cx="1440815" cy="1440815"/>
          </a:xfrm>
          <a:prstGeom prst="rect"/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95360" y="1805305"/>
            <a:ext cx="2879725" cy="1440180"/>
          </a:xfrm>
          <a:prstGeom prst="rect">
            <a:avLst/>
          </a:prstGeom>
          <a:noFill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43655" y="1805305"/>
            <a:ext cx="786130" cy="1440180"/>
          </a:xfrm>
          <a:prstGeom prst="rect">
            <a:avLst/>
          </a:prstGeom>
          <a:noFill/>
        </p:spPr>
      </p:pic>
      <p:pic>
        <p:nvPicPr>
          <p:cNvPr id="2055" name="Picture 7" descr="C:/Users/soldesk4-11/AppData/Roaming/PolarisOffice/ETemp/1832_8696032/image27.gi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4733290" y="4069080"/>
            <a:ext cx="1440815" cy="1440815"/>
          </a:xfrm>
          <a:prstGeom prst="rect"/>
          <a:noFill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20640" y="1805305"/>
            <a:ext cx="2894330" cy="1440180"/>
          </a:xfrm>
          <a:prstGeom prst="rect">
            <a:avLst/>
          </a:prstGeom>
          <a:noFill/>
        </p:spPr>
      </p:pic>
      <p:pic>
        <p:nvPicPr>
          <p:cNvPr id="2057" name="Picture 9" descr="C:/Users/soldesk4-11/AppData/Roaming/PolarisOffice/ETemp/1832_8696032/image29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550785" y="3084195"/>
            <a:ext cx="3028950" cy="1440815"/>
          </a:xfrm>
          <a:prstGeom prst="rect"/>
          <a:noFill/>
        </p:spPr>
      </p:pic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0" y="0"/>
            <a:ext cx="25203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35" y="161290"/>
            <a:ext cx="1328420" cy="160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ko-KR" altLang="en-US" sz="22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구현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700"/>
            <a:ext cx="1979930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>
            <a:spLocks/>
          </p:cNvSpPr>
          <p:nvPr/>
        </p:nvSpPr>
        <p:spPr>
          <a:xfrm rot="0">
            <a:off x="2521585" y="2793365"/>
            <a:ext cx="9657715" cy="83058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latin typeface="a옛날사진관3" charset="0"/>
                <a:ea typeface="a옛날사진관3" charset="0"/>
                <a:hlinkClick r:id="rId4"/>
              </a:rPr>
              <a:t>http://172.16.4.9/hitea/</a:t>
            </a:r>
            <a:endParaRPr lang="ko-KR" altLang="en-US" sz="4800" cap="none" dirty="0" smtClean="0" b="0" strike="noStrike">
              <a:latin typeface="a옛날사진관3" charset="0"/>
              <a:ea typeface="a옛날사진관3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그림 3076" descr="C:/Users/soldesk4-11/AppData/Roaming/PolarisOffice/ETemp/6700_8499320/fImage3959543241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58310" y="368300"/>
            <a:ext cx="6527165" cy="4687570"/>
          </a:xfrm>
          <a:prstGeom prst="rect"/>
          <a:noFill/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0" y="0"/>
            <a:ext cx="25203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700"/>
            <a:ext cx="1979930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그림 307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58310" y="360045"/>
            <a:ext cx="6527165" cy="4662170"/>
          </a:xfrm>
          <a:prstGeom prst="rect"/>
          <a:noFill/>
          <a:ln w="0">
            <a:noFill/>
            <a:prstDash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>
            <a:spLocks/>
          </p:cNvSpPr>
          <p:nvPr/>
        </p:nvSpPr>
        <p:spPr>
          <a:xfrm rot="0">
            <a:off x="4784090" y="5369560"/>
            <a:ext cx="5779770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첫 화면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로그인, 자동 로그인, 회원가입, 아이디 비밀번호 찾기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35" y="161290"/>
            <a:ext cx="2413000" cy="3804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ko-KR" altLang="en-US" sz="22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구현</a:t>
            </a: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기간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환경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accent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</a:t>
            </a: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        </a:t>
            </a: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0" y="0"/>
            <a:ext cx="25203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700"/>
            <a:ext cx="1979930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/>
          </p:cNvSpPr>
          <p:nvPr/>
        </p:nvSpPr>
        <p:spPr>
          <a:xfrm rot="0">
            <a:off x="3206750" y="4542155"/>
            <a:ext cx="3516630" cy="17532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회원가입 4단계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 1단계) 가입 약관 동의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 2단계) 필수 정보 입력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 3단계) 개인 정보 입력 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508000" indent="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이전 보기 가능 함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 4단계) 가입 완료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 rot="0">
            <a:off x="7746365" y="1605280"/>
            <a:ext cx="4086860" cy="92392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아이디 비밀번호 찾기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 ※ 비밀번호찾기 할때 가입 했던 메일로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     임시 비밀 번호를 발급 받을 수 있다.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35" y="161290"/>
            <a:ext cx="2413000" cy="3804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ko-KR" altLang="en-US" sz="22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구현</a:t>
            </a: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기간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환경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accent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</a:t>
            </a: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        </a:t>
            </a: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1028" name="그림 1027" descr="C:/Users/soldesk4-11/AppData/Roaming/PolarisOffice/ETemp/1832_8696032/fImage56723426633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26995" y="69850"/>
            <a:ext cx="4680585" cy="3926840"/>
          </a:xfrm>
          <a:prstGeom prst="rect"/>
          <a:noFill/>
          <a:ln w="0">
            <a:noFill/>
            <a:prstDash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  <p:pic>
        <p:nvPicPr>
          <p:cNvPr id="1030" name="그림 1029" descr="C:/Users/soldesk4-11/AppData/Roaming/PolarisOffice/ETemp/1832_8696032/fImage463364296500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23150" y="2710180"/>
            <a:ext cx="4680585" cy="3960495"/>
          </a:xfrm>
          <a:prstGeom prst="rect"/>
          <a:noFill/>
          <a:ln w="0">
            <a:noFill/>
            <a:prstDash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0" y="0"/>
            <a:ext cx="25203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700"/>
            <a:ext cx="1979930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/Users/soldesk4-11/AppData/Roaming/PolarisOffice/ETemp/1832_8696032/image3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2657475" y="146050"/>
            <a:ext cx="4679950" cy="3936365"/>
          </a:xfrm>
          <a:prstGeom prst="rect"/>
          <a:noFill/>
        </p:spPr>
      </p:pic>
      <p:pic>
        <p:nvPicPr>
          <p:cNvPr id="2051" name="Picture 3" descr="C:/Users/soldesk4-11/AppData/Roaming/PolarisOffice/ETemp/1832_8696032/image3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443470" y="2657475"/>
            <a:ext cx="4680585" cy="3946525"/>
          </a:xfrm>
          <a:prstGeom prst="rect"/>
          <a:noFill/>
        </p:spPr>
      </p:pic>
      <p:sp>
        <p:nvSpPr>
          <p:cNvPr id="10" name="직사각형 9"/>
          <p:cNvSpPr>
            <a:spLocks/>
          </p:cNvSpPr>
          <p:nvPr/>
        </p:nvSpPr>
        <p:spPr>
          <a:xfrm rot="0">
            <a:off x="7657464" y="659765"/>
            <a:ext cx="4253230" cy="17532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내 페이지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게시글, 내가 가입한 모임, 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   내가 만든 모임, 내가 누른 좋아요 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   게시글, 팔로우, 팔로잉을 보고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   내 정보를 수정하고 탈퇴할 수 있다.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2766060" y="4641850"/>
            <a:ext cx="4445000" cy="17532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다른 사람이 보는 내 페이지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qwe와 팔로우를 할 수 있으며, 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qew이에 팔로우, 팔로잉, 게시글 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등을 볼 수 있다.  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또, qwe이와 팔로우를 하면 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메시지를 주고 받을 수 있다.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35" y="161290"/>
            <a:ext cx="2413000" cy="3804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ko-KR" altLang="en-US" sz="22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구현</a:t>
            </a: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기간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환경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accent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</a:t>
            </a: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        </a:t>
            </a: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0" y="0"/>
            <a:ext cx="25203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700"/>
            <a:ext cx="1979930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/>
          </p:cNvSpPr>
          <p:nvPr/>
        </p:nvSpPr>
        <p:spPr>
          <a:xfrm rot="0">
            <a:off x="3458210" y="5710555"/>
            <a:ext cx="818261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SNS 첫 화면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게시글 보기, 좋아요 눌르기, 신고 하기, 댓글 쓰기, 최근 소식 보기(팔로우 기준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35" y="161290"/>
            <a:ext cx="2413000" cy="3804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ko-KR" altLang="en-US" sz="22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구현</a:t>
            </a: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기간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환경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accent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</a:t>
            </a: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        </a:t>
            </a: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11" name="그림 10" descr="C:/Users/soldesk4-11/AppData/Roaming/PolarisOffice/ETemp/1832_8696032/fImage141793439916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45610" y="387350"/>
            <a:ext cx="6551295" cy="4668520"/>
          </a:xfrm>
          <a:prstGeom prst="rect"/>
          <a:noFill/>
        </p:spPr>
      </p:pic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0" y="0"/>
            <a:ext cx="25203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700"/>
            <a:ext cx="1979930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 rot="0">
            <a:off x="4615815" y="5363210"/>
            <a:ext cx="5787390" cy="9226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게시글 작성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글, 해시 태그, 모임 태그 그리고 다중 파일 올리기 가능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35" y="161290"/>
            <a:ext cx="2413000" cy="3804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ko-KR" altLang="en-US" sz="22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구현</a:t>
            </a: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기간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환경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accent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</a:t>
            </a: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        </a:t>
            </a: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11" name="그림 10" descr="C:/Users/soldesk4-11/AppData/Roaming/PolarisOffice/ETemp/1832_8696032/fImage104689435572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47515" y="382905"/>
            <a:ext cx="6540500" cy="4657090"/>
          </a:xfrm>
          <a:prstGeom prst="rect"/>
          <a:noFill/>
        </p:spPr>
      </p:pic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 descr="C:\Users\soldesk4-11\Desktop\최종 ppt 그림\조회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6356" y="161209"/>
            <a:ext cx="6966000" cy="434502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158641" y="5270233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사람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, 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모임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, 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해시태그를 조회 할 수 있다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438488" cy="3804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ko-KR" altLang="en-US" sz="22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구현</a:t>
            </a: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기간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환경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accent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</a:t>
            </a: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        </a:t>
            </a: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 rot="0">
            <a:off x="0" y="0"/>
            <a:ext cx="12193270" cy="6859270"/>
          </a:xfrm>
          <a:prstGeom prst="rect"/>
          <a:solidFill>
            <a:srgbClr val="F9AF0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/>
              </a:gradFill>
              <a:latin typeface="a옛날사진관3" charset="0"/>
              <a:ea typeface="a옛날사진관3" charset="0"/>
            </a:endParaRPr>
          </a:p>
        </p:txBody>
      </p:sp>
      <p:sp>
        <p:nvSpPr>
          <p:cNvPr id="29" name="모서리가 둥근 직사각형 28"/>
          <p:cNvSpPr>
            <a:spLocks/>
          </p:cNvSpPr>
          <p:nvPr/>
        </p:nvSpPr>
        <p:spPr>
          <a:xfrm rot="0">
            <a:off x="9946005" y="198120"/>
            <a:ext cx="1925320" cy="849630"/>
          </a:xfrm>
          <a:prstGeom prst="round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1" strike="noStrike"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54000">
                      <a:srgbClr val="E76914">
                        <a:alpha val="70000"/>
                      </a:srgb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옛날사진관3" charset="0"/>
                <a:ea typeface="a옛날사진관3" charset="0"/>
              </a:rPr>
              <a:t>목차</a:t>
            </a:r>
            <a:endParaRPr lang="ko-KR" altLang="en-US" sz="5000" cap="none" dirty="0" smtClean="0" b="1" strike="noStrike"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4000">
                    <a:srgbClr val="E76914">
                      <a:alpha val="70000"/>
                    </a:srgbClr>
                  </a:gs>
                  <a:gs pos="100000">
                    <a:schemeClr val="accent2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a옛날사진관3" charset="0"/>
              <a:ea typeface="a옛날사진관3" charset="0"/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497205" y="615950"/>
            <a:ext cx="9324975" cy="1831340"/>
            <a:chOff x="497205" y="615950"/>
            <a:chExt cx="9324975" cy="1831340"/>
          </a:xfrm>
        </p:grpSpPr>
        <p:sp>
          <p:nvSpPr>
            <p:cNvPr id="8" name="TextBox 7"/>
            <p:cNvSpPr txBox="1">
              <a:spLocks/>
            </p:cNvSpPr>
            <p:nvPr/>
          </p:nvSpPr>
          <p:spPr>
            <a:xfrm rot="0">
              <a:off x="497205" y="970280"/>
              <a:ext cx="1697355" cy="147701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0" cap="none" dirty="0" smtClean="0" b="0" strike="noStrike">
                  <a:solidFill>
                    <a:schemeClr val="bg1"/>
                  </a:solidFill>
                  <a:latin typeface="a옛날사진관3" charset="0"/>
                  <a:ea typeface="a옛날사진관3" charset="0"/>
                </a:rPr>
                <a:t>1</a:t>
              </a:r>
              <a:endParaRPr lang="ko-KR" altLang="en-US" sz="90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 rot="0">
              <a:off x="1757680" y="615950"/>
              <a:ext cx="8064500" cy="1828800"/>
              <a:chOff x="1757680" y="615950"/>
              <a:chExt cx="8064500" cy="1828800"/>
            </a:xfrm>
          </p:grpSpPr>
          <p:grpSp>
            <p:nvGrpSpPr>
              <p:cNvPr id="46" name="그룹 45"/>
              <p:cNvGrpSpPr/>
              <p:nvPr/>
            </p:nvGrpSpPr>
            <p:grpSpPr>
              <a:xfrm rot="0">
                <a:off x="2261870" y="1362710"/>
                <a:ext cx="7560310" cy="1082040"/>
                <a:chOff x="2261870" y="1362710"/>
                <a:chExt cx="7560310" cy="1082040"/>
              </a:xfrm>
            </p:grpSpPr>
            <p:sp>
              <p:nvSpPr>
                <p:cNvPr id="3" name="TextBox 2"/>
                <p:cNvSpPr txBox="1">
                  <a:spLocks/>
                </p:cNvSpPr>
                <p:nvPr/>
              </p:nvSpPr>
              <p:spPr>
                <a:xfrm rot="0">
                  <a:off x="3693160" y="1466215"/>
                  <a:ext cx="1658620" cy="868680"/>
                </a:xfrm>
                <a:prstGeom prst="rect"/>
                <a:noFill/>
              </p:spPr>
              <p:txBody>
                <a:bodyPr wrap="none" lIns="91440" tIns="45720" rIns="91440" bIns="45720" numCol="1" vert="horz" anchor="t">
                  <a:spAutoFit/>
                </a:bodyPr>
                <a:lstStyle/>
                <a:p>
                  <a:pPr marL="0" indent="0" algn="l" fontAlgn="auto" defTabSz="914400" eaLnBrk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2600" cap="none" dirty="0" smtClean="0" b="0" strike="noStrike">
                      <a:latin typeface="a옛날사진관3" charset="0"/>
                      <a:ea typeface="a옛날사진관3" charset="0"/>
                    </a:rPr>
                    <a:t>팀 소개</a:t>
                  </a:r>
                  <a:endParaRPr lang="ko-KR" altLang="en-US" sz="2600" cap="none" dirty="0" smtClean="0" b="0" strike="noStrike">
                    <a:latin typeface="a옛날사진관3" charset="0"/>
                    <a:ea typeface="a옛날사진관3" charset="0"/>
                  </a:endParaRPr>
                </a:p>
                <a:p>
                  <a:pPr marL="0" indent="0" algn="l" fontAlgn="auto" defTabSz="914400" eaLnBrk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600" cap="none" dirty="0" smtClean="0" b="0" strike="noStrike">
                      <a:latin typeface="a옛날사진관3" charset="0"/>
                      <a:ea typeface="a옛날사진관3" charset="0"/>
                    </a:rPr>
                    <a:t>  팀 이름 및 구성</a:t>
                  </a:r>
                  <a:endParaRPr lang="ko-KR" altLang="en-US" sz="1600" cap="none" dirty="0" smtClean="0" b="0" strike="noStrike">
                    <a:latin typeface="a옛날사진관3" charset="0"/>
                    <a:ea typeface="a옛날사진관3" charset="0"/>
                  </a:endParaRPr>
                </a:p>
              </p:txBody>
            </p:sp>
            <p:pic>
              <p:nvPicPr>
                <p:cNvPr id="9" name="그림 8" descr="C:/Users/soldesk4-11/AppData/Roaming/PolarisOffice/ETemp/1832_8696032/image2.png"/>
                <p:cNvPicPr>
                  <a:picLocks noChangeAspect="1"/>
                </p:cNvPicPr>
                <p:nvPr/>
              </p:nvPicPr>
              <p:blipFill rotWithShape="1"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 rot="0">
                  <a:off x="6097270" y="1363980"/>
                  <a:ext cx="1227455" cy="1080770"/>
                </a:xfrm>
                <a:prstGeom prst="rect"/>
                <a:noFill/>
              </p:spPr>
            </p:pic>
            <p:pic>
              <p:nvPicPr>
                <p:cNvPr id="11" name="그림 10" descr="C:/Users/soldesk4-11/AppData/Roaming/PolarisOffice/ETemp/1832_8696032/image3.png"/>
                <p:cNvPicPr>
                  <a:picLocks noChangeAspect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 rot="0">
                  <a:off x="2261870" y="1362710"/>
                  <a:ext cx="1168400" cy="1008380"/>
                </a:xfrm>
                <a:prstGeom prst="rect"/>
                <a:noFill/>
              </p:spPr>
            </p:pic>
            <p:sp>
              <p:nvSpPr>
                <p:cNvPr id="12" name="TextBox 11"/>
                <p:cNvSpPr txBox="1">
                  <a:spLocks/>
                </p:cNvSpPr>
                <p:nvPr/>
              </p:nvSpPr>
              <p:spPr>
                <a:xfrm rot="0">
                  <a:off x="7659370" y="1468120"/>
                  <a:ext cx="2162810" cy="868680"/>
                </a:xfrm>
                <a:prstGeom prst="rect"/>
                <a:noFill/>
              </p:spPr>
              <p:txBody>
                <a:bodyPr wrap="none" lIns="91440" tIns="45720" rIns="91440" bIns="45720" numCol="1" vert="horz" anchor="t">
                  <a:spAutoFit/>
                </a:bodyPr>
                <a:lstStyle/>
                <a:p>
                  <a:pPr marL="0" indent="0" algn="l" fontAlgn="auto" defTabSz="914400" eaLnBrk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2600" cap="none" dirty="0" smtClean="0" b="0" strike="noStrike">
                      <a:latin typeface="a옛날사진관3" charset="0"/>
                      <a:ea typeface="a옛날사진관3" charset="0"/>
                    </a:rPr>
                    <a:t>프로젝트 개요</a:t>
                  </a:r>
                  <a:endParaRPr lang="ko-KR" altLang="en-US" sz="2600" cap="none" dirty="0" smtClean="0" b="0" strike="noStrike">
                    <a:latin typeface="a옛날사진관3" charset="0"/>
                    <a:ea typeface="a옛날사진관3" charset="0"/>
                  </a:endParaRPr>
                </a:p>
                <a:p>
                  <a:pPr marL="342900" indent="-342900" algn="l" fontAlgn="auto" defTabSz="914400" eaLnBrk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600" cap="none" dirty="0" smtClean="0" b="0" strike="noStrike">
                      <a:latin typeface="a옛날사진관3" charset="0"/>
                      <a:ea typeface="a옛날사진관3" charset="0"/>
                    </a:rPr>
                    <a:t> 콘셉트 및 기대효과</a:t>
                  </a:r>
                  <a:endParaRPr lang="ko-KR" altLang="en-US" sz="1600" cap="none" dirty="0" smtClean="0" b="0" strike="noStrike">
                    <a:latin typeface="a옛날사진관3" charset="0"/>
                    <a:ea typeface="a옛날사진관3" charset="0"/>
                  </a:endParaRPr>
                </a:p>
              </p:txBody>
            </p:sp>
          </p:grpSp>
          <p:sp>
            <p:nvSpPr>
              <p:cNvPr id="30" name="TextBox 29"/>
              <p:cNvSpPr txBox="1">
                <a:spLocks/>
              </p:cNvSpPr>
              <p:nvPr/>
            </p:nvSpPr>
            <p:spPr>
              <a:xfrm rot="0">
                <a:off x="1757680" y="615950"/>
                <a:ext cx="3616960" cy="631825"/>
              </a:xfrm>
              <a:prstGeom prst="rect"/>
              <a:noFill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3500" cap="none" dirty="0" smtClean="0" b="0" strike="noStrike">
                    <a:solidFill>
                      <a:schemeClr val="bg1"/>
                    </a:solidFill>
                    <a:latin typeface="a옛날사진관3" charset="0"/>
                    <a:ea typeface="a옛날사진관3" charset="0"/>
                  </a:rPr>
                  <a:t>프로젝트 소개</a:t>
                </a:r>
                <a:endParaRPr lang="ko-KR" altLang="en-US" sz="3500" cap="none" dirty="0" smtClean="0" b="0" strike="noStrike">
                  <a:solidFill>
                    <a:schemeClr val="bg1"/>
                  </a:solidFill>
                  <a:latin typeface="a옛날사진관3" charset="0"/>
                  <a:ea typeface="a옛날사진관3" charset="0"/>
                </a:endParaRPr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 rot="0">
            <a:off x="364490" y="2583180"/>
            <a:ext cx="11473815" cy="2127885"/>
            <a:chOff x="364490" y="2583180"/>
            <a:chExt cx="11473815" cy="2127885"/>
          </a:xfrm>
        </p:grpSpPr>
        <p:sp>
          <p:nvSpPr>
            <p:cNvPr id="41" name="사각형: 둥근 모서리 40"/>
            <p:cNvSpPr>
              <a:spLocks/>
            </p:cNvSpPr>
            <p:nvPr/>
          </p:nvSpPr>
          <p:spPr>
            <a:xfrm rot="0">
              <a:off x="364490" y="2583180"/>
              <a:ext cx="11473815" cy="2127885"/>
            </a:xfrm>
            <a:prstGeom prst="roundRect">
              <a:avLst>
                <a:gd name="adj" fmla="val 11111"/>
              </a:avLst>
            </a:prstGeom>
            <a:solidFill>
              <a:srgbClr val="FAC03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a옛날사진관3" charset="0"/>
                <a:ea typeface="a옛날사진관3" charset="0"/>
              </a:endParaRPr>
            </a:p>
          </p:txBody>
        </p:sp>
        <p:sp>
          <p:nvSpPr>
            <p:cNvPr id="10" name="TextBox 9"/>
            <p:cNvSpPr txBox="1">
              <a:spLocks/>
            </p:cNvSpPr>
            <p:nvPr/>
          </p:nvSpPr>
          <p:spPr>
            <a:xfrm rot="0">
              <a:off x="497205" y="2983230"/>
              <a:ext cx="1697355" cy="147701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0" cap="none" dirty="0" smtClean="0" b="0" strike="noStrike">
                  <a:solidFill>
                    <a:schemeClr val="bg1"/>
                  </a:solidFill>
                  <a:latin typeface="a옛날사진관3" charset="0"/>
                  <a:ea typeface="a옛날사진관3" charset="0"/>
                </a:rPr>
                <a:t>2</a:t>
              </a:r>
              <a:endParaRPr lang="ko-KR" altLang="en-US" sz="90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 rot="0">
              <a:off x="1774825" y="2705735"/>
              <a:ext cx="7987665" cy="1814830"/>
              <a:chOff x="1774825" y="2705735"/>
              <a:chExt cx="7987665" cy="1814830"/>
            </a:xfrm>
          </p:grpSpPr>
          <p:sp>
            <p:nvSpPr>
              <p:cNvPr id="13" name="TextBox 12"/>
              <p:cNvSpPr txBox="1">
                <a:spLocks/>
              </p:cNvSpPr>
              <p:nvPr/>
            </p:nvSpPr>
            <p:spPr>
              <a:xfrm rot="0">
                <a:off x="3697605" y="3428365"/>
                <a:ext cx="1443355" cy="105346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l" fontAlgn="auto" defTabSz="914400" eaLnBrk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600" cap="none" dirty="0" smtClean="0" b="0" strike="noStrike">
                    <a:latin typeface="a옛날사진관3" charset="0"/>
                    <a:ea typeface="a옛날사진관3" charset="0"/>
                  </a:rPr>
                  <a:t>DB 설계</a:t>
                </a:r>
                <a:endParaRPr lang="ko-KR" altLang="en-US" sz="2600" cap="none" dirty="0" smtClean="0" b="0" strike="noStrike">
                  <a:latin typeface="a옛날사진관3" charset="0"/>
                  <a:ea typeface="a옛날사진관3" charset="0"/>
                </a:endParaRPr>
              </a:p>
              <a:p>
                <a:pPr marL="0" indent="0" algn="l" fontAlgn="auto" defTabSz="914400" eaLnBrk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600" cap="none" dirty="0" smtClean="0" b="0" strike="noStrike">
                    <a:latin typeface="a옛날사진관3" charset="0"/>
                    <a:ea typeface="a옛날사진관3" charset="0"/>
                  </a:rPr>
                  <a:t> </a:t>
                </a:r>
                <a:r>
                  <a:rPr lang="en-US" altLang="ko-KR" sz="1600" cap="none" dirty="0" smtClean="0" b="0" strike="noStrike">
                    <a:solidFill>
                      <a:schemeClr val="tx1"/>
                    </a:solidFill>
                    <a:latin typeface="a옛날사진관3" charset="0"/>
                    <a:ea typeface="a옛날사진관3" charset="0"/>
                  </a:rPr>
                  <a:t>ER Diagram</a:t>
                </a:r>
                <a:endParaRPr lang="ko-KR" altLang="en-US" sz="1600" cap="none" dirty="0" smtClean="0" b="0" strike="noStrike">
                  <a:solidFill>
                    <a:schemeClr val="tx1"/>
                  </a:solidFill>
                  <a:latin typeface="a옛날사진관3" charset="0"/>
                  <a:ea typeface="a옛날사진관3" charset="0"/>
                </a:endParaRPr>
              </a:p>
            </p:txBody>
          </p:sp>
          <p:sp>
            <p:nvSpPr>
              <p:cNvPr id="14" name="TextBox 13"/>
              <p:cNvSpPr txBox="1">
                <a:spLocks/>
              </p:cNvSpPr>
              <p:nvPr/>
            </p:nvSpPr>
            <p:spPr>
              <a:xfrm rot="0">
                <a:off x="7759700" y="3455035"/>
                <a:ext cx="2002790" cy="106553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l" fontAlgn="auto" defTabSz="914400" eaLnBrk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600" cap="none" dirty="0" smtClean="0" b="0" strike="noStrike">
                    <a:latin typeface="a옛날사진관3" charset="0"/>
                    <a:ea typeface="a옛날사진관3" charset="0"/>
                  </a:rPr>
                  <a:t>기능 설계</a:t>
                </a:r>
                <a:endParaRPr lang="ko-KR" altLang="en-US" sz="2600" cap="none" dirty="0" smtClean="0" b="0" strike="noStrike">
                  <a:latin typeface="a옛날사진관3" charset="0"/>
                  <a:ea typeface="a옛날사진관3" charset="0"/>
                </a:endParaRPr>
              </a:p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600" cap="none" dirty="0" smtClean="0" b="0" strike="noStrike">
                    <a:solidFill>
                      <a:schemeClr val="tx1"/>
                    </a:solidFill>
                    <a:latin typeface="a옛날사진관3" charset="0"/>
                    <a:ea typeface="a옛날사진관3" charset="0"/>
                  </a:rPr>
                  <a:t> </a:t>
                </a:r>
                <a:endParaRPr lang="ko-KR" altLang="en-US" sz="1600" cap="none" dirty="0" smtClean="0" b="0" strike="noStrike">
                  <a:solidFill>
                    <a:schemeClr val="tx1"/>
                  </a:solidFill>
                  <a:latin typeface="a옛날사진관3" charset="0"/>
                  <a:ea typeface="a옛날사진관3" charset="0"/>
                </a:endParaRPr>
              </a:p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600" cap="none" dirty="0" smtClean="0" b="0" strike="noStrike">
                    <a:solidFill>
                      <a:schemeClr val="tx1"/>
                    </a:solidFill>
                    <a:latin typeface="a옛날사진관3" charset="0"/>
                    <a:ea typeface="a옛날사진관3" charset="0"/>
                  </a:rPr>
                  <a:t>Use Case Diagram</a:t>
                </a:r>
                <a:endParaRPr lang="ko-KR" altLang="en-US" sz="1600" cap="none" dirty="0" smtClean="0" b="0" strike="noStrike">
                  <a:solidFill>
                    <a:schemeClr val="tx1"/>
                  </a:solidFill>
                  <a:latin typeface="a옛날사진관3" charset="0"/>
                  <a:ea typeface="a옛날사진관3" charset="0"/>
                </a:endParaRPr>
              </a:p>
            </p:txBody>
          </p:sp>
          <p:pic>
            <p:nvPicPr>
              <p:cNvPr id="16" name="그림 15" descr="C:/Users/soldesk4-11/AppData/Roaming/PolarisOffice/ETemp/1832_8696032/image4.png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rot="0">
                <a:off x="2248535" y="3428365"/>
                <a:ext cx="1259205" cy="1080770"/>
              </a:xfrm>
              <a:prstGeom prst="rect"/>
              <a:noFill/>
            </p:spPr>
          </p:pic>
          <p:pic>
            <p:nvPicPr>
              <p:cNvPr id="44" name="그림 43" descr="C:/Users/soldesk4-11/AppData/Roaming/PolarisOffice/ETemp/1832_8696032/image5.png"/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rot="0">
                <a:off x="6056630" y="3470910"/>
                <a:ext cx="1263650" cy="1008380"/>
              </a:xfrm>
              <a:prstGeom prst="rect"/>
              <a:noFill/>
            </p:spPr>
          </p:pic>
          <p:sp>
            <p:nvSpPr>
              <p:cNvPr id="31" name="TextBox 30"/>
              <p:cNvSpPr txBox="1">
                <a:spLocks/>
              </p:cNvSpPr>
              <p:nvPr/>
            </p:nvSpPr>
            <p:spPr>
              <a:xfrm rot="0">
                <a:off x="1774825" y="2705735"/>
                <a:ext cx="3677285" cy="647065"/>
              </a:xfrm>
              <a:prstGeom prst="rect"/>
              <a:noFill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3600" cap="none" dirty="0" smtClean="0" b="0" strike="noStrike">
                    <a:solidFill>
                      <a:schemeClr val="bg1"/>
                    </a:solidFill>
                    <a:latin typeface="a옛날사진관3" charset="0"/>
                    <a:ea typeface="a옛날사진관3" charset="0"/>
                  </a:rPr>
                  <a:t>DB 및 기능 설계</a:t>
                </a:r>
                <a:endParaRPr lang="ko-KR" altLang="en-US" sz="3600" cap="none" dirty="0" smtClean="0" b="0" strike="noStrike">
                  <a:solidFill>
                    <a:schemeClr val="bg1"/>
                  </a:solidFill>
                  <a:latin typeface="a옛날사진관3" charset="0"/>
                  <a:ea typeface="a옛날사진관3" charset="0"/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 rot="0">
            <a:off x="495935" y="4844415"/>
            <a:ext cx="4895850" cy="1774190"/>
            <a:chOff x="495935" y="4844415"/>
            <a:chExt cx="4895850" cy="1774190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 rot="0">
              <a:off x="495935" y="5085715"/>
              <a:ext cx="1697355" cy="147701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0" cap="none" dirty="0" smtClean="0" b="0" strike="noStrike">
                  <a:solidFill>
                    <a:schemeClr val="bg1"/>
                  </a:solidFill>
                  <a:latin typeface="a옛날사진관3" charset="0"/>
                  <a:ea typeface="a옛날사진관3" charset="0"/>
                </a:rPr>
                <a:t>3</a:t>
              </a:r>
              <a:endParaRPr lang="ko-KR" altLang="en-US" sz="90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 rot="0">
              <a:off x="1774825" y="4844415"/>
              <a:ext cx="3616960" cy="63182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500" cap="none" dirty="0" smtClean="0" b="0" strike="noStrike">
                  <a:solidFill>
                    <a:schemeClr val="bg1"/>
                  </a:solidFill>
                  <a:latin typeface="a옛날사진관3" charset="0"/>
                  <a:ea typeface="a옛날사진관3" charset="0"/>
                </a:rPr>
                <a:t>기능 구현</a:t>
              </a:r>
              <a:endParaRPr lang="ko-KR" altLang="en-US" sz="35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endParaRPr>
            </a:p>
          </p:txBody>
        </p:sp>
        <p:sp>
          <p:nvSpPr>
            <p:cNvPr id="24" name="TextBox 23"/>
            <p:cNvSpPr txBox="1">
              <a:spLocks/>
            </p:cNvSpPr>
            <p:nvPr/>
          </p:nvSpPr>
          <p:spPr>
            <a:xfrm rot="0">
              <a:off x="3698240" y="5776595"/>
              <a:ext cx="1266190" cy="83121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 strike="noStrike">
                  <a:latin typeface="a옛날사진관3" charset="0"/>
                  <a:ea typeface="a옛날사진관3" charset="0"/>
                </a:rPr>
                <a:t>개발 기간</a:t>
              </a:r>
              <a:endParaRPr lang="ko-KR" altLang="en-US" sz="1600" cap="none" dirty="0" smtClean="0" b="0" strike="noStrike">
                <a:latin typeface="a옛날사진관3" charset="0"/>
                <a:ea typeface="a옛날사진관3" charset="0"/>
              </a:endParaRPr>
            </a:p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 cap="none" dirty="0" smtClean="0" b="0" strike="noStrike">
                <a:latin typeface="a옛날사진관3" charset="0"/>
                <a:ea typeface="a옛날사진관3" charset="0"/>
              </a:endParaRPr>
            </a:p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 strike="noStrike">
                  <a:latin typeface="a옛날사진관3" charset="0"/>
                  <a:ea typeface="a옛날사진관3" charset="0"/>
                </a:rPr>
                <a:t>개밸 환경</a:t>
              </a:r>
              <a:endParaRPr lang="ko-KR" altLang="en-US" sz="1600" cap="none" dirty="0" smtClean="0" b="0" strike="noStrike">
                <a:latin typeface="a옛날사진관3" charset="0"/>
                <a:ea typeface="a옛날사진관3" charset="0"/>
              </a:endParaRPr>
            </a:p>
          </p:txBody>
        </p:sp>
        <p:pic>
          <p:nvPicPr>
            <p:cNvPr id="45" name="그림 44" descr="C:/Users/soldesk4-11/AppData/Roaming/PolarisOffice/ETemp/1832_8696032/image8.png"/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2255520" y="5537835"/>
              <a:ext cx="1077595" cy="1080770"/>
            </a:xfrm>
            <a:prstGeom prst="rect"/>
            <a:noFill/>
          </p:spPr>
        </p:pic>
      </p:grpSp>
    </p:spTree>
    <p:extLst>
      <p:ext uri="{BB962C8B-B14F-4D97-AF65-F5344CB8AC3E}">
        <p14:creationId xmlns="" xmlns:p14="http://schemas.microsoft.com/office/powerpoint/2010/main" val="122844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44658" y="538619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메시지</a:t>
            </a:r>
            <a:r>
              <a:rPr lang="en-US" altLang="ko-KR" dirty="0" smtClean="0"/>
              <a:t>_</a:t>
            </a:r>
            <a:r>
              <a:rPr lang="ko-KR" altLang="en-US" dirty="0" smtClean="0"/>
              <a:t>소정</a:t>
            </a:r>
            <a:endParaRPr lang="en-US" altLang="ko-KR" dirty="0" smtClean="0"/>
          </a:p>
          <a:p>
            <a:r>
              <a:rPr lang="ko-KR" altLang="en-US" dirty="0" smtClean="0"/>
              <a:t>신기술 메시지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438488" cy="3804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ko-KR" altLang="en-US" sz="22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구현</a:t>
            </a: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기간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환경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accent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</a:t>
            </a: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        </a:t>
            </a: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0" y="0"/>
            <a:ext cx="25203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700"/>
            <a:ext cx="1979930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44875" y="538480"/>
            <a:ext cx="5448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5790" y="161290"/>
            <a:ext cx="4307205" cy="417449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404860" y="538480"/>
            <a:ext cx="2772410" cy="2585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티백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첫 페이지</a:t>
            </a:r>
            <a:endParaRPr lang="en-US" altLang="ko-KR" dirty="0" smtClean="0">
              <a:latin typeface="a옛날사진관3" pitchFamily="18" charset="-127"/>
              <a:ea typeface="a옛날사진관3" pitchFamily="18" charset="-127"/>
            </a:endParaRPr>
          </a:p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1) </a:t>
            </a:r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티백은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 최대 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10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개까지 생성 가능</a:t>
            </a:r>
            <a:endParaRPr lang="en-US" altLang="ko-KR" dirty="0" smtClean="0">
              <a:latin typeface="a옛날사진관3" pitchFamily="18" charset="-127"/>
              <a:ea typeface="a옛날사진관3" pitchFamily="18" charset="-127"/>
            </a:endParaRPr>
          </a:p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2) 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내 </a:t>
            </a:r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티백</a:t>
            </a:r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에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 관한 공지 확인 가능</a:t>
            </a:r>
            <a:endParaRPr lang="en-US" altLang="ko-KR" dirty="0" smtClean="0">
              <a:latin typeface="a옛날사진관3" pitchFamily="18" charset="-127"/>
              <a:ea typeface="a옛날사진관3" pitchFamily="18" charset="-127"/>
            </a:endParaRPr>
          </a:p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3) +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를 눌러 확장하여 </a:t>
            </a:r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티백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 확인 가능</a:t>
            </a:r>
            <a:endParaRPr lang="en-US" altLang="ko-KR" dirty="0" smtClean="0">
              <a:latin typeface="a옛날사진관3" pitchFamily="18" charset="-127"/>
              <a:ea typeface="a옛날사진관3" pitchFamily="18" charset="-127"/>
            </a:endParaRPr>
          </a:p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4) </a:t>
            </a:r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카테고리별로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 </a:t>
            </a:r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티백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 확인 가능</a:t>
            </a:r>
            <a:endParaRPr lang="ko-KR" altLang="en-US" dirty="0"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83380" y="532130"/>
            <a:ext cx="187960" cy="1879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674360" y="532130"/>
            <a:ext cx="187960" cy="1879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90035" y="2329815"/>
            <a:ext cx="187960" cy="1879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090035" y="3507105"/>
            <a:ext cx="187960" cy="1879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83380" y="4981575"/>
            <a:ext cx="2772410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티백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만들기 페이지</a:t>
            </a:r>
            <a:endParaRPr lang="en-US" altLang="ko-KR" dirty="0" smtClean="0">
              <a:latin typeface="a옛날사진관3" pitchFamily="18" charset="-127"/>
              <a:ea typeface="a옛날사진관3" pitchFamily="18" charset="-127"/>
            </a:endParaRPr>
          </a:p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- 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이름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, 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분류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, </a:t>
            </a:r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티백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 정책 확인 후 만들기 가능</a:t>
            </a:r>
            <a:endParaRPr lang="ko-KR" altLang="en-US" dirty="0">
              <a:latin typeface="a옛날사진관3" pitchFamily="18" charset="-127"/>
              <a:ea typeface="a옛날사진관3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3695065"/>
            <a:ext cx="4331335" cy="2867660"/>
          </a:xfrm>
          <a:prstGeom prst="rect">
            <a:avLst/>
          </a:prstGeom>
          <a:noFill/>
        </p:spPr>
      </p:pic>
      <p:sp>
        <p:nvSpPr>
          <p:cNvPr id="7171" name="TextBox 7170"/>
          <p:cNvSpPr txBox="1">
            <a:spLocks/>
          </p:cNvSpPr>
          <p:nvPr/>
        </p:nvSpPr>
        <p:spPr>
          <a:xfrm rot="0">
            <a:off x="165735" y="161290"/>
            <a:ext cx="2413635" cy="380492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3</a:t>
            </a:r>
            <a:endParaRPr lang="ko-KR" altLang="en-US" sz="40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기능 구현</a:t>
            </a:r>
            <a:endParaRPr lang="ko-KR" altLang="en-US" sz="22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rPr>
              <a:t>개발 기간</a:t>
            </a:r>
            <a:endParaRPr lang="ko-KR" altLang="en-US" sz="1500" cap="none" dirty="0" smtClean="0" b="0" strike="noStrike">
              <a:solidFill>
                <a:schemeClr val="bg1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rPr>
              <a:t>개발 환경</a:t>
            </a:r>
            <a:endParaRPr lang="ko-KR" altLang="en-US" sz="1500" cap="none" dirty="0" smtClean="0" b="0" strike="noStrike">
              <a:solidFill>
                <a:schemeClr val="bg1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solidFill>
                <a:schemeClr val="bg1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accent4"/>
                </a:solidFill>
                <a:latin typeface="a옛날사진관3" charset="0"/>
                <a:ea typeface="a옛날사진관3" charset="0"/>
              </a:rPr>
              <a:t>구현</a:t>
            </a:r>
            <a:r>
              <a:rPr lang="en-US" altLang="ko-KR" sz="15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rPr>
              <a:t>                            </a:t>
            </a:r>
            <a:r>
              <a:rPr lang="en-US" altLang="ko-KR" sz="15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◀</a:t>
            </a:r>
            <a:endParaRPr lang="ko-KR" altLang="en-US" sz="15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0" y="0"/>
            <a:ext cx="25203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700"/>
            <a:ext cx="1979930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03525" y="2164715"/>
            <a:ext cx="185547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- </a:t>
            </a:r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티백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 태그 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SNS</a:t>
            </a:r>
            <a:endParaRPr lang="ko-KR" altLang="en-US" dirty="0">
              <a:latin typeface="a옛날사진관3" pitchFamily="18" charset="-127"/>
              <a:ea typeface="a옛날사진관3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3525" y="319405"/>
            <a:ext cx="4374515" cy="1595755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83245" y="319405"/>
            <a:ext cx="3755390" cy="1595755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8285" y="3550285"/>
            <a:ext cx="4893945" cy="2261235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83245" y="3550285"/>
            <a:ext cx="3799205" cy="226123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8183245" y="2164715"/>
            <a:ext cx="104203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- 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방명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록</a:t>
            </a:r>
            <a:endParaRPr lang="ko-KR" altLang="en-US" dirty="0"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03525" y="6087745"/>
            <a:ext cx="104203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- 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자료실</a:t>
            </a:r>
            <a:endParaRPr lang="ko-KR" altLang="en-US" dirty="0"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83245" y="6087745"/>
            <a:ext cx="273113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일정</a:t>
            </a:r>
            <a:endParaRPr lang="en-US" altLang="ko-KR" dirty="0" smtClean="0">
              <a:latin typeface="a옛날사진관3" pitchFamily="18" charset="-127"/>
              <a:ea typeface="a옛날사진관3" pitchFamily="18" charset="-127"/>
            </a:endParaRPr>
          </a:p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(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일정 등록 시 공지 전송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)</a:t>
            </a:r>
          </a:p>
        </p:txBody>
      </p:sp>
      <p:sp>
        <p:nvSpPr>
          <p:cNvPr id="2054" name="TextBox 2053"/>
          <p:cNvSpPr txBox="1">
            <a:spLocks/>
          </p:cNvSpPr>
          <p:nvPr/>
        </p:nvSpPr>
        <p:spPr>
          <a:xfrm rot="0">
            <a:off x="165735" y="161290"/>
            <a:ext cx="2413635" cy="380492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3</a:t>
            </a:r>
            <a:endParaRPr lang="ko-KR" altLang="en-US" sz="40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기능 구현</a:t>
            </a:r>
            <a:endParaRPr lang="ko-KR" altLang="en-US" sz="22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rPr>
              <a:t>개발 기간</a:t>
            </a:r>
            <a:endParaRPr lang="ko-KR" altLang="en-US" sz="1500" cap="none" dirty="0" smtClean="0" b="0" strike="noStrike">
              <a:solidFill>
                <a:schemeClr val="bg1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rPr>
              <a:t>개발 환경</a:t>
            </a:r>
            <a:endParaRPr lang="ko-KR" altLang="en-US" sz="1500" cap="none" dirty="0" smtClean="0" b="0" strike="noStrike">
              <a:solidFill>
                <a:schemeClr val="bg1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solidFill>
                <a:schemeClr val="bg1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accent4"/>
                </a:solidFill>
                <a:latin typeface="a옛날사진관3" charset="0"/>
                <a:ea typeface="a옛날사진관3" charset="0"/>
              </a:rPr>
              <a:t>구현</a:t>
            </a:r>
            <a:r>
              <a:rPr lang="en-US" altLang="ko-KR" sz="15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rPr>
              <a:t>                            </a:t>
            </a:r>
            <a:r>
              <a:rPr lang="en-US" altLang="ko-KR" sz="15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◀</a:t>
            </a:r>
            <a:endParaRPr lang="ko-KR" altLang="en-US" sz="15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0" y="0"/>
            <a:ext cx="25203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700"/>
            <a:ext cx="1979930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3140" y="2730500"/>
            <a:ext cx="739965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회원목록 확인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페이지</a:t>
            </a:r>
            <a:endParaRPr lang="en-US" altLang="ko-KR" dirty="0" smtClean="0">
              <a:latin typeface="a옛날사진관3" pitchFamily="18" charset="-127"/>
              <a:ea typeface="a옛날사진관3" pitchFamily="18" charset="-127"/>
            </a:endParaRPr>
          </a:p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- </a:t>
            </a:r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티백장은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 이 페이지에서 </a:t>
            </a:r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티백장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 위임 및 </a:t>
            </a:r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티백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 강제 탈퇴를 시킬 수 있다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.</a:t>
            </a:r>
            <a:endParaRPr lang="ko-KR" altLang="en-US" dirty="0">
              <a:latin typeface="a옛날사진관3" pitchFamily="18" charset="-127"/>
              <a:ea typeface="a옛날사진관3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4325" y="3477260"/>
            <a:ext cx="3249930" cy="1720215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94455" y="281305"/>
            <a:ext cx="6264275" cy="225679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656070" y="3757295"/>
            <a:ext cx="316484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회원목록 확인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페이지</a:t>
            </a:r>
            <a:endParaRPr lang="en-US" altLang="ko-KR" dirty="0" smtClean="0">
              <a:latin typeface="a옛날사진관3" pitchFamily="18" charset="-127"/>
              <a:ea typeface="a옛날사진관3" pitchFamily="18" charset="-127"/>
            </a:endParaRPr>
          </a:p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- 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가입 수락 및 거절 가능</a:t>
            </a:r>
            <a:endParaRPr lang="en-US" altLang="ko-KR" dirty="0" smtClean="0">
              <a:latin typeface="a옛날사진관3" pitchFamily="18" charset="-127"/>
              <a:ea typeface="a옛날사진관3" pitchFamily="18" charset="-127"/>
            </a:endParaRPr>
          </a:p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  (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수락 및 거절 시 공지 전송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)</a:t>
            </a:r>
            <a:endParaRPr lang="ko-KR" altLang="en-US" dirty="0">
              <a:latin typeface="a옛날사진관3" pitchFamily="18" charset="-127"/>
              <a:ea typeface="a옛날사진관3" pitchFamily="18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4325" y="5333365"/>
            <a:ext cx="3249930" cy="148717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656070" y="5499100"/>
            <a:ext cx="407479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티백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 공지 수정 버튼 클릭 후 수정 가능</a:t>
            </a:r>
            <a:endParaRPr lang="en-US" altLang="ko-KR" dirty="0" smtClean="0">
              <a:latin typeface="a옛날사진관3" pitchFamily="18" charset="-127"/>
              <a:ea typeface="a옛날사진관3" pitchFamily="18" charset="-127"/>
            </a:endParaRPr>
          </a:p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 (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수정 시 공지 전송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)</a:t>
            </a:r>
            <a:endParaRPr lang="ko-KR" altLang="en-US" dirty="0"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3077" name="TextBox 3076"/>
          <p:cNvSpPr txBox="1">
            <a:spLocks/>
          </p:cNvSpPr>
          <p:nvPr/>
        </p:nvSpPr>
        <p:spPr>
          <a:xfrm rot="0">
            <a:off x="165735" y="161290"/>
            <a:ext cx="2413635" cy="380492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3</a:t>
            </a:r>
            <a:endParaRPr lang="ko-KR" altLang="en-US" sz="40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기능 구현</a:t>
            </a:r>
            <a:endParaRPr lang="ko-KR" altLang="en-US" sz="22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rPr>
              <a:t>개발 기간</a:t>
            </a:r>
            <a:endParaRPr lang="ko-KR" altLang="en-US" sz="1500" cap="none" dirty="0" smtClean="0" b="0" strike="noStrike">
              <a:solidFill>
                <a:schemeClr val="bg1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rPr>
              <a:t>개발 환경</a:t>
            </a:r>
            <a:endParaRPr lang="ko-KR" altLang="en-US" sz="1500" cap="none" dirty="0" smtClean="0" b="0" strike="noStrike">
              <a:solidFill>
                <a:schemeClr val="bg1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solidFill>
                <a:schemeClr val="bg1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accent4"/>
                </a:solidFill>
                <a:latin typeface="a옛날사진관3" charset="0"/>
                <a:ea typeface="a옛날사진관3" charset="0"/>
              </a:rPr>
              <a:t>구현</a:t>
            </a:r>
            <a:r>
              <a:rPr lang="en-US" altLang="ko-KR" sz="15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rPr>
              <a:t>                            </a:t>
            </a:r>
            <a:r>
              <a:rPr lang="en-US" altLang="ko-KR" sz="15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◀</a:t>
            </a:r>
            <a:endParaRPr lang="ko-KR" altLang="en-US" sz="15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9DEF52-0AC6-42E0-A056-DB71F590131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236CE2C-F4BE-4299-A34D-69C369C16DBC}"/>
              </a:ext>
            </a:extLst>
          </p:cNvPr>
          <p:cNvSpPr txBox="1"/>
          <p:nvPr/>
        </p:nvSpPr>
        <p:spPr>
          <a:xfrm>
            <a:off x="4379024" y="2959641"/>
            <a:ext cx="343395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감사합니다</a:t>
            </a:r>
            <a:r>
              <a:rPr lang="en-US" altLang="ko-KR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  <a:endParaRPr lang="ko-KR" altLang="en-US" sz="5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12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218A2E2-E83B-4E59-B3ED-22B8E27364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9075" b="31720"/>
          <a:stretch/>
        </p:blipFill>
        <p:spPr>
          <a:xfrm flipH="1">
            <a:off x="-2" y="0"/>
            <a:ext cx="12191999" cy="68579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B3DEA4A-CAF8-4A23-A0E4-D83105B9EA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9D0BBF0-B475-4D58-945E-81C7DCAE0E2C}"/>
              </a:ext>
            </a:extLst>
          </p:cNvPr>
          <p:cNvSpPr txBox="1"/>
          <p:nvPr/>
        </p:nvSpPr>
        <p:spPr>
          <a:xfrm>
            <a:off x="4454953" y="2127871"/>
            <a:ext cx="326082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0" dirty="0">
                <a:solidFill>
                  <a:srgbClr val="F9AF0B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 algn="ctr"/>
            <a:r>
              <a:rPr lang="ko-KR" altLang="en-US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ko-KR" altLang="en-US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29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2C42EC8-B909-4892-98BA-324C136AD57B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6A19D7A-CA00-4CF9-AB94-60D3163C4DA2}"/>
              </a:ext>
            </a:extLst>
          </p:cNvPr>
          <p:cNvSpPr txBox="1"/>
          <p:nvPr/>
        </p:nvSpPr>
        <p:spPr>
          <a:xfrm>
            <a:off x="165791" y="161209"/>
            <a:ext cx="2432076" cy="30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26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  <a:endParaRPr lang="en-US" altLang="ko-KR" sz="15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 </a:t>
            </a: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 및 구성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15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 </a:t>
            </a:r>
            <a:r>
              <a:rPr lang="ko-KR" altLang="en-US" sz="1500" dirty="0" err="1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r>
              <a:rPr lang="en-US" altLang="ko-KR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기대 효과</a:t>
            </a:r>
            <a:endParaRPr lang="ko-KR" altLang="en-US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CB75CAC-0695-416A-946D-DAE25C814ECA}"/>
              </a:ext>
            </a:extLst>
          </p:cNvPr>
          <p:cNvSpPr txBox="1"/>
          <p:nvPr/>
        </p:nvSpPr>
        <p:spPr>
          <a:xfrm>
            <a:off x="3071813" y="723698"/>
            <a:ext cx="8686598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JC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  <a:endParaRPr lang="en-US" altLang="ko-KR" sz="20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의미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- Java Communication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의 약자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자바로 소통한다는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의미</a:t>
            </a:r>
            <a:endParaRPr lang="en-US" altLang="ko-KR" sz="2000" dirty="0" smtClean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   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   </a:t>
            </a: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(3)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이름 </a:t>
            </a: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Hi Tea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    - high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 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tea: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영국인들이 홍차를 마시는 티 타임을 부르는 호칭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    -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일상에서 차를 마시며 대화를 나눠 서로 소통하듯이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‘Hi Tea’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의</a:t>
            </a:r>
            <a:endParaRPr lang="en-US" altLang="ko-KR" sz="2000" dirty="0" smtClean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      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모임을 통해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여러 사람과 소통할 수 있다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.</a:t>
            </a:r>
          </a:p>
          <a:p>
            <a:pPr marL="342900" indent="-342900">
              <a:lnSpc>
                <a:spcPct val="120000"/>
              </a:lnSpc>
            </a:pP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김소정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 김종효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김혜영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신현주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이영우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DAED656E-A615-481B-B85F-FF6597B3A7A6}"/>
              </a:ext>
            </a:extLst>
          </p:cNvPr>
          <p:cNvCxnSpPr/>
          <p:nvPr/>
        </p:nvCxnSpPr>
        <p:spPr>
          <a:xfrm>
            <a:off x="263525" y="1453019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38A7367A-FC25-4A03-81F7-2C16D61968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240" y="549516"/>
            <a:ext cx="2663508" cy="26635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29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7833154-8DFA-485E-A9FB-6F6FCEAA9422}"/>
              </a:ext>
            </a:extLst>
          </p:cNvPr>
          <p:cNvSpPr txBox="1"/>
          <p:nvPr/>
        </p:nvSpPr>
        <p:spPr>
          <a:xfrm>
            <a:off x="3114345" y="311282"/>
            <a:ext cx="7079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주요 내용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1F1D715-C0E0-45C3-81A4-FC8A8040126E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oldesk\Desktop\PPT\img\wri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0576" y="1106488"/>
            <a:ext cx="1863724" cy="1863724"/>
          </a:xfrm>
          <a:prstGeom prst="rect">
            <a:avLst/>
          </a:prstGeom>
          <a:noFill/>
        </p:spPr>
      </p:pic>
      <p:pic>
        <p:nvPicPr>
          <p:cNvPr id="1028" name="Picture 4" descr="C:\Users\soldesk\Desktop\PPT\img\teamwork.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2289" y="1131888"/>
            <a:ext cx="1827211" cy="182721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376510" y="3289300"/>
            <a:ext cx="2308644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latin typeface="a옛날사진관3" pitchFamily="18" charset="-127"/>
                <a:ea typeface="a옛날사진관3" pitchFamily="18" charset="-127"/>
              </a:rPr>
              <a:t>게시판</a:t>
            </a:r>
            <a:endParaRPr lang="en-US" altLang="ko-KR" sz="2000" dirty="0"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내가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관심있는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 분야를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알릴 수 있는 공간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94409" y="3289300"/>
            <a:ext cx="2308645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latin typeface="a옛날사진관3" pitchFamily="18" charset="-127"/>
                <a:ea typeface="a옛날사진관3" pitchFamily="18" charset="-127"/>
              </a:rPr>
              <a:t>모임</a:t>
            </a:r>
            <a:endParaRPr lang="en-US" altLang="ko-KR" sz="2000" dirty="0"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내가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관심있는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 분야로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소통할 수 있는 공간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29100" y="46482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일상적인 이야기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734300" y="46355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모임이 </a:t>
            </a:r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태그된</a:t>
            </a:r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게시글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229100" y="52070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관심있는</a:t>
            </a:r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분야에 대한 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216400" y="57658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모든 사람의 </a:t>
            </a:r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게시글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734300" y="52070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모임원들과의</a:t>
            </a:r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대화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734300" y="57658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모임원들과의</a:t>
            </a:r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자료 공유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38F6835-8C1E-4893-B020-07712CCBD6CA}"/>
              </a:ext>
            </a:extLst>
          </p:cNvPr>
          <p:cNvSpPr txBox="1"/>
          <p:nvPr/>
        </p:nvSpPr>
        <p:spPr>
          <a:xfrm>
            <a:off x="165791" y="161209"/>
            <a:ext cx="2432076" cy="30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26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  <a:endParaRPr lang="en-US" altLang="ko-KR" sz="15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 </a:t>
            </a: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 및 구성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 </a:t>
            </a:r>
            <a:r>
              <a:rPr lang="ko-KR" altLang="en-US" sz="1500" dirty="0" err="1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r>
              <a:rPr lang="en-US" altLang="ko-KR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기대 효과   ◀</a:t>
            </a:r>
            <a:endParaRPr lang="ko-KR" altLang="en-US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2ACA5137-2947-414E-8E41-AD457472E906}"/>
              </a:ext>
            </a:extLst>
          </p:cNvPr>
          <p:cNvCxnSpPr/>
          <p:nvPr/>
        </p:nvCxnSpPr>
        <p:spPr>
          <a:xfrm>
            <a:off x="263525" y="1453019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4204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C26560A-7658-4BD2-BE97-1ABC5B971597}"/>
              </a:ext>
            </a:extLst>
          </p:cNvPr>
          <p:cNvSpPr txBox="1"/>
          <p:nvPr/>
        </p:nvSpPr>
        <p:spPr>
          <a:xfrm>
            <a:off x="3114345" y="308030"/>
            <a:ext cx="7079689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BC2320B-582B-4FC9-8C9A-82C0E3E60880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soldesk\Documents\카카오톡 받은 파일\KakaoTalk_20190218_1521350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2100" y="2146300"/>
            <a:ext cx="1701800" cy="1701800"/>
          </a:xfrm>
          <a:prstGeom prst="rect">
            <a:avLst/>
          </a:prstGeom>
          <a:noFill/>
        </p:spPr>
      </p:pic>
      <p:pic>
        <p:nvPicPr>
          <p:cNvPr id="2050" name="Picture 2" descr="C:\Users\soldesk\Documents\카카오톡 받은 파일\KakaoTalk_20190218_15213374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6500" y="3911600"/>
            <a:ext cx="1574800" cy="1574800"/>
          </a:xfrm>
          <a:prstGeom prst="rect">
            <a:avLst/>
          </a:prstGeom>
          <a:noFill/>
        </p:spPr>
      </p:pic>
      <p:sp>
        <p:nvSpPr>
          <p:cNvPr id="8" name="모서리가 둥근 직사각형 7"/>
          <p:cNvSpPr/>
          <p:nvPr/>
        </p:nvSpPr>
        <p:spPr>
          <a:xfrm>
            <a:off x="7581900" y="1765300"/>
            <a:ext cx="3403600" cy="4267200"/>
          </a:xfrm>
          <a:prstGeom prst="roundRect">
            <a:avLst/>
          </a:prstGeom>
          <a:noFill/>
          <a:ln w="63500">
            <a:solidFill>
              <a:srgbClr val="FAC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29100" y="1206501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F37663"/>
                </a:solidFill>
                <a:latin typeface="a고딕14" pitchFamily="18" charset="-127"/>
                <a:ea typeface="a고딕14" pitchFamily="18" charset="-127"/>
              </a:rPr>
              <a:t>팔로우</a:t>
            </a:r>
            <a:r>
              <a:rPr lang="ko-KR" altLang="en-US" sz="2000" dirty="0">
                <a:solidFill>
                  <a:srgbClr val="F37663"/>
                </a:solidFill>
                <a:latin typeface="a고딕14" pitchFamily="18" charset="-127"/>
                <a:ea typeface="a고딕14" pitchFamily="18" charset="-127"/>
              </a:rPr>
              <a:t> 및 좋아요</a:t>
            </a:r>
          </a:p>
        </p:txBody>
      </p:sp>
      <p:pic>
        <p:nvPicPr>
          <p:cNvPr id="2053" name="Picture 5" descr="C:\Users\soldesk\Desktop\PPT\img\shared-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2600" y="2743200"/>
            <a:ext cx="2425700" cy="2425700"/>
          </a:xfrm>
          <a:prstGeom prst="rect">
            <a:avLst/>
          </a:prstGeom>
          <a:noFill/>
        </p:spPr>
      </p:pic>
      <p:sp>
        <p:nvSpPr>
          <p:cNvPr id="11" name="모서리가 둥근 직사각형 10"/>
          <p:cNvSpPr/>
          <p:nvPr/>
        </p:nvSpPr>
        <p:spPr>
          <a:xfrm>
            <a:off x="3644900" y="1765300"/>
            <a:ext cx="3403600" cy="4254500"/>
          </a:xfrm>
          <a:prstGeom prst="roundRect">
            <a:avLst/>
          </a:prstGeom>
          <a:noFill/>
          <a:ln w="63500">
            <a:solidFill>
              <a:srgbClr val="F376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55000" y="1193800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AC03D"/>
                </a:solidFill>
                <a:latin typeface="a고딕14" pitchFamily="18" charset="-127"/>
                <a:ea typeface="a고딕14" pitchFamily="18" charset="-127"/>
              </a:rPr>
              <a:t>모임 가입 및 탈퇴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93B0534-A84C-40DD-8080-33CC581984A1}"/>
              </a:ext>
            </a:extLst>
          </p:cNvPr>
          <p:cNvCxnSpPr/>
          <p:nvPr/>
        </p:nvCxnSpPr>
        <p:spPr>
          <a:xfrm>
            <a:off x="263525" y="1453019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38F6835-8C1E-4893-B020-07712CCBD6CA}"/>
              </a:ext>
            </a:extLst>
          </p:cNvPr>
          <p:cNvSpPr txBox="1"/>
          <p:nvPr/>
        </p:nvSpPr>
        <p:spPr>
          <a:xfrm>
            <a:off x="165791" y="161209"/>
            <a:ext cx="2432076" cy="30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26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  <a:endParaRPr lang="en-US" altLang="ko-KR" sz="15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 </a:t>
            </a: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 및 구성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 </a:t>
            </a:r>
            <a:r>
              <a:rPr lang="ko-KR" altLang="en-US" sz="1500" dirty="0" err="1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r>
              <a:rPr lang="en-US" altLang="ko-KR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기대 효과   ◀</a:t>
            </a:r>
            <a:endParaRPr lang="ko-KR" altLang="en-US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35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DD633F2-BE3E-4127-AED5-A895DC82B0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9075" b="31720"/>
          <a:stretch/>
        </p:blipFill>
        <p:spPr>
          <a:xfrm flipH="1">
            <a:off x="-2" y="0"/>
            <a:ext cx="12191999" cy="68579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FC4C065-B27E-47AA-8970-DB3B3AD6B1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9D0BBF0-B475-4D58-945E-81C7DCAE0E2C}"/>
              </a:ext>
            </a:extLst>
          </p:cNvPr>
          <p:cNvSpPr txBox="1"/>
          <p:nvPr/>
        </p:nvSpPr>
        <p:spPr>
          <a:xfrm>
            <a:off x="4178435" y="2127871"/>
            <a:ext cx="381386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0" dirty="0">
                <a:solidFill>
                  <a:srgbClr val="F9AF0B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 algn="ctr"/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ko-KR" altLang="en-US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3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43" y="757147"/>
            <a:ext cx="9060732" cy="53525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367956" cy="2991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 </a:t>
            </a:r>
            <a:endParaRPr lang="en-US" altLang="ko-KR" sz="15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- ER Diagram           </a:t>
            </a: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</a:t>
            </a:r>
            <a:r>
              <a:rPr lang="en-US" altLang="ko-KR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 Use </a:t>
            </a: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Case </a:t>
            </a:r>
            <a:r>
              <a:rPr lang="en-US" altLang="ko-KR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Diagram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85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0" y="0"/>
            <a:ext cx="25203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700"/>
            <a:ext cx="1979930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/Users/soldesk4-11/AppData/Roaming/PolarisOffice/ETemp/1832_8696032/image1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199130" y="314325"/>
            <a:ext cx="3571240" cy="2584450"/>
          </a:xfrm>
          <a:prstGeom prst="rect"/>
          <a:noFill/>
        </p:spPr>
      </p:pic>
      <p:pic>
        <p:nvPicPr>
          <p:cNvPr id="10" name="그림 9" descr="C:/Users/soldesk4-11/AppData/Roaming/PolarisOffice/ETemp/1832_8696032/image1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489575" y="3491865"/>
            <a:ext cx="2177415" cy="2585085"/>
          </a:xfrm>
          <a:prstGeom prst="rect"/>
          <a:noFill/>
        </p:spPr>
      </p:pic>
      <p:pic>
        <p:nvPicPr>
          <p:cNvPr id="11" name="Picture 3" descr="C:/Users/soldesk4-11/AppData/Roaming/PolarisOffice/ETemp/1832_8696032/image1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5" r="9636" b="3664"/>
          <a:stretch>
            <a:fillRect/>
          </a:stretch>
        </p:blipFill>
        <p:spPr bwMode="auto">
          <a:xfrm rot="0">
            <a:off x="7941310" y="3496945"/>
            <a:ext cx="3994785" cy="2584450"/>
          </a:xfrm>
          <a:prstGeom prst="rect"/>
          <a:noFill/>
        </p:spPr>
      </p:pic>
      <p:pic>
        <p:nvPicPr>
          <p:cNvPr id="12" name="그림 11" descr="C:/Users/soldesk4-11/AppData/Roaming/PolarisOffice/ETemp/1832_8696032/image19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54020" y="3490595"/>
            <a:ext cx="2192655" cy="2585085"/>
          </a:xfrm>
          <a:prstGeom prst="rect"/>
          <a:noFill/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35" y="161290"/>
            <a:ext cx="2411730" cy="298958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2</a:t>
            </a:r>
            <a:endParaRPr lang="ko-KR" altLang="en-US" sz="40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DB 및 기능 설계</a:t>
            </a:r>
            <a:endParaRPr lang="ko-KR" altLang="en-US" sz="22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DB 설계 </a:t>
            </a:r>
            <a:endParaRPr lang="ko-KR" altLang="en-US" sz="15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rPr>
              <a:t> - ER Diagram</a:t>
            </a:r>
            <a:endParaRPr lang="ko-KR" altLang="en-US" sz="1500" cap="none" dirty="0" smtClean="0" b="0" strike="noStrike">
              <a:solidFill>
                <a:schemeClr val="bg1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기능 설계</a:t>
            </a:r>
            <a:endParaRPr lang="ko-KR" altLang="en-US" sz="15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rPr>
              <a:t>  </a:t>
            </a:r>
            <a:r>
              <a:rPr lang="en-US" altLang="ko-KR" sz="1500" cap="none" dirty="0" smtClean="0" b="0" strike="noStrike">
                <a:solidFill>
                  <a:schemeClr val="accent4"/>
                </a:solidFill>
                <a:latin typeface="a옛날사진관3" charset="0"/>
                <a:ea typeface="a옛날사진관3" charset="0"/>
              </a:rPr>
              <a:t>- Use Case Diagram </a:t>
            </a:r>
            <a:r>
              <a:rPr lang="en-US" altLang="ko-KR" sz="14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◀</a:t>
            </a:r>
            <a:endParaRPr lang="ko-KR" altLang="en-US" sz="14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</p:txBody>
      </p:sp>
      <p:grpSp>
        <p:nvGrpSpPr>
          <p:cNvPr id="4100" name="그룹 4099"/>
          <p:cNvGrpSpPr/>
          <p:nvPr/>
        </p:nvGrpSpPr>
        <p:grpSpPr>
          <a:xfrm rot="0">
            <a:off x="7900670" y="313055"/>
            <a:ext cx="3613150" cy="2574925"/>
            <a:chOff x="7900670" y="313055"/>
            <a:chExt cx="3613150" cy="2574925"/>
          </a:xfrm>
        </p:grpSpPr>
        <p:pic>
          <p:nvPicPr>
            <p:cNvPr id="7" name="Picture 7" descr="C:/Users/soldesk4-11/AppData/Roaming/PolarisOffice/ETemp/1832_8696032/image16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0">
              <a:off x="7900670" y="313055"/>
              <a:ext cx="3613150" cy="2574925"/>
            </a:xfrm>
            <a:prstGeom prst="rect"/>
            <a:noFill/>
          </p:spPr>
        </p:pic>
        <p:sp>
          <p:nvSpPr>
            <p:cNvPr id="4099" name="도형 4098"/>
            <p:cNvSpPr>
              <a:spLocks/>
            </p:cNvSpPr>
            <p:nvPr/>
          </p:nvSpPr>
          <p:spPr>
            <a:xfrm rot="0">
              <a:off x="10595610" y="2297430"/>
              <a:ext cx="532765" cy="490855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24</Pages>
  <Paragraphs>292</Paragraphs>
  <Words>832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Blaire</dc:creator>
  <cp:lastModifiedBy>soldesk4-11</cp:lastModifiedBy>
  <dc:title>PowerPoint 프레젠테이션</dc:title>
  <dcterms:modified xsi:type="dcterms:W3CDTF">2019-04-01T05:08:28Z</dcterms:modified>
</cp:coreProperties>
</file>