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0" r:id="rId4"/>
    <p:sldId id="276" r:id="rId5"/>
    <p:sldId id="258" r:id="rId6"/>
    <p:sldId id="277" r:id="rId7"/>
    <p:sldId id="261" r:id="rId8"/>
    <p:sldId id="259" r:id="rId9"/>
    <p:sldId id="262" r:id="rId10"/>
    <p:sldId id="263" r:id="rId11"/>
    <p:sldId id="264" r:id="rId12"/>
    <p:sldId id="281" r:id="rId13"/>
    <p:sldId id="275" r:id="rId14"/>
    <p:sldId id="268" r:id="rId15"/>
    <p:sldId id="273" r:id="rId16"/>
    <p:sldId id="284" r:id="rId17"/>
    <p:sldId id="269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71" r:id="rId48"/>
    <p:sldId id="282" r:id="rId49"/>
    <p:sldId id="274" r:id="rId50"/>
    <p:sldId id="272" r:id="rId51"/>
    <p:sldId id="279" r:id="rId52"/>
    <p:sldId id="265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97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1595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310" userDrawn="1">
          <p15:clr>
            <a:srgbClr val="A4A3A4"/>
          </p15:clr>
        </p15:guide>
        <p15:guide id="7" pos="1413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  <p15:guide id="9" orient="horz" pos="18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4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0B"/>
    <a:srgbClr val="FAC03D"/>
    <a:srgbClr val="E49F06"/>
    <a:srgbClr val="3FB777"/>
    <a:srgbClr val="5DDDD3"/>
    <a:srgbClr val="274555"/>
    <a:srgbClr val="F37663"/>
    <a:srgbClr val="FAA21E"/>
    <a:srgbClr val="F3B843"/>
    <a:srgbClr val="F2B1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61" autoAdjust="0"/>
    <p:restoredTop sz="82602" autoAdjust="0"/>
  </p:normalViewPr>
  <p:slideViewPr>
    <p:cSldViewPr snapToGrid="0">
      <p:cViewPr>
        <p:scale>
          <a:sx n="75" d="100"/>
          <a:sy n="75" d="100"/>
        </p:scale>
        <p:origin x="-372" y="-72"/>
      </p:cViewPr>
      <p:guideLst>
        <p:guide orient="horz" pos="3997"/>
        <p:guide orient="horz" pos="346"/>
        <p:guide orient="horz" pos="2137"/>
        <p:guide orient="horz" pos="187"/>
        <p:guide pos="1958"/>
        <p:guide pos="1595"/>
        <p:guide pos="166"/>
        <p:guide pos="7310"/>
        <p:guide pos="1413"/>
        <p:guide pos="3840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2467-5127-4FEA-960D-C682861F145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27C8-5F5B-4015-B39B-0702032E3D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9868D-8E71-461F-9513-94C64BFFF90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40D4D-0F55-4D40-9D66-74705A40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3F1EFE3-2AEF-4C6E-A622-629C5869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5FFDB0-B220-486C-B3FC-F0824F60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A5114B-68FF-4DA2-BACF-A55076E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34A89C-C010-4A7F-BF56-389DAB1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35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73942D-F33F-4D4F-BDA9-46AE4BD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10D2D9-617E-43C6-B416-A3DBA194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656C14-3567-41E0-85A9-3F15D13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702C56-7579-4BAF-B98C-6C2398F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0175CB-A8AF-4710-854C-A430B3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50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8D115FE-D9D8-4341-B5CB-3031D8CEB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A574CF1-C5DF-46FC-B068-94243B02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2D11E-1E2B-49D4-8E1D-0B6B0F11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C1905-B6FB-4F18-BA81-B7239D15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2E6986D-3EB1-4C05-AE16-2054A4FA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33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F3432C-ECE6-4689-8B63-704DB352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6D02D2-83C7-4840-84B1-2CB8C062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1B316B-6C4F-44B8-8616-2F75933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F85602-A5F7-4095-97BD-7DF9357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9CFB9A-B7F9-4C52-9487-0F35E268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5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3137DC-5E4F-419B-AA28-1F78FC8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0A05BB-DB04-456F-8E9F-630EF6E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762C348-65FA-45B8-B779-7D446FE8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CF3727-A27D-4C85-8E92-081B6C2D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B33E-5EEF-4511-A396-4429E8C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846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91C20-E77E-4FD1-94EC-1846983B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5B2B8A-8C0E-446D-A30B-0C84EF2B4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85A03B6-0AA5-4B2D-937F-C71AC763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8B1328-74F0-4D33-AAFD-9A60B889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EFC6A94-3B64-4EF3-BEFC-E63785E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38E00CB-C78F-4770-9F04-1BF9401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26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F98316-FAA4-4218-95DD-DC802FA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4FC9CE-8F5E-4720-9AC9-0970B1B3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D755B0-9A0F-4BBE-B74B-C25CDABB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657A32E-71C2-4B5C-806B-CB227DBC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D2A9866-B3D9-43A8-9683-EAE093F17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49A047E-B55D-4B6E-8D9B-5B202426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6A692C-1257-488A-9CC5-D2A4351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E80C35F-5C5A-4C06-A434-389A4C4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540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66739A-CC62-4258-A1FE-724CA94C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249A521-36D5-4E84-982F-1E82694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3D8CA72-BF31-4FDE-9BD3-9F8D944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47D939-8572-4449-9C2C-A286C5B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37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BD9EB41-57F3-4496-B4AE-5BB523E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8DE98E9-B806-4404-A7F4-9F213BA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7D98BE-06BA-4500-81D4-2E842C3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3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3FD07A-C53F-4961-BE2C-324793B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EE7654-56D0-4AEC-AEBA-D7FA4351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AD94CC3-C972-4E1A-8FCA-0FCAE22F5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7ADDF4-3732-47F7-B1D6-DBD3703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DAC669-5937-4378-BABB-C7585A8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A31BDC-66B5-4FE5-986E-E2C7B9C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92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BC17F-2736-411D-BB0B-372C0B6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D339CEC-9126-491D-B47B-6A7E9D95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04CBCF-2048-432D-A9DC-FD88DBF8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E8D8B3-F45F-410C-9EA1-9DBAAC8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5B65633-D21F-4734-9F96-50A74D24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15C9CDB-CAEF-4BEB-98F1-0AFB1CE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087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0F2DC07-8ECD-4163-B5AA-4D15AF5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3F9E9A-0CEC-4EDF-A7BE-C8030EB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468A2A-1D92-4E17-B90F-1AACD39E7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F9DD-FC19-4776-A0D4-92B93217E2E6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7F1AB6-DC52-4962-AB09-AFDC71E6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FF0474-0B97-4F32-956B-DB848A7E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B71-9138-4444-B8B2-73401CB18E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053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E65BDEA-DD28-4671-8BD9-C9756AE1130F}"/>
              </a:ext>
            </a:extLst>
          </p:cNvPr>
          <p:cNvSpPr txBox="1"/>
          <p:nvPr/>
        </p:nvSpPr>
        <p:spPr>
          <a:xfrm>
            <a:off x="5457384" y="981497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5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26560A-7658-4BD2-BE97-1ABC5B971597}"/>
              </a:ext>
            </a:extLst>
          </p:cNvPr>
          <p:cNvSpPr txBox="1"/>
          <p:nvPr/>
        </p:nvSpPr>
        <p:spPr>
          <a:xfrm>
            <a:off x="3114345" y="308030"/>
            <a:ext cx="707968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핵심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BC2320B-582B-4FC9-8C9A-82C0E3E60880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soldesk\Documents\카카오톡 받은 파일\KakaoTalk_20190218_1521350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100" y="2146300"/>
            <a:ext cx="1701800" cy="1701800"/>
          </a:xfrm>
          <a:prstGeom prst="rect">
            <a:avLst/>
          </a:prstGeom>
          <a:noFill/>
        </p:spPr>
      </p:pic>
      <p:pic>
        <p:nvPicPr>
          <p:cNvPr id="2050" name="Picture 2" descr="C:\Users\soldesk\Documents\카카오톡 받은 파일\KakaoTalk_20190218_152133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3911600"/>
            <a:ext cx="1574800" cy="1574800"/>
          </a:xfrm>
          <a:prstGeom prst="rect">
            <a:avLst/>
          </a:prstGeom>
          <a:noFill/>
        </p:spPr>
      </p:pic>
      <p:sp>
        <p:nvSpPr>
          <p:cNvPr id="8" name="모서리가 둥근 직사각형 7"/>
          <p:cNvSpPr/>
          <p:nvPr/>
        </p:nvSpPr>
        <p:spPr>
          <a:xfrm>
            <a:off x="7581900" y="1765300"/>
            <a:ext cx="3403600" cy="4267200"/>
          </a:xfrm>
          <a:prstGeom prst="roundRect">
            <a:avLst/>
          </a:prstGeom>
          <a:noFill/>
          <a:ln w="63500">
            <a:solidFill>
              <a:srgbClr val="FAC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29100" y="1206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팔로우</a:t>
            </a:r>
            <a:r>
              <a:rPr lang="ko-KR" altLang="en-US" sz="2000" dirty="0">
                <a:solidFill>
                  <a:srgbClr val="F37663"/>
                </a:solidFill>
                <a:latin typeface="a고딕14" pitchFamily="18" charset="-127"/>
                <a:ea typeface="a고딕14" pitchFamily="18" charset="-127"/>
              </a:rPr>
              <a:t> 및 좋아요</a:t>
            </a:r>
          </a:p>
        </p:txBody>
      </p:sp>
      <p:pic>
        <p:nvPicPr>
          <p:cNvPr id="2053" name="Picture 5" descr="C:\Users\soldesk\Desktop\PPT\img\shared-fol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600" y="2743200"/>
            <a:ext cx="2425700" cy="2425700"/>
          </a:xfrm>
          <a:prstGeom prst="rect">
            <a:avLst/>
          </a:prstGeom>
          <a:noFill/>
        </p:spPr>
      </p:pic>
      <p:sp>
        <p:nvSpPr>
          <p:cNvPr id="11" name="모서리가 둥근 직사각형 10"/>
          <p:cNvSpPr/>
          <p:nvPr/>
        </p:nvSpPr>
        <p:spPr>
          <a:xfrm>
            <a:off x="3644900" y="1765300"/>
            <a:ext cx="3403600" cy="4254500"/>
          </a:xfrm>
          <a:prstGeom prst="roundRect">
            <a:avLst/>
          </a:prstGeom>
          <a:noFill/>
          <a:ln w="63500">
            <a:solidFill>
              <a:srgbClr val="F37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55000" y="119380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AC03D"/>
                </a:solidFill>
                <a:latin typeface="a고딕14" pitchFamily="18" charset="-127"/>
                <a:ea typeface="a고딕14" pitchFamily="18" charset="-127"/>
              </a:rPr>
              <a:t>모임 가입 및 탈퇴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8C7870B-FFCE-48BD-B5A4-7FE68AA7E859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       ◀ 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93B0534-A84C-40DD-8080-33CC581984A1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2357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114345" y="308233"/>
            <a:ext cx="7079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관심 분야에 대한 정보 공유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누구에게나 열려 있는 소통의 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soldesk\Desktop\PPT\img\rawpixel-651335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574" y="2171700"/>
            <a:ext cx="5867152" cy="376475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             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14F9E7C-D9B4-46E4-9DD9-F74B2B91AE40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DD633F2-BE3E-4127-AED5-A895DC82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C4C065-B27E-47AA-8970-DB3B3AD6B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178435" y="2127871"/>
            <a:ext cx="381386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 algn="ctr"/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39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6011F8-6370-4156-84FC-F7FE261CECFD}"/>
              </a:ext>
            </a:extLst>
          </p:cNvPr>
          <p:cNvSpPr txBox="1"/>
          <p:nvPr/>
        </p:nvSpPr>
        <p:spPr>
          <a:xfrm>
            <a:off x="4848703" y="2959641"/>
            <a:ext cx="24945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5B4D1E8-0310-4C2A-B632-C95669A0312B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="" xmlns:p14="http://schemas.microsoft.com/office/powerpoint/2010/main" val="34199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1887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    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20000"/>
                  <a:lumOff val="8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29B2205C-A35D-4109-92F5-6896FD1033B5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93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6011F8-6370-4156-84FC-F7FE261CECFD}"/>
              </a:ext>
            </a:extLst>
          </p:cNvPr>
          <p:cNvSpPr txBox="1"/>
          <p:nvPr/>
        </p:nvSpPr>
        <p:spPr>
          <a:xfrm>
            <a:off x="4698879" y="2959641"/>
            <a:ext cx="28167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E9DFE4-59E4-4B46-A4F4-825CD1DE482A}"/>
              </a:ext>
            </a:extLst>
          </p:cNvPr>
          <p:cNvSpPr txBox="1"/>
          <p:nvPr/>
        </p:nvSpPr>
        <p:spPr>
          <a:xfrm>
            <a:off x="8520105" y="307496"/>
            <a:ext cx="34034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</a:p>
        </p:txBody>
      </p:sp>
    </p:spTree>
    <p:extLst>
      <p:ext uri="{BB962C8B-B14F-4D97-AF65-F5344CB8AC3E}">
        <p14:creationId xmlns="" xmlns:p14="http://schemas.microsoft.com/office/powerpoint/2010/main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381500" y="1155700"/>
            <a:ext cx="3390900" cy="5024059"/>
            <a:chOff x="4178300" y="749300"/>
            <a:chExt cx="3390900" cy="502405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E7ABE6A-FB46-467E-921F-B0F320B30C5F}"/>
                </a:ext>
              </a:extLst>
            </p:cNvPr>
            <p:cNvSpPr txBox="1"/>
            <p:nvPr/>
          </p:nvSpPr>
          <p:spPr>
            <a:xfrm>
              <a:off x="4772040" y="4203699"/>
              <a:ext cx="2695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4000" dirty="0" smtClean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Member</a:t>
              </a:r>
              <a:endParaRPr lang="ko-KR" altLang="en-US" sz="4000" b="1" dirty="0" smtClean="0">
                <a:ea typeface="a옛날사진관3"/>
              </a:endParaRPr>
            </a:p>
            <a:p>
              <a:pPr>
                <a:lnSpc>
                  <a:spcPct val="120000"/>
                </a:lnSpc>
              </a:pPr>
              <a:endParaRPr lang="ko-KR" altLang="en-US" sz="4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pic>
          <p:nvPicPr>
            <p:cNvPr id="3075" name="Picture 3" descr="C:\Users\soldesk4-11\Desktop\2992648-12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8300" y="749300"/>
              <a:ext cx="3390900" cy="33909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41915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HY\JC_문서\멤버\멤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062" y="0"/>
            <a:ext cx="7361237" cy="6858000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179156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요구 사항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 smtClean="0"/>
                        <a:t>멤버</a:t>
                      </a:r>
                      <a:endParaRPr lang="ko-KR" altLang="en-US" sz="1700" b="1" i="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비회원은 홈페이지 가입을 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 아이디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로그인 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사람 페이지 들어가기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아웃할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중에서도 본인은 본인만의 페이지가 있으며 거기서는 내 정보 수정하기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탈퇴하기 등을 할 수 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회원들은 다른 사람에 페이지에 들어가서 그 사람을 신고할 수도 있고 메시지를 보낼 수 도 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그리고 </a:t>
                      </a:r>
                      <a:r>
                        <a:rPr lang="ko-KR" altLang="en-US" sz="1200" b="0" baseline="0" dirty="0" err="1" smtClean="0"/>
                        <a:t>팔로우도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 페이지와 다른 사람이 보는 내 페이지에는 </a:t>
                      </a:r>
                      <a:r>
                        <a:rPr lang="ko-KR" altLang="en-US" sz="1200" b="0" dirty="0" err="1" smtClean="0"/>
                        <a:t>팔로우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팔로잉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좋아요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버튼이 있다</a:t>
                      </a:r>
                      <a:r>
                        <a:rPr lang="en-US" altLang="ko-KR" sz="1200" b="0" baseline="0" dirty="0" smtClean="0"/>
                        <a:t>. (</a:t>
                      </a:r>
                      <a:r>
                        <a:rPr lang="ko-KR" altLang="en-US" sz="1200" b="0" baseline="0" dirty="0" smtClean="0"/>
                        <a:t>자세한 건 화면 보면서 설명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6381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smtClean="0">
                          <a:latin typeface="+mn-lt"/>
                        </a:rPr>
                        <a:t>화면 설명</a:t>
                      </a:r>
                      <a:endParaRPr lang="ko-KR" altLang="en-US" sz="2400" b="1" i="0" dirty="0">
                        <a:latin typeface="+mn-lt"/>
                      </a:endParaRPr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로그인 화면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버튼을 통해 가입했던 아이디와 비밀번호를 작성하면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로그인 상태 유지를 체크를 하면 다음에 아이디와 비밀번호를 작성 안 해도 </a:t>
                      </a:r>
                      <a:r>
                        <a:rPr lang="ko-KR" altLang="en-US" sz="1200" b="0" baseline="0" dirty="0" err="1" smtClean="0"/>
                        <a:t>로그인을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ko-KR" altLang="en-US" sz="1200" b="0" baseline="0" dirty="0" smtClean="0"/>
                        <a:t>비밀번호 찾기 버튼을 통해 가입했던 아이디와 비밀번호를 잊어버렸을 경우 찾을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아이디랑 비밀번호가 없으면 회원가입 버튼을 통해 가입할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62183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18076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05376" y="3746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70240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65964" y="42541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963264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아이디비번찾기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본인에 이름과 </a:t>
                      </a:r>
                      <a:r>
                        <a:rPr lang="ko-KR" altLang="en-US" sz="1200" b="0" dirty="0" err="1" smtClean="0"/>
                        <a:t>이메일을</a:t>
                      </a:r>
                      <a:r>
                        <a:rPr lang="ko-KR" altLang="en-US" sz="1200" b="0" dirty="0" smtClean="0"/>
                        <a:t> 작성한 후 아이디 찾기 버튼을 통해 가입했던 아이디를 찾을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아이디와 비밀번호질문 그리고 비밀번호질문에 대한 답을</a:t>
                      </a:r>
                      <a:r>
                        <a:rPr lang="ko-KR" altLang="en-US" sz="1200" b="0" baseline="0" dirty="0" smtClean="0"/>
                        <a:t> 가지고 비밀 번호 찾기 버튼을 활용할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smtClean="0"/>
                        <a:t>3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1"/>
            <a:ext cx="73787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2797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603876" y="42160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95776" y="168872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EEBE6FC9-5497-4542-B985-E29ACC19876C}"/>
              </a:ext>
            </a:extLst>
          </p:cNvPr>
          <p:cNvSpPr/>
          <p:nvPr/>
        </p:nvSpPr>
        <p:spPr>
          <a:xfrm>
            <a:off x="364331" y="3335510"/>
            <a:ext cx="11463337" cy="3161542"/>
          </a:xfrm>
          <a:prstGeom prst="roundRect">
            <a:avLst>
              <a:gd name="adj" fmla="val 11111"/>
            </a:avLst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567C5F-4444-4748-9248-8F0076B8327F}"/>
              </a:ext>
            </a:extLst>
          </p:cNvPr>
          <p:cNvSpPr txBox="1"/>
          <p:nvPr/>
        </p:nvSpPr>
        <p:spPr>
          <a:xfrm>
            <a:off x="10133075" y="360948"/>
            <a:ext cx="16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5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3602159" y="1436784"/>
            <a:ext cx="15504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팀 소개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이름 소개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4A8E0EB-A88D-473B-AE5F-D64A2962B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92" y="1342382"/>
            <a:ext cx="1406293" cy="1406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622D680-91C4-42B8-821C-511D6C3CD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01" y="1431215"/>
            <a:ext cx="1336305" cy="1336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856AD4-4E01-460A-9EA8-BC65D123E576}"/>
              </a:ext>
            </a:extLst>
          </p:cNvPr>
          <p:cNvSpPr txBox="1"/>
          <p:nvPr/>
        </p:nvSpPr>
        <p:spPr>
          <a:xfrm>
            <a:off x="7154319" y="1431215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개요</a:t>
            </a:r>
            <a:endParaRPr lang="en-US" altLang="ko-KR" sz="260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60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기대효과</a:t>
            </a:r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833A3A-7D25-44C3-B0A0-86FCD9527D38}"/>
              </a:ext>
            </a:extLst>
          </p:cNvPr>
          <p:cNvSpPr txBox="1"/>
          <p:nvPr/>
        </p:nvSpPr>
        <p:spPr>
          <a:xfrm>
            <a:off x="364331" y="1036838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3EA711-4E3F-457A-8CED-02BAF222CCB2}"/>
              </a:ext>
            </a:extLst>
          </p:cNvPr>
          <p:cNvSpPr txBox="1"/>
          <p:nvPr/>
        </p:nvSpPr>
        <p:spPr>
          <a:xfrm>
            <a:off x="452698" y="3517979"/>
            <a:ext cx="169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B783B5-8CF9-4F09-A24D-8C163693E962}"/>
              </a:ext>
            </a:extLst>
          </p:cNvPr>
          <p:cNvSpPr txBox="1"/>
          <p:nvPr/>
        </p:nvSpPr>
        <p:spPr>
          <a:xfrm>
            <a:off x="3605796" y="4205537"/>
            <a:ext cx="1386918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3BC825D-EFF9-4AE0-AB44-A89222181715}"/>
              </a:ext>
            </a:extLst>
          </p:cNvPr>
          <p:cNvSpPr txBox="1"/>
          <p:nvPr/>
        </p:nvSpPr>
        <p:spPr>
          <a:xfrm>
            <a:off x="7154319" y="4205537"/>
            <a:ext cx="1553630" cy="202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 설계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3D0C0AA-38AD-45D0-83ED-DF52E02E8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92" y="4238282"/>
            <a:ext cx="1316914" cy="1316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596CF69-2408-4A21-9CD3-39E1E22B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81" y="4238283"/>
            <a:ext cx="1316913" cy="13169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5FBDD5-9721-402B-B400-E3D97FD6CA23}"/>
              </a:ext>
            </a:extLst>
          </p:cNvPr>
          <p:cNvSpPr txBox="1"/>
          <p:nvPr/>
        </p:nvSpPr>
        <p:spPr>
          <a:xfrm>
            <a:off x="2058925" y="810993"/>
            <a:ext cx="2185214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소개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C9FC88E-56A7-486B-9DC5-A8DFE58B7CFE}"/>
              </a:ext>
            </a:extLst>
          </p:cNvPr>
          <p:cNvSpPr txBox="1"/>
          <p:nvPr/>
        </p:nvSpPr>
        <p:spPr>
          <a:xfrm>
            <a:off x="2058925" y="3549393"/>
            <a:ext cx="2545890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DB </a:t>
            </a:r>
            <a:r>
              <a:rPr lang="ko-KR" altLang="en-US" sz="2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및 기능 설계</a:t>
            </a:r>
            <a:endParaRPr lang="en-US" altLang="ko-KR" sz="2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7DA347E7-FB5A-4E7F-826D-916CE10F3453}"/>
              </a:ext>
            </a:extLst>
          </p:cNvPr>
          <p:cNvSpPr/>
          <p:nvPr/>
        </p:nvSpPr>
        <p:spPr>
          <a:xfrm>
            <a:off x="9168365" y="4333587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Use Case Diagram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C5AE8AE0-1686-4F79-8186-8237CCF8BD54}"/>
              </a:ext>
            </a:extLst>
          </p:cNvPr>
          <p:cNvSpPr/>
          <p:nvPr/>
        </p:nvSpPr>
        <p:spPr>
          <a:xfrm>
            <a:off x="9168365" y="4886141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Site</a:t>
            </a:r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Sketch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5BE56C3B-541D-4BD3-AA41-AE5DDE40F79A}"/>
              </a:ext>
            </a:extLst>
          </p:cNvPr>
          <p:cNvSpPr/>
          <p:nvPr/>
        </p:nvSpPr>
        <p:spPr>
          <a:xfrm>
            <a:off x="9168365" y="5437943"/>
            <a:ext cx="2439518" cy="3883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6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520D01F-35D2-41FB-8930-B56959324AD8}"/>
              </a:ext>
            </a:extLst>
          </p:cNvPr>
          <p:cNvGrpSpPr/>
          <p:nvPr/>
        </p:nvGrpSpPr>
        <p:grpSpPr>
          <a:xfrm>
            <a:off x="8577388" y="4504021"/>
            <a:ext cx="603657" cy="1139829"/>
            <a:chOff x="8577388" y="4504021"/>
            <a:chExt cx="603657" cy="1139829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1F20142D-2417-4818-98BB-63F51C7871A3}"/>
                </a:ext>
              </a:extLst>
            </p:cNvPr>
            <p:cNvCxnSpPr>
              <a:cxnSpLocks/>
            </p:cNvCxnSpPr>
            <p:nvPr/>
          </p:nvCxnSpPr>
          <p:spPr>
            <a:xfrm>
              <a:off x="8577388" y="4507831"/>
              <a:ext cx="590977" cy="0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8F1B95D7-5250-4C1C-89DE-BAED530D6BE1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4504021"/>
              <a:ext cx="0" cy="1138838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62F4B8B7-CF7B-4173-B39B-AE5BF05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8882554" y="5080663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4016B4A6-6F5E-4D4D-A69D-F81C016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69874" y="5642859"/>
              <a:ext cx="298491" cy="991"/>
            </a:xfrm>
            <a:prstGeom prst="line">
              <a:avLst/>
            </a:prstGeom>
            <a:ln w="158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2844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484604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아이디찾기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가입했던 아이디를 찾은 후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아이디를 찾을 후 비밀번호 찾기 버튼을 통해 비밀번호 찾기 페이지로 돌아갈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7428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05485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0976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513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1941462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err="1" smtClean="0"/>
                        <a:t>비밀번호찾기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소문자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 숫자를 랜덤으로 조합한 임시 비밀번호를 가입했던 </a:t>
                      </a:r>
                      <a:r>
                        <a:rPr lang="ko-KR" altLang="en-US" sz="1200" b="0" dirty="0" err="1" smtClean="0"/>
                        <a:t>이메일로</a:t>
                      </a:r>
                      <a:r>
                        <a:rPr lang="ko-KR" altLang="en-US" sz="1200" b="0" dirty="0" smtClean="0"/>
                        <a:t> 받을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임시비밀번호로 로그인 버튼을 통해 로그인할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-28431"/>
            <a:ext cx="7378700" cy="688643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468044" y="275586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4556" y="35370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74556" y="17922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4000500" y="4400682"/>
            <a:ext cx="4038600" cy="1308012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임시 비밀 번호를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이메일로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발급</a:t>
            </a:r>
            <a:endParaRPr lang="en-US" altLang="ko-KR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1865119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1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1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이용 약관 동의</a:t>
                      </a:r>
                      <a:endParaRPr lang="en-US" altLang="ko-KR" sz="1200" b="0" i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가입 할 때 개인정보 동의 내용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홈페이지 </a:t>
                      </a:r>
                      <a:r>
                        <a:rPr lang="ko-KR" altLang="en-US" sz="1200" b="0" i="0" baseline="0" dirty="0" err="1" smtClean="0"/>
                        <a:t>안내글을</a:t>
                      </a:r>
                      <a:r>
                        <a:rPr lang="ko-KR" altLang="en-US" sz="1200" b="0" i="0" baseline="0" dirty="0" smtClean="0"/>
                        <a:t>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i="0" baseline="0" dirty="0" smtClean="0"/>
                        <a:t>동의버튼을 통해 다음 단계로 넘어 갈 수 있다 </a:t>
                      </a: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4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비 동의 버튼과 </a:t>
                      </a:r>
                      <a:r>
                        <a:rPr lang="en-US" altLang="ko-KR" sz="1200" b="0" baseline="0" dirty="0" smtClean="0"/>
                        <a:t>5</a:t>
                      </a:r>
                      <a:r>
                        <a:rPr lang="ko-KR" altLang="en-US" sz="1200" b="0" baseline="0" dirty="0" smtClean="0"/>
                        <a:t>번에 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i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690756" y="482352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87664" y="273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36964" y="48120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38688" y="1783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0940" y="35533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943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2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후 사용 하게 될 정보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비밀번호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작성 한 후 다음 버튼을 통해 넘어 갈 수 있다</a:t>
                      </a:r>
                      <a:r>
                        <a:rPr lang="en-US" altLang="ko-KR" sz="1200" b="0" i="0" baseline="0" dirty="0" smtClean="0"/>
                        <a:t>.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smtClean="0"/>
                        <a:t>아이디와 닉네임은 중복 검사가 가능 하다</a:t>
                      </a:r>
                      <a:r>
                        <a:rPr lang="en-US" altLang="ko-KR" sz="1200" b="0" i="0" baseline="0" dirty="0" smtClean="0"/>
                        <a:t>.</a:t>
                      </a:r>
                      <a:r>
                        <a:rPr lang="ko-KR" altLang="en-US" sz="1200" b="0" i="0" baseline="0" dirty="0" smtClean="0"/>
                        <a:t> </a:t>
                      </a: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3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0"/>
            <a:ext cx="7404100" cy="689861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130676" y="2659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1588" y="5644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3340" y="176898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1158361"/>
              </p:ext>
            </p:extLst>
          </p:nvPr>
        </p:nvGraphicFramePr>
        <p:xfrm>
          <a:off x="9880600" y="0"/>
          <a:ext cx="2299600" cy="729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31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30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3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10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개인 정보 입력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본인 이름을 작성 한 후 생일을 입력 할 때 존재 하는 날짜 인지 아닌지 확인이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  <a:r>
                        <a:rPr lang="ko-KR" altLang="en-US" sz="1200" b="0" i="0" baseline="0" dirty="0" smtClean="0"/>
                        <a:t>만약 존재 하지 않을 날짜를 선택 했을 경우 다음페이지로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이메일을</a:t>
                      </a:r>
                      <a:r>
                        <a:rPr lang="ko-KR" altLang="en-US" sz="1200" b="0" i="0" baseline="0" dirty="0" smtClean="0"/>
                        <a:t> 작성할 때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주소를 선택 할 수도 있고 내가 직접입력 할 수도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비밀번호 찾을 때 필요한 질문과 답변을 작성한 후 다음 페이지로 넘어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만약 이전에 작성했던 걸 고치고 싶을 경우에는 이전버튼을 통해 돌아가서 바꿀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dirty="0" smtClean="0"/>
                        <a:t>6</a:t>
                      </a:r>
                      <a:r>
                        <a:rPr lang="ko-KR" altLang="en-US" sz="1200" b="0" dirty="0" smtClean="0"/>
                        <a:t>번에 </a:t>
                      </a:r>
                      <a:r>
                        <a:rPr lang="ko-KR" altLang="en-US" sz="1200" b="0" baseline="0" dirty="0" smtClean="0"/>
                        <a:t>있는 그림 또는 글자를 눌러 홈페이지 첫 화면으로 돌아갈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943476" y="192779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89388" y="321297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6688" y="3802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830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59488" y="550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59288" y="12248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35300" y="5080000"/>
            <a:ext cx="1333500" cy="640792"/>
          </a:xfrm>
          <a:prstGeom prst="wedgeRoundRectCallout">
            <a:avLst>
              <a:gd name="adj1" fmla="val 105834"/>
              <a:gd name="adj2" fmla="val 684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수정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06876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회원가입</a:t>
                      </a:r>
                      <a:r>
                        <a:rPr lang="en-US" altLang="ko-KR" sz="1700" b="1" dirty="0" smtClean="0"/>
                        <a:t>4</a:t>
                      </a:r>
                      <a:r>
                        <a:rPr lang="ko-KR" altLang="en-US" sz="1700" b="1" dirty="0" smtClean="0"/>
                        <a:t>단계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가입 </a:t>
                      </a:r>
                      <a:r>
                        <a:rPr lang="en-US" altLang="ko-KR" sz="1200" b="0" i="0" baseline="0" dirty="0" smtClean="0"/>
                        <a:t>4</a:t>
                      </a:r>
                      <a:r>
                        <a:rPr lang="ko-KR" altLang="en-US" sz="1200" b="0" i="0" baseline="0" dirty="0" smtClean="0"/>
                        <a:t>단계 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가입 완료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회원가입 할 때 현재 위치를 알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로그인 버튼과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 있는 그림과 글자를 통해 </a:t>
                      </a:r>
                      <a:r>
                        <a:rPr lang="ko-KR" altLang="en-US" sz="1200" b="0" i="0" baseline="0" dirty="0" err="1" smtClean="0"/>
                        <a:t>로그인을</a:t>
                      </a:r>
                      <a:r>
                        <a:rPr lang="ko-KR" altLang="en-US" sz="1200" b="0" i="0" baseline="0" dirty="0" smtClean="0"/>
                        <a:t>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"/>
            <a:ext cx="73660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181788" y="2507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56076" y="14661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95888" y="4234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6289328"/>
              </p:ext>
            </p:extLst>
          </p:nvPr>
        </p:nvGraphicFramePr>
        <p:xfrm>
          <a:off x="9879700" y="0"/>
          <a:ext cx="2299600" cy="839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닉네임과 기본적으로 넣어주는 사진과 자기 소개 글을 볼 수 있다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버튼과 </a:t>
                      </a:r>
                      <a:r>
                        <a:rPr lang="en-US" altLang="ko-KR" sz="1200" b="0" i="0" baseline="0" dirty="0" smtClean="0"/>
                        <a:t>9</a:t>
                      </a:r>
                      <a:r>
                        <a:rPr lang="ko-KR" altLang="en-US" sz="1200" b="0" i="0" baseline="0" dirty="0" smtClean="0"/>
                        <a:t>번을 통해 내가 작성한 글들을 모아 볼 수 있다</a:t>
                      </a:r>
                      <a:r>
                        <a:rPr lang="en-US" altLang="ko-KR" sz="1200" b="0" i="0" baseline="0" dirty="0" smtClean="0"/>
                        <a:t>.                    * </a:t>
                      </a:r>
                      <a:r>
                        <a:rPr lang="ko-KR" altLang="en-US" sz="1200" b="0" i="0" baseline="0" dirty="0" smtClean="0"/>
                        <a:t>참고 사항 </a:t>
                      </a:r>
                      <a:r>
                        <a:rPr lang="en-US" altLang="ko-KR" sz="1200" b="0" i="0" baseline="0" dirty="0" smtClean="0"/>
                        <a:t>: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버튼을 만든 이유는 다른 버튼</a:t>
                      </a:r>
                      <a:r>
                        <a:rPr lang="en-US" altLang="ko-KR" sz="1200" b="0" i="0" baseline="0" dirty="0" smtClean="0"/>
                        <a:t>(</a:t>
                      </a:r>
                      <a:r>
                        <a:rPr lang="ko-KR" altLang="en-US" sz="1200" b="0" i="0" baseline="0" dirty="0" smtClean="0"/>
                        <a:t>모임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좋아요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수정 등등</a:t>
                      </a:r>
                      <a:r>
                        <a:rPr lang="en-US" altLang="ko-KR" sz="1200" b="0" i="0" baseline="0" dirty="0" smtClean="0"/>
                        <a:t>)</a:t>
                      </a:r>
                      <a:r>
                        <a:rPr lang="ko-KR" altLang="en-US" sz="1200" b="0" i="0" baseline="0" dirty="0" smtClean="0"/>
                        <a:t>을 누르다가 내가 쓴 글을 다시 보고 싶을 경우 돌아가기 위해 만들었다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모임 버튼을 통해 내가 만든 모임과 가입한 모임을 한번에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좋아요 버튼을 통해 내가 누른 좋아요 게시 글을 모아서 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수정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 버튼을 통해 </a:t>
                      </a:r>
                      <a:r>
                        <a:rPr lang="ko-KR" altLang="en-US" sz="1200" b="0" i="0" baseline="0" dirty="0" err="1" smtClean="0"/>
                        <a:t>홈페지를</a:t>
                      </a:r>
                      <a:r>
                        <a:rPr lang="ko-KR" altLang="en-US" sz="1200" b="0" i="0" baseline="0" dirty="0" smtClean="0"/>
                        <a:t> 탈퇴할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7</a:t>
                      </a:r>
                      <a:r>
                        <a:rPr lang="ko-KR" altLang="en-US" sz="1200" b="0" i="0" baseline="0" dirty="0" smtClean="0"/>
                        <a:t>번</a:t>
                      </a:r>
                      <a:r>
                        <a:rPr lang="en-US" altLang="ko-KR" sz="1200" b="0" i="0" baseline="0" dirty="0" smtClean="0"/>
                        <a:t>, 8</a:t>
                      </a:r>
                      <a:r>
                        <a:rPr lang="ko-KR" altLang="en-US" sz="1200" b="0" i="0" baseline="0" dirty="0" smtClean="0"/>
                        <a:t>번을 통해 내가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목록들을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위로 가기 버튼을 통해 맨 위로 올라 갈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"/>
            <a:ext cx="7391400" cy="685799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51088" y="14280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20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34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69012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896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97788" y="29012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04088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26512" y="2271936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92488" y="35616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721880" y="5818410"/>
            <a:ext cx="502284" cy="211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9681811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쓴 글들만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1"/>
            <a:ext cx="73533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63900" y="29845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96310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만든 모임과 내가 가입한 모임들을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1"/>
            <a:ext cx="7404100" cy="685799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069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02826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내가 누른 좋아요 </a:t>
                      </a:r>
                      <a:r>
                        <a:rPr lang="ko-KR" altLang="en-US" sz="1200" b="0" i="0" baseline="0" dirty="0" err="1" smtClean="0"/>
                        <a:t>게시글을</a:t>
                      </a:r>
                      <a:r>
                        <a:rPr lang="ko-KR" altLang="en-US" sz="1200" b="0" i="0" baseline="0" dirty="0" smtClean="0"/>
                        <a:t>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621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515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218A2E2-E83B-4E59-B3ED-22B8E273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454953" y="2127871"/>
            <a:ext cx="32608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 algn="ctr"/>
            <a:r>
              <a:rPr lang="ko-KR" altLang="en-US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ko-KR" altLang="en-US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917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5741657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팔로우한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0"/>
            <a:ext cx="74295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75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7672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dirty="0" smtClean="0"/>
                        <a:t>내가 </a:t>
                      </a:r>
                      <a:r>
                        <a:rPr lang="ko-KR" altLang="en-US" sz="1200" b="0" dirty="0" err="1" smtClean="0"/>
                        <a:t>팔로워한</a:t>
                      </a:r>
                      <a:r>
                        <a:rPr lang="ko-KR" altLang="en-US" sz="1200" b="0" dirty="0" smtClean="0"/>
                        <a:t> 사람들을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r>
                        <a:rPr lang="ko-KR" altLang="en-US" sz="1200" b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6106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4554834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</a:t>
                      </a:r>
                      <a:r>
                        <a:rPr lang="en-US" altLang="ko-KR" sz="1200" b="0" i="0" baseline="0" dirty="0" smtClean="0"/>
                        <a:t>_</a:t>
                      </a:r>
                      <a:r>
                        <a:rPr lang="ko-KR" altLang="en-US" sz="1200" b="0" i="0" baseline="0" dirty="0" smtClean="0"/>
                        <a:t>비번 확인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수정 버튼을 누르면 바로 내 정보들을 수정 하는 것이 아니라 비밀번호 확인 화면으로 넘어간다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비밀번호를 작성 후 확인 버튼을 통해 내 정보를 수정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225988" y="46157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977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60764" y="4158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6208425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수정하기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가입 할 때 작성 했던 아이디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smtClean="0"/>
                        <a:t>닉네임</a:t>
                      </a:r>
                      <a:r>
                        <a:rPr lang="en-US" altLang="ko-KR" sz="1200" b="0" i="0" baseline="0" dirty="0" smtClean="0"/>
                        <a:t>, </a:t>
                      </a:r>
                      <a:r>
                        <a:rPr lang="ko-KR" altLang="en-US" sz="1200" b="0" i="0" baseline="0" dirty="0" err="1" smtClean="0"/>
                        <a:t>이메일</a:t>
                      </a:r>
                      <a:r>
                        <a:rPr lang="ko-KR" altLang="en-US" sz="1200" b="0" i="0" baseline="0" dirty="0" smtClean="0"/>
                        <a:t> 등을 확인 하고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사진을 선택 하면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프로필 배경 사진을 선택하면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번에서 사진 미리 보기가 가능하다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확인 버튼을 통해 내 정보를 수정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787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635500" y="342900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79688" y="19926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63664" y="1560612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78488" y="58603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104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616200" y="4862736"/>
            <a:ext cx="1854200" cy="640792"/>
          </a:xfrm>
          <a:prstGeom prst="wedgeRoundRectCallout">
            <a:avLst>
              <a:gd name="adj1" fmla="val 67810"/>
              <a:gd name="adj2" fmla="val 6051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미리 보기 가능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6592368"/>
              </p:ext>
            </p:extLst>
          </p:nvPr>
        </p:nvGraphicFramePr>
        <p:xfrm>
          <a:off x="9879700" y="0"/>
          <a:ext cx="2299600" cy="684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13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234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dirty="0" smtClean="0"/>
                        <a:t>내</a:t>
                      </a:r>
                      <a:r>
                        <a:rPr lang="ko-KR" altLang="en-US" sz="1700" b="1" baseline="0" dirty="0" smtClean="0"/>
                        <a:t> 페이지</a:t>
                      </a:r>
                      <a:endParaRPr lang="ko-KR" altLang="en-US" sz="17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내 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탈퇴 하기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탈퇴하기 버튼을 누르면 탈퇴 했을 때 주의 사항 들을 </a:t>
                      </a:r>
                      <a:r>
                        <a:rPr lang="en-US" altLang="ko-KR" sz="1200" b="0" i="0" baseline="0" dirty="0" smtClean="0"/>
                        <a:t>2</a:t>
                      </a:r>
                      <a:r>
                        <a:rPr lang="ko-KR" altLang="en-US" sz="1200" b="0" i="0" baseline="0" dirty="0" smtClean="0"/>
                        <a:t>번을 통해 확인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baseline="0" dirty="0" smtClean="0"/>
                        <a:t>계정 삭제 버튼을 누르면 탈퇴 할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857688" y="3993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51388" y="51745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1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5754965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홈 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기본 정보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사진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닉네임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자기 </a:t>
                      </a:r>
                      <a:r>
                        <a:rPr lang="ko-KR" altLang="en-US" sz="1200" b="0" baseline="0" dirty="0" err="1" smtClean="0"/>
                        <a:t>소개글</a:t>
                      </a:r>
                      <a:r>
                        <a:rPr lang="en-US" altLang="ko-KR" sz="1200" b="0" baseline="0" dirty="0" smtClean="0"/>
                        <a:t>)</a:t>
                      </a:r>
                      <a:r>
                        <a:rPr lang="ko-KR" altLang="en-US" sz="1200" b="0" baseline="0" dirty="0" smtClean="0"/>
                        <a:t>를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하기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와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할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팔로우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팔로우를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팔로워</a:t>
                      </a:r>
                      <a:r>
                        <a:rPr lang="ko-KR" altLang="en-US" sz="1200" b="0" baseline="0" dirty="0" smtClean="0"/>
                        <a:t>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에 </a:t>
                      </a:r>
                      <a:r>
                        <a:rPr lang="ko-KR" altLang="en-US" sz="1200" b="0" baseline="0" dirty="0" err="1" smtClean="0"/>
                        <a:t>팔로워를</a:t>
                      </a:r>
                      <a:r>
                        <a:rPr lang="ko-KR" altLang="en-US" sz="1200" b="0" baseline="0" dirty="0" smtClean="0"/>
                        <a:t>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err="1" smtClean="0"/>
                        <a:t>게시글</a:t>
                      </a:r>
                      <a:r>
                        <a:rPr lang="ko-KR" altLang="en-US" sz="1200" b="0" baseline="0" dirty="0" smtClean="0"/>
                        <a:t> 버튼과 처음 들어 왔을 때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쓴 게시 글을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모임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만든 모임과 가입한 모임을 볼 수 있다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좋아요 버튼을 통해 </a:t>
                      </a:r>
                      <a:r>
                        <a:rPr lang="en-US" altLang="ko-KR" sz="1200" b="0" baseline="0" dirty="0" err="1" smtClean="0"/>
                        <a:t>asdasd</a:t>
                      </a:r>
                      <a:r>
                        <a:rPr lang="ko-KR" altLang="en-US" sz="1200" b="0" baseline="0" dirty="0" smtClean="0"/>
                        <a:t>가 누른 좋아요 </a:t>
                      </a:r>
                      <a:r>
                        <a:rPr lang="ko-KR" altLang="en-US" sz="1200" b="0" baseline="0" dirty="0" err="1" smtClean="0"/>
                        <a:t>게시글을</a:t>
                      </a:r>
                      <a:r>
                        <a:rPr lang="ko-KR" altLang="en-US" sz="1200" b="0" baseline="0" dirty="0" smtClean="0"/>
                        <a:t> 모아서 볼 수 있다</a:t>
                      </a:r>
                      <a:r>
                        <a:rPr lang="en-US" altLang="ko-KR" sz="1200" b="0" baseline="0" dirty="0" smtClean="0"/>
                        <a:t>.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66000" cy="6858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838388" y="156764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33788" y="200536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812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767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94588" y="2977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8564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88288" y="23424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58188" y="5834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9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05064" y="3548968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300016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게시글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="0" dirty="0" err="1" smtClean="0"/>
                        <a:t>asdasd</a:t>
                      </a:r>
                      <a:r>
                        <a:rPr lang="ko-KR" altLang="en-US" sz="1200" b="0" dirty="0" smtClean="0"/>
                        <a:t>가 쓴 글들만 모아서 볼 수 있다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766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8093280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모임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만든 모임을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가입한 모임을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02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7762757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smtClean="0"/>
                        <a:t>좋아요 버튼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가 누른 좋아요 글을 모아서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242300" y="2971800"/>
            <a:ext cx="787400" cy="5588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547937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팔로우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팔로우한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0"/>
            <a:ext cx="74041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962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77DA91-BF12-4EDC-8BBE-BD66A8F562AB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5208664" y="3052912"/>
            <a:ext cx="1803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46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A1B5D2-F0B4-45D6-96E0-C55C2225B171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9304494"/>
              </p:ext>
            </p:extLst>
          </p:nvPr>
        </p:nvGraphicFramePr>
        <p:xfrm>
          <a:off x="9879700" y="0"/>
          <a:ext cx="2299600" cy="682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9600"/>
              </a:tblGrid>
              <a:tr h="441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화면 설명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588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다른</a:t>
                      </a:r>
                      <a:r>
                        <a:rPr lang="ko-KR" altLang="en-US" sz="1600" b="1" baseline="0" dirty="0" smtClean="0"/>
                        <a:t> 사람이 보는</a:t>
                      </a:r>
                      <a:endParaRPr lang="en-US" altLang="ko-KR" sz="1600" b="1" baseline="0" dirty="0" smtClean="0"/>
                    </a:p>
                    <a:p>
                      <a:pPr algn="ctr" latinLnBrk="1"/>
                      <a:r>
                        <a:rPr lang="ko-KR" altLang="en-US" sz="1600" b="1" baseline="0" dirty="0" smtClean="0"/>
                        <a:t>내 페이지 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778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〮 </a:t>
                      </a:r>
                      <a:r>
                        <a:rPr lang="ko-KR" altLang="en-US" sz="1200" b="0" i="0" baseline="0" dirty="0" smtClean="0"/>
                        <a:t>다른 사람이 보는 </a:t>
                      </a: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의</a:t>
                      </a:r>
                      <a:endParaRPr lang="en-US" altLang="ko-KR" sz="1200" b="0" i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baseline="0" dirty="0" smtClean="0"/>
                        <a:t>  </a:t>
                      </a:r>
                      <a:r>
                        <a:rPr lang="ko-KR" altLang="en-US" sz="1200" b="0" i="0" baseline="0" dirty="0" smtClean="0"/>
                        <a:t>페이지</a:t>
                      </a:r>
                      <a:r>
                        <a:rPr lang="en-US" altLang="ko-KR" sz="1200" b="0" i="0" baseline="0" dirty="0" smtClean="0"/>
                        <a:t>_ </a:t>
                      </a:r>
                      <a:r>
                        <a:rPr lang="ko-KR" altLang="en-US" sz="1200" b="0" i="0" baseline="0" dirty="0" err="1" smtClean="0"/>
                        <a:t>팔로워</a:t>
                      </a:r>
                      <a:r>
                        <a:rPr lang="ko-KR" altLang="en-US" sz="1200" b="0" i="0" baseline="0" dirty="0" smtClean="0"/>
                        <a:t> 버튼</a:t>
                      </a:r>
                      <a:endParaRPr lang="en-US" altLang="ko-KR" sz="1200" b="0" i="0" baseline="0" dirty="0" smtClean="0"/>
                    </a:p>
                    <a:p>
                      <a:pPr algn="l" latinLnBrk="1"/>
                      <a:endParaRPr lang="en-US" altLang="ko-KR" sz="1200" b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baseline="0" dirty="0" err="1" smtClean="0"/>
                        <a:t>asdasd</a:t>
                      </a:r>
                      <a:r>
                        <a:rPr lang="ko-KR" altLang="en-US" sz="1200" b="0" i="0" baseline="0" dirty="0" smtClean="0"/>
                        <a:t>와 </a:t>
                      </a:r>
                      <a:r>
                        <a:rPr lang="ko-KR" altLang="en-US" sz="1200" b="0" i="0" baseline="0" dirty="0" err="1" smtClean="0"/>
                        <a:t>팔로워한</a:t>
                      </a:r>
                      <a:r>
                        <a:rPr lang="ko-KR" altLang="en-US" sz="1200" b="0" i="0" baseline="0" dirty="0" smtClean="0"/>
                        <a:t> 사람들을 모아 볼 수 있다</a:t>
                      </a:r>
                      <a:r>
                        <a:rPr lang="en-US" altLang="ko-KR" sz="1200" b="0" i="0" baseline="0" dirty="0" smtClean="0"/>
                        <a:t>.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1900" y="0"/>
            <a:ext cx="7391400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597900" y="2324100"/>
            <a:ext cx="673100" cy="469900"/>
          </a:xfrm>
          <a:prstGeom prst="roundRect">
            <a:avLst/>
          </a:prstGeom>
          <a:noFill/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3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4525191" y="5175999"/>
            <a:ext cx="276946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ko-KR" altLang="en-US" sz="4000" b="1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294805" y="2096235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94805" y="3140351"/>
            <a:ext cx="5025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94805" y="4184467"/>
            <a:ext cx="49898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40" y="3299543"/>
            <a:ext cx="720000" cy="72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9" y="3299543"/>
            <a:ext cx="720000" cy="72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2262555"/>
            <a:ext cx="720000" cy="72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25" y="3299543"/>
            <a:ext cx="720000" cy="72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9" y="2262555"/>
            <a:ext cx="720000" cy="72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40" y="2262555"/>
            <a:ext cx="720000" cy="72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25" y="2262555"/>
            <a:ext cx="720000" cy="72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40" y="1304227"/>
            <a:ext cx="720000" cy="72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25" y="1304227"/>
            <a:ext cx="720000" cy="72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1304227"/>
            <a:ext cx="720000" cy="72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9" y="1304227"/>
            <a:ext cx="720000" cy="72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25" y="4316667"/>
            <a:ext cx="720000" cy="72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9" y="4316667"/>
            <a:ext cx="720000" cy="72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3299543"/>
            <a:ext cx="720000" cy="72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40" y="4316667"/>
            <a:ext cx="720000" cy="720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61" y="43166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D:\JAVA1016\프로젝트용 압축파일\SNS기능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842" y="1084126"/>
            <a:ext cx="8065214" cy="577387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JAVA1016\프로젝트용 압축파일\sns상세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571" y="1422602"/>
            <a:ext cx="9143112" cy="338570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72534" y="211364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JAVA1016\프로젝트용 압축파일\sns전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9000000" cy="5221518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705459" y="166157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2534" y="2308850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49298" y="222665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92415" y="284310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106205" y="208281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D:\JAVA1016\프로젝트용 압축파일\SNSMockUp\SNSP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8399494" cy="5054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76348" y="2242924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93068" y="363906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75101" y="4696735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253" y="4731964"/>
            <a:ext cx="123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AC03D"/>
                </a:solidFill>
              </a:rPr>
              <a:t>다중 파일</a:t>
            </a:r>
            <a:endParaRPr lang="ko-KR" altLang="en-US" b="1" dirty="0">
              <a:solidFill>
                <a:srgbClr val="FAC03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692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D:\JAVA1016\프로젝트용 압축파일\SNSMockUp\S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000" y="900000"/>
            <a:ext cx="9000000" cy="497988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1DAA8-CDB6-41F5-8A9D-0443333B1A05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736335" y="1928705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994937" y="1865347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279154" y="2933861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2885" y="5408221"/>
            <a:ext cx="216024" cy="2160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170E8C0-AF18-4DDA-B631-DBDA71B40A74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D9BC31-048B-4E87-B5AA-96AA82DB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66" y="1549177"/>
            <a:ext cx="5175968" cy="4302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9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F38CEAB-F6FA-4A07-B12E-3F2D04665F12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5FCC92-A684-4A7F-A834-3DB9B66D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29" y="310953"/>
            <a:ext cx="7109690" cy="4887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DFAAF5E-815F-4429-A893-417FFF81C86F}"/>
              </a:ext>
            </a:extLst>
          </p:cNvPr>
          <p:cNvSpPr txBox="1"/>
          <p:nvPr/>
        </p:nvSpPr>
        <p:spPr>
          <a:xfrm>
            <a:off x="2835729" y="5268646"/>
            <a:ext cx="53485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팔로워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선택 → 채팅 목록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채팅 목록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C6CDE56-BED9-4757-921B-6EAD87EEF1CB}"/>
              </a:ext>
            </a:extLst>
          </p:cNvPr>
          <p:cNvGrpSpPr/>
          <p:nvPr/>
        </p:nvGrpSpPr>
        <p:grpSpPr>
          <a:xfrm>
            <a:off x="4441691" y="1143609"/>
            <a:ext cx="476703" cy="515526"/>
            <a:chOff x="3879716" y="-548026"/>
            <a:chExt cx="476703" cy="515526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7B140430-FEEB-4E1C-BE5F-31A056F37037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8DF5AB8-F4D6-459F-8393-A113DA539BC7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34B2A6E4-FA3E-4BAB-A628-41E984F04609}"/>
              </a:ext>
            </a:extLst>
          </p:cNvPr>
          <p:cNvGrpSpPr/>
          <p:nvPr/>
        </p:nvGrpSpPr>
        <p:grpSpPr>
          <a:xfrm>
            <a:off x="5111344" y="428367"/>
            <a:ext cx="476704" cy="515526"/>
            <a:chOff x="5258934" y="-500509"/>
            <a:chExt cx="476704" cy="51552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93A8E607-97AB-45A6-A292-9261CC035C4C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B9FE90-7128-4BBB-8D24-59B2A34AD165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C2F2C0C-54E4-4594-9797-081115B50633}"/>
              </a:ext>
            </a:extLst>
          </p:cNvPr>
          <p:cNvGrpSpPr/>
          <p:nvPr/>
        </p:nvGrpSpPr>
        <p:grpSpPr>
          <a:xfrm>
            <a:off x="5857648" y="1137061"/>
            <a:ext cx="476703" cy="515526"/>
            <a:chOff x="4569325" y="-548026"/>
            <a:chExt cx="476703" cy="515526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17B3E45D-E5FC-4B06-A41A-DE4B1C8A23A1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7B05FE-D729-461B-9FAB-A4705C649556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E11B4186-15C2-4B58-A7A5-89B5394010A0}"/>
              </a:ext>
            </a:extLst>
          </p:cNvPr>
          <p:cNvSpPr/>
          <p:nvPr/>
        </p:nvSpPr>
        <p:spPr>
          <a:xfrm rot="21296677">
            <a:off x="4719511" y="911117"/>
            <a:ext cx="1233488" cy="381091"/>
          </a:xfrm>
          <a:custGeom>
            <a:avLst/>
            <a:gdLst>
              <a:gd name="connsiteX0" fmla="*/ 0 w 1233488"/>
              <a:gd name="connsiteY0" fmla="*/ 352425 h 381091"/>
              <a:gd name="connsiteX1" fmla="*/ 23813 w 1233488"/>
              <a:gd name="connsiteY1" fmla="*/ 314325 h 381091"/>
              <a:gd name="connsiteX2" fmla="*/ 57150 w 1233488"/>
              <a:gd name="connsiteY2" fmla="*/ 280988 h 381091"/>
              <a:gd name="connsiteX3" fmla="*/ 85725 w 1233488"/>
              <a:gd name="connsiteY3" fmla="*/ 242888 h 381091"/>
              <a:gd name="connsiteX4" fmla="*/ 100013 w 1233488"/>
              <a:gd name="connsiteY4" fmla="*/ 223838 h 381091"/>
              <a:gd name="connsiteX5" fmla="*/ 128588 w 1233488"/>
              <a:gd name="connsiteY5" fmla="*/ 200025 h 381091"/>
              <a:gd name="connsiteX6" fmla="*/ 138113 w 1233488"/>
              <a:gd name="connsiteY6" fmla="*/ 185738 h 381091"/>
              <a:gd name="connsiteX7" fmla="*/ 152400 w 1233488"/>
              <a:gd name="connsiteY7" fmla="*/ 176213 h 381091"/>
              <a:gd name="connsiteX8" fmla="*/ 166688 w 1233488"/>
              <a:gd name="connsiteY8" fmla="*/ 161925 h 381091"/>
              <a:gd name="connsiteX9" fmla="*/ 200025 w 1233488"/>
              <a:gd name="connsiteY9" fmla="*/ 138113 h 381091"/>
              <a:gd name="connsiteX10" fmla="*/ 223838 w 1233488"/>
              <a:gd name="connsiteY10" fmla="*/ 119063 h 381091"/>
              <a:gd name="connsiteX11" fmla="*/ 285750 w 1233488"/>
              <a:gd name="connsiteY11" fmla="*/ 80963 h 381091"/>
              <a:gd name="connsiteX12" fmla="*/ 304800 w 1233488"/>
              <a:gd name="connsiteY12" fmla="*/ 71438 h 381091"/>
              <a:gd name="connsiteX13" fmla="*/ 319088 w 1233488"/>
              <a:gd name="connsiteY13" fmla="*/ 61913 h 381091"/>
              <a:gd name="connsiteX14" fmla="*/ 338138 w 1233488"/>
              <a:gd name="connsiteY14" fmla="*/ 57150 h 381091"/>
              <a:gd name="connsiteX15" fmla="*/ 357188 w 1233488"/>
              <a:gd name="connsiteY15" fmla="*/ 47625 h 381091"/>
              <a:gd name="connsiteX16" fmla="*/ 381000 w 1233488"/>
              <a:gd name="connsiteY16" fmla="*/ 38100 h 381091"/>
              <a:gd name="connsiteX17" fmla="*/ 400050 w 1233488"/>
              <a:gd name="connsiteY17" fmla="*/ 28575 h 381091"/>
              <a:gd name="connsiteX18" fmla="*/ 438150 w 1233488"/>
              <a:gd name="connsiteY18" fmla="*/ 19050 h 381091"/>
              <a:gd name="connsiteX19" fmla="*/ 466725 w 1233488"/>
              <a:gd name="connsiteY19" fmla="*/ 9525 h 381091"/>
              <a:gd name="connsiteX20" fmla="*/ 528638 w 1233488"/>
              <a:gd name="connsiteY20" fmla="*/ 0 h 381091"/>
              <a:gd name="connsiteX21" fmla="*/ 704850 w 1233488"/>
              <a:gd name="connsiteY21" fmla="*/ 4763 h 381091"/>
              <a:gd name="connsiteX22" fmla="*/ 742950 w 1233488"/>
              <a:gd name="connsiteY22" fmla="*/ 14288 h 381091"/>
              <a:gd name="connsiteX23" fmla="*/ 762000 w 1233488"/>
              <a:gd name="connsiteY23" fmla="*/ 19050 h 381091"/>
              <a:gd name="connsiteX24" fmla="*/ 781050 w 1233488"/>
              <a:gd name="connsiteY24" fmla="*/ 23813 h 381091"/>
              <a:gd name="connsiteX25" fmla="*/ 800100 w 1233488"/>
              <a:gd name="connsiteY25" fmla="*/ 28575 h 381091"/>
              <a:gd name="connsiteX26" fmla="*/ 828675 w 1233488"/>
              <a:gd name="connsiteY26" fmla="*/ 38100 h 381091"/>
              <a:gd name="connsiteX27" fmla="*/ 842963 w 1233488"/>
              <a:gd name="connsiteY27" fmla="*/ 42863 h 381091"/>
              <a:gd name="connsiteX28" fmla="*/ 890588 w 1233488"/>
              <a:gd name="connsiteY28" fmla="*/ 57150 h 381091"/>
              <a:gd name="connsiteX29" fmla="*/ 904875 w 1233488"/>
              <a:gd name="connsiteY29" fmla="*/ 61913 h 381091"/>
              <a:gd name="connsiteX30" fmla="*/ 933450 w 1233488"/>
              <a:gd name="connsiteY30" fmla="*/ 76200 h 381091"/>
              <a:gd name="connsiteX31" fmla="*/ 962025 w 1233488"/>
              <a:gd name="connsiteY31" fmla="*/ 95250 h 381091"/>
              <a:gd name="connsiteX32" fmla="*/ 990600 w 1233488"/>
              <a:gd name="connsiteY32" fmla="*/ 119063 h 381091"/>
              <a:gd name="connsiteX33" fmla="*/ 1000125 w 1233488"/>
              <a:gd name="connsiteY33" fmla="*/ 133350 h 381091"/>
              <a:gd name="connsiteX34" fmla="*/ 1014413 w 1233488"/>
              <a:gd name="connsiteY34" fmla="*/ 142875 h 381091"/>
              <a:gd name="connsiteX35" fmla="*/ 1019175 w 1233488"/>
              <a:gd name="connsiteY35" fmla="*/ 157163 h 381091"/>
              <a:gd name="connsiteX36" fmla="*/ 1047750 w 1233488"/>
              <a:gd name="connsiteY36" fmla="*/ 180975 h 381091"/>
              <a:gd name="connsiteX37" fmla="*/ 1071563 w 1233488"/>
              <a:gd name="connsiteY37" fmla="*/ 219075 h 381091"/>
              <a:gd name="connsiteX38" fmla="*/ 1090613 w 1233488"/>
              <a:gd name="connsiteY38" fmla="*/ 238125 h 381091"/>
              <a:gd name="connsiteX39" fmla="*/ 1100138 w 1233488"/>
              <a:gd name="connsiteY39" fmla="*/ 252413 h 381091"/>
              <a:gd name="connsiteX40" fmla="*/ 1114425 w 1233488"/>
              <a:gd name="connsiteY40" fmla="*/ 261938 h 381091"/>
              <a:gd name="connsiteX41" fmla="*/ 1133475 w 1233488"/>
              <a:gd name="connsiteY41" fmla="*/ 280988 h 381091"/>
              <a:gd name="connsiteX42" fmla="*/ 1138238 w 1233488"/>
              <a:gd name="connsiteY42" fmla="*/ 295275 h 381091"/>
              <a:gd name="connsiteX43" fmla="*/ 1157288 w 1233488"/>
              <a:gd name="connsiteY43" fmla="*/ 323850 h 381091"/>
              <a:gd name="connsiteX44" fmla="*/ 1166813 w 1233488"/>
              <a:gd name="connsiteY44" fmla="*/ 338138 h 381091"/>
              <a:gd name="connsiteX45" fmla="*/ 1171575 w 1233488"/>
              <a:gd name="connsiteY45" fmla="*/ 352425 h 381091"/>
              <a:gd name="connsiteX46" fmla="*/ 1190625 w 1233488"/>
              <a:gd name="connsiteY46" fmla="*/ 381000 h 381091"/>
              <a:gd name="connsiteX47" fmla="*/ 1138238 w 1233488"/>
              <a:gd name="connsiteY47" fmla="*/ 371475 h 381091"/>
              <a:gd name="connsiteX48" fmla="*/ 1114425 w 1233488"/>
              <a:gd name="connsiteY48" fmla="*/ 366713 h 381091"/>
              <a:gd name="connsiteX49" fmla="*/ 1100138 w 1233488"/>
              <a:gd name="connsiteY49" fmla="*/ 361950 h 381091"/>
              <a:gd name="connsiteX50" fmla="*/ 1128713 w 1233488"/>
              <a:gd name="connsiteY50" fmla="*/ 366713 h 381091"/>
              <a:gd name="connsiteX51" fmla="*/ 1181100 w 1233488"/>
              <a:gd name="connsiteY51" fmla="*/ 381000 h 381091"/>
              <a:gd name="connsiteX52" fmla="*/ 1195388 w 1233488"/>
              <a:gd name="connsiteY52" fmla="*/ 376238 h 381091"/>
              <a:gd name="connsiteX53" fmla="*/ 1204913 w 1233488"/>
              <a:gd name="connsiteY53" fmla="*/ 361950 h 381091"/>
              <a:gd name="connsiteX54" fmla="*/ 1219200 w 1233488"/>
              <a:gd name="connsiteY54" fmla="*/ 319088 h 381091"/>
              <a:gd name="connsiteX55" fmla="*/ 1223963 w 1233488"/>
              <a:gd name="connsiteY55" fmla="*/ 304800 h 381091"/>
              <a:gd name="connsiteX56" fmla="*/ 1228725 w 1233488"/>
              <a:gd name="connsiteY56" fmla="*/ 290513 h 381091"/>
              <a:gd name="connsiteX57" fmla="*/ 1233488 w 1233488"/>
              <a:gd name="connsiteY57" fmla="*/ 304800 h 381091"/>
              <a:gd name="connsiteX58" fmla="*/ 1219200 w 1233488"/>
              <a:gd name="connsiteY58" fmla="*/ 333375 h 381091"/>
              <a:gd name="connsiteX59" fmla="*/ 1209675 w 1233488"/>
              <a:gd name="connsiteY59" fmla="*/ 361950 h 381091"/>
              <a:gd name="connsiteX60" fmla="*/ 1200150 w 1233488"/>
              <a:gd name="connsiteY60" fmla="*/ 376238 h 38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33488" h="381091">
                <a:moveTo>
                  <a:pt x="0" y="352425"/>
                </a:moveTo>
                <a:cubicBezTo>
                  <a:pt x="7938" y="339725"/>
                  <a:pt x="13223" y="324915"/>
                  <a:pt x="23813" y="314325"/>
                </a:cubicBezTo>
                <a:cubicBezTo>
                  <a:pt x="34925" y="303213"/>
                  <a:pt x="47721" y="293560"/>
                  <a:pt x="57150" y="280988"/>
                </a:cubicBezTo>
                <a:lnTo>
                  <a:pt x="85725" y="242888"/>
                </a:lnTo>
                <a:cubicBezTo>
                  <a:pt x="90488" y="236538"/>
                  <a:pt x="93409" y="228241"/>
                  <a:pt x="100013" y="223838"/>
                </a:cubicBezTo>
                <a:cubicBezTo>
                  <a:pt x="114061" y="214472"/>
                  <a:pt x="117128" y="213776"/>
                  <a:pt x="128588" y="200025"/>
                </a:cubicBezTo>
                <a:cubicBezTo>
                  <a:pt x="132252" y="195628"/>
                  <a:pt x="134066" y="189785"/>
                  <a:pt x="138113" y="185738"/>
                </a:cubicBezTo>
                <a:cubicBezTo>
                  <a:pt x="142160" y="181691"/>
                  <a:pt x="148003" y="179877"/>
                  <a:pt x="152400" y="176213"/>
                </a:cubicBezTo>
                <a:cubicBezTo>
                  <a:pt x="157574" y="171901"/>
                  <a:pt x="161574" y="166308"/>
                  <a:pt x="166688" y="161925"/>
                </a:cubicBezTo>
                <a:cubicBezTo>
                  <a:pt x="177021" y="153068"/>
                  <a:pt x="188721" y="145649"/>
                  <a:pt x="200025" y="138113"/>
                </a:cubicBezTo>
                <a:cubicBezTo>
                  <a:pt x="220223" y="107814"/>
                  <a:pt x="197201" y="136014"/>
                  <a:pt x="223838" y="119063"/>
                </a:cubicBezTo>
                <a:cubicBezTo>
                  <a:pt x="311971" y="62979"/>
                  <a:pt x="223938" y="108435"/>
                  <a:pt x="285750" y="80963"/>
                </a:cubicBezTo>
                <a:cubicBezTo>
                  <a:pt x="292238" y="78080"/>
                  <a:pt x="298636" y="74960"/>
                  <a:pt x="304800" y="71438"/>
                </a:cubicBezTo>
                <a:cubicBezTo>
                  <a:pt x="309770" y="68598"/>
                  <a:pt x="313827" y="64168"/>
                  <a:pt x="319088" y="61913"/>
                </a:cubicBezTo>
                <a:cubicBezTo>
                  <a:pt x="325104" y="59335"/>
                  <a:pt x="332009" y="59448"/>
                  <a:pt x="338138" y="57150"/>
                </a:cubicBezTo>
                <a:cubicBezTo>
                  <a:pt x="344785" y="54657"/>
                  <a:pt x="350700" y="50508"/>
                  <a:pt x="357188" y="47625"/>
                </a:cubicBezTo>
                <a:cubicBezTo>
                  <a:pt x="365000" y="44153"/>
                  <a:pt x="373188" y="41572"/>
                  <a:pt x="381000" y="38100"/>
                </a:cubicBezTo>
                <a:cubicBezTo>
                  <a:pt x="387488" y="35217"/>
                  <a:pt x="393524" y="31372"/>
                  <a:pt x="400050" y="28575"/>
                </a:cubicBezTo>
                <a:cubicBezTo>
                  <a:pt x="416903" y="21353"/>
                  <a:pt x="417661" y="24638"/>
                  <a:pt x="438150" y="19050"/>
                </a:cubicBezTo>
                <a:cubicBezTo>
                  <a:pt x="447836" y="16408"/>
                  <a:pt x="456985" y="11960"/>
                  <a:pt x="466725" y="9525"/>
                </a:cubicBezTo>
                <a:cubicBezTo>
                  <a:pt x="475526" y="7325"/>
                  <a:pt x="521600" y="1006"/>
                  <a:pt x="528638" y="0"/>
                </a:cubicBezTo>
                <a:cubicBezTo>
                  <a:pt x="587375" y="1588"/>
                  <a:pt x="646221" y="854"/>
                  <a:pt x="704850" y="4763"/>
                </a:cubicBezTo>
                <a:cubicBezTo>
                  <a:pt x="717912" y="5634"/>
                  <a:pt x="730250" y="11113"/>
                  <a:pt x="742950" y="14288"/>
                </a:cubicBezTo>
                <a:lnTo>
                  <a:pt x="762000" y="19050"/>
                </a:lnTo>
                <a:lnTo>
                  <a:pt x="781050" y="23813"/>
                </a:lnTo>
                <a:cubicBezTo>
                  <a:pt x="787400" y="25400"/>
                  <a:pt x="793890" y="26505"/>
                  <a:pt x="800100" y="28575"/>
                </a:cubicBezTo>
                <a:lnTo>
                  <a:pt x="828675" y="38100"/>
                </a:lnTo>
                <a:cubicBezTo>
                  <a:pt x="833438" y="39688"/>
                  <a:pt x="838093" y="41646"/>
                  <a:pt x="842963" y="42863"/>
                </a:cubicBezTo>
                <a:cubicBezTo>
                  <a:pt x="871749" y="50059"/>
                  <a:pt x="855810" y="45557"/>
                  <a:pt x="890588" y="57150"/>
                </a:cubicBezTo>
                <a:cubicBezTo>
                  <a:pt x="895350" y="58738"/>
                  <a:pt x="900698" y="59128"/>
                  <a:pt x="904875" y="61913"/>
                </a:cubicBezTo>
                <a:cubicBezTo>
                  <a:pt x="923340" y="74222"/>
                  <a:pt x="913733" y="69628"/>
                  <a:pt x="933450" y="76200"/>
                </a:cubicBezTo>
                <a:cubicBezTo>
                  <a:pt x="942975" y="82550"/>
                  <a:pt x="953930" y="87155"/>
                  <a:pt x="962025" y="95250"/>
                </a:cubicBezTo>
                <a:cubicBezTo>
                  <a:pt x="980360" y="113585"/>
                  <a:pt x="970709" y="105802"/>
                  <a:pt x="990600" y="119063"/>
                </a:cubicBezTo>
                <a:cubicBezTo>
                  <a:pt x="993775" y="123825"/>
                  <a:pt x="996078" y="129303"/>
                  <a:pt x="1000125" y="133350"/>
                </a:cubicBezTo>
                <a:cubicBezTo>
                  <a:pt x="1004173" y="137397"/>
                  <a:pt x="1010837" y="138405"/>
                  <a:pt x="1014413" y="142875"/>
                </a:cubicBezTo>
                <a:cubicBezTo>
                  <a:pt x="1017549" y="146795"/>
                  <a:pt x="1016390" y="152986"/>
                  <a:pt x="1019175" y="157163"/>
                </a:cubicBezTo>
                <a:cubicBezTo>
                  <a:pt x="1026507" y="168161"/>
                  <a:pt x="1037210" y="173948"/>
                  <a:pt x="1047750" y="180975"/>
                </a:cubicBezTo>
                <a:cubicBezTo>
                  <a:pt x="1059085" y="214980"/>
                  <a:pt x="1048921" y="203981"/>
                  <a:pt x="1071563" y="219075"/>
                </a:cubicBezTo>
                <a:cubicBezTo>
                  <a:pt x="1081953" y="250249"/>
                  <a:pt x="1067522" y="219652"/>
                  <a:pt x="1090613" y="238125"/>
                </a:cubicBezTo>
                <a:cubicBezTo>
                  <a:pt x="1095083" y="241701"/>
                  <a:pt x="1096091" y="248365"/>
                  <a:pt x="1100138" y="252413"/>
                </a:cubicBezTo>
                <a:cubicBezTo>
                  <a:pt x="1104185" y="256460"/>
                  <a:pt x="1109663" y="258763"/>
                  <a:pt x="1114425" y="261938"/>
                </a:cubicBezTo>
                <a:cubicBezTo>
                  <a:pt x="1127126" y="300037"/>
                  <a:pt x="1108075" y="255588"/>
                  <a:pt x="1133475" y="280988"/>
                </a:cubicBezTo>
                <a:cubicBezTo>
                  <a:pt x="1137025" y="284538"/>
                  <a:pt x="1135800" y="290887"/>
                  <a:pt x="1138238" y="295275"/>
                </a:cubicBezTo>
                <a:cubicBezTo>
                  <a:pt x="1143798" y="305282"/>
                  <a:pt x="1150938" y="314325"/>
                  <a:pt x="1157288" y="323850"/>
                </a:cubicBezTo>
                <a:lnTo>
                  <a:pt x="1166813" y="338138"/>
                </a:lnTo>
                <a:cubicBezTo>
                  <a:pt x="1168400" y="342900"/>
                  <a:pt x="1169137" y="348037"/>
                  <a:pt x="1171575" y="352425"/>
                </a:cubicBezTo>
                <a:cubicBezTo>
                  <a:pt x="1177134" y="362432"/>
                  <a:pt x="1201958" y="382619"/>
                  <a:pt x="1190625" y="381000"/>
                </a:cubicBezTo>
                <a:cubicBezTo>
                  <a:pt x="1132821" y="372743"/>
                  <a:pt x="1178666" y="380459"/>
                  <a:pt x="1138238" y="371475"/>
                </a:cubicBezTo>
                <a:cubicBezTo>
                  <a:pt x="1130336" y="369719"/>
                  <a:pt x="1122278" y="368676"/>
                  <a:pt x="1114425" y="366713"/>
                </a:cubicBezTo>
                <a:cubicBezTo>
                  <a:pt x="1109555" y="365495"/>
                  <a:pt x="1095118" y="361950"/>
                  <a:pt x="1100138" y="361950"/>
                </a:cubicBezTo>
                <a:cubicBezTo>
                  <a:pt x="1109794" y="361950"/>
                  <a:pt x="1119271" y="364690"/>
                  <a:pt x="1128713" y="366713"/>
                </a:cubicBezTo>
                <a:cubicBezTo>
                  <a:pt x="1158791" y="373159"/>
                  <a:pt x="1159337" y="373746"/>
                  <a:pt x="1181100" y="381000"/>
                </a:cubicBezTo>
                <a:cubicBezTo>
                  <a:pt x="1185863" y="379413"/>
                  <a:pt x="1191468" y="379374"/>
                  <a:pt x="1195388" y="376238"/>
                </a:cubicBezTo>
                <a:cubicBezTo>
                  <a:pt x="1199858" y="372662"/>
                  <a:pt x="1202588" y="367181"/>
                  <a:pt x="1204913" y="361950"/>
                </a:cubicBezTo>
                <a:cubicBezTo>
                  <a:pt x="1204917" y="361940"/>
                  <a:pt x="1216817" y="326237"/>
                  <a:pt x="1219200" y="319088"/>
                </a:cubicBezTo>
                <a:lnTo>
                  <a:pt x="1223963" y="304800"/>
                </a:lnTo>
                <a:lnTo>
                  <a:pt x="1228725" y="290513"/>
                </a:lnTo>
                <a:cubicBezTo>
                  <a:pt x="1230313" y="295275"/>
                  <a:pt x="1233488" y="299780"/>
                  <a:pt x="1233488" y="304800"/>
                </a:cubicBezTo>
                <a:cubicBezTo>
                  <a:pt x="1233488" y="314659"/>
                  <a:pt x="1224016" y="326151"/>
                  <a:pt x="1219200" y="333375"/>
                </a:cubicBezTo>
                <a:cubicBezTo>
                  <a:pt x="1216025" y="342900"/>
                  <a:pt x="1215244" y="353596"/>
                  <a:pt x="1209675" y="361950"/>
                </a:cubicBezTo>
                <a:lnTo>
                  <a:pt x="1200150" y="376238"/>
                </a:ln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137B877-B942-4E68-9A45-D3F30B4F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441" y="4587685"/>
            <a:ext cx="3043405" cy="20763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F0E14873-B5E6-47B0-BA24-EA14DEBF4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441" y="2492526"/>
            <a:ext cx="3043405" cy="192377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987983D-6472-4DC4-891F-2C0BDE986556}"/>
              </a:ext>
            </a:extLst>
          </p:cNvPr>
          <p:cNvSpPr txBox="1"/>
          <p:nvPr/>
        </p:nvSpPr>
        <p:spPr>
          <a:xfrm>
            <a:off x="10060895" y="284337"/>
            <a:ext cx="196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AJAX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JSON Parsing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영역별 스크롤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1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85A5F09-C100-4BA7-8971-DFDB3F30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29" y="296863"/>
            <a:ext cx="7109690" cy="4887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E40DCF83-58C3-4B89-93A3-75CC12CABEF7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9C1F1E1-CA53-4A9E-BEBF-114B9CA24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86" y="3160320"/>
            <a:ext cx="2836267" cy="34133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38BC545-511E-43C4-9BCF-962139B716D5}"/>
              </a:ext>
            </a:extLst>
          </p:cNvPr>
          <p:cNvSpPr txBox="1"/>
          <p:nvPr/>
        </p:nvSpPr>
        <p:spPr>
          <a:xfrm>
            <a:off x="2835729" y="5255946"/>
            <a:ext cx="5348514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조회된 채팅 목록 선택 → 채팅 창 생성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이전에 주고 받은 메시지 조회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메시지 보내기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 - </a:t>
            </a:r>
            <a:r>
              <a:rPr lang="ko-KR" altLang="en-US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웹 소켓을 이용한 실시간 채팅</a:t>
            </a:r>
            <a:endParaRPr lang="en-US" altLang="ko-KR" sz="1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B0FB15B-D612-4CA8-A7C2-7FE2137EE89D}"/>
              </a:ext>
            </a:extLst>
          </p:cNvPr>
          <p:cNvGrpSpPr/>
          <p:nvPr/>
        </p:nvGrpSpPr>
        <p:grpSpPr>
          <a:xfrm>
            <a:off x="6703333" y="573326"/>
            <a:ext cx="476703" cy="515526"/>
            <a:chOff x="3879716" y="-548026"/>
            <a:chExt cx="476703" cy="515526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C20DBFAA-24A6-4639-ACEE-0164952275BC}"/>
                </a:ext>
              </a:extLst>
            </p:cNvPr>
            <p:cNvSpPr/>
            <p:nvPr/>
          </p:nvSpPr>
          <p:spPr>
            <a:xfrm>
              <a:off x="3981407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CF0312-AF31-4B0B-AC9D-214CA5BB7090}"/>
                </a:ext>
              </a:extLst>
            </p:cNvPr>
            <p:cNvSpPr txBox="1"/>
            <p:nvPr/>
          </p:nvSpPr>
          <p:spPr>
            <a:xfrm>
              <a:off x="3879716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①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342F7A9-8E9B-4BA5-A739-0BE13884B616}"/>
              </a:ext>
            </a:extLst>
          </p:cNvPr>
          <p:cNvGrpSpPr/>
          <p:nvPr/>
        </p:nvGrpSpPr>
        <p:grpSpPr>
          <a:xfrm>
            <a:off x="8966673" y="2260968"/>
            <a:ext cx="476704" cy="515526"/>
            <a:chOff x="5258934" y="-500509"/>
            <a:chExt cx="476704" cy="515526"/>
          </a:xfrm>
        </p:grpSpPr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2EAA29DE-E0BF-437F-AB70-40490F83043A}"/>
                </a:ext>
              </a:extLst>
            </p:cNvPr>
            <p:cNvSpPr/>
            <p:nvPr/>
          </p:nvSpPr>
          <p:spPr>
            <a:xfrm>
              <a:off x="5368677" y="-346330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CEBCE17-3C7D-4E8B-99C3-5583F883CE97}"/>
                </a:ext>
              </a:extLst>
            </p:cNvPr>
            <p:cNvSpPr txBox="1"/>
            <p:nvPr/>
          </p:nvSpPr>
          <p:spPr>
            <a:xfrm>
              <a:off x="5258934" y="-500509"/>
              <a:ext cx="47670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②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18F0F8D1-982E-4C54-9130-4EF880B59883}"/>
              </a:ext>
            </a:extLst>
          </p:cNvPr>
          <p:cNvGrpSpPr/>
          <p:nvPr/>
        </p:nvGrpSpPr>
        <p:grpSpPr>
          <a:xfrm>
            <a:off x="8486720" y="4165382"/>
            <a:ext cx="476703" cy="515526"/>
            <a:chOff x="4569325" y="-548026"/>
            <a:chExt cx="476703" cy="515526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4D6E6B03-1C91-4D47-A9C2-69B160387CD2}"/>
                </a:ext>
              </a:extLst>
            </p:cNvPr>
            <p:cNvSpPr/>
            <p:nvPr/>
          </p:nvSpPr>
          <p:spPr>
            <a:xfrm>
              <a:off x="4679068" y="-392906"/>
              <a:ext cx="257218" cy="264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0D8B5E8-764F-46C1-B113-2BBBC004A407}"/>
                </a:ext>
              </a:extLst>
            </p:cNvPr>
            <p:cNvSpPr txBox="1"/>
            <p:nvPr/>
          </p:nvSpPr>
          <p:spPr>
            <a:xfrm>
              <a:off x="4569325" y="-548026"/>
              <a:ext cx="47670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500" dirty="0">
                  <a:solidFill>
                    <a:srgbClr val="FF0000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③</a:t>
              </a:r>
              <a:endParaRPr lang="en-US" altLang="ko-KR" sz="2500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="" xmlns:a16="http://schemas.microsoft.com/office/drawing/2014/main" id="{C2E4341B-7D93-4AFF-A941-2A0673C88A81}"/>
              </a:ext>
            </a:extLst>
          </p:cNvPr>
          <p:cNvSpPr/>
          <p:nvPr/>
        </p:nvSpPr>
        <p:spPr>
          <a:xfrm rot="21423602">
            <a:off x="6087399" y="1053218"/>
            <a:ext cx="1797752" cy="400284"/>
          </a:xfrm>
          <a:custGeom>
            <a:avLst/>
            <a:gdLst>
              <a:gd name="connsiteX0" fmla="*/ 0 w 1752600"/>
              <a:gd name="connsiteY0" fmla="*/ 344899 h 373479"/>
              <a:gd name="connsiteX1" fmla="*/ 22225 w 1752600"/>
              <a:gd name="connsiteY1" fmla="*/ 322674 h 373479"/>
              <a:gd name="connsiteX2" fmla="*/ 31750 w 1752600"/>
              <a:gd name="connsiteY2" fmla="*/ 316324 h 373479"/>
              <a:gd name="connsiteX3" fmla="*/ 57150 w 1752600"/>
              <a:gd name="connsiteY3" fmla="*/ 290924 h 373479"/>
              <a:gd name="connsiteX4" fmla="*/ 101600 w 1752600"/>
              <a:gd name="connsiteY4" fmla="*/ 249649 h 373479"/>
              <a:gd name="connsiteX5" fmla="*/ 136525 w 1752600"/>
              <a:gd name="connsiteY5" fmla="*/ 221074 h 373479"/>
              <a:gd name="connsiteX6" fmla="*/ 171450 w 1752600"/>
              <a:gd name="connsiteY6" fmla="*/ 198849 h 373479"/>
              <a:gd name="connsiteX7" fmla="*/ 187325 w 1752600"/>
              <a:gd name="connsiteY7" fmla="*/ 189324 h 373479"/>
              <a:gd name="connsiteX8" fmla="*/ 203200 w 1752600"/>
              <a:gd name="connsiteY8" fmla="*/ 176624 h 373479"/>
              <a:gd name="connsiteX9" fmla="*/ 244475 w 1752600"/>
              <a:gd name="connsiteY9" fmla="*/ 151224 h 373479"/>
              <a:gd name="connsiteX10" fmla="*/ 266700 w 1752600"/>
              <a:gd name="connsiteY10" fmla="*/ 141699 h 373479"/>
              <a:gd name="connsiteX11" fmla="*/ 304800 w 1752600"/>
              <a:gd name="connsiteY11" fmla="*/ 122649 h 373479"/>
              <a:gd name="connsiteX12" fmla="*/ 406400 w 1752600"/>
              <a:gd name="connsiteY12" fmla="*/ 81374 h 373479"/>
              <a:gd name="connsiteX13" fmla="*/ 450850 w 1752600"/>
              <a:gd name="connsiteY13" fmla="*/ 65499 h 373479"/>
              <a:gd name="connsiteX14" fmla="*/ 476250 w 1752600"/>
              <a:gd name="connsiteY14" fmla="*/ 59149 h 373479"/>
              <a:gd name="connsiteX15" fmla="*/ 549275 w 1752600"/>
              <a:gd name="connsiteY15" fmla="*/ 36924 h 373479"/>
              <a:gd name="connsiteX16" fmla="*/ 574675 w 1752600"/>
              <a:gd name="connsiteY16" fmla="*/ 33749 h 373479"/>
              <a:gd name="connsiteX17" fmla="*/ 600075 w 1752600"/>
              <a:gd name="connsiteY17" fmla="*/ 27399 h 373479"/>
              <a:gd name="connsiteX18" fmla="*/ 663575 w 1752600"/>
              <a:gd name="connsiteY18" fmla="*/ 21049 h 373479"/>
              <a:gd name="connsiteX19" fmla="*/ 692150 w 1752600"/>
              <a:gd name="connsiteY19" fmla="*/ 14699 h 373479"/>
              <a:gd name="connsiteX20" fmla="*/ 838200 w 1752600"/>
              <a:gd name="connsiteY20" fmla="*/ 5174 h 373479"/>
              <a:gd name="connsiteX21" fmla="*/ 1022350 w 1752600"/>
              <a:gd name="connsiteY21" fmla="*/ 5174 h 373479"/>
              <a:gd name="connsiteX22" fmla="*/ 1060450 w 1752600"/>
              <a:gd name="connsiteY22" fmla="*/ 8349 h 373479"/>
              <a:gd name="connsiteX23" fmla="*/ 1139825 w 1752600"/>
              <a:gd name="connsiteY23" fmla="*/ 17874 h 373479"/>
              <a:gd name="connsiteX24" fmla="*/ 1187450 w 1752600"/>
              <a:gd name="connsiteY24" fmla="*/ 24224 h 373479"/>
              <a:gd name="connsiteX25" fmla="*/ 1209675 w 1752600"/>
              <a:gd name="connsiteY25" fmla="*/ 30574 h 373479"/>
              <a:gd name="connsiteX26" fmla="*/ 1231900 w 1752600"/>
              <a:gd name="connsiteY26" fmla="*/ 33749 h 373479"/>
              <a:gd name="connsiteX27" fmla="*/ 1276350 w 1752600"/>
              <a:gd name="connsiteY27" fmla="*/ 46449 h 373479"/>
              <a:gd name="connsiteX28" fmla="*/ 1298575 w 1752600"/>
              <a:gd name="connsiteY28" fmla="*/ 52799 h 373479"/>
              <a:gd name="connsiteX29" fmla="*/ 1317625 w 1752600"/>
              <a:gd name="connsiteY29" fmla="*/ 59149 h 373479"/>
              <a:gd name="connsiteX30" fmla="*/ 1343025 w 1752600"/>
              <a:gd name="connsiteY30" fmla="*/ 65499 h 373479"/>
              <a:gd name="connsiteX31" fmla="*/ 1384300 w 1752600"/>
              <a:gd name="connsiteY31" fmla="*/ 84549 h 373479"/>
              <a:gd name="connsiteX32" fmla="*/ 1419225 w 1752600"/>
              <a:gd name="connsiteY32" fmla="*/ 97249 h 373479"/>
              <a:gd name="connsiteX33" fmla="*/ 1450975 w 1752600"/>
              <a:gd name="connsiteY33" fmla="*/ 113124 h 373479"/>
              <a:gd name="connsiteX34" fmla="*/ 1466850 w 1752600"/>
              <a:gd name="connsiteY34" fmla="*/ 119474 h 373479"/>
              <a:gd name="connsiteX35" fmla="*/ 1511300 w 1752600"/>
              <a:gd name="connsiteY35" fmla="*/ 141699 h 373479"/>
              <a:gd name="connsiteX36" fmla="*/ 1524000 w 1752600"/>
              <a:gd name="connsiteY36" fmla="*/ 151224 h 373479"/>
              <a:gd name="connsiteX37" fmla="*/ 1533525 w 1752600"/>
              <a:gd name="connsiteY37" fmla="*/ 154399 h 373479"/>
              <a:gd name="connsiteX38" fmla="*/ 1552575 w 1752600"/>
              <a:gd name="connsiteY38" fmla="*/ 167099 h 373479"/>
              <a:gd name="connsiteX39" fmla="*/ 1562100 w 1752600"/>
              <a:gd name="connsiteY39" fmla="*/ 176624 h 373479"/>
              <a:gd name="connsiteX40" fmla="*/ 1571625 w 1752600"/>
              <a:gd name="connsiteY40" fmla="*/ 182974 h 373479"/>
              <a:gd name="connsiteX41" fmla="*/ 1577975 w 1752600"/>
              <a:gd name="connsiteY41" fmla="*/ 192499 h 373479"/>
              <a:gd name="connsiteX42" fmla="*/ 1590675 w 1752600"/>
              <a:gd name="connsiteY42" fmla="*/ 202024 h 373479"/>
              <a:gd name="connsiteX43" fmla="*/ 1606550 w 1752600"/>
              <a:gd name="connsiteY43" fmla="*/ 221074 h 373479"/>
              <a:gd name="connsiteX44" fmla="*/ 1616075 w 1752600"/>
              <a:gd name="connsiteY44" fmla="*/ 227424 h 373479"/>
              <a:gd name="connsiteX45" fmla="*/ 1628775 w 1752600"/>
              <a:gd name="connsiteY45" fmla="*/ 243299 h 373479"/>
              <a:gd name="connsiteX46" fmla="*/ 1641475 w 1752600"/>
              <a:gd name="connsiteY46" fmla="*/ 259174 h 373479"/>
              <a:gd name="connsiteX47" fmla="*/ 1654175 w 1752600"/>
              <a:gd name="connsiteY47" fmla="*/ 275049 h 373479"/>
              <a:gd name="connsiteX48" fmla="*/ 1666875 w 1752600"/>
              <a:gd name="connsiteY48" fmla="*/ 290924 h 373479"/>
              <a:gd name="connsiteX49" fmla="*/ 1679575 w 1752600"/>
              <a:gd name="connsiteY49" fmla="*/ 306799 h 373479"/>
              <a:gd name="connsiteX50" fmla="*/ 1685925 w 1752600"/>
              <a:gd name="connsiteY50" fmla="*/ 316324 h 373479"/>
              <a:gd name="connsiteX51" fmla="*/ 1704975 w 1752600"/>
              <a:gd name="connsiteY51" fmla="*/ 335374 h 373479"/>
              <a:gd name="connsiteX52" fmla="*/ 1724025 w 1752600"/>
              <a:gd name="connsiteY52" fmla="*/ 363949 h 373479"/>
              <a:gd name="connsiteX53" fmla="*/ 1730375 w 1752600"/>
              <a:gd name="connsiteY53" fmla="*/ 373474 h 373479"/>
              <a:gd name="connsiteX54" fmla="*/ 1676400 w 1752600"/>
              <a:gd name="connsiteY54" fmla="*/ 370299 h 373479"/>
              <a:gd name="connsiteX55" fmla="*/ 1631950 w 1752600"/>
              <a:gd name="connsiteY55" fmla="*/ 363949 h 373479"/>
              <a:gd name="connsiteX56" fmla="*/ 1622425 w 1752600"/>
              <a:gd name="connsiteY56" fmla="*/ 360774 h 373479"/>
              <a:gd name="connsiteX57" fmla="*/ 1679575 w 1752600"/>
              <a:gd name="connsiteY57" fmla="*/ 363949 h 373479"/>
              <a:gd name="connsiteX58" fmla="*/ 1714500 w 1752600"/>
              <a:gd name="connsiteY58" fmla="*/ 373474 h 373479"/>
              <a:gd name="connsiteX59" fmla="*/ 1727200 w 1752600"/>
              <a:gd name="connsiteY59" fmla="*/ 360774 h 373479"/>
              <a:gd name="connsiteX60" fmla="*/ 1733550 w 1752600"/>
              <a:gd name="connsiteY60" fmla="*/ 351249 h 373479"/>
              <a:gd name="connsiteX61" fmla="*/ 1736725 w 1752600"/>
              <a:gd name="connsiteY61" fmla="*/ 341724 h 373479"/>
              <a:gd name="connsiteX62" fmla="*/ 1743075 w 1752600"/>
              <a:gd name="connsiteY62" fmla="*/ 309974 h 373479"/>
              <a:gd name="connsiteX63" fmla="*/ 1746250 w 1752600"/>
              <a:gd name="connsiteY63" fmla="*/ 300449 h 373479"/>
              <a:gd name="connsiteX64" fmla="*/ 1749425 w 1752600"/>
              <a:gd name="connsiteY64" fmla="*/ 278224 h 373479"/>
              <a:gd name="connsiteX65" fmla="*/ 1752600 w 1752600"/>
              <a:gd name="connsiteY65" fmla="*/ 259174 h 373479"/>
              <a:gd name="connsiteX66" fmla="*/ 1749425 w 1752600"/>
              <a:gd name="connsiteY66" fmla="*/ 275049 h 373479"/>
              <a:gd name="connsiteX67" fmla="*/ 1746250 w 1752600"/>
              <a:gd name="connsiteY67" fmla="*/ 297274 h 373479"/>
              <a:gd name="connsiteX68" fmla="*/ 1743075 w 1752600"/>
              <a:gd name="connsiteY68" fmla="*/ 306799 h 373479"/>
              <a:gd name="connsiteX69" fmla="*/ 1733550 w 1752600"/>
              <a:gd name="connsiteY69" fmla="*/ 348074 h 373479"/>
              <a:gd name="connsiteX70" fmla="*/ 1727200 w 1752600"/>
              <a:gd name="connsiteY70" fmla="*/ 373474 h 37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52600" h="373479">
                <a:moveTo>
                  <a:pt x="0" y="344899"/>
                </a:moveTo>
                <a:cubicBezTo>
                  <a:pt x="63736" y="293910"/>
                  <a:pt x="-13157" y="358056"/>
                  <a:pt x="22225" y="322674"/>
                </a:cubicBezTo>
                <a:cubicBezTo>
                  <a:pt x="24923" y="319976"/>
                  <a:pt x="28926" y="318891"/>
                  <a:pt x="31750" y="316324"/>
                </a:cubicBezTo>
                <a:cubicBezTo>
                  <a:pt x="40610" y="308270"/>
                  <a:pt x="49670" y="300274"/>
                  <a:pt x="57150" y="290924"/>
                </a:cubicBezTo>
                <a:cubicBezTo>
                  <a:pt x="78846" y="263804"/>
                  <a:pt x="63500" y="280605"/>
                  <a:pt x="101600" y="249649"/>
                </a:cubicBezTo>
                <a:cubicBezTo>
                  <a:pt x="103421" y="248169"/>
                  <a:pt x="132588" y="223579"/>
                  <a:pt x="136525" y="221074"/>
                </a:cubicBezTo>
                <a:lnTo>
                  <a:pt x="171450" y="198849"/>
                </a:lnTo>
                <a:cubicBezTo>
                  <a:pt x="176683" y="195578"/>
                  <a:pt x="182506" y="193179"/>
                  <a:pt x="187325" y="189324"/>
                </a:cubicBezTo>
                <a:cubicBezTo>
                  <a:pt x="192617" y="185091"/>
                  <a:pt x="197719" y="180610"/>
                  <a:pt x="203200" y="176624"/>
                </a:cubicBezTo>
                <a:cubicBezTo>
                  <a:pt x="214266" y="168576"/>
                  <a:pt x="232488" y="157218"/>
                  <a:pt x="244475" y="151224"/>
                </a:cubicBezTo>
                <a:cubicBezTo>
                  <a:pt x="251684" y="147619"/>
                  <a:pt x="259416" y="145149"/>
                  <a:pt x="266700" y="141699"/>
                </a:cubicBezTo>
                <a:cubicBezTo>
                  <a:pt x="279532" y="135621"/>
                  <a:pt x="291791" y="128340"/>
                  <a:pt x="304800" y="122649"/>
                </a:cubicBezTo>
                <a:cubicBezTo>
                  <a:pt x="372169" y="93175"/>
                  <a:pt x="338294" y="106914"/>
                  <a:pt x="406400" y="81374"/>
                </a:cubicBezTo>
                <a:cubicBezTo>
                  <a:pt x="418161" y="76964"/>
                  <a:pt x="437957" y="69183"/>
                  <a:pt x="450850" y="65499"/>
                </a:cubicBezTo>
                <a:cubicBezTo>
                  <a:pt x="459241" y="63101"/>
                  <a:pt x="467971" y="61909"/>
                  <a:pt x="476250" y="59149"/>
                </a:cubicBezTo>
                <a:cubicBezTo>
                  <a:pt x="515771" y="45975"/>
                  <a:pt x="487943" y="44591"/>
                  <a:pt x="549275" y="36924"/>
                </a:cubicBezTo>
                <a:cubicBezTo>
                  <a:pt x="557742" y="35866"/>
                  <a:pt x="566289" y="35321"/>
                  <a:pt x="574675" y="33749"/>
                </a:cubicBezTo>
                <a:cubicBezTo>
                  <a:pt x="583253" y="32141"/>
                  <a:pt x="591435" y="28633"/>
                  <a:pt x="600075" y="27399"/>
                </a:cubicBezTo>
                <a:cubicBezTo>
                  <a:pt x="621133" y="24391"/>
                  <a:pt x="663575" y="21049"/>
                  <a:pt x="663575" y="21049"/>
                </a:cubicBezTo>
                <a:cubicBezTo>
                  <a:pt x="673100" y="18932"/>
                  <a:pt x="682478" y="15989"/>
                  <a:pt x="692150" y="14699"/>
                </a:cubicBezTo>
                <a:cubicBezTo>
                  <a:pt x="747212" y="7357"/>
                  <a:pt x="781556" y="7440"/>
                  <a:pt x="838200" y="5174"/>
                </a:cubicBezTo>
                <a:cubicBezTo>
                  <a:pt x="915702" y="-3437"/>
                  <a:pt x="871401" y="225"/>
                  <a:pt x="1022350" y="5174"/>
                </a:cubicBezTo>
                <a:cubicBezTo>
                  <a:pt x="1035087" y="5592"/>
                  <a:pt x="1047758" y="7195"/>
                  <a:pt x="1060450" y="8349"/>
                </a:cubicBezTo>
                <a:cubicBezTo>
                  <a:pt x="1104863" y="12387"/>
                  <a:pt x="1086586" y="11219"/>
                  <a:pt x="1139825" y="17874"/>
                </a:cubicBezTo>
                <a:cubicBezTo>
                  <a:pt x="1153674" y="19605"/>
                  <a:pt x="1173137" y="20921"/>
                  <a:pt x="1187450" y="24224"/>
                </a:cubicBezTo>
                <a:cubicBezTo>
                  <a:pt x="1194957" y="25956"/>
                  <a:pt x="1202141" y="28960"/>
                  <a:pt x="1209675" y="30574"/>
                </a:cubicBezTo>
                <a:cubicBezTo>
                  <a:pt x="1216992" y="32142"/>
                  <a:pt x="1224620" y="32016"/>
                  <a:pt x="1231900" y="33749"/>
                </a:cubicBezTo>
                <a:cubicBezTo>
                  <a:pt x="1246891" y="37318"/>
                  <a:pt x="1261533" y="42216"/>
                  <a:pt x="1276350" y="46449"/>
                </a:cubicBezTo>
                <a:cubicBezTo>
                  <a:pt x="1283758" y="48566"/>
                  <a:pt x="1291266" y="50363"/>
                  <a:pt x="1298575" y="52799"/>
                </a:cubicBezTo>
                <a:cubicBezTo>
                  <a:pt x="1304925" y="54916"/>
                  <a:pt x="1311189" y="57310"/>
                  <a:pt x="1317625" y="59149"/>
                </a:cubicBezTo>
                <a:cubicBezTo>
                  <a:pt x="1326016" y="61547"/>
                  <a:pt x="1334746" y="62739"/>
                  <a:pt x="1343025" y="65499"/>
                </a:cubicBezTo>
                <a:cubicBezTo>
                  <a:pt x="1368730" y="74067"/>
                  <a:pt x="1360724" y="74726"/>
                  <a:pt x="1384300" y="84549"/>
                </a:cubicBezTo>
                <a:cubicBezTo>
                  <a:pt x="1414927" y="97310"/>
                  <a:pt x="1391881" y="84489"/>
                  <a:pt x="1419225" y="97249"/>
                </a:cubicBezTo>
                <a:cubicBezTo>
                  <a:pt x="1429947" y="102253"/>
                  <a:pt x="1439989" y="108730"/>
                  <a:pt x="1450975" y="113124"/>
                </a:cubicBezTo>
                <a:cubicBezTo>
                  <a:pt x="1456267" y="115241"/>
                  <a:pt x="1461821" y="116792"/>
                  <a:pt x="1466850" y="119474"/>
                </a:cubicBezTo>
                <a:cubicBezTo>
                  <a:pt x="1510693" y="142857"/>
                  <a:pt x="1483674" y="134792"/>
                  <a:pt x="1511300" y="141699"/>
                </a:cubicBezTo>
                <a:cubicBezTo>
                  <a:pt x="1515533" y="144874"/>
                  <a:pt x="1519406" y="148599"/>
                  <a:pt x="1524000" y="151224"/>
                </a:cubicBezTo>
                <a:cubicBezTo>
                  <a:pt x="1526906" y="152884"/>
                  <a:pt x="1530740" y="152543"/>
                  <a:pt x="1533525" y="154399"/>
                </a:cubicBezTo>
                <a:cubicBezTo>
                  <a:pt x="1557308" y="170254"/>
                  <a:pt x="1529927" y="159550"/>
                  <a:pt x="1552575" y="167099"/>
                </a:cubicBezTo>
                <a:cubicBezTo>
                  <a:pt x="1555750" y="170274"/>
                  <a:pt x="1558651" y="173749"/>
                  <a:pt x="1562100" y="176624"/>
                </a:cubicBezTo>
                <a:cubicBezTo>
                  <a:pt x="1565031" y="179067"/>
                  <a:pt x="1568927" y="180276"/>
                  <a:pt x="1571625" y="182974"/>
                </a:cubicBezTo>
                <a:cubicBezTo>
                  <a:pt x="1574323" y="185672"/>
                  <a:pt x="1575277" y="189801"/>
                  <a:pt x="1577975" y="192499"/>
                </a:cubicBezTo>
                <a:cubicBezTo>
                  <a:pt x="1581717" y="196241"/>
                  <a:pt x="1586657" y="198580"/>
                  <a:pt x="1590675" y="202024"/>
                </a:cubicBezTo>
                <a:cubicBezTo>
                  <a:pt x="1627085" y="233232"/>
                  <a:pt x="1577155" y="191679"/>
                  <a:pt x="1606550" y="221074"/>
                </a:cubicBezTo>
                <a:cubicBezTo>
                  <a:pt x="1609248" y="223772"/>
                  <a:pt x="1612900" y="225307"/>
                  <a:pt x="1616075" y="227424"/>
                </a:cubicBezTo>
                <a:cubicBezTo>
                  <a:pt x="1624055" y="251365"/>
                  <a:pt x="1612362" y="222783"/>
                  <a:pt x="1628775" y="243299"/>
                </a:cubicBezTo>
                <a:cubicBezTo>
                  <a:pt x="1646302" y="265207"/>
                  <a:pt x="1614178" y="240976"/>
                  <a:pt x="1641475" y="259174"/>
                </a:cubicBezTo>
                <a:cubicBezTo>
                  <a:pt x="1649455" y="283115"/>
                  <a:pt x="1637762" y="254533"/>
                  <a:pt x="1654175" y="275049"/>
                </a:cubicBezTo>
                <a:cubicBezTo>
                  <a:pt x="1671702" y="296957"/>
                  <a:pt x="1639578" y="272726"/>
                  <a:pt x="1666875" y="290924"/>
                </a:cubicBezTo>
                <a:cubicBezTo>
                  <a:pt x="1673056" y="309467"/>
                  <a:pt x="1665214" y="292438"/>
                  <a:pt x="1679575" y="306799"/>
                </a:cubicBezTo>
                <a:cubicBezTo>
                  <a:pt x="1682273" y="309497"/>
                  <a:pt x="1683390" y="313472"/>
                  <a:pt x="1685925" y="316324"/>
                </a:cubicBezTo>
                <a:cubicBezTo>
                  <a:pt x="1691891" y="323036"/>
                  <a:pt x="1699994" y="327902"/>
                  <a:pt x="1704975" y="335374"/>
                </a:cubicBezTo>
                <a:lnTo>
                  <a:pt x="1724025" y="363949"/>
                </a:lnTo>
                <a:cubicBezTo>
                  <a:pt x="1726142" y="367124"/>
                  <a:pt x="1734184" y="373698"/>
                  <a:pt x="1730375" y="373474"/>
                </a:cubicBezTo>
                <a:lnTo>
                  <a:pt x="1676400" y="370299"/>
                </a:lnTo>
                <a:cubicBezTo>
                  <a:pt x="1661583" y="368182"/>
                  <a:pt x="1646149" y="368682"/>
                  <a:pt x="1631950" y="363949"/>
                </a:cubicBezTo>
                <a:cubicBezTo>
                  <a:pt x="1628775" y="362891"/>
                  <a:pt x="1619078" y="360774"/>
                  <a:pt x="1622425" y="360774"/>
                </a:cubicBezTo>
                <a:cubicBezTo>
                  <a:pt x="1641504" y="360774"/>
                  <a:pt x="1660525" y="362891"/>
                  <a:pt x="1679575" y="363949"/>
                </a:cubicBezTo>
                <a:cubicBezTo>
                  <a:pt x="1708222" y="371111"/>
                  <a:pt x="1696696" y="367539"/>
                  <a:pt x="1714500" y="373474"/>
                </a:cubicBezTo>
                <a:cubicBezTo>
                  <a:pt x="1729740" y="368394"/>
                  <a:pt x="1720427" y="374321"/>
                  <a:pt x="1727200" y="360774"/>
                </a:cubicBezTo>
                <a:cubicBezTo>
                  <a:pt x="1728907" y="357361"/>
                  <a:pt x="1731843" y="354662"/>
                  <a:pt x="1733550" y="351249"/>
                </a:cubicBezTo>
                <a:cubicBezTo>
                  <a:pt x="1735047" y="348256"/>
                  <a:pt x="1735972" y="344985"/>
                  <a:pt x="1736725" y="341724"/>
                </a:cubicBezTo>
                <a:cubicBezTo>
                  <a:pt x="1739152" y="331207"/>
                  <a:pt x="1739662" y="320213"/>
                  <a:pt x="1743075" y="309974"/>
                </a:cubicBezTo>
                <a:lnTo>
                  <a:pt x="1746250" y="300449"/>
                </a:lnTo>
                <a:cubicBezTo>
                  <a:pt x="1747308" y="293041"/>
                  <a:pt x="1748287" y="285621"/>
                  <a:pt x="1749425" y="278224"/>
                </a:cubicBezTo>
                <a:cubicBezTo>
                  <a:pt x="1750404" y="271861"/>
                  <a:pt x="1752600" y="265612"/>
                  <a:pt x="1752600" y="259174"/>
                </a:cubicBezTo>
                <a:cubicBezTo>
                  <a:pt x="1752600" y="253778"/>
                  <a:pt x="1750312" y="269726"/>
                  <a:pt x="1749425" y="275049"/>
                </a:cubicBezTo>
                <a:cubicBezTo>
                  <a:pt x="1748195" y="282431"/>
                  <a:pt x="1747718" y="289936"/>
                  <a:pt x="1746250" y="297274"/>
                </a:cubicBezTo>
                <a:cubicBezTo>
                  <a:pt x="1745594" y="300556"/>
                  <a:pt x="1743887" y="303552"/>
                  <a:pt x="1743075" y="306799"/>
                </a:cubicBezTo>
                <a:cubicBezTo>
                  <a:pt x="1738038" y="326948"/>
                  <a:pt x="1741453" y="324366"/>
                  <a:pt x="1733550" y="348074"/>
                </a:cubicBezTo>
                <a:cubicBezTo>
                  <a:pt x="1726531" y="369132"/>
                  <a:pt x="1727200" y="360431"/>
                  <a:pt x="1727200" y="373474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3A7126A-DB65-4167-8E51-26D77E5798F1}"/>
              </a:ext>
            </a:extLst>
          </p:cNvPr>
          <p:cNvSpPr txBox="1"/>
          <p:nvPr/>
        </p:nvSpPr>
        <p:spPr>
          <a:xfrm>
            <a:off x="10060896" y="284337"/>
            <a:ext cx="178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Node.js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   WebSocket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a고딕12" panose="02020600000000000000" pitchFamily="18" charset="-127"/>
                <a:ea typeface="a고딕12" panose="02020600000000000000" pitchFamily="18" charset="-127"/>
              </a:rPr>
              <a:t>- Mongo DB</a:t>
            </a:r>
          </a:p>
        </p:txBody>
      </p:sp>
    </p:spTree>
    <p:extLst>
      <p:ext uri="{BB962C8B-B14F-4D97-AF65-F5344CB8AC3E}">
        <p14:creationId xmlns="" xmlns:p14="http://schemas.microsoft.com/office/powerpoint/2010/main" val="13101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2C42EC8-B909-4892-98BA-324C136AD57B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A19D7A-CA00-4CF9-AB94-60D3163C4DA2}"/>
              </a:ext>
            </a:extLst>
          </p:cNvPr>
          <p:cNvSpPr txBox="1"/>
          <p:nvPr/>
        </p:nvSpPr>
        <p:spPr>
          <a:xfrm>
            <a:off x="165791" y="161209"/>
            <a:ext cx="2196755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9679CC9-698A-4B7A-8458-BD13A93E78DC}"/>
              </a:ext>
            </a:extLst>
          </p:cNvPr>
          <p:cNvSpPr txBox="1"/>
          <p:nvPr/>
        </p:nvSpPr>
        <p:spPr>
          <a:xfrm>
            <a:off x="8345647" y="296863"/>
            <a:ext cx="336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0" dirty="0">
                <a:solidFill>
                  <a:schemeClr val="bg1">
                    <a:lumMod val="75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JC</a:t>
            </a:r>
            <a:endParaRPr lang="ko-KR" altLang="en-US" sz="14000" dirty="0">
              <a:solidFill>
                <a:schemeClr val="bg1">
                  <a:lumMod val="75000"/>
                </a:schemeClr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B75CAC-0695-416A-946D-DAE25C814ECA}"/>
              </a:ext>
            </a:extLst>
          </p:cNvPr>
          <p:cNvSpPr txBox="1"/>
          <p:nvPr/>
        </p:nvSpPr>
        <p:spPr>
          <a:xfrm>
            <a:off x="3071813" y="3308599"/>
            <a:ext cx="5421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JC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Java Communication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 약자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자바로 소통한다는 의미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김소정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김종효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김혜영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신현주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,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이영우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DAED656E-A615-481B-B85F-FF6597B3A7A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299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 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55267FED-C1D4-42E9-AB02-BCDE04E846BF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C110B2-313E-4585-8E69-A85EA988E25F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2824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F81AE3-6931-4DC0-8656-52E9B0DD2FD1}"/>
              </a:ext>
            </a:extLst>
          </p:cNvPr>
          <p:cNvSpPr txBox="1"/>
          <p:nvPr/>
        </p:nvSpPr>
        <p:spPr>
          <a:xfrm>
            <a:off x="165791" y="161209"/>
            <a:ext cx="2202847" cy="4519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2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기능 설계</a:t>
            </a:r>
            <a:endParaRPr lang="en-US" altLang="ko-KR" sz="22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설계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 설계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·Use Case Diagram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·Site Sketch</a:t>
            </a: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·</a:t>
            </a:r>
            <a:r>
              <a:rPr lang="ko-KR" alt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진행 단계</a:t>
            </a:r>
            <a:endParaRPr lang="en-US" altLang="ko-KR" sz="1300" dirty="0">
              <a:solidFill>
                <a:schemeClr val="accent4">
                  <a:lumMod val="40000"/>
                  <a:lumOff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멤버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게시판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메신저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4) </a:t>
            </a:r>
            <a:r>
              <a:rPr lang="ko-KR" altLang="en-US" sz="1500" dirty="0" err="1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티백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             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55267FED-C1D4-42E9-AB02-BCDE04E846BF}"/>
              </a:ext>
            </a:extLst>
          </p:cNvPr>
          <p:cNvCxnSpPr/>
          <p:nvPr/>
        </p:nvCxnSpPr>
        <p:spPr>
          <a:xfrm>
            <a:off x="263525" y="1409477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0908337-F8AC-4048-A2E2-4A5F3F19AE10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 기능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199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9DEF52-0AC6-42E0-A056-DB71F5901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36CE2C-F4BE-4299-A34D-69C369C16DBC}"/>
              </a:ext>
            </a:extLst>
          </p:cNvPr>
          <p:cNvSpPr txBox="1"/>
          <p:nvPr/>
        </p:nvSpPr>
        <p:spPr>
          <a:xfrm>
            <a:off x="4379024" y="2959641"/>
            <a:ext cx="34339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r>
              <a:rPr lang="en-US" altLang="ko-KR" sz="5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25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476801" y="3052912"/>
            <a:ext cx="3260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dirty="0">
                <a:solidFill>
                  <a:srgbClr val="F9AF0B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8B8DAB-0D3C-48DF-BF87-8B2B56560CF2}"/>
              </a:ext>
            </a:extLst>
          </p:cNvPr>
          <p:cNvSpPr txBox="1"/>
          <p:nvPr/>
        </p:nvSpPr>
        <p:spPr>
          <a:xfrm>
            <a:off x="8933681" y="307496"/>
            <a:ext cx="29899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</a:t>
            </a:r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5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="" xmlns:p14="http://schemas.microsoft.com/office/powerpoint/2010/main" val="15116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1B5E000-DD3B-48D1-A3B8-27CC34EB8181}"/>
              </a:ext>
            </a:extLst>
          </p:cNvPr>
          <p:cNvSpPr/>
          <p:nvPr/>
        </p:nvSpPr>
        <p:spPr>
          <a:xfrm>
            <a:off x="0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8A7367A-FC25-4A03-81F7-2C16D6196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36" y="971086"/>
            <a:ext cx="3585028" cy="3585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E2E4FC2-1FFA-48DF-815C-2D35811A3CCC}"/>
              </a:ext>
            </a:extLst>
          </p:cNvPr>
          <p:cNvSpPr txBox="1"/>
          <p:nvPr/>
        </p:nvSpPr>
        <p:spPr>
          <a:xfrm>
            <a:off x="3071813" y="4718830"/>
            <a:ext cx="7886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Hi Tea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high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tea: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영국인들이 홍차를 마시는 티 타임을 부르는 호칭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-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일상에서 차를 마시며 대화를 나눠 서로 소통하듯이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‘Hi Tea’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의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통해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여러 사람과 소통할 수 있다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15D29F-2267-4BAD-9D16-4161D3E33737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  ◀</a:t>
            </a: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72ACBD5-EADB-40C6-BCBE-2859092AD1AA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A69044-6C43-4D13-ACE6-3B6A8703205C}"/>
              </a:ext>
            </a:extLst>
          </p:cNvPr>
          <p:cNvSpPr txBox="1"/>
          <p:nvPr/>
        </p:nvSpPr>
        <p:spPr>
          <a:xfrm>
            <a:off x="3114345" y="308233"/>
            <a:ext cx="7079689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3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E49A77-6605-4D67-965B-864BE51E1FF7}"/>
              </a:ext>
            </a:extLst>
          </p:cNvPr>
          <p:cNvSpPr txBox="1"/>
          <p:nvPr/>
        </p:nvSpPr>
        <p:spPr>
          <a:xfrm>
            <a:off x="3114345" y="307496"/>
            <a:ext cx="8037285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a.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모임을 위한 </a:t>
            </a: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SNS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b.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비슷한 관심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분야을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가진 사람들의 친목 환경 제공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   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모임에 가입한 사람들의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SNS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a고딕12" pitchFamily="18" charset="-127"/>
                <a:ea typeface="a고딕12" pitchFamily="18" charset="-127"/>
              </a:rPr>
              <a:t>를 통해 그 사람의 성향 확인 가능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c. 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개방적인 소통 공간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a고딕12" pitchFamily="18" charset="-127"/>
                <a:ea typeface="a고딕12" pitchFamily="18" charset="-127"/>
              </a:rPr>
              <a:t>      d. </a:t>
            </a:r>
            <a:r>
              <a:rPr lang="ko-KR" altLang="en-US" sz="2000" dirty="0" err="1">
                <a:latin typeface="a고딕12" pitchFamily="18" charset="-127"/>
                <a:ea typeface="a고딕12" pitchFamily="18" charset="-127"/>
              </a:rPr>
              <a:t>접근성이</a:t>
            </a:r>
            <a:r>
              <a:rPr lang="ko-KR" altLang="en-US" sz="2000" dirty="0">
                <a:latin typeface="a고딕12" pitchFamily="18" charset="-127"/>
                <a:ea typeface="a고딕12" pitchFamily="18" charset="-127"/>
              </a:rPr>
              <a:t> 좋은 모임 </a:t>
            </a:r>
            <a:endParaRPr lang="en-US" altLang="ko-KR" sz="2000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D788FEC-9F4C-4838-A4D0-3C18FB669B92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4ADD7BB-EBF7-4185-B74F-B687422D2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39" y="3913837"/>
            <a:ext cx="4949421" cy="147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AEB2E8-7C32-4908-BB86-576158E9A053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               ◀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F6D838D-8638-4E2D-88B6-7E09DDC84903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71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833154-8DFA-485E-A9FB-6F6FCEAA9422}"/>
              </a:ext>
            </a:extLst>
          </p:cNvPr>
          <p:cNvSpPr txBox="1"/>
          <p:nvPr/>
        </p:nvSpPr>
        <p:spPr>
          <a:xfrm>
            <a:off x="3114345" y="311282"/>
            <a:ext cx="7079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주요 내용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F1D715-C0E0-45C3-81A4-FC8A8040126E}"/>
              </a:ext>
            </a:extLst>
          </p:cNvPr>
          <p:cNvSpPr/>
          <p:nvPr/>
        </p:nvSpPr>
        <p:spPr>
          <a:xfrm>
            <a:off x="1" y="0"/>
            <a:ext cx="2520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oldesk\Desktop\PPT\img\wri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0576" y="1106488"/>
            <a:ext cx="1863724" cy="1863724"/>
          </a:xfrm>
          <a:prstGeom prst="rect">
            <a:avLst/>
          </a:prstGeom>
          <a:noFill/>
        </p:spPr>
      </p:pic>
      <p:pic>
        <p:nvPicPr>
          <p:cNvPr id="1028" name="Picture 4" descr="C:\Users\soldesk\Desktop\PPT\img\teamwork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2289" y="1131888"/>
            <a:ext cx="1827211" cy="182721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376510" y="3289300"/>
            <a:ext cx="2308644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게시판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분야를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알릴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9" y="3289300"/>
            <a:ext cx="230864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a옛날사진관3" pitchFamily="18" charset="-127"/>
                <a:ea typeface="a옛날사진관3" pitchFamily="18" charset="-127"/>
              </a:rPr>
              <a:t>모임</a:t>
            </a:r>
            <a:endParaRPr lang="en-US" altLang="ko-KR" sz="2000" dirty="0"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내가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관심있는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 분야로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소통할 수 있는 공간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29100" y="46482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일상적인 이야기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34300" y="46355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모임이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태그된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29100" y="52070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관심있는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분야에 대한 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16400" y="5765800"/>
            <a:ext cx="2616200" cy="368300"/>
          </a:xfrm>
          <a:prstGeom prst="roundRect">
            <a:avLst/>
          </a:prstGeom>
          <a:solidFill>
            <a:srgbClr val="5DD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모든 사람의 </a:t>
            </a:r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게시글</a:t>
            </a:r>
            <a:endParaRPr lang="ko-KR" altLang="en-US" sz="1600" dirty="0">
              <a:solidFill>
                <a:schemeClr val="tx1"/>
              </a:solidFill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34300" y="52070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대화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4300" y="5765800"/>
            <a:ext cx="2616200" cy="368300"/>
          </a:xfrm>
          <a:prstGeom prst="roundRect">
            <a:avLst/>
          </a:prstGeom>
          <a:solidFill>
            <a:srgbClr val="3FB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모임원들과의</a:t>
            </a:r>
            <a:r>
              <a:rPr lang="ko-KR" altLang="en-US" sz="1600" dirty="0">
                <a:solidFill>
                  <a:schemeClr val="tx1"/>
                </a:solidFill>
                <a:latin typeface="a고딕12" pitchFamily="18" charset="-127"/>
                <a:ea typeface="a고딕12" pitchFamily="18" charset="-127"/>
              </a:rPr>
              <a:t> 자료 공유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38F6835-8C1E-4893-B020-07712CCBD6CA}"/>
              </a:ext>
            </a:extLst>
          </p:cNvPr>
          <p:cNvSpPr txBox="1"/>
          <p:nvPr/>
        </p:nvSpPr>
        <p:spPr>
          <a:xfrm>
            <a:off x="165791" y="161209"/>
            <a:ext cx="2257669" cy="470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6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소개</a:t>
            </a:r>
            <a:endParaRPr lang="en-US" altLang="ko-KR" sz="26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소개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이름 소개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팀 구성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프로젝트 개요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콘셉트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(1) Hi Tea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</a:t>
            </a:r>
            <a:r>
              <a:rPr lang="ko-KR" altLang="en-US" sz="1500" dirty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주요 내용        ◀</a:t>
            </a:r>
            <a:endParaRPr lang="en-US" altLang="ko-KR" sz="15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핵심 기능 </a:t>
            </a:r>
            <a:endParaRPr lang="en-US" altLang="ko-KR" sz="1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2) </a:t>
            </a:r>
            <a:r>
              <a:rPr lang="ko-KR" altLang="en-US" sz="1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기대 효과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2ACA5137-2947-414E-8E41-AD457472E906}"/>
              </a:ext>
            </a:extLst>
          </p:cNvPr>
          <p:cNvCxnSpPr/>
          <p:nvPr/>
        </p:nvCxnSpPr>
        <p:spPr>
          <a:xfrm>
            <a:off x="263525" y="1453019"/>
            <a:ext cx="1979613" cy="0"/>
          </a:xfrm>
          <a:prstGeom prst="line">
            <a:avLst/>
          </a:prstGeom>
          <a:ln w="22225">
            <a:solidFill>
              <a:srgbClr val="F9A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420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3219</Words>
  <Application>Microsoft Office PowerPoint</Application>
  <PresentationFormat>사용자 지정</PresentationFormat>
  <Paragraphs>975</Paragraphs>
  <Slides>52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Blaire</dc:creator>
  <cp:lastModifiedBy>soldesk</cp:lastModifiedBy>
  <cp:revision>144</cp:revision>
  <dcterms:created xsi:type="dcterms:W3CDTF">2019-02-13T14:25:53Z</dcterms:created>
  <dcterms:modified xsi:type="dcterms:W3CDTF">2019-03-11T05:58:05Z</dcterms:modified>
</cp:coreProperties>
</file>