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1" r:id="rId7"/>
    <p:sldId id="259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5" r:id="rId16"/>
    <p:sldId id="272" r:id="rId17"/>
    <p:sldId id="273" r:id="rId18"/>
    <p:sldId id="274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77"/>
    <a:srgbClr val="5DDDD3"/>
    <a:srgbClr val="274555"/>
    <a:srgbClr val="F37663"/>
    <a:srgbClr val="FAC03D"/>
    <a:srgbClr val="FAA21E"/>
    <a:srgbClr val="F3B843"/>
    <a:srgbClr val="F2B134"/>
    <a:srgbClr val="D6C199"/>
    <a:srgbClr val="D6CEC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36" autoAdjust="0"/>
    <p:restoredTop sz="94660"/>
  </p:normalViewPr>
  <p:slideViewPr>
    <p:cSldViewPr snapToGrid="0">
      <p:cViewPr>
        <p:scale>
          <a:sx n="75" d="100"/>
          <a:sy n="75" d="100"/>
        </p:scale>
        <p:origin x="-36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35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50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33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5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26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54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37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3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192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087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176" y="667659"/>
            <a:ext cx="0" cy="5579335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0B5E60A-5561-4E50-BEA6-99660775BAF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E65BDEA-DD28-4671-8BD9-C9756AE1130F}"/>
              </a:ext>
            </a:extLst>
          </p:cNvPr>
          <p:cNvSpPr txBox="1"/>
          <p:nvPr/>
        </p:nvSpPr>
        <p:spPr>
          <a:xfrm>
            <a:off x="5457384" y="1194439"/>
            <a:ext cx="613952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8D61D42-1AF0-43BB-AF5C-14DC462FB78E}"/>
              </a:ext>
            </a:extLst>
          </p:cNvPr>
          <p:cNvSpPr txBox="1"/>
          <p:nvPr/>
        </p:nvSpPr>
        <p:spPr>
          <a:xfrm>
            <a:off x="7460346" y="5545175"/>
            <a:ext cx="41242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810B63E-D2BB-434E-9F6B-6DB53E370A34}"/>
              </a:ext>
            </a:extLst>
          </p:cNvPr>
          <p:cNvSpPr txBox="1"/>
          <p:nvPr/>
        </p:nvSpPr>
        <p:spPr>
          <a:xfrm>
            <a:off x="9048959" y="79729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 아이디어 발표</a:t>
            </a:r>
          </a:p>
        </p:txBody>
      </p:sp>
    </p:spTree>
    <p:extLst>
      <p:ext uri="{BB962C8B-B14F-4D97-AF65-F5344CB8AC3E}">
        <p14:creationId xmlns="" xmlns:p14="http://schemas.microsoft.com/office/powerpoint/2010/main" val="27435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929396" y="450501"/>
            <a:ext cx="70796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관심 분야에 대한 정보 공유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누구에게나 열려 있는 소통의 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965877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              ◀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7" name="Picture 2" descr="C:\Users\soldesk\Desktop\PPT\img\rawpixel-651335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4101" y="2171700"/>
            <a:ext cx="5867152" cy="3764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oldesk4-23\Desktop\Teab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1506" y="622300"/>
            <a:ext cx="9360494" cy="584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soldesk4-23\Desktop\조롱이\New Mockup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oldesk4-23\Desktop\조롱이\New Mockup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oldesk4-23\Desktop\1_아이디어 발표\New Mockup 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1738" y="1462088"/>
            <a:ext cx="2752725" cy="88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ldesk4-23\Desktop\조롱이\New Mockup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4102100" y="0"/>
            <a:ext cx="3378200" cy="1676400"/>
          </a:xfrm>
          <a:prstGeom prst="wedgeEllipse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</a:t>
            </a:r>
            <a:r>
              <a:rPr lang="ko-KR" altLang="en-US" dirty="0" err="1" smtClean="0"/>
              <a:t>미리보기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43200000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43200000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3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5" grpId="2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oldesk4-23\Desktop\조롱이\New Mockup 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743200" y="2832100"/>
            <a:ext cx="2730500" cy="571500"/>
          </a:xfrm>
          <a:prstGeom prst="wedgeRoundRectCallout">
            <a:avLst>
              <a:gd name="adj1" fmla="val 56377"/>
              <a:gd name="adj2" fmla="val 181894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 등록 및 삭제 가능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ldesk4-23\Desktop\조롱이\New Mockup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oldesk4-23\Desktop\조롱이\New Mockup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oldesk4-23\Desktop\조롱이\New Mockup 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5829300" y="863600"/>
            <a:ext cx="1219200" cy="315010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에서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36CE2C-F4BE-4299-A34D-69C369C16DBC}"/>
              </a:ext>
            </a:extLst>
          </p:cNvPr>
          <p:cNvSpPr txBox="1"/>
          <p:nvPr/>
        </p:nvSpPr>
        <p:spPr>
          <a:xfrm>
            <a:off x="4379024" y="2959641"/>
            <a:ext cx="34339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2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567C5F-4444-4748-9248-8F0076B8327F}"/>
              </a:ext>
            </a:extLst>
          </p:cNvPr>
          <p:cNvSpPr txBox="1"/>
          <p:nvPr/>
        </p:nvSpPr>
        <p:spPr>
          <a:xfrm>
            <a:off x="5165373" y="741254"/>
            <a:ext cx="1694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6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endParaRPr lang="ko-KR" altLang="en-US" sz="8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7ABE6A-FB46-467E-921F-B0F320B30C5F}"/>
              </a:ext>
            </a:extLst>
          </p:cNvPr>
          <p:cNvSpPr txBox="1"/>
          <p:nvPr/>
        </p:nvSpPr>
        <p:spPr>
          <a:xfrm>
            <a:off x="2974140" y="4462874"/>
            <a:ext cx="1903085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팀 소개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4A8E0EB-A88D-473B-AE5F-D64A2962B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61" y="2494777"/>
            <a:ext cx="1893343" cy="1893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622D680-91C4-42B8-821C-511D6C3CD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91" y="2518901"/>
            <a:ext cx="1718384" cy="1718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856AD4-4E01-460A-9EA8-BC65D123E576}"/>
              </a:ext>
            </a:extLst>
          </p:cNvPr>
          <p:cNvSpPr txBox="1"/>
          <p:nvPr/>
        </p:nvSpPr>
        <p:spPr>
          <a:xfrm>
            <a:off x="7080692" y="4462873"/>
            <a:ext cx="218521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개요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기대효과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844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4991371" y="2959641"/>
            <a:ext cx="22092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="" xmlns:p14="http://schemas.microsoft.com/office/powerpoint/2010/main" val="377817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2C42EC8-B909-4892-98BA-324C136AD57B}"/>
              </a:ext>
            </a:extLst>
          </p:cNvPr>
          <p:cNvSpPr/>
          <p:nvPr/>
        </p:nvSpPr>
        <p:spPr>
          <a:xfrm>
            <a:off x="1" y="0"/>
            <a:ext cx="346891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A19D7A-CA00-4CF9-AB94-60D3163C4DA2}"/>
              </a:ext>
            </a:extLst>
          </p:cNvPr>
          <p:cNvSpPr txBox="1"/>
          <p:nvPr/>
        </p:nvSpPr>
        <p:spPr>
          <a:xfrm>
            <a:off x="319315" y="262809"/>
            <a:ext cx="3079689" cy="145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       ◀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9679CC9-698A-4B7A-8458-BD13A93E78DC}"/>
              </a:ext>
            </a:extLst>
          </p:cNvPr>
          <p:cNvSpPr txBox="1"/>
          <p:nvPr/>
        </p:nvSpPr>
        <p:spPr>
          <a:xfrm>
            <a:off x="8084459" y="502413"/>
            <a:ext cx="336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0" dirty="0">
                <a:solidFill>
                  <a:schemeClr val="bg1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JC</a:t>
            </a:r>
            <a:endParaRPr lang="ko-KR" altLang="en-US" sz="14000" dirty="0">
              <a:solidFill>
                <a:schemeClr val="bg1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CB75CAC-0695-416A-946D-DAE25C814ECA}"/>
              </a:ext>
            </a:extLst>
          </p:cNvPr>
          <p:cNvSpPr txBox="1"/>
          <p:nvPr/>
        </p:nvSpPr>
        <p:spPr>
          <a:xfrm>
            <a:off x="3954880" y="3008145"/>
            <a:ext cx="5421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JC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Java Communication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 약자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자바로 소통한다는 의미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김소정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,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김종효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김혜영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신현주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이영우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29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6011F8-6370-4156-84FC-F7FE261CECFD}"/>
              </a:ext>
            </a:extLst>
          </p:cNvPr>
          <p:cNvSpPr txBox="1"/>
          <p:nvPr/>
        </p:nvSpPr>
        <p:spPr>
          <a:xfrm>
            <a:off x="4080064" y="2959641"/>
            <a:ext cx="403187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="" xmlns:p14="http://schemas.microsoft.com/office/powerpoint/2010/main" val="370400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1B5E000-DD3B-48D1-A3B8-27CC34EB818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8A7367A-FC25-4A03-81F7-2C16D619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7537"/>
            <a:ext cx="3585028" cy="3585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2E4FC2-1FFA-48DF-815C-2D35811A3CCC}"/>
              </a:ext>
            </a:extLst>
          </p:cNvPr>
          <p:cNvSpPr txBox="1"/>
          <p:nvPr/>
        </p:nvSpPr>
        <p:spPr>
          <a:xfrm>
            <a:off x="3835400" y="4454836"/>
            <a:ext cx="7886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 Hi Tea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high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tea: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영국인들이 홍차를 마시는 티 타임을 부르는 호칭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일상에서 차를 마시며 대화를 나눠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서로 소통하듯이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‘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Hi Tea’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의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 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통해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여러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사람과 소통할 수 있다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822437-CC3C-4730-9CC6-4C22AE03385D}"/>
              </a:ext>
            </a:extLst>
          </p:cNvPr>
          <p:cNvSpPr txBox="1"/>
          <p:nvPr/>
        </p:nvSpPr>
        <p:spPr>
          <a:xfrm>
            <a:off x="319315" y="262810"/>
            <a:ext cx="2958823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  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</p:spTree>
    <p:extLst>
      <p:ext uri="{BB962C8B-B14F-4D97-AF65-F5344CB8AC3E}">
        <p14:creationId xmlns="" xmlns:p14="http://schemas.microsoft.com/office/powerpoint/2010/main" val="16936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FE49A77-6605-4D67-965B-864BE51E1FF7}"/>
              </a:ext>
            </a:extLst>
          </p:cNvPr>
          <p:cNvSpPr txBox="1"/>
          <p:nvPr/>
        </p:nvSpPr>
        <p:spPr>
          <a:xfrm>
            <a:off x="3835400" y="447122"/>
            <a:ext cx="8037285" cy="25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a.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위한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SNS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b.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비슷한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관심 </a:t>
            </a:r>
            <a:r>
              <a:rPr lang="ko-KR" altLang="en-US" sz="2000" dirty="0" err="1" smtClean="0">
                <a:latin typeface="a고딕12" pitchFamily="18" charset="-127"/>
                <a:ea typeface="a고딕12" pitchFamily="18" charset="-127"/>
              </a:rPr>
              <a:t>분야을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가진 사람들의 친목 환경 제공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모임에 가입한 사람들의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SNS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를 통해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그 사람의 성향 확인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가능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c.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개방적인 소통 공간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d. </a:t>
            </a:r>
            <a:r>
              <a:rPr lang="ko-KR" altLang="en-US" sz="2000" dirty="0" err="1" smtClean="0">
                <a:latin typeface="a고딕12" pitchFamily="18" charset="-127"/>
                <a:ea typeface="a고딕12" pitchFamily="18" charset="-127"/>
              </a:rPr>
              <a:t>접근성이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좋은 모임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D788FEC-9F4C-4838-A4D0-3C18FB669B92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25C247-D4AC-48E4-9EE3-EA1CCD940F83}"/>
              </a:ext>
            </a:extLst>
          </p:cNvPr>
          <p:cNvSpPr txBox="1"/>
          <p:nvPr/>
        </p:nvSpPr>
        <p:spPr>
          <a:xfrm>
            <a:off x="319315" y="262810"/>
            <a:ext cx="2898550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               ◀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4ADD7BB-EBF7-4185-B74F-B687422D2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90" y="3975101"/>
            <a:ext cx="4949421" cy="1472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71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833154-8DFA-485E-A9FB-6F6FCEAA9422}"/>
              </a:ext>
            </a:extLst>
          </p:cNvPr>
          <p:cNvSpPr txBox="1"/>
          <p:nvPr/>
        </p:nvSpPr>
        <p:spPr>
          <a:xfrm>
            <a:off x="3835399" y="447122"/>
            <a:ext cx="7079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내용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1F1D715-C0E0-45C3-81A4-FC8A8040126E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ECDD4-5B74-4558-858F-ADF307C559A5}"/>
              </a:ext>
            </a:extLst>
          </p:cNvPr>
          <p:cNvSpPr txBox="1"/>
          <p:nvPr/>
        </p:nvSpPr>
        <p:spPr>
          <a:xfrm>
            <a:off x="319315" y="262810"/>
            <a:ext cx="2895344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        ◀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1027" name="Picture 3" descr="C:\Users\soldesk\Desktop\PPT\img\wri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8576" y="1220788"/>
            <a:ext cx="1863724" cy="1863724"/>
          </a:xfrm>
          <a:prstGeom prst="rect">
            <a:avLst/>
          </a:prstGeom>
          <a:noFill/>
        </p:spPr>
      </p:pic>
      <p:pic>
        <p:nvPicPr>
          <p:cNvPr id="1028" name="Picture 4" descr="C:\Users\soldesk\Desktop\PPT\img\teamwork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0289" y="1246188"/>
            <a:ext cx="1827211" cy="182721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884510" y="3403600"/>
            <a:ext cx="230864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a옛날사진관3" pitchFamily="18" charset="-127"/>
                <a:ea typeface="a옛날사진관3" pitchFamily="18" charset="-127"/>
              </a:rPr>
              <a:t>게시판</a:t>
            </a:r>
            <a:endParaRPr lang="en-US" altLang="ko-KR" sz="2000" dirty="0" smtClean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분야를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알릴 수 있는 공간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2409" y="3403600"/>
            <a:ext cx="230864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a옛날사진관3" pitchFamily="18" charset="-127"/>
                <a:ea typeface="a옛날사진관3" pitchFamily="18" charset="-127"/>
              </a:rPr>
              <a:t>모임</a:t>
            </a:r>
            <a:endParaRPr lang="en-US" altLang="ko-KR" sz="2000" dirty="0" smtClean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소통할 수 있는 공간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37100" y="47625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일상적인 이야기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42300" y="47498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모임이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태그된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 smtClean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37100" y="53213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관심있는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분야에 대한 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24400" y="58801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모든 사람의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42300" y="53213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대화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242300" y="58801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자료 공유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0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26560A-7658-4BD2-BE97-1ABC5B971597}"/>
              </a:ext>
            </a:extLst>
          </p:cNvPr>
          <p:cNvSpPr txBox="1"/>
          <p:nvPr/>
        </p:nvSpPr>
        <p:spPr>
          <a:xfrm>
            <a:off x="3835399" y="447122"/>
            <a:ext cx="707968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핵심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BC2320B-582B-4FC9-8C9A-82C0E3E60880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E13031-8D90-4121-8D6D-7220D857D63C}"/>
              </a:ext>
            </a:extLst>
          </p:cNvPr>
          <p:cNvSpPr txBox="1"/>
          <p:nvPr/>
        </p:nvSpPr>
        <p:spPr>
          <a:xfrm>
            <a:off x="319315" y="262810"/>
            <a:ext cx="2977097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       ◀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2051" name="Picture 3" descr="C:\Users\soldesk\Documents\카카오톡 받은 파일\KakaoTalk_20190218_152135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146300"/>
            <a:ext cx="1701800" cy="1701800"/>
          </a:xfrm>
          <a:prstGeom prst="rect">
            <a:avLst/>
          </a:prstGeom>
          <a:noFill/>
        </p:spPr>
      </p:pic>
      <p:pic>
        <p:nvPicPr>
          <p:cNvPr id="2050" name="Picture 2" descr="C:\Users\soldesk\Documents\카카오톡 받은 파일\KakaoTalk_20190218_152133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1800" y="3911600"/>
            <a:ext cx="1574800" cy="1574800"/>
          </a:xfrm>
          <a:prstGeom prst="rect">
            <a:avLst/>
          </a:prstGeom>
          <a:noFill/>
        </p:spPr>
      </p:pic>
      <p:sp>
        <p:nvSpPr>
          <p:cNvPr id="8" name="모서리가 둥근 직사각형 7"/>
          <p:cNvSpPr/>
          <p:nvPr/>
        </p:nvSpPr>
        <p:spPr>
          <a:xfrm>
            <a:off x="8077200" y="1765300"/>
            <a:ext cx="3403600" cy="4267200"/>
          </a:xfrm>
          <a:prstGeom prst="roundRect">
            <a:avLst/>
          </a:prstGeom>
          <a:noFill/>
          <a:ln w="635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1206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팔로우</a:t>
            </a:r>
            <a:r>
              <a:rPr lang="ko-KR" altLang="en-US" sz="2000" dirty="0" smtClean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 및 좋아요</a:t>
            </a:r>
            <a:endParaRPr lang="ko-KR" altLang="en-US" sz="2000" dirty="0">
              <a:solidFill>
                <a:srgbClr val="F37663"/>
              </a:solidFill>
              <a:latin typeface="a고딕14" pitchFamily="18" charset="-127"/>
              <a:ea typeface="a고딕14" pitchFamily="18" charset="-127"/>
            </a:endParaRPr>
          </a:p>
        </p:txBody>
      </p:sp>
      <p:pic>
        <p:nvPicPr>
          <p:cNvPr id="2053" name="Picture 5" descr="C:\Users\soldesk\Desktop\PPT\img\shared-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7900" y="2743200"/>
            <a:ext cx="2425700" cy="24257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4140200" y="1765300"/>
            <a:ext cx="3403600" cy="4254500"/>
          </a:xfrm>
          <a:prstGeom prst="roundRect">
            <a:avLst/>
          </a:prstGeom>
          <a:noFill/>
          <a:ln w="63500">
            <a:solidFill>
              <a:srgbClr val="F37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50300" y="119380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AC03D"/>
                </a:solidFill>
                <a:latin typeface="a고딕14" pitchFamily="18" charset="-127"/>
                <a:ea typeface="a고딕14" pitchFamily="18" charset="-127"/>
              </a:rPr>
              <a:t>모임 가입 및 탈퇴</a:t>
            </a:r>
            <a:endParaRPr lang="ko-KR" altLang="en-US" sz="2000" dirty="0">
              <a:solidFill>
                <a:srgbClr val="FAC03D"/>
              </a:solidFill>
              <a:latin typeface="a고딕14" pitchFamily="18" charset="-127"/>
              <a:ea typeface="a고딕14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5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425</Words>
  <Application>Microsoft Office PowerPoint</Application>
  <PresentationFormat>사용자 지정</PresentationFormat>
  <Paragraphs>98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Blaire</dc:creator>
  <cp:lastModifiedBy>soldesk4-23</cp:lastModifiedBy>
  <cp:revision>65</cp:revision>
  <dcterms:created xsi:type="dcterms:W3CDTF">2019-02-13T14:25:53Z</dcterms:created>
  <dcterms:modified xsi:type="dcterms:W3CDTF">2019-03-07T08:20:11Z</dcterms:modified>
</cp:coreProperties>
</file>