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6" r:id="rId4"/>
    <p:sldId id="258" r:id="rId5"/>
    <p:sldId id="267" r:id="rId6"/>
    <p:sldId id="261" r:id="rId7"/>
    <p:sldId id="259" r:id="rId8"/>
    <p:sldId id="262" r:id="rId9"/>
    <p:sldId id="263" r:id="rId10"/>
    <p:sldId id="264" r:id="rId11"/>
    <p:sldId id="268" r:id="rId12"/>
    <p:sldId id="276" r:id="rId13"/>
    <p:sldId id="277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9" r:id="rId26"/>
    <p:sldId id="360" r:id="rId27"/>
    <p:sldId id="356" r:id="rId28"/>
    <p:sldId id="357" r:id="rId29"/>
    <p:sldId id="358" r:id="rId30"/>
    <p:sldId id="361" r:id="rId31"/>
    <p:sldId id="362" r:id="rId32"/>
    <p:sldId id="363" r:id="rId33"/>
    <p:sldId id="364" r:id="rId34"/>
    <p:sldId id="365" r:id="rId35"/>
    <p:sldId id="366" r:id="rId36"/>
    <p:sldId id="344" r:id="rId37"/>
    <p:sldId id="270" r:id="rId38"/>
    <p:sldId id="26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B777"/>
    <a:srgbClr val="5DDDD3"/>
    <a:srgbClr val="274555"/>
    <a:srgbClr val="F37663"/>
    <a:srgbClr val="FAC03D"/>
    <a:srgbClr val="FAA21E"/>
    <a:srgbClr val="F3B843"/>
    <a:srgbClr val="F2B134"/>
    <a:srgbClr val="D6C199"/>
    <a:srgbClr val="D6CE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36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-36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80B7B-9391-4817-B09F-FEE20C91AD1A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D618-017E-4FA6-867D-1813EF2B68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14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E65BDEA-DD28-4671-8BD9-C9756AE1130F}"/>
              </a:ext>
            </a:extLst>
          </p:cNvPr>
          <p:cNvSpPr txBox="1"/>
          <p:nvPr/>
        </p:nvSpPr>
        <p:spPr>
          <a:xfrm>
            <a:off x="5457384" y="1194439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0B63E-D2BB-434E-9F6B-6DB53E370A34}"/>
              </a:ext>
            </a:extLst>
          </p:cNvPr>
          <p:cNvSpPr txBox="1"/>
          <p:nvPr/>
        </p:nvSpPr>
        <p:spPr>
          <a:xfrm>
            <a:off x="9048959" y="79729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아이디어 발표</a:t>
            </a:r>
          </a:p>
        </p:txBody>
      </p:sp>
    </p:spTree>
    <p:extLst>
      <p:ext uri="{BB962C8B-B14F-4D97-AF65-F5344CB8AC3E}">
        <p14:creationId xmlns:p14="http://schemas.microsoft.com/office/powerpoint/2010/main" xmlns="" val="27435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730395-665A-4CD7-9585-1636797D84FA}"/>
              </a:ext>
            </a:extLst>
          </p:cNvPr>
          <p:cNvSpPr txBox="1"/>
          <p:nvPr/>
        </p:nvSpPr>
        <p:spPr>
          <a:xfrm>
            <a:off x="3929396" y="450501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" y="0"/>
            <a:ext cx="2692800" cy="6858000"/>
            <a:chOff x="1" y="0"/>
            <a:chExt cx="3327399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3FF32513-7580-4A65-969B-92504B492A21}"/>
                </a:ext>
              </a:extLst>
            </p:cNvPr>
            <p:cNvSpPr/>
            <p:nvPr/>
          </p:nvSpPr>
          <p:spPr>
            <a:xfrm>
              <a:off x="1" y="0"/>
              <a:ext cx="3327399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D905FEA-2AC9-4B56-AAE9-2349F685C35E}"/>
                </a:ext>
              </a:extLst>
            </p:cNvPr>
            <p:cNvSpPr txBox="1"/>
            <p:nvPr/>
          </p:nvSpPr>
          <p:spPr>
            <a:xfrm>
              <a:off x="1" y="262810"/>
              <a:ext cx="3327399" cy="282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FAC03D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프로젝트 </a:t>
              </a:r>
              <a:r>
                <a:rPr lang="ko-KR" altLang="en-US" sz="2800" dirty="0" smtClean="0">
                  <a:solidFill>
                    <a:srgbClr val="FAC03D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개요</a:t>
              </a:r>
              <a:endParaRPr lang="en-US" altLang="ko-KR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1) </a:t>
              </a:r>
              <a:r>
                <a: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콘셉트</a:t>
              </a:r>
              <a:endPara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   (1) Hi Tea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   (2) </a:t>
              </a:r>
              <a:r>
                <a: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목표</a:t>
              </a:r>
              <a:endPara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   (3)</a:t>
              </a:r>
              <a:r>
                <a: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주요 내용</a:t>
              </a:r>
              <a:endPara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    (4) </a:t>
              </a:r>
              <a:r>
                <a:rPr lang="ko-KR" altLang="en-US" sz="2000" dirty="0">
                  <a:solidFill>
                    <a:schemeClr val="bg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핵심 기능</a:t>
              </a:r>
              <a:endPara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AC03D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2) </a:t>
              </a:r>
              <a:r>
                <a:rPr lang="ko-KR" altLang="en-US" sz="2000" dirty="0">
                  <a:solidFill>
                    <a:srgbClr val="FAC03D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기대 효과         </a:t>
              </a:r>
              <a:r>
                <a:rPr lang="ko-KR" altLang="en-US" sz="2000" dirty="0" smtClean="0">
                  <a:solidFill>
                    <a:srgbClr val="FAC03D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◀</a:t>
              </a:r>
              <a:endPara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101" y="2171700"/>
            <a:ext cx="5867152" cy="376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accent4"/>
                </a:solidFill>
                <a:ea typeface="a옛날사진관3"/>
              </a:rPr>
              <a:t>프로젝트 진행  상황</a:t>
            </a:r>
            <a:r>
              <a:rPr lang="en-US" altLang="ko-KR" sz="5000" dirty="0" smtClean="0">
                <a:solidFill>
                  <a:schemeClr val="accent4"/>
                </a:solidFill>
                <a:ea typeface="a옛날사진관3"/>
              </a:rPr>
              <a:t>_ </a:t>
            </a:r>
            <a:r>
              <a:rPr lang="ko-KR" altLang="en-US" sz="5000" dirty="0" smtClean="0">
                <a:solidFill>
                  <a:schemeClr val="accent4"/>
                </a:solidFill>
                <a:ea typeface="a옛날사진관3"/>
              </a:rPr>
              <a:t>멤버</a:t>
            </a:r>
            <a:endParaRPr lang="ko-KR" altLang="en-US" sz="5000" dirty="0">
              <a:solidFill>
                <a:schemeClr val="accent4"/>
              </a:solidFill>
              <a:ea typeface="a옛날사진관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00900" cy="68580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1791564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요구 사항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 smtClean="0"/>
                        <a:t>멤버</a:t>
                      </a:r>
                      <a:endParaRPr lang="ko-KR" altLang="en-US" sz="1700" b="1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비회원은 홈페이지 가입을 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 아이디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로그인 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중에서도 본인은 본인만의 페이지가 있으며 거기서는 내 정보 수정하기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탈퇴하기 등을 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회원들은 다른 사람에 페이지에 들어가서 그 사람을 신고할 수도 있고 메시지를 보낼 수 도 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그리고 </a:t>
                      </a:r>
                      <a:r>
                        <a:rPr lang="ko-KR" altLang="en-US" sz="1200" b="0" baseline="0" dirty="0" err="1" smtClean="0"/>
                        <a:t>팔로우도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 페이지와 다른 사람이 보는 내 페이지에는 </a:t>
                      </a:r>
                      <a:r>
                        <a:rPr lang="ko-KR" altLang="en-US" sz="1200" b="0" dirty="0" err="1" smtClean="0"/>
                        <a:t>팔로우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팔로잉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좋아요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버튼이 있다</a:t>
                      </a:r>
                      <a:r>
                        <a:rPr lang="en-US" altLang="ko-KR" sz="1200" b="0" baseline="0" dirty="0" smtClean="0"/>
                        <a:t>. (</a:t>
                      </a:r>
                      <a:r>
                        <a:rPr lang="ko-KR" altLang="en-US" sz="1200" b="0" baseline="0" dirty="0" smtClean="0"/>
                        <a:t>자세한 건 화면 보면서 설명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구성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3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6381268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smtClean="0">
                          <a:latin typeface="+mn-lt"/>
                        </a:rPr>
                        <a:t>화면 설명</a:t>
                      </a:r>
                      <a:endParaRPr lang="ko-KR" altLang="en-US" sz="2400" b="1" i="0" dirty="0">
                        <a:latin typeface="+mn-lt"/>
                      </a:endParaRPr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로그인 화면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버튼을 통해 가입했던 아이디와 비밀번호를 작성하면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상태 유지를 체크를 하면 다음에 아이디와 비밀번호를 작성 안 해도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ko-KR" altLang="en-US" sz="1200" b="0" baseline="0" dirty="0" smtClean="0"/>
                        <a:t>비밀번호 찾기 버튼을 통해 가입했던 아이디와 비밀번호를 잊어버렸을 경우 찾을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아이디랑 비밀번호가 없으면 회원가입 버튼을 통해 가입할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8000" cy="686218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095876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083176" y="3746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848040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43764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52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9632641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아이디비번찾기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본인에 이름과 </a:t>
                      </a:r>
                      <a:r>
                        <a:rPr lang="ko-KR" altLang="en-US" sz="1200" b="0" dirty="0" err="1" smtClean="0"/>
                        <a:t>이메일을</a:t>
                      </a:r>
                      <a:r>
                        <a:rPr lang="ko-KR" altLang="en-US" sz="1200" b="0" dirty="0" smtClean="0"/>
                        <a:t> 작성한 후 아이디 찾기 버튼을 통해 가입했던 아이디를 찾을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아이디와 비밀번호질문 그리고 비밀번호질문에 대한 답을</a:t>
                      </a:r>
                      <a:r>
                        <a:rPr lang="ko-KR" altLang="en-US" sz="1200" b="0" baseline="0" dirty="0" smtClean="0"/>
                        <a:t> 가지고 비밀 번호 찾기 버튼을 활용할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smtClean="0"/>
                        <a:t>3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3810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4702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943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86276" y="16887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86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4846048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가입했던 아이디를 찾은 후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아이디를 찾을 후 비밀번호 찾기 버튼을 통해 비밀번호 찾기 페이지로 돌아갈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8000" cy="687428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23265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168776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291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47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1941462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비밀번호찾기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소문자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 숫자를 랜덤으로 조합한 임시 비밀번호를 가입했던 </a:t>
                      </a:r>
                      <a:r>
                        <a:rPr lang="ko-KR" altLang="en-US" sz="1200" b="0" dirty="0" err="1" smtClean="0"/>
                        <a:t>이메일로</a:t>
                      </a:r>
                      <a:r>
                        <a:rPr lang="ko-KR" altLang="en-US" sz="1200" b="0" dirty="0" smtClean="0"/>
                        <a:t> 받을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임시비밀번호로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-28431"/>
            <a:ext cx="7218000" cy="688643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645844" y="275586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52356" y="35370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52356" y="17922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4178300" y="4400682"/>
            <a:ext cx="4038600" cy="1308012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임시 비밀 번호를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이메일로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발급</a:t>
            </a:r>
            <a:endParaRPr lang="en-US" altLang="ko-KR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1865119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1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1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이용 약관 동의</a:t>
                      </a:r>
                      <a:endParaRPr lang="en-US" altLang="ko-KR" sz="1200" b="0" i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가입 할 때 개인정보 동의 내용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홈페이지 </a:t>
                      </a:r>
                      <a:r>
                        <a:rPr lang="ko-KR" altLang="en-US" sz="1200" b="0" i="0" baseline="0" dirty="0" err="1" smtClean="0"/>
                        <a:t>안내글을</a:t>
                      </a:r>
                      <a:r>
                        <a:rPr lang="ko-KR" altLang="en-US" sz="1200" b="0" i="0" baseline="0" dirty="0" smtClean="0"/>
                        <a:t>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동의버튼을 통해 다음 단계로 넘어 갈 수 있다 </a:t>
                      </a: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4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비 동의 버튼과 </a:t>
                      </a:r>
                      <a:r>
                        <a:rPr lang="en-US" altLang="ko-KR" sz="1200" b="0" baseline="0" dirty="0" smtClean="0"/>
                        <a:t>5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5012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881256" y="482352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78164" y="273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27464" y="48120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291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11440" y="35533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943267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2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후 사용 하게 될 정보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비밀번호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작성 한 후 다음 버튼을 통해 넘어 갈 수 있다</a:t>
                      </a:r>
                      <a:r>
                        <a:rPr lang="en-US" altLang="ko-KR" sz="1200" b="0" i="0" baseline="0" dirty="0" smtClean="0"/>
                        <a:t>.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smtClean="0"/>
                        <a:t>아이디와 닉네임은 중복 검사가 가능 하다</a:t>
                      </a:r>
                      <a:r>
                        <a:rPr lang="en-US" altLang="ko-KR" sz="1200" b="0" i="0" baseline="0" dirty="0" smtClean="0"/>
                        <a:t>.</a:t>
                      </a:r>
                      <a:r>
                        <a:rPr lang="ko-KR" altLang="en-US" sz="1200" b="0" i="0" baseline="0" dirty="0" smtClean="0"/>
                        <a:t> </a:t>
                      </a: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8000" cy="689861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21176" y="2659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72088" y="5644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63840" y="176898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1158361"/>
              </p:ext>
            </p:extLst>
          </p:nvPr>
        </p:nvGraphicFramePr>
        <p:xfrm>
          <a:off x="9931400" y="0"/>
          <a:ext cx="2299600" cy="729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31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30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3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10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개인 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본인 이름을 작성 한 후 생일을 입력 할 때 존재 하는 날짜 인지 아닌지 확인이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  <a:r>
                        <a:rPr lang="ko-KR" altLang="en-US" sz="1200" b="0" i="0" baseline="0" dirty="0" smtClean="0"/>
                        <a:t>만약 존재 하지 않을 날짜를 선택 했을 경우 다음페이지로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이메일을</a:t>
                      </a:r>
                      <a:r>
                        <a:rPr lang="ko-KR" altLang="en-US" sz="1200" b="0" i="0" baseline="0" dirty="0" smtClean="0"/>
                        <a:t> 작성할 때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주소를 선택 할 수도 있고 내가 직접입력 할 수도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비밀번호 찾을 때 필요한 질문과 답변을 작성한 후 다음 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만약 이전에 작성했던 걸 고치고 싶을 경우에는 이전버튼을 통해 돌아가서 바꿀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6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3810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21276" y="19277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67188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54488" y="3802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608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372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37088" y="12248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13100" y="5080000"/>
            <a:ext cx="1333500" cy="640792"/>
          </a:xfrm>
          <a:prstGeom prst="wedgeRoundRectCallout">
            <a:avLst>
              <a:gd name="adj1" fmla="val 105834"/>
              <a:gd name="adj2" fmla="val 684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수정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567C5F-4444-4748-9248-8F0076B8327F}"/>
              </a:ext>
            </a:extLst>
          </p:cNvPr>
          <p:cNvSpPr txBox="1"/>
          <p:nvPr/>
        </p:nvSpPr>
        <p:spPr>
          <a:xfrm>
            <a:off x="5165373" y="741254"/>
            <a:ext cx="1694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endParaRPr lang="ko-KR" altLang="en-US" sz="8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7ABE6A-FB46-467E-921F-B0F320B30C5F}"/>
              </a:ext>
            </a:extLst>
          </p:cNvPr>
          <p:cNvSpPr txBox="1"/>
          <p:nvPr/>
        </p:nvSpPr>
        <p:spPr>
          <a:xfrm>
            <a:off x="2974140" y="4462874"/>
            <a:ext cx="1903085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0561" y="2494777"/>
            <a:ext cx="1893343" cy="1893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6491" y="2518901"/>
            <a:ext cx="1718384" cy="1718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856AD4-4E01-460A-9EA8-BC65D123E576}"/>
              </a:ext>
            </a:extLst>
          </p:cNvPr>
          <p:cNvSpPr txBox="1"/>
          <p:nvPr/>
        </p:nvSpPr>
        <p:spPr>
          <a:xfrm>
            <a:off x="7080692" y="4462873"/>
            <a:ext cx="218521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44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0687668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4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4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가입 완료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로그인 버튼과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 있는 그림과 글자를 통해 </a:t>
                      </a:r>
                      <a:r>
                        <a:rPr lang="ko-KR" altLang="en-US" sz="1200" b="0" i="0" baseline="0" dirty="0" err="1" smtClean="0"/>
                        <a:t>로그인을</a:t>
                      </a:r>
                      <a:r>
                        <a:rPr lang="ko-KR" altLang="en-US" sz="1200" b="0" i="0" baseline="0" dirty="0" smtClean="0"/>
                        <a:t>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5012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359588" y="2507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33876" y="146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73688" y="423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289328"/>
              </p:ext>
            </p:extLst>
          </p:nvPr>
        </p:nvGraphicFramePr>
        <p:xfrm>
          <a:off x="9892400" y="0"/>
          <a:ext cx="2299600" cy="839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닉네임과 기본적으로 넣어주는 사진과 자기 소개 글을 볼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버튼과 </a:t>
                      </a:r>
                      <a:r>
                        <a:rPr lang="en-US" altLang="ko-KR" sz="1200" b="0" i="0" baseline="0" dirty="0" smtClean="0"/>
                        <a:t>9</a:t>
                      </a:r>
                      <a:r>
                        <a:rPr lang="ko-KR" altLang="en-US" sz="1200" b="0" i="0" baseline="0" dirty="0" smtClean="0"/>
                        <a:t>번을 통해 내가 작성한 글들을 모아 볼 수 있다</a:t>
                      </a:r>
                      <a:r>
                        <a:rPr lang="en-US" altLang="ko-KR" sz="1200" b="0" i="0" baseline="0" dirty="0" smtClean="0"/>
                        <a:t>.             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버튼을 만든 이유는 다른 버튼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모임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좋아요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수정 등등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누르다가 내가 쓴 글을 다시 보고 싶을 경우 돌아가기 위해 만들었다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모임 버튼을 통해 내가 만든 모임과 가입한 모임을 한번에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좋아요 버튼을 통해 내가 누른 좋아요 게시 글을 모아서 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수정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 버튼을 통해 </a:t>
                      </a:r>
                      <a:r>
                        <a:rPr lang="ko-KR" altLang="en-US" sz="1200" b="0" i="0" baseline="0" dirty="0" err="1" smtClean="0"/>
                        <a:t>홈페지를</a:t>
                      </a:r>
                      <a:r>
                        <a:rPr lang="ko-KR" altLang="en-US" sz="1200" b="0" i="0" baseline="0" dirty="0" smtClean="0"/>
                        <a:t> 탈퇴할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7</a:t>
                      </a:r>
                      <a:r>
                        <a:rPr lang="ko-KR" altLang="en-US" sz="1200" b="0" i="0" baseline="0" dirty="0" smtClean="0"/>
                        <a:t>번</a:t>
                      </a:r>
                      <a:r>
                        <a:rPr lang="en-US" altLang="ko-KR" sz="1200" b="0" i="0" baseline="0" dirty="0" smtClean="0"/>
                        <a:t>, 8</a:t>
                      </a:r>
                      <a:r>
                        <a:rPr lang="ko-KR" altLang="en-US" sz="1200" b="0" i="0" baseline="0" dirty="0" smtClean="0"/>
                        <a:t>번을 통해 내가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목록들을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위로 가기 버튼을 통해 맨 위로 올라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3810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028888" y="14280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098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274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46812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674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755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81888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604312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70288" y="3561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899680" y="5818410"/>
            <a:ext cx="502284" cy="211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9681811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쓴 글들만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50123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416300" y="29845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963105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만든 모임과 내가 가입한 모임들을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1"/>
            <a:ext cx="7218000" cy="68501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54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028267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누른 좋아요 </a:t>
                      </a:r>
                      <a:r>
                        <a:rPr lang="ko-KR" altLang="en-US" sz="1200" b="0" i="0" baseline="0" dirty="0" err="1" smtClean="0"/>
                        <a:t>게시글을</a:t>
                      </a:r>
                      <a:r>
                        <a:rPr lang="ko-KR" altLang="en-US" sz="1200" b="0" i="0" baseline="0" dirty="0" smtClean="0"/>
                        <a:t>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8000" cy="686218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531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5741657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팔로우한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8000" cy="682613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0010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0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767268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팔로워한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r>
                        <a:rPr lang="ko-KR" altLang="en-US" sz="1200" b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009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6360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4554834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비번 확인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수정 버튼을 누르면 바로 내 정보들을 수정 하는 것이 아니라 비밀번호 확인 화면으로 넘어간다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비밀번호를 작성 후 확인 버튼을 통해 내 정보를 수정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136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403788" y="4615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8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38564" y="4158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6208425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등을 확인 하고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사진을 선택 하면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배경 사진을 선택하면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확인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009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1330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57488" y="19926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41464" y="15606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56288" y="58603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8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794000" y="4862736"/>
            <a:ext cx="1854200" cy="640792"/>
          </a:xfrm>
          <a:prstGeom prst="wedgeRoundRectCallout">
            <a:avLst>
              <a:gd name="adj1" fmla="val 67810"/>
              <a:gd name="adj2" fmla="val 6051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미리 보기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6592368"/>
              </p:ext>
            </p:extLst>
          </p:nvPr>
        </p:nvGraphicFramePr>
        <p:xfrm>
          <a:off x="98924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</a:t>
                      </a:r>
                      <a:r>
                        <a:rPr lang="ko-KR" altLang="en-US" sz="1700" b="1" baseline="0" dirty="0" smtClean="0"/>
                        <a:t>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탈퇴 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탈퇴하기 버튼을 누르면 탈퇴 했을 때 주의 사항 들을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번을 통해 확인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계정 삭제 버튼을 누르면 탈퇴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188200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035488" y="3993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29188" y="5174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9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D0BBF0-B475-4D58-945E-81C7DCAE0E2C}"/>
              </a:ext>
            </a:extLst>
          </p:cNvPr>
          <p:cNvSpPr txBox="1"/>
          <p:nvPr/>
        </p:nvSpPr>
        <p:spPr>
          <a:xfrm>
            <a:off x="4991371" y="2959641"/>
            <a:ext cx="22092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xmlns="" val="3778172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5754965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 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기본 정보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사진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닉네임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자기 </a:t>
                      </a:r>
                      <a:r>
                        <a:rPr lang="ko-KR" altLang="en-US" sz="1200" b="0" baseline="0" dirty="0" err="1" smtClean="0"/>
                        <a:t>소개글</a:t>
                      </a:r>
                      <a:r>
                        <a:rPr lang="en-US" altLang="ko-KR" sz="1200" b="0" baseline="0" dirty="0" smtClean="0"/>
                        <a:t>)</a:t>
                      </a:r>
                      <a:r>
                        <a:rPr lang="ko-KR" altLang="en-US" sz="1200" b="0" baseline="0" dirty="0" smtClean="0"/>
                        <a:t>를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하기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와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팔로워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팔로워를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ko-KR" altLang="en-US" sz="1200" b="0" baseline="0" dirty="0" smtClean="0"/>
                        <a:t> 버튼과 처음 들어 왔을 때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쓴 게시 글을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모임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만든 모임과 가입한 모임을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좋아요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누른 좋아요 </a:t>
                      </a:r>
                      <a:r>
                        <a:rPr lang="ko-KR" altLang="en-US" sz="1200" b="0" baseline="0" dirty="0" err="1" smtClean="0"/>
                        <a:t>게시글을</a:t>
                      </a:r>
                      <a:r>
                        <a:rPr lang="ko-KR" altLang="en-US" sz="1200" b="0" baseline="0" dirty="0" smtClean="0"/>
                        <a:t>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263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016188" y="156764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11588" y="20053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590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545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23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56364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66088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035988" y="5834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82864" y="3548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29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300016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dirty="0" err="1" smtClean="0"/>
                        <a:t>asdasd</a:t>
                      </a:r>
                      <a:r>
                        <a:rPr lang="ko-KR" altLang="en-US" sz="1200" b="0" dirty="0" smtClean="0"/>
                        <a:t>가 쓴 글들만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00900" cy="685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4290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40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8093280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만든 모임을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가입한 모임을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263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37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7762757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누른 좋아요 글을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39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677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5479374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팔로우한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644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0264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9304494"/>
              </p:ext>
            </p:extLst>
          </p:nvPr>
        </p:nvGraphicFramePr>
        <p:xfrm>
          <a:off x="98924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2400" y="0"/>
            <a:ext cx="72263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6614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2692399" cy="199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</a:t>
            </a:r>
            <a:r>
              <a:rPr lang="ko-KR" altLang="en-US" sz="28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</a:t>
            </a:r>
            <a:r>
              <a:rPr lang="ko-KR" altLang="en-US" sz="28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</a:t>
            </a:r>
            <a:endParaRPr lang="en-US" altLang="ko-KR" sz="28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</a:t>
            </a:r>
            <a:r>
              <a:rPr lang="ko-KR" altLang="en-US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버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요구사항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화면              </a:t>
            </a:r>
            <a:r>
              <a:rPr lang="ko-KR" altLang="en-US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2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270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accent4"/>
                </a:solidFill>
                <a:latin typeface="옛날"/>
                <a:ea typeface="a옛날사진관3"/>
              </a:rPr>
              <a:t>연습</a:t>
            </a:r>
            <a:endParaRPr lang="ko-KR" altLang="en-US" sz="5000" dirty="0">
              <a:solidFill>
                <a:schemeClr val="accent4"/>
              </a:solidFill>
              <a:latin typeface="옛날"/>
              <a:ea typeface="a옛날사진관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9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FF32513-7580-4A65-969B-92504B492A21}"/>
              </a:ext>
            </a:extLst>
          </p:cNvPr>
          <p:cNvSpPr/>
          <p:nvPr/>
        </p:nvSpPr>
        <p:spPr>
          <a:xfrm>
            <a:off x="1" y="0"/>
            <a:ext cx="2692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3" name="그림 2" descr="비밀번호찾았을때화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675824"/>
            <a:ext cx="4375500" cy="2858699"/>
          </a:xfrm>
          <a:prstGeom prst="rect">
            <a:avLst/>
          </a:prstGeom>
        </p:spPr>
      </p:pic>
      <p:pic>
        <p:nvPicPr>
          <p:cNvPr id="4" name="그림 3" descr="아이디비밀번호찾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33" y="203200"/>
            <a:ext cx="9000000" cy="3274944"/>
          </a:xfrm>
          <a:prstGeom prst="rect">
            <a:avLst/>
          </a:prstGeom>
        </p:spPr>
      </p:pic>
      <p:pic>
        <p:nvPicPr>
          <p:cNvPr id="5" name="그림 4" descr="아이디찾았을때화면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46" y="3665815"/>
            <a:ext cx="4422354" cy="2856357"/>
          </a:xfrm>
          <a:prstGeom prst="rect">
            <a:avLst/>
          </a:prstGeom>
        </p:spPr>
      </p:pic>
      <p:sp>
        <p:nvSpPr>
          <p:cNvPr id="6" name="포인트가 6개인 별 5"/>
          <p:cNvSpPr/>
          <p:nvPr/>
        </p:nvSpPr>
        <p:spPr>
          <a:xfrm>
            <a:off x="9004300" y="5016500"/>
            <a:ext cx="1511300" cy="1219200"/>
          </a:xfrm>
          <a:prstGeom prst="star6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2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2C42EC8-B909-4892-98BA-324C136AD57B}"/>
              </a:ext>
            </a:extLst>
          </p:cNvPr>
          <p:cNvSpPr/>
          <p:nvPr/>
        </p:nvSpPr>
        <p:spPr>
          <a:xfrm>
            <a:off x="1" y="0"/>
            <a:ext cx="346891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A19D7A-CA00-4CF9-AB94-60D3163C4DA2}"/>
              </a:ext>
            </a:extLst>
          </p:cNvPr>
          <p:cNvSpPr txBox="1"/>
          <p:nvPr/>
        </p:nvSpPr>
        <p:spPr>
          <a:xfrm>
            <a:off x="319315" y="262809"/>
            <a:ext cx="3079689" cy="145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◀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679CC9-698A-4B7A-8458-BD13A93E78DC}"/>
              </a:ext>
            </a:extLst>
          </p:cNvPr>
          <p:cNvSpPr txBox="1"/>
          <p:nvPr/>
        </p:nvSpPr>
        <p:spPr>
          <a:xfrm>
            <a:off x="8084459" y="50241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B75CAC-0695-416A-946D-DAE25C814ECA}"/>
              </a:ext>
            </a:extLst>
          </p:cNvPr>
          <p:cNvSpPr txBox="1"/>
          <p:nvPr/>
        </p:nvSpPr>
        <p:spPr>
          <a:xfrm>
            <a:off x="3954880" y="3008145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9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011F8-6370-4156-84FC-F7FE261CECFD}"/>
              </a:ext>
            </a:extLst>
          </p:cNvPr>
          <p:cNvSpPr txBox="1"/>
          <p:nvPr/>
        </p:nvSpPr>
        <p:spPr>
          <a:xfrm>
            <a:off x="4080064" y="2959641"/>
            <a:ext cx="40318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xmlns="" val="370400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B5E000-DD3B-48D1-A3B8-27CC34EB818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657537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E4FC2-1FFA-48DF-815C-2D35811A3CCC}"/>
              </a:ext>
            </a:extLst>
          </p:cNvPr>
          <p:cNvSpPr txBox="1"/>
          <p:nvPr/>
        </p:nvSpPr>
        <p:spPr>
          <a:xfrm>
            <a:off x="3835400" y="4454836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서로 소통하듯이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‘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Hi Tea’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통해</a:t>
            </a: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여러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A822437-CC3C-4730-9CC6-4C22AE03385D}"/>
              </a:ext>
            </a:extLst>
          </p:cNvPr>
          <p:cNvSpPr txBox="1"/>
          <p:nvPr/>
        </p:nvSpPr>
        <p:spPr>
          <a:xfrm>
            <a:off x="319315" y="262810"/>
            <a:ext cx="2958823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xmlns="" val="16936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E49A77-6605-4D67-965B-864BE51E1FF7}"/>
              </a:ext>
            </a:extLst>
          </p:cNvPr>
          <p:cNvSpPr txBox="1"/>
          <p:nvPr/>
        </p:nvSpPr>
        <p:spPr>
          <a:xfrm>
            <a:off x="3835400" y="447122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관심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그 사람의 성향 확인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 smtClean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 smtClean="0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 smtClean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788FEC-9F4C-4838-A4D0-3C18FB669B92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25C247-D4AC-48E4-9EE3-EA1CCD940F83}"/>
              </a:ext>
            </a:extLst>
          </p:cNvPr>
          <p:cNvSpPr txBox="1"/>
          <p:nvPr/>
        </p:nvSpPr>
        <p:spPr>
          <a:xfrm>
            <a:off x="319315" y="262810"/>
            <a:ext cx="2898550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7690" y="3975101"/>
            <a:ext cx="4949421" cy="14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71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833154-8DFA-485E-A9FB-6F6FCEAA9422}"/>
              </a:ext>
            </a:extLst>
          </p:cNvPr>
          <p:cNvSpPr txBox="1"/>
          <p:nvPr/>
        </p:nvSpPr>
        <p:spPr>
          <a:xfrm>
            <a:off x="3835399" y="44712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F1D715-C0E0-45C3-81A4-FC8A8040126E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ECDD4-5B74-4558-858F-ADF307C559A5}"/>
              </a:ext>
            </a:extLst>
          </p:cNvPr>
          <p:cNvSpPr txBox="1"/>
          <p:nvPr/>
        </p:nvSpPr>
        <p:spPr>
          <a:xfrm>
            <a:off x="319315" y="262810"/>
            <a:ext cx="2895344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8576" y="12207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0289" y="12461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84510" y="34036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2409" y="34036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 smtClean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37100" y="47625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2300" y="4749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 smtClean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37100" y="53213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24400" y="58801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42300" y="53213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242300" y="58801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 smtClean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0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26560A-7658-4BD2-BE97-1ABC5B971597}"/>
              </a:ext>
            </a:extLst>
          </p:cNvPr>
          <p:cNvSpPr txBox="1"/>
          <p:nvPr/>
        </p:nvSpPr>
        <p:spPr>
          <a:xfrm>
            <a:off x="3835399" y="447122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C2320B-582B-4FC9-8C9A-82C0E3E60880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E13031-8D90-4121-8D6D-7220D857D63C}"/>
              </a:ext>
            </a:extLst>
          </p:cNvPr>
          <p:cNvSpPr txBox="1"/>
          <p:nvPr/>
        </p:nvSpPr>
        <p:spPr>
          <a:xfrm>
            <a:off x="319315" y="262810"/>
            <a:ext cx="2977097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18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80772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  <a:endParaRPr lang="ko-KR" altLang="en-US" sz="2000" dirty="0">
              <a:solidFill>
                <a:srgbClr val="F37663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79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41402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503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  <a:endParaRPr lang="ko-KR" altLang="en-US" sz="2000" dirty="0">
              <a:solidFill>
                <a:srgbClr val="FAC03D"/>
              </a:solidFill>
              <a:latin typeface="a고딕14" pitchFamily="18" charset="-127"/>
              <a:ea typeface="a고딕1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1965</Words>
  <Application>Microsoft Office PowerPoint</Application>
  <PresentationFormat>사용자 지정</PresentationFormat>
  <Paragraphs>465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soldesk4-11</cp:lastModifiedBy>
  <cp:revision>321</cp:revision>
  <dcterms:created xsi:type="dcterms:W3CDTF">2019-02-13T14:25:53Z</dcterms:created>
  <dcterms:modified xsi:type="dcterms:W3CDTF">2019-03-11T02:18:34Z</dcterms:modified>
</cp:coreProperties>
</file>