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5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0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7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4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8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56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8924-5885-4E57-A573-9BE54434D0E1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901A-E1D9-4C92-B5F1-27429241B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0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 </a:t>
            </a:r>
            <a:r>
              <a:rPr lang="en-US" altLang="zh-TW" dirty="0" err="1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wifi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93868"/>
              </p:ext>
            </p:extLst>
          </p:nvPr>
        </p:nvGraphicFramePr>
        <p:xfrm>
          <a:off x="838200" y="4797361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藍芽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wifi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省電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耗電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傳輸較慢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傳輸較快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點對點溝通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傳輸資料到網路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6" name="Picture 12" descr="ãWIFI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25" y="161604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blue tooth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01" y="1690688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Bluetooth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分為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HC-06</a:t>
            </a:r>
          </a:p>
          <a:p>
            <a:r>
              <a:rPr lang="en-US" altLang="zh-TW" dirty="0" smtClean="0"/>
              <a:t>HC-06</a:t>
            </a:r>
            <a:r>
              <a:rPr lang="zh-TW" altLang="en-US" dirty="0" smtClean="0"/>
              <a:t>指令較少只能當作從端</a:t>
            </a:r>
            <a:endParaRPr lang="en-US" altLang="zh-TW" dirty="0" smtClean="0"/>
          </a:p>
          <a:p>
            <a:r>
              <a:rPr lang="en-US" altLang="zh-TW" dirty="0" smtClean="0"/>
              <a:t>HC-05</a:t>
            </a:r>
            <a:r>
              <a:rPr lang="zh-TW" altLang="en-US" dirty="0" smtClean="0"/>
              <a:t>指令較多主從皆可</a:t>
            </a:r>
            <a:endParaRPr lang="en-US" altLang="zh-TW" dirty="0" smtClean="0"/>
          </a:p>
          <a:p>
            <a:r>
              <a:rPr lang="zh-TW" altLang="en-US" dirty="0" smtClean="0"/>
              <a:t>如價錢差不多建議購買</a:t>
            </a:r>
            <a:r>
              <a:rPr lang="en-US" altLang="zh-TW" dirty="0" smtClean="0"/>
              <a:t>HC-05</a:t>
            </a:r>
          </a:p>
          <a:p>
            <a:endParaRPr lang="zh-TW" altLang="en-US" dirty="0"/>
          </a:p>
        </p:txBody>
      </p:sp>
      <p:pic>
        <p:nvPicPr>
          <p:cNvPr id="2052" name="Picture 4" descr="ãarduino èè½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76" y="1825625"/>
            <a:ext cx="2781724" cy="27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藍芽 vs wifi</vt:lpstr>
      <vt:lpstr>Bluetooth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</dc:creator>
  <cp:lastModifiedBy>Jimmy</cp:lastModifiedBy>
  <cp:revision>4</cp:revision>
  <dcterms:created xsi:type="dcterms:W3CDTF">2019-03-13T11:51:22Z</dcterms:created>
  <dcterms:modified xsi:type="dcterms:W3CDTF">2019-03-13T12:23:15Z</dcterms:modified>
</cp:coreProperties>
</file>