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75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1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6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88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7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7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4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6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4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78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2610-4A55-46B9-8656-4A3F1DDDF868}" type="datetimeFigureOut">
              <a:rPr lang="zh-TW" altLang="en-US" smtClean="0"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640E-F93E-4309-907A-501587C6AD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3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63" y="760491"/>
            <a:ext cx="4186663" cy="56664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26" y="760491"/>
            <a:ext cx="4186663" cy="56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接線方式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VCC</a:t>
            </a:r>
            <a:r>
              <a:rPr lang="zh-TW" altLang="en-US" dirty="0" smtClean="0"/>
              <a:t>→</a:t>
            </a:r>
            <a:r>
              <a:rPr lang="en-US" altLang="zh-TW" dirty="0" smtClean="0"/>
              <a:t>5V</a:t>
            </a:r>
          </a:p>
          <a:p>
            <a:r>
              <a:rPr lang="en-US" altLang="zh-TW" dirty="0" smtClean="0"/>
              <a:t>GND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GND</a:t>
            </a:r>
          </a:p>
          <a:p>
            <a:r>
              <a:rPr lang="en-US" altLang="zh-TW" dirty="0" smtClean="0"/>
              <a:t>TXD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PIN8</a:t>
            </a:r>
          </a:p>
          <a:p>
            <a:r>
              <a:rPr lang="en-US" altLang="zh-TW" dirty="0" smtClean="0"/>
              <a:t>RXD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PIN9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00" y="2480319"/>
            <a:ext cx="5616903" cy="27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設定名字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98" y="1620271"/>
            <a:ext cx="2092361" cy="435133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20271"/>
            <a:ext cx="6866299" cy="43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測試連接狀況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71" y="1690687"/>
            <a:ext cx="2283077" cy="4747957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53171" cy="47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70" y="199177"/>
            <a:ext cx="2980385" cy="6572816"/>
          </a:xfrm>
          <a:prstGeom prst="rect">
            <a:avLst/>
          </a:prstGeom>
        </p:spPr>
      </p:pic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輸入資料</a:t>
            </a:r>
            <a:r>
              <a:rPr lang="en-US" altLang="zh-TW" dirty="0" smtClean="0"/>
              <a:t>ex.a15</a:t>
            </a:r>
          </a:p>
          <a:p>
            <a:r>
              <a:rPr lang="en-US" altLang="zh-TW" dirty="0" smtClean="0"/>
              <a:t>a=</a:t>
            </a:r>
            <a:r>
              <a:rPr lang="zh-TW" altLang="en-US" dirty="0" smtClean="0"/>
              <a:t>啞鈴彎舉</a:t>
            </a:r>
            <a:endParaRPr lang="en-US" altLang="zh-TW" dirty="0" smtClean="0"/>
          </a:p>
          <a:p>
            <a:r>
              <a:rPr lang="en-US" altLang="zh-TW" dirty="0" smtClean="0"/>
              <a:t>b=</a:t>
            </a:r>
            <a:r>
              <a:rPr lang="zh-TW" altLang="en-US" dirty="0" smtClean="0"/>
              <a:t>二頭肌集中</a:t>
            </a:r>
            <a:endParaRPr lang="en-US" altLang="zh-TW" dirty="0" smtClean="0"/>
          </a:p>
          <a:p>
            <a:r>
              <a:rPr lang="en-US" altLang="zh-TW" dirty="0" smtClean="0"/>
              <a:t>c=</a:t>
            </a:r>
            <a:r>
              <a:rPr lang="zh-TW" altLang="en-US" dirty="0" smtClean="0"/>
              <a:t>法式</a:t>
            </a:r>
            <a:endParaRPr lang="en-US" altLang="zh-TW" dirty="0" smtClean="0"/>
          </a:p>
          <a:p>
            <a:r>
              <a:rPr lang="en-US" altLang="zh-TW" dirty="0" smtClean="0"/>
              <a:t>d=</a:t>
            </a:r>
            <a:r>
              <a:rPr lang="zh-TW" altLang="en-US" dirty="0" smtClean="0"/>
              <a:t>臥推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55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接線方式</vt:lpstr>
      <vt:lpstr>設定名字</vt:lpstr>
      <vt:lpstr>測試連接狀況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</dc:creator>
  <cp:lastModifiedBy>Jimmy</cp:lastModifiedBy>
  <cp:revision>9</cp:revision>
  <dcterms:created xsi:type="dcterms:W3CDTF">2019-03-27T12:20:05Z</dcterms:created>
  <dcterms:modified xsi:type="dcterms:W3CDTF">2019-03-30T18:26:12Z</dcterms:modified>
</cp:coreProperties>
</file>