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0"/>
  </p:notesMasterIdLst>
  <p:sldIdLst>
    <p:sldId id="258" r:id="rId4"/>
    <p:sldId id="369" r:id="rId5"/>
    <p:sldId id="370" r:id="rId6"/>
    <p:sldId id="371" r:id="rId7"/>
    <p:sldId id="372" r:id="rId8"/>
    <p:sldId id="373" r:id="rId9"/>
    <p:sldId id="378" r:id="rId10"/>
    <p:sldId id="377" r:id="rId11"/>
    <p:sldId id="380" r:id="rId12"/>
    <p:sldId id="379" r:id="rId13"/>
    <p:sldId id="289" r:id="rId14"/>
    <p:sldId id="374" r:id="rId15"/>
    <p:sldId id="311" r:id="rId16"/>
    <p:sldId id="308" r:id="rId17"/>
    <p:sldId id="375" r:id="rId18"/>
    <p:sldId id="3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E0F"/>
    <a:srgbClr val="FB9705"/>
    <a:srgbClr val="FFD505"/>
    <a:srgbClr val="FADC00"/>
    <a:srgbClr val="F5E405"/>
    <a:srgbClr val="FAE906"/>
    <a:srgbClr val="83C937"/>
    <a:srgbClr val="E8BE0E"/>
    <a:srgbClr val="FBCC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69F8-52BE-4638-89A9-CD6F2A5A12D3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FF98-A6AE-49BC-9229-26874A3C5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77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0441E-D7CC-4F7E-8F33-8F60A988A42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42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13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9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096000" y="0"/>
            <a:ext cx="0" cy="4165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6096000" y="6441440"/>
            <a:ext cx="0" cy="4165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7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567881" y="0"/>
            <a:ext cx="5251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65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55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5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58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068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9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5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50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9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3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61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6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7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948F1-D5C3-4CDE-9323-4FFA7423F8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1931F-014B-431B-B64B-61A8EF77B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96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302" y="544297"/>
            <a:ext cx="5402077" cy="5407025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/>
        </p:nvSpPr>
        <p:spPr>
          <a:xfrm>
            <a:off x="3345768" y="3329479"/>
            <a:ext cx="54791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This week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mpact" panose="020B080603090205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585695" y="774016"/>
            <a:ext cx="4947586" cy="4947586"/>
          </a:xfrm>
          <a:custGeom>
            <a:avLst/>
            <a:gdLst>
              <a:gd name="connsiteX0" fmla="*/ 2296648 w 4593296"/>
              <a:gd name="connsiteY0" fmla="*/ 308397 h 4593296"/>
              <a:gd name="connsiteX1" fmla="*/ 308397 w 4593296"/>
              <a:gd name="connsiteY1" fmla="*/ 2296648 h 4593296"/>
              <a:gd name="connsiteX2" fmla="*/ 2296648 w 4593296"/>
              <a:gd name="connsiteY2" fmla="*/ 4284899 h 4593296"/>
              <a:gd name="connsiteX3" fmla="*/ 4284899 w 4593296"/>
              <a:gd name="connsiteY3" fmla="*/ 2296648 h 4593296"/>
              <a:gd name="connsiteX4" fmla="*/ 2296648 w 4593296"/>
              <a:gd name="connsiteY4" fmla="*/ 308397 h 4593296"/>
              <a:gd name="connsiteX5" fmla="*/ 2296648 w 4593296"/>
              <a:gd name="connsiteY5" fmla="*/ 0 h 4593296"/>
              <a:gd name="connsiteX6" fmla="*/ 4593296 w 4593296"/>
              <a:gd name="connsiteY6" fmla="*/ 2296648 h 4593296"/>
              <a:gd name="connsiteX7" fmla="*/ 2296648 w 4593296"/>
              <a:gd name="connsiteY7" fmla="*/ 4593296 h 4593296"/>
              <a:gd name="connsiteX8" fmla="*/ 0 w 4593296"/>
              <a:gd name="connsiteY8" fmla="*/ 2296648 h 4593296"/>
              <a:gd name="connsiteX9" fmla="*/ 2296648 w 4593296"/>
              <a:gd name="connsiteY9" fmla="*/ 0 h 459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3296" h="4593296">
                <a:moveTo>
                  <a:pt x="2296648" y="308397"/>
                </a:moveTo>
                <a:cubicBezTo>
                  <a:pt x="1198567" y="308397"/>
                  <a:pt x="308397" y="1198567"/>
                  <a:pt x="308397" y="2296648"/>
                </a:cubicBezTo>
                <a:cubicBezTo>
                  <a:pt x="308397" y="3394729"/>
                  <a:pt x="1198567" y="4284899"/>
                  <a:pt x="2296648" y="4284899"/>
                </a:cubicBezTo>
                <a:cubicBezTo>
                  <a:pt x="3394729" y="4284899"/>
                  <a:pt x="4284899" y="3394729"/>
                  <a:pt x="4284899" y="2296648"/>
                </a:cubicBezTo>
                <a:cubicBezTo>
                  <a:pt x="4284899" y="1198567"/>
                  <a:pt x="3394729" y="308397"/>
                  <a:pt x="2296648" y="308397"/>
                </a:cubicBezTo>
                <a:close/>
                <a:moveTo>
                  <a:pt x="2296648" y="0"/>
                </a:moveTo>
                <a:cubicBezTo>
                  <a:pt x="3565052" y="0"/>
                  <a:pt x="4593296" y="1028244"/>
                  <a:pt x="4593296" y="2296648"/>
                </a:cubicBezTo>
                <a:cubicBezTo>
                  <a:pt x="4593296" y="3565052"/>
                  <a:pt x="3565052" y="4593296"/>
                  <a:pt x="2296648" y="4593296"/>
                </a:cubicBezTo>
                <a:cubicBezTo>
                  <a:pt x="1028244" y="4593296"/>
                  <a:pt x="0" y="3565052"/>
                  <a:pt x="0" y="2296648"/>
                </a:cubicBezTo>
                <a:cubicBezTo>
                  <a:pt x="0" y="1028244"/>
                  <a:pt x="1028244" y="0"/>
                  <a:pt x="2296648" y="0"/>
                </a:cubicBezTo>
                <a:close/>
              </a:path>
            </a:pathLst>
          </a:custGeom>
          <a:blipFill dpi="0"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618" r="-16618"/>
            </a:stretch>
          </a:blip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46351" y="2291290"/>
            <a:ext cx="2826274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-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進度</a:t>
            </a:r>
            <a:endParaRPr kumimoji="0" lang="zh-CN" altLang="en-US" sz="54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5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5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6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9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0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1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2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8" grpId="0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5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9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0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1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2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8" grpId="0" animBg="1"/>
          <p:bldP spid="1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陀螺儀無預警突然不動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可能某個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迴圈使程式卡死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pSp>
        <p:nvGrpSpPr>
          <p:cNvPr id="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60" y="2051487"/>
            <a:ext cx="6118358" cy="38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</a:t>
              </a:r>
              <a:r>
                <a:rPr lang="zh-TW" altLang="en-US" sz="14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羽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1322962" y="1342247"/>
            <a:ext cx="4746812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TW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MPU6050—</a:t>
            </a:r>
            <a:r>
              <a:rPr kumimoji="0" lang="zh-TW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動作</a:t>
            </a:r>
            <a:r>
              <a:rPr lang="zh-TW" altLang="en-US" sz="2500" dirty="0" smtClean="0">
                <a:solidFill>
                  <a:prstClr val="black"/>
                </a:solidFill>
                <a:latin typeface="Arial"/>
                <a:ea typeface="微软雅黑"/>
              </a:rPr>
              <a:t>數據標準</a:t>
            </a:r>
            <a:endParaRPr lang="zh-TW" altLang="en-US" sz="2500" dirty="0"/>
          </a:p>
        </p:txBody>
      </p:sp>
      <p:pic>
        <p:nvPicPr>
          <p:cNvPr id="11" name="Picture 2" descr="ãæ¸¬è©¦åç¤º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00" b="90000" l="23684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1" y="1110073"/>
            <a:ext cx="783591" cy="8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" r="32084"/>
          <a:stretch/>
        </p:blipFill>
        <p:spPr>
          <a:xfrm>
            <a:off x="2294791" y="1841779"/>
            <a:ext cx="3267075" cy="4652742"/>
          </a:xfrm>
          <a:prstGeom prst="rect">
            <a:avLst/>
          </a:prstGeom>
        </p:spPr>
      </p:pic>
      <p:pic>
        <p:nvPicPr>
          <p:cNvPr id="3" name="圖片 2" descr="MPU6050_DMP6_move4 | Arduino 1.8.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" t="14927" r="68275" b="19727"/>
          <a:stretch/>
        </p:blipFill>
        <p:spPr>
          <a:xfrm>
            <a:off x="5830208" y="1841779"/>
            <a:ext cx="3287415" cy="46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</a:t>
              </a:r>
              <a:r>
                <a:rPr lang="zh-TW" altLang="en-US" sz="14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羽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1322962" y="1342247"/>
            <a:ext cx="4746812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TW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MPU6050—</a:t>
            </a:r>
            <a:r>
              <a:rPr kumimoji="0" lang="zh-TW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動作</a:t>
            </a:r>
            <a:r>
              <a:rPr lang="zh-TW" altLang="en-US" sz="2500" dirty="0" smtClean="0">
                <a:solidFill>
                  <a:prstClr val="black"/>
                </a:solidFill>
                <a:latin typeface="Arial"/>
                <a:ea typeface="微软雅黑"/>
              </a:rPr>
              <a:t>數據標準</a:t>
            </a:r>
            <a:endParaRPr lang="zh-TW" altLang="en-US" sz="2500" dirty="0"/>
          </a:p>
        </p:txBody>
      </p:sp>
      <p:pic>
        <p:nvPicPr>
          <p:cNvPr id="11" name="Picture 2" descr="ãæ¸¬è©¦åç¤º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00" b="90000" l="23684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1" y="1110073"/>
            <a:ext cx="783591" cy="8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 descr="MPU6050_DMP6_move2 | Arduino 1.8.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14794" r="68341" b="20261"/>
          <a:stretch/>
        </p:blipFill>
        <p:spPr>
          <a:xfrm>
            <a:off x="1322962" y="1908527"/>
            <a:ext cx="3480846" cy="4802187"/>
          </a:xfrm>
          <a:prstGeom prst="rect">
            <a:avLst/>
          </a:prstGeom>
        </p:spPr>
      </p:pic>
      <p:pic>
        <p:nvPicPr>
          <p:cNvPr id="10" name="圖片 9" descr="MPU6050_DMP6_move3 | Arduino 1.8.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13727" r="67548" b="22528"/>
          <a:stretch/>
        </p:blipFill>
        <p:spPr>
          <a:xfrm>
            <a:off x="5460756" y="1908527"/>
            <a:ext cx="3683244" cy="47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</a:t>
              </a:r>
              <a:r>
                <a:rPr lang="zh-TW" altLang="en-US" sz="14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羽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1322962" y="1342247"/>
            <a:ext cx="4746812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sz="2500" dirty="0" smtClean="0">
                <a:solidFill>
                  <a:prstClr val="black"/>
                </a:solidFill>
              </a:rPr>
              <a:t>安裝 </a:t>
            </a:r>
            <a:r>
              <a:rPr lang="en-US" altLang="zh-TW" sz="2500" dirty="0" smtClean="0">
                <a:solidFill>
                  <a:prstClr val="black"/>
                </a:solidFill>
              </a:rPr>
              <a:t>Android </a:t>
            </a:r>
            <a:r>
              <a:rPr lang="en-US" altLang="zh-TW" sz="2500" dirty="0">
                <a:solidFill>
                  <a:prstClr val="black"/>
                </a:solidFill>
              </a:rPr>
              <a:t>Studio</a:t>
            </a:r>
          </a:p>
        </p:txBody>
      </p:sp>
      <p:pic>
        <p:nvPicPr>
          <p:cNvPr id="11" name="Picture 2" descr="ãæ¸¬è©¦åç¤º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00" b="90000" l="23684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1" y="1110073"/>
            <a:ext cx="783591" cy="8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080"/>
            <a:ext cx="12192000" cy="29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</a:t>
              </a:r>
              <a:r>
                <a:rPr lang="zh-TW" altLang="en-US" sz="14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羽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1322962" y="1342247"/>
            <a:ext cx="4746812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TW" sz="2500" dirty="0" smtClean="0">
                <a:solidFill>
                  <a:prstClr val="black"/>
                </a:solidFill>
              </a:rPr>
              <a:t>APP</a:t>
            </a:r>
            <a:r>
              <a:rPr lang="zh-TW" altLang="en-US" sz="2500" dirty="0" smtClean="0">
                <a:solidFill>
                  <a:prstClr val="black"/>
                </a:solidFill>
              </a:rPr>
              <a:t>基本設計</a:t>
            </a:r>
            <a:endParaRPr lang="en-US" altLang="zh-TW" sz="2500" dirty="0">
              <a:solidFill>
                <a:prstClr val="black"/>
              </a:solidFill>
            </a:endParaRPr>
          </a:p>
        </p:txBody>
      </p:sp>
      <p:pic>
        <p:nvPicPr>
          <p:cNvPr id="11" name="Picture 2" descr="ãæ¸¬è©¦åç¤º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00" b="90000" l="23684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1" y="1110073"/>
            <a:ext cx="783591" cy="8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 descr="Bluetooth [D:\AndroidStudioProjects\Bluetooth] - ...\app\src\main\res\layout\content_main.xml [app] - Android Studio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" t="3992" r="408" b="1058"/>
          <a:stretch/>
        </p:blipFill>
        <p:spPr>
          <a:xfrm>
            <a:off x="1626575" y="1934905"/>
            <a:ext cx="9209773" cy="47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</a:t>
              </a:r>
              <a:r>
                <a:rPr lang="zh-TW" altLang="en-US" sz="14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羽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1322962" y="1342247"/>
            <a:ext cx="4746812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TW" sz="2500" dirty="0" smtClean="0">
                <a:solidFill>
                  <a:prstClr val="black"/>
                </a:solidFill>
              </a:rPr>
              <a:t>APP</a:t>
            </a:r>
            <a:r>
              <a:rPr lang="zh-TW" altLang="en-US" sz="2500" dirty="0" smtClean="0">
                <a:solidFill>
                  <a:prstClr val="black"/>
                </a:solidFill>
              </a:rPr>
              <a:t>基本設計</a:t>
            </a:r>
            <a:r>
              <a:rPr lang="en-US" altLang="zh-TW" sz="2500" dirty="0">
                <a:solidFill>
                  <a:prstClr val="black"/>
                </a:solidFill>
              </a:rPr>
              <a:t>-APP Inventor</a:t>
            </a:r>
          </a:p>
        </p:txBody>
      </p:sp>
      <p:pic>
        <p:nvPicPr>
          <p:cNvPr id="11" name="Picture 2" descr="ãæ¸¬è©¦åç¤º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00" b="90000" l="23684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1" y="1110073"/>
            <a:ext cx="783591" cy="8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8/87/App_Inventor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88" y="1861014"/>
            <a:ext cx="9048563" cy="45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spc="3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陳柔</a:t>
              </a:r>
              <a:r>
                <a:rPr lang="zh-TW" altLang="en-US" sz="14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/>
                  <a:ea typeface="Open Sans" pitchFamily="34" charset="0"/>
                  <a:cs typeface="Open Sans" pitchFamily="34" charset="0"/>
                </a:rPr>
                <a:t>羽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1322962" y="1342247"/>
            <a:ext cx="4746812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TW" sz="2500" dirty="0" smtClean="0">
                <a:solidFill>
                  <a:prstClr val="black"/>
                </a:solidFill>
              </a:rPr>
              <a:t>APP</a:t>
            </a:r>
            <a:r>
              <a:rPr lang="zh-TW" altLang="en-US" sz="2500" dirty="0" smtClean="0">
                <a:solidFill>
                  <a:prstClr val="black"/>
                </a:solidFill>
              </a:rPr>
              <a:t>基本設計</a:t>
            </a:r>
            <a:r>
              <a:rPr lang="en-US" altLang="zh-TW" sz="2500" dirty="0">
                <a:solidFill>
                  <a:prstClr val="black"/>
                </a:solidFill>
              </a:rPr>
              <a:t>-APP Inventor</a:t>
            </a:r>
          </a:p>
        </p:txBody>
      </p:sp>
      <p:pic>
        <p:nvPicPr>
          <p:cNvPr id="11" name="Picture 2" descr="ãæ¸¬è©¦åç¤º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00" b="90000" l="23684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1" y="1110073"/>
            <a:ext cx="783591" cy="8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11" y="1861014"/>
            <a:ext cx="3644299" cy="472639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38" y="3406138"/>
            <a:ext cx="45724" cy="45724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29" y="1702731"/>
            <a:ext cx="3232727" cy="47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2" y="981102"/>
            <a:ext cx="4186663" cy="56664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134" y="963953"/>
            <a:ext cx="4186663" cy="5666432"/>
          </a:xfrm>
          <a:prstGeom prst="rect">
            <a:avLst/>
          </a:prstGeom>
        </p:spPr>
      </p:pic>
      <p:grpSp>
        <p:nvGrpSpPr>
          <p:cNvPr id="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9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VCC</a:t>
            </a:r>
            <a:r>
              <a:rPr lang="zh-TW" altLang="en-US" dirty="0" smtClean="0"/>
              <a:t>→</a:t>
            </a:r>
            <a:r>
              <a:rPr lang="en-US" altLang="zh-TW" dirty="0" smtClean="0"/>
              <a:t>5V</a:t>
            </a:r>
          </a:p>
          <a:p>
            <a:r>
              <a:rPr lang="en-US" altLang="zh-TW" dirty="0" smtClean="0"/>
              <a:t>GND</a:t>
            </a:r>
            <a:r>
              <a:rPr lang="zh-TW" altLang="en-US" dirty="0" smtClean="0"/>
              <a:t>→</a:t>
            </a:r>
            <a:r>
              <a:rPr lang="en-US" altLang="zh-TW" dirty="0" smtClean="0"/>
              <a:t>GND</a:t>
            </a:r>
          </a:p>
          <a:p>
            <a:r>
              <a:rPr lang="en-US" altLang="zh-TW" dirty="0" smtClean="0"/>
              <a:t>TXD</a:t>
            </a:r>
            <a:r>
              <a:rPr lang="zh-TW" altLang="en-US" dirty="0" smtClean="0"/>
              <a:t>→</a:t>
            </a:r>
            <a:r>
              <a:rPr lang="en-US" altLang="zh-TW" dirty="0" smtClean="0"/>
              <a:t>PIN8</a:t>
            </a:r>
          </a:p>
          <a:p>
            <a:r>
              <a:rPr lang="en-US" altLang="zh-TW" dirty="0" smtClean="0"/>
              <a:t>RXD</a:t>
            </a:r>
            <a:r>
              <a:rPr lang="zh-TW" altLang="en-US" dirty="0" smtClean="0"/>
              <a:t>→</a:t>
            </a:r>
            <a:r>
              <a:rPr lang="en-US" altLang="zh-TW" dirty="0" smtClean="0"/>
              <a:t>PIN9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00" y="2480319"/>
            <a:ext cx="5616903" cy="2770691"/>
          </a:xfrm>
          <a:prstGeom prst="rect">
            <a:avLst/>
          </a:prstGeom>
        </p:spPr>
      </p:pic>
      <p:grpSp>
        <p:nvGrpSpPr>
          <p:cNvPr id="5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6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7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663539" y="1183030"/>
            <a:ext cx="4746812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TW" altLang="en-US" sz="2800" dirty="0"/>
              <a:t>接線方式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841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498" y="1620271"/>
            <a:ext cx="2092361" cy="4351338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20271"/>
            <a:ext cx="6866299" cy="4376322"/>
          </a:xfrm>
          <a:prstGeom prst="rect">
            <a:avLst/>
          </a:prstGeom>
        </p:spPr>
      </p:pic>
      <p:grpSp>
        <p:nvGrpSpPr>
          <p:cNvPr id="6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7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8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9" name="標題 1"/>
          <p:cNvSpPr txBox="1">
            <a:spLocks/>
          </p:cNvSpPr>
          <p:nvPr/>
        </p:nvSpPr>
        <p:spPr>
          <a:xfrm>
            <a:off x="601993" y="963953"/>
            <a:ext cx="4746812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TW" altLang="en-US" sz="2800" dirty="0"/>
              <a:t>設定名字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781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71" y="1690687"/>
            <a:ext cx="2283077" cy="4747957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53171" cy="4750373"/>
          </a:xfrm>
          <a:prstGeom prst="rect">
            <a:avLst/>
          </a:prstGeom>
        </p:spPr>
      </p:pic>
      <p:grpSp>
        <p:nvGrpSpPr>
          <p:cNvPr id="6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7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8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sp>
        <p:nvSpPr>
          <p:cNvPr id="9" name="標題 1"/>
          <p:cNvSpPr txBox="1">
            <a:spLocks/>
          </p:cNvSpPr>
          <p:nvPr/>
        </p:nvSpPr>
        <p:spPr>
          <a:xfrm>
            <a:off x="601993" y="963953"/>
            <a:ext cx="4746812" cy="360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TW" altLang="en-US" sz="2800" dirty="0"/>
              <a:t>測試連接狀況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5928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207970"/>
            <a:ext cx="2980385" cy="6572816"/>
          </a:xfrm>
          <a:prstGeom prst="rect">
            <a:avLst/>
          </a:prstGeom>
        </p:spPr>
      </p:pic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輸入資料</a:t>
            </a:r>
            <a:r>
              <a:rPr lang="en-US" altLang="zh-TW" dirty="0" smtClean="0"/>
              <a:t>ex.a15</a:t>
            </a:r>
          </a:p>
          <a:p>
            <a:r>
              <a:rPr lang="en-US" altLang="zh-TW" dirty="0" smtClean="0"/>
              <a:t>a=</a:t>
            </a:r>
            <a:r>
              <a:rPr lang="zh-TW" altLang="en-US" dirty="0" smtClean="0"/>
              <a:t>啞鈴彎舉</a:t>
            </a:r>
            <a:endParaRPr lang="en-US" altLang="zh-TW" dirty="0" smtClean="0"/>
          </a:p>
          <a:p>
            <a:r>
              <a:rPr lang="en-US" altLang="zh-TW" dirty="0" smtClean="0"/>
              <a:t>b=</a:t>
            </a:r>
            <a:r>
              <a:rPr lang="zh-TW" altLang="en-US" dirty="0" smtClean="0"/>
              <a:t>二頭肌集中</a:t>
            </a:r>
            <a:endParaRPr lang="en-US" altLang="zh-TW" dirty="0" smtClean="0"/>
          </a:p>
          <a:p>
            <a:r>
              <a:rPr lang="en-US" altLang="zh-TW" dirty="0" smtClean="0"/>
              <a:t>c=</a:t>
            </a:r>
            <a:r>
              <a:rPr lang="zh-TW" altLang="en-US" dirty="0" smtClean="0"/>
              <a:t>法式</a:t>
            </a:r>
            <a:endParaRPr lang="en-US" altLang="zh-TW" dirty="0" smtClean="0"/>
          </a:p>
          <a:p>
            <a:r>
              <a:rPr lang="en-US" altLang="zh-TW" dirty="0" smtClean="0"/>
              <a:t>d=</a:t>
            </a:r>
            <a:r>
              <a:rPr lang="zh-TW" altLang="en-US" dirty="0" smtClean="0"/>
              <a:t>臥推</a:t>
            </a:r>
            <a:endParaRPr lang="en-US" altLang="zh-TW" dirty="0" smtClean="0"/>
          </a:p>
        </p:txBody>
      </p:sp>
      <p:grpSp>
        <p:nvGrpSpPr>
          <p:cNvPr id="4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5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8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Serial.readBytes</a:t>
            </a:r>
            <a:r>
              <a:rPr lang="zh-TW" altLang="en-US" dirty="0" smtClean="0"/>
              <a:t>任何值都讀</a:t>
            </a:r>
            <a:endParaRPr lang="en-US" altLang="zh-TW" dirty="0" smtClean="0"/>
          </a:p>
          <a:p>
            <a:r>
              <a:rPr lang="en-US" altLang="zh-TW" dirty="0" err="1" smtClean="0"/>
              <a:t>Serial.parseInt</a:t>
            </a:r>
            <a:r>
              <a:rPr lang="zh-TW" altLang="en-US" dirty="0" smtClean="0"/>
              <a:t>只讀取數字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91" y="1502624"/>
            <a:ext cx="5723068" cy="4997340"/>
          </a:xfrm>
          <a:prstGeom prst="rect">
            <a:avLst/>
          </a:prstGeom>
        </p:spPr>
      </p:pic>
      <p:grpSp>
        <p:nvGrpSpPr>
          <p:cNvPr id="11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12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3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0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2" y="2288155"/>
            <a:ext cx="5648398" cy="36000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8155"/>
            <a:ext cx="5648398" cy="3600078"/>
          </a:xfrm>
          <a:prstGeom prst="rect">
            <a:avLst/>
          </a:prstGeom>
        </p:spPr>
      </p:pic>
      <p:grpSp>
        <p:nvGrpSpPr>
          <p:cNvPr id="7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8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9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1" y="1690688"/>
            <a:ext cx="5732029" cy="5005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7"/>
            <a:ext cx="5732029" cy="5005165"/>
          </a:xfrm>
          <a:prstGeom prst="rect">
            <a:avLst/>
          </a:prstGeom>
        </p:spPr>
      </p:pic>
      <p:grpSp>
        <p:nvGrpSpPr>
          <p:cNvPr id="6" name="组合 30"/>
          <p:cNvGrpSpPr/>
          <p:nvPr/>
        </p:nvGrpSpPr>
        <p:grpSpPr>
          <a:xfrm>
            <a:off x="3495675" y="317622"/>
            <a:ext cx="5200650" cy="981580"/>
            <a:chOff x="3495675" y="193771"/>
            <a:chExt cx="5200650" cy="981580"/>
          </a:xfrm>
        </p:grpSpPr>
        <p:sp>
          <p:nvSpPr>
            <p:cNvPr id="7" name="Rectangle 16"/>
            <p:cNvSpPr/>
            <p:nvPr/>
          </p:nvSpPr>
          <p:spPr>
            <a:xfrm>
              <a:off x="4095750" y="857251"/>
              <a:ext cx="4000500" cy="31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/>
                  <a:ea typeface="Open Sans" pitchFamily="34" charset="0"/>
                  <a:cs typeface="Open Sans" pitchFamily="34" charset="0"/>
                </a:rPr>
                <a:t>蔣圳嵐</a:t>
              </a:r>
              <a:endParaRPr kumimoji="0" lang="id-ID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8" name="Rectangle 13"/>
            <p:cNvSpPr/>
            <p:nvPr/>
          </p:nvSpPr>
          <p:spPr bwMode="auto">
            <a:xfrm>
              <a:off x="3495675" y="193771"/>
              <a:ext cx="5200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本週進度</a:t>
              </a:r>
              <a:endParaRPr kumimoji="0" lang="id-ID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微软雅黑 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c3aca71a-f8a9-470d-9ba5-4e4eec808d7d" Revision="1" Stencil="System.MyShapes" StencilVersion="1.0"/>
</Control>
</file>

<file path=customXml/item2.xml><?xml version="1.0" encoding="utf-8"?>
<Control xmlns="http://schemas.microsoft.com/VisualStudio/2011/storyboarding/control">
  <Id Name="c3aca71a-f8a9-470d-9ba5-4e4eec808d7d" Revision="1" Stencil="System.MyShapes" StencilVersion="1.0"/>
</Control>
</file>

<file path=customXml/itemProps1.xml><?xml version="1.0" encoding="utf-8"?>
<ds:datastoreItem xmlns:ds="http://schemas.openxmlformats.org/officeDocument/2006/customXml" ds:itemID="{480099D0-461B-4C1C-9B79-E9EF5CEE3C1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C3F7CE2-BF8C-4843-8951-713778E3BF7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184</Words>
  <Application>Microsoft Office PowerPoint</Application>
  <PresentationFormat>寬螢幕</PresentationFormat>
  <Paragraphs>55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方正姚体</vt:lpstr>
      <vt:lpstr>微软雅黑</vt:lpstr>
      <vt:lpstr>Open Sans</vt:lpstr>
      <vt:lpstr>宋体</vt:lpstr>
      <vt:lpstr>华文中宋</vt:lpstr>
      <vt:lpstr>等线</vt:lpstr>
      <vt:lpstr>新細明體</vt:lpstr>
      <vt:lpstr>Agency FB</vt:lpstr>
      <vt:lpstr>Arial</vt:lpstr>
      <vt:lpstr>Calibri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ROU YU CHEN</dc:creator>
  <cp:lastModifiedBy>Jimmy</cp:lastModifiedBy>
  <cp:revision>127</cp:revision>
  <dcterms:created xsi:type="dcterms:W3CDTF">2018-11-13T11:27:12Z</dcterms:created>
  <dcterms:modified xsi:type="dcterms:W3CDTF">2019-04-07T14:43:17Z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