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8" r:id="rId3"/>
    <p:sldId id="257" r:id="rId4"/>
    <p:sldId id="262" r:id="rId5"/>
    <p:sldId id="261" r:id="rId6"/>
    <p:sldId id="271" r:id="rId7"/>
    <p:sldId id="299" r:id="rId8"/>
    <p:sldId id="274" r:id="rId9"/>
    <p:sldId id="300" r:id="rId10"/>
  </p:sldIdLst>
  <p:sldSz cx="9144000" cy="5143500" type="screen16x9"/>
  <p:notesSz cx="6858000" cy="9144000"/>
  <p:embeddedFontLst>
    <p:embeddedFont>
      <p:font typeface="Exo 2" panose="020B060402020202020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Roboto Condensed Light" panose="02000000000000000000" pitchFamily="2" charset="0"/>
      <p:regular r:id="rId26"/>
      <p:bold r:id="rId27"/>
      <p:italic r:id="rId28"/>
      <p:boldItalic r:id="rId29"/>
    </p:embeddedFont>
    <p:embeddedFont>
      <p:font typeface="Segoe UI Historic" panose="020B0502040204020203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56656E-4ABE-40F6-954E-0ECA267D4575}">
  <a:tblStyle styleId="{8756656E-4ABE-40F6-954E-0ECA267D45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Computer Vision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some applications 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127292" y="517300"/>
            <a:ext cx="25003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Computer Vision In General</a:t>
            </a:r>
            <a:endParaRPr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35">
            <a:hlinkClick r:id="rId3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" name="Google Shape;171;p35">
            <a:hlinkClick r:id="rId4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2" name="Google Shape;172;p35">
            <a:hlinkClick r:id="rId5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4676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 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Descripe the modules we used in our project </a:t>
            </a:r>
            <a:endParaRPr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 Tracking</a:t>
            </a:r>
            <a:endParaRPr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7"/>
          </p:nvPr>
        </p:nvSpPr>
        <p:spPr>
          <a:xfrm>
            <a:off x="6811558" y="218698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</a:t>
            </a:r>
            <a:r>
              <a:rPr lang="en" dirty="0"/>
              <a:t>application of Computer Vision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Drag And Drop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Another Application of Computer Vision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88524" y="16329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Computer Science has a lots of application , one of its applications is AI ( Artificial Intelligence ) , one of its applications is </a:t>
            </a:r>
            <a:r>
              <a:rPr lang="en-US" sz="1600" u="sng" dirty="0">
                <a:solidFill>
                  <a:srgbClr val="434343"/>
                </a:solidFill>
              </a:rPr>
              <a:t>Computer Vision </a:t>
            </a:r>
            <a:r>
              <a:rPr lang="en-US" sz="1600" dirty="0">
                <a:solidFill>
                  <a:srgbClr val="434343"/>
                </a:solidFill>
              </a:rPr>
              <a:t>.</a:t>
            </a:r>
            <a:r>
              <a:rPr lang="en-US" sz="1600" u="sng" dirty="0">
                <a:solidFill>
                  <a:srgbClr val="434343"/>
                </a:solidFill>
              </a:rPr>
              <a:t> 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u="sng" dirty="0">
              <a:solidFill>
                <a:srgbClr val="434343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Basically, Computer Vision is a field in AI that trains computers to analyze, interpret and understand the visual world using digital images and videos , then react to what they see.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34343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</a:rPr>
              <a:t>In this presentation we will introduce you to Computer Vision Module ( CV ) and some of its methods , also some of its applications like ( Hand tracking , Drag and drop website) 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34343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34343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rgbClr val="434343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u="sng" dirty="0">
              <a:solidFill>
                <a:srgbClr val="434343"/>
              </a:solidFill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686121" y="-951"/>
            <a:ext cx="4764561" cy="13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4000" dirty="0"/>
              <a:t>01</a:t>
            </a:r>
            <a:br>
              <a:rPr lang="en" dirty="0"/>
            </a:br>
            <a:br>
              <a:rPr lang="en" dirty="0"/>
            </a:br>
            <a:r>
              <a:rPr lang="en" dirty="0"/>
              <a:t>Computer Vision In General </a:t>
            </a:r>
            <a:endParaRPr dirty="0"/>
          </a:p>
        </p:txBody>
      </p:sp>
      <p:sp>
        <p:nvSpPr>
          <p:cNvPr id="160" name="Google Shape;160;p34"/>
          <p:cNvSpPr txBox="1"/>
          <p:nvPr/>
        </p:nvSpPr>
        <p:spPr>
          <a:xfrm>
            <a:off x="1386375" y="43670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 </a:t>
            </a:r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Descripe</a:t>
            </a:r>
            <a:r>
              <a:rPr lang="en-US" dirty="0"/>
              <a:t> the modules we used in our project </a:t>
            </a: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" name="Google Shape;237;p39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38" name="Google Shape;238;p39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9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9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/>
          <p:nvPr/>
        </p:nvSpPr>
        <p:spPr>
          <a:xfrm>
            <a:off x="1660512" y="3673574"/>
            <a:ext cx="1654188" cy="118684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710015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MediaPipe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1844448" y="3871750"/>
            <a:ext cx="1336927" cy="824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 library through which you can make tracking by making a mesh on the required thing</a:t>
            </a:r>
            <a:endParaRPr sz="105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6046450" y="3673575"/>
            <a:ext cx="1471361" cy="118684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6087111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cvzone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6221511" y="3871749"/>
            <a:ext cx="1212473" cy="90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-US" sz="9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This is a computer vision package that makes its easy to run Image processing and AI functions.</a:t>
            </a: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20" name="Google Shape;220;p38"/>
          <p:cNvCxnSpPr>
            <a:cxnSpLocks/>
          </p:cNvCxnSpPr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11928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8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8"/>
          <p:cNvSpPr/>
          <p:nvPr/>
        </p:nvSpPr>
        <p:spPr>
          <a:xfrm>
            <a:off x="3451031" y="685800"/>
            <a:ext cx="2252024" cy="150541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>
            <a:cxnSpLocks/>
            <a:stCxn id="226" idx="2"/>
            <a:endCxn id="22" idx="3"/>
          </p:cNvCxnSpPr>
          <p:nvPr/>
        </p:nvCxnSpPr>
        <p:spPr>
          <a:xfrm rot="16200000" flipH="1">
            <a:off x="4472996" y="3505050"/>
            <a:ext cx="346725" cy="1487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>
            <a:cxnSpLocks/>
            <a:stCxn id="221" idx="0"/>
            <a:endCxn id="218" idx="0"/>
          </p:cNvCxnSpPr>
          <p:nvPr/>
        </p:nvCxnSpPr>
        <p:spPr>
          <a:xfrm>
            <a:off x="6135050" y="2989200"/>
            <a:ext cx="667411" cy="657363"/>
          </a:xfrm>
          <a:prstGeom prst="bent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8"/>
          <p:cNvSpPr txBox="1"/>
          <p:nvPr/>
        </p:nvSpPr>
        <p:spPr>
          <a:xfrm>
            <a:off x="3856617" y="2609593"/>
            <a:ext cx="1430700" cy="54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Modules </a:t>
            </a:r>
            <a:br>
              <a:rPr lang="en-US" b="1" u="sng" dirty="0"/>
            </a:br>
            <a:endParaRPr b="1" u="sng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88396" y="2812313"/>
            <a:ext cx="2767200" cy="59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Describe the modules we used in our project </a:t>
            </a:r>
          </a:p>
        </p:txBody>
      </p:sp>
      <p:sp>
        <p:nvSpPr>
          <p:cNvPr id="227" name="Google Shape;227;p38"/>
          <p:cNvSpPr txBox="1"/>
          <p:nvPr/>
        </p:nvSpPr>
        <p:spPr>
          <a:xfrm>
            <a:off x="3856617" y="665297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Open_CV(cv2)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3546453" y="932821"/>
            <a:ext cx="2121694" cy="164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-US" sz="1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OpenCV is a great tool for </a:t>
            </a:r>
            <a:r>
              <a:rPr lang="en-US" sz="10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image processing and performing computer vision tasks</a:t>
            </a:r>
            <a:r>
              <a:rPr lang="en-US" sz="1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It is an open-source library that can be used to perform tasks like face detection, objection tracking, landmark detection</a:t>
            </a:r>
            <a:endParaRPr sz="1000" dirty="0">
              <a:solidFill>
                <a:schemeClr val="accent5">
                  <a:lumMod val="60000"/>
                  <a:lumOff val="40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" name="Google Shape;217;p38">
            <a:extLst>
              <a:ext uri="{FF2B5EF4-FFF2-40B4-BE49-F238E27FC236}">
                <a16:creationId xmlns:a16="http://schemas.microsoft.com/office/drawing/2014/main" id="{20F02D23-CE6B-4F8C-B929-086F6FA31B04}"/>
              </a:ext>
            </a:extLst>
          </p:cNvPr>
          <p:cNvSpPr/>
          <p:nvPr/>
        </p:nvSpPr>
        <p:spPr>
          <a:xfrm>
            <a:off x="3806095" y="3752775"/>
            <a:ext cx="1829249" cy="125143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" name="Google Shape;223;p38">
            <a:extLst>
              <a:ext uri="{FF2B5EF4-FFF2-40B4-BE49-F238E27FC236}">
                <a16:creationId xmlns:a16="http://schemas.microsoft.com/office/drawing/2014/main" id="{80ED29E3-5848-4A20-8456-0569189B07D6}"/>
              </a:ext>
            </a:extLst>
          </p:cNvPr>
          <p:cNvCxnSpPr>
            <a:cxnSpLocks/>
            <a:stCxn id="221" idx="2"/>
          </p:cNvCxnSpPr>
          <p:nvPr/>
        </p:nvCxnSpPr>
        <p:spPr>
          <a:xfrm rot="10800000" flipV="1">
            <a:off x="2574000" y="2989200"/>
            <a:ext cx="505550" cy="763574"/>
          </a:xfrm>
          <a:prstGeom prst="bent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216;p38">
            <a:extLst>
              <a:ext uri="{FF2B5EF4-FFF2-40B4-BE49-F238E27FC236}">
                <a16:creationId xmlns:a16="http://schemas.microsoft.com/office/drawing/2014/main" id="{143DD233-55E4-4AF0-A326-AD80BC4EF504}"/>
              </a:ext>
            </a:extLst>
          </p:cNvPr>
          <p:cNvSpPr txBox="1"/>
          <p:nvPr/>
        </p:nvSpPr>
        <p:spPr>
          <a:xfrm>
            <a:off x="3912588" y="3934294"/>
            <a:ext cx="1699566" cy="99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method </a:t>
            </a:r>
            <a:r>
              <a:rPr lang="en-US" sz="1000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in python</a:t>
            </a: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is used to get the list of all files and directories </a:t>
            </a:r>
            <a:r>
              <a:rPr lang="en-US" sz="1000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the specified directory. If we don't specify any directory</a:t>
            </a:r>
            <a:endParaRPr sz="10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6" name="Google Shape;218;p38">
            <a:extLst>
              <a:ext uri="{FF2B5EF4-FFF2-40B4-BE49-F238E27FC236}">
                <a16:creationId xmlns:a16="http://schemas.microsoft.com/office/drawing/2014/main" id="{C3A1209B-5FC5-4DCB-852E-62101A1E54FA}"/>
              </a:ext>
            </a:extLst>
          </p:cNvPr>
          <p:cNvSpPr txBox="1"/>
          <p:nvPr/>
        </p:nvSpPr>
        <p:spPr>
          <a:xfrm>
            <a:off x="4017862" y="369049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os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and traking </a:t>
            </a:r>
            <a:endParaRPr dirty="0"/>
          </a:p>
        </p:txBody>
      </p:sp>
      <p:sp>
        <p:nvSpPr>
          <p:cNvPr id="437" name="Google Shape;437;p4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principle of hand traking </a:t>
            </a:r>
            <a:endParaRPr dirty="0"/>
          </a:p>
        </p:txBody>
      </p:sp>
      <p:cxnSp>
        <p:nvCxnSpPr>
          <p:cNvPr id="439" name="Google Shape;439;p4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4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41" name="Google Shape;441;p4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44EBC2-CA25-4328-93BB-D6061727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163" y="322668"/>
            <a:ext cx="6919200" cy="1341826"/>
          </a:xfrm>
        </p:spPr>
        <p:txBody>
          <a:bodyPr/>
          <a:lstStyle/>
          <a:p>
            <a:r>
              <a:rPr lang="en-US" sz="1800" dirty="0"/>
              <a:t>Hand tracking works on the principle that it distributes points on the joints of the hand and some points to be moved</a:t>
            </a:r>
            <a:endParaRPr lang="ar-JO" sz="1800" dirty="0"/>
          </a:p>
          <a:p>
            <a:r>
              <a:rPr lang="en-US" sz="1800" dirty="0"/>
              <a:t>In hand tracing, example libraries are used</a:t>
            </a:r>
            <a:r>
              <a:rPr lang="en-US" sz="1800" b="1" dirty="0"/>
              <a:t>:</a:t>
            </a:r>
            <a:r>
              <a:rPr lang="ar-JO" sz="1800" b="1" dirty="0"/>
              <a:t>   </a:t>
            </a:r>
            <a:r>
              <a:rPr lang="en-US" sz="1800" b="1" u="sng" dirty="0"/>
              <a:t>CV2</a:t>
            </a:r>
            <a:r>
              <a:rPr lang="en-US" sz="1800" b="1" dirty="0"/>
              <a:t> </a:t>
            </a:r>
            <a:r>
              <a:rPr lang="en-US" sz="1800" dirty="0"/>
              <a:t>and </a:t>
            </a:r>
            <a:r>
              <a:rPr lang="en-US" sz="1800" b="1" i="0" u="sng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MediaPipe</a:t>
            </a:r>
            <a:endParaRPr lang="en-US" sz="1800" b="0" i="0" u="sng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ar-JO" sz="1800" dirty="0"/>
          </a:p>
          <a:p>
            <a:endParaRPr lang="en-US" sz="1800" dirty="0"/>
          </a:p>
        </p:txBody>
      </p:sp>
      <p:pic>
        <p:nvPicPr>
          <p:cNvPr id="1028" name="Picture 4" descr="Hand Tracking landmark model">
            <a:extLst>
              <a:ext uri="{FF2B5EF4-FFF2-40B4-BE49-F238E27FC236}">
                <a16:creationId xmlns:a16="http://schemas.microsoft.com/office/drawing/2014/main" id="{54950E7E-F234-402B-BB38-4A408F1F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2" y="1786786"/>
            <a:ext cx="4264818" cy="28852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9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And Drop</a:t>
            </a:r>
          </a:p>
        </p:txBody>
      </p:sp>
      <p:sp>
        <p:nvSpPr>
          <p:cNvPr id="479" name="Google Shape;479;p51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</a:t>
            </a:r>
            <a:endParaRPr dirty="0"/>
          </a:p>
        </p:txBody>
      </p:sp>
      <p:sp>
        <p:nvSpPr>
          <p:cNvPr id="480" name="Google Shape;480;p51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The principle of virtual drag and drop </a:t>
            </a:r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755536-BE00-4DD1-930D-9259941F7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413" y="520225"/>
            <a:ext cx="5214300" cy="946200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33333"/>
                </a:solidFill>
                <a:effectLst/>
                <a:latin typeface="Cairo"/>
              </a:rPr>
              <a:t>virtual drag and drop system using opencv and python.</a:t>
            </a:r>
            <a:endParaRPr lang="en-US" dirty="0"/>
          </a:p>
        </p:txBody>
      </p:sp>
      <p:pic>
        <p:nvPicPr>
          <p:cNvPr id="2050" name="Picture 2" descr="Virtual Drag and Drop - Computer Vision Zone">
            <a:extLst>
              <a:ext uri="{FF2B5EF4-FFF2-40B4-BE49-F238E27FC236}">
                <a16:creationId xmlns:a16="http://schemas.microsoft.com/office/drawing/2014/main" id="{4E59C31C-7C75-44EB-8C01-D536F6447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13374"/>
            <a:ext cx="3467100" cy="27598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385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332</Words>
  <Application>Microsoft Office PowerPoint</Application>
  <PresentationFormat>On-screen Show (16:9)</PresentationFormat>
  <Paragraphs>44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Fira Sans Extra Condensed Medium</vt:lpstr>
      <vt:lpstr>Roboto Condensed Light</vt:lpstr>
      <vt:lpstr>Segoe UI Historic</vt:lpstr>
      <vt:lpstr>Exo 2</vt:lpstr>
      <vt:lpstr>Cairo</vt:lpstr>
      <vt:lpstr>Nunito Light</vt:lpstr>
      <vt:lpstr>arial</vt:lpstr>
      <vt:lpstr>arial</vt:lpstr>
      <vt:lpstr>Lato</vt:lpstr>
      <vt:lpstr>Tech Newsletter XL by Slidesgo</vt:lpstr>
      <vt:lpstr>Computer Vision</vt:lpstr>
      <vt:lpstr>TABLE OF CONTENTS</vt:lpstr>
      <vt:lpstr>01  Computer Vision In General </vt:lpstr>
      <vt:lpstr>Modules </vt:lpstr>
      <vt:lpstr>PowerPoint Presentation</vt:lpstr>
      <vt:lpstr>Hand traking </vt:lpstr>
      <vt:lpstr>PowerPoint Presentation</vt:lpstr>
      <vt:lpstr>Drag And Drop</vt:lpstr>
      <vt:lpstr>virtual drag and drop system using opencv and python.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Tracking</dc:title>
  <dc:creator>laith yahia</dc:creator>
  <cp:lastModifiedBy>laithyahia6@gmail.com</cp:lastModifiedBy>
  <cp:revision>6</cp:revision>
  <dcterms:modified xsi:type="dcterms:W3CDTF">2022-01-08T12:23:27Z</dcterms:modified>
</cp:coreProperties>
</file>