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"/>
  </p:notesMasterIdLst>
  <p:sldIdLst>
    <p:sldId id="256" r:id="rId2"/>
  </p:sldIdLst>
  <p:sldSz cx="457200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1230" y="-3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7B72FC5-A047-4F8A-9870-038F70936854}" type="datetimeFigureOut">
              <a:rPr lang="he-IL" smtClean="0"/>
              <a:t>ד'/סיון/תשפ"ב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51050" y="1143000"/>
            <a:ext cx="2755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C01E919-BB3A-4529-B1EF-82FDDF7500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4587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15814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1pPr>
    <a:lvl2pPr marL="2457907" algn="l" defTabSz="4915814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2pPr>
    <a:lvl3pPr marL="4915814" algn="l" defTabSz="4915814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3pPr>
    <a:lvl4pPr marL="7373722" algn="l" defTabSz="4915814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4pPr>
    <a:lvl5pPr marL="9831629" algn="l" defTabSz="4915814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5pPr>
    <a:lvl6pPr marL="12289536" algn="l" defTabSz="4915814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6pPr>
    <a:lvl7pPr marL="14747443" algn="l" defTabSz="4915814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7pPr>
    <a:lvl8pPr marL="17205350" algn="l" defTabSz="4915814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8pPr>
    <a:lvl9pPr marL="19663258" algn="l" defTabSz="4915814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988750" cy="5120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9865" y="14666527"/>
            <a:ext cx="28571140" cy="18080265"/>
          </a:xfrm>
        </p:spPr>
        <p:txBody>
          <a:bodyPr anchor="b">
            <a:normAutofit/>
          </a:bodyPr>
          <a:lstStyle>
            <a:lvl1pPr algn="r">
              <a:defRPr sz="22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865" y="32746810"/>
            <a:ext cx="28571140" cy="10494154"/>
          </a:xfrm>
        </p:spPr>
        <p:txBody>
          <a:bodyPr anchor="t">
            <a:normAutofit/>
          </a:bodyPr>
          <a:lstStyle>
            <a:lvl1pPr marL="0" indent="0" algn="r">
              <a:buNone/>
              <a:defRPr sz="9000" cap="all">
                <a:solidFill>
                  <a:schemeClr val="tx1"/>
                </a:solidFill>
              </a:defRPr>
            </a:lvl1pPr>
            <a:lvl2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761558" y="43833638"/>
            <a:ext cx="6060865" cy="2821093"/>
          </a:xfrm>
        </p:spPr>
        <p:txBody>
          <a:bodyPr/>
          <a:lstStyle/>
          <a:p>
            <a:fld id="{D25B697D-629C-486D-B4D9-4028009BC2E4}" type="datetimeFigureOut">
              <a:rPr lang="he-IL" smtClean="0"/>
              <a:t>ד'/סיון/תשפ"ב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9868" y="43833638"/>
            <a:ext cx="19660685" cy="2821093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203425" y="43833638"/>
            <a:ext cx="2087580" cy="2821093"/>
          </a:xfrm>
        </p:spPr>
        <p:txBody>
          <a:bodyPr/>
          <a:lstStyle/>
          <a:p>
            <a:fld id="{4BD19D77-AE96-472F-A820-CE29CCD778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854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0" y="0"/>
            <a:ext cx="45593000" cy="5120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5" y="35338725"/>
            <a:ext cx="38862000" cy="4231644"/>
          </a:xfrm>
        </p:spPr>
        <p:txBody>
          <a:bodyPr anchor="b">
            <a:normAutofit/>
          </a:bodyPr>
          <a:lstStyle>
            <a:lvl1pPr algn="l">
              <a:defRPr sz="10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5" y="6959770"/>
            <a:ext cx="34290000" cy="2363182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80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5" y="39570369"/>
            <a:ext cx="38862000" cy="3686383"/>
          </a:xfrm>
        </p:spPr>
        <p:txBody>
          <a:bodyPr>
            <a:normAutofit/>
          </a:bodyPr>
          <a:lstStyle>
            <a:lvl1pPr marL="0" indent="0">
              <a:buNone/>
              <a:defRPr sz="7000"/>
            </a:lvl1pPr>
            <a:lvl2pPr marL="2286000" indent="0">
              <a:buNone/>
              <a:defRPr sz="6000"/>
            </a:lvl2pPr>
            <a:lvl3pPr marL="4572000" indent="0">
              <a:buNone/>
              <a:defRPr sz="5000"/>
            </a:lvl3pPr>
            <a:lvl4pPr marL="6858000" indent="0">
              <a:buNone/>
              <a:defRPr sz="4500"/>
            </a:lvl4pPr>
            <a:lvl5pPr marL="9144000" indent="0">
              <a:buNone/>
              <a:defRPr sz="4500"/>
            </a:lvl5pPr>
            <a:lvl6pPr marL="11430000" indent="0">
              <a:buNone/>
              <a:defRPr sz="4500"/>
            </a:lvl6pPr>
            <a:lvl7pPr marL="13716000" indent="0">
              <a:buNone/>
              <a:defRPr sz="4500"/>
            </a:lvl7pPr>
            <a:lvl8pPr marL="16002000" indent="0">
              <a:buNone/>
              <a:defRPr sz="4500"/>
            </a:lvl8pPr>
            <a:lvl9pPr marL="18288000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697D-629C-486D-B4D9-4028009BC2E4}" type="datetimeFigureOut">
              <a:rPr lang="he-IL" smtClean="0"/>
              <a:t>ד'/סיון/תשפ"ב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9D77-AE96-472F-A820-CE29CCD778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79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0" y="0"/>
            <a:ext cx="45593000" cy="5120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8" y="4551698"/>
            <a:ext cx="38861995" cy="23327353"/>
          </a:xfrm>
        </p:spPr>
        <p:txBody>
          <a:bodyPr anchor="ctr">
            <a:normAutofit/>
          </a:bodyPr>
          <a:lstStyle>
            <a:lvl1pPr algn="l">
              <a:defRPr sz="1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3" y="32430720"/>
            <a:ext cx="38861995" cy="10810240"/>
          </a:xfrm>
        </p:spPr>
        <p:txBody>
          <a:bodyPr anchor="ctr">
            <a:normAutofit/>
          </a:bodyPr>
          <a:lstStyle>
            <a:lvl1pPr marL="0" indent="0" algn="l">
              <a:buNone/>
              <a:defRPr sz="10000">
                <a:solidFill>
                  <a:schemeClr val="tx1"/>
                </a:solidFill>
              </a:defRPr>
            </a:lvl1pPr>
            <a:lvl2pPr marL="22860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 marL="4572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 marL="6858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 marL="9144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  <a:lvl6pPr marL="11430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6pPr>
            <a:lvl7pPr marL="13716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7pPr>
            <a:lvl8pPr marL="16002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8pPr>
            <a:lvl9pPr marL="18288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697D-629C-486D-B4D9-4028009BC2E4}" type="datetimeFigureOut">
              <a:rPr lang="he-IL" smtClean="0"/>
              <a:t>ד'/סיון/תשפ"ב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9D77-AE96-472F-A820-CE29CCD778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5468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0" y="0"/>
            <a:ext cx="45593000" cy="51206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08983" y="5361918"/>
            <a:ext cx="2286595" cy="4366327"/>
          </a:xfrm>
          <a:prstGeom prst="rect">
            <a:avLst/>
          </a:prstGeom>
        </p:spPr>
        <p:txBody>
          <a:bodyPr vert="horz" lIns="457200" tIns="228600" rIns="457200" bIns="2286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0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79003" y="20545810"/>
            <a:ext cx="2286595" cy="4366327"/>
          </a:xfrm>
          <a:prstGeom prst="rect">
            <a:avLst/>
          </a:prstGeom>
        </p:spPr>
        <p:txBody>
          <a:bodyPr vert="horz" lIns="457200" tIns="228600" rIns="457200" bIns="2286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40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578" y="4551698"/>
            <a:ext cx="35456485" cy="20482553"/>
          </a:xfrm>
        </p:spPr>
        <p:txBody>
          <a:bodyPr anchor="ctr">
            <a:normAutofit/>
          </a:bodyPr>
          <a:lstStyle>
            <a:lvl1pPr algn="l">
              <a:defRPr sz="160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43358" y="25034240"/>
            <a:ext cx="34380665" cy="2844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8000"/>
            </a:lvl1pPr>
            <a:lvl2pPr marL="2286000" indent="0">
              <a:buFontTx/>
              <a:buNone/>
              <a:defRPr/>
            </a:lvl2pPr>
            <a:lvl3pPr marL="4572000" indent="0">
              <a:buFontTx/>
              <a:buNone/>
              <a:defRPr/>
            </a:lvl3pPr>
            <a:lvl4pPr marL="6858000" indent="0">
              <a:buFontTx/>
              <a:buNone/>
              <a:defRPr/>
            </a:lvl4pPr>
            <a:lvl5pPr marL="91440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330" y="32430720"/>
            <a:ext cx="38862000" cy="10810240"/>
          </a:xfrm>
        </p:spPr>
        <p:txBody>
          <a:bodyPr anchor="ctr">
            <a:normAutofit/>
          </a:bodyPr>
          <a:lstStyle>
            <a:lvl1pPr marL="0" indent="0" algn="l">
              <a:buNone/>
              <a:defRPr sz="10000">
                <a:solidFill>
                  <a:schemeClr val="tx1"/>
                </a:solidFill>
              </a:defRPr>
            </a:lvl1pPr>
            <a:lvl2pPr marL="22860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 marL="4572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 marL="6858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 marL="9144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  <a:lvl6pPr marL="11430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6pPr>
            <a:lvl7pPr marL="13716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7pPr>
            <a:lvl8pPr marL="16002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8pPr>
            <a:lvl9pPr marL="18288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697D-629C-486D-B4D9-4028009BC2E4}" type="datetimeFigureOut">
              <a:rPr lang="he-IL" smtClean="0"/>
              <a:t>ד'/סיון/תשפ"ב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9D77-AE96-472F-A820-CE29CCD778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0534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0" y="0"/>
            <a:ext cx="45593000" cy="5120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8" y="24577638"/>
            <a:ext cx="38862005" cy="10967040"/>
          </a:xfrm>
        </p:spPr>
        <p:txBody>
          <a:bodyPr anchor="b">
            <a:normAutofit/>
          </a:bodyPr>
          <a:lstStyle>
            <a:lvl1pPr algn="l">
              <a:defRPr sz="1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5544678"/>
            <a:ext cx="38862010" cy="6424320"/>
          </a:xfrm>
        </p:spPr>
        <p:txBody>
          <a:bodyPr anchor="t">
            <a:normAutofit/>
          </a:bodyPr>
          <a:lstStyle>
            <a:lvl1pPr marL="0" indent="0" algn="l">
              <a:buNone/>
              <a:defRPr sz="9000">
                <a:solidFill>
                  <a:schemeClr val="tx1"/>
                </a:solidFill>
              </a:defRPr>
            </a:lvl1pPr>
            <a:lvl2pPr marL="22860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 marL="4572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 marL="6858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 marL="9144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  <a:lvl6pPr marL="11430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6pPr>
            <a:lvl7pPr marL="13716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7pPr>
            <a:lvl8pPr marL="16002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8pPr>
            <a:lvl9pPr marL="18288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697D-629C-486D-B4D9-4028009BC2E4}" type="datetimeFigureOut">
              <a:rPr lang="he-IL" smtClean="0"/>
              <a:t>ד'/סיון/תשפ"ב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9D77-AE96-472F-A820-CE29CCD778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1927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0" y="0"/>
            <a:ext cx="45593000" cy="5120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08983" y="5361918"/>
            <a:ext cx="2286595" cy="4366327"/>
          </a:xfrm>
          <a:prstGeom prst="rect">
            <a:avLst/>
          </a:prstGeom>
        </p:spPr>
        <p:txBody>
          <a:bodyPr vert="horz" lIns="457200" tIns="228600" rIns="457200" bIns="2286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0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79003" y="20545810"/>
            <a:ext cx="2286595" cy="4366327"/>
          </a:xfrm>
          <a:prstGeom prst="rect">
            <a:avLst/>
          </a:prstGeom>
        </p:spPr>
        <p:txBody>
          <a:bodyPr vert="horz" lIns="457200" tIns="228600" rIns="457200" bIns="2286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40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578" y="4551698"/>
            <a:ext cx="35456485" cy="20482553"/>
          </a:xfrm>
        </p:spPr>
        <p:txBody>
          <a:bodyPr anchor="ctr">
            <a:normAutofit/>
          </a:bodyPr>
          <a:lstStyle>
            <a:lvl1pPr algn="l">
              <a:defRPr sz="160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86003" y="29016960"/>
            <a:ext cx="38862005" cy="66378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0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3" y="35654827"/>
            <a:ext cx="38862005" cy="7586133"/>
          </a:xfrm>
        </p:spPr>
        <p:txBody>
          <a:bodyPr anchor="t">
            <a:normAutofit/>
          </a:bodyPr>
          <a:lstStyle>
            <a:lvl1pPr marL="0" indent="0" algn="l">
              <a:buNone/>
              <a:defRPr sz="8000">
                <a:solidFill>
                  <a:schemeClr val="tx1"/>
                </a:solidFill>
              </a:defRPr>
            </a:lvl1pPr>
            <a:lvl2pPr marL="2286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572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 marL="6858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 marL="9144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  <a:lvl6pPr marL="11430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6pPr>
            <a:lvl7pPr marL="13716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7pPr>
            <a:lvl8pPr marL="16002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8pPr>
            <a:lvl9pPr marL="18288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697D-629C-486D-B4D9-4028009BC2E4}" type="datetimeFigureOut">
              <a:rPr lang="he-IL" smtClean="0"/>
              <a:t>ד'/סיון/תשפ"ב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9D77-AE96-472F-A820-CE29CCD778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7731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0" y="0"/>
            <a:ext cx="45593000" cy="5120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203" y="4551698"/>
            <a:ext cx="38862005" cy="2048255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40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322203" y="26172160"/>
            <a:ext cx="38862005" cy="62585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0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2198" y="32430720"/>
            <a:ext cx="38862005" cy="10810240"/>
          </a:xfrm>
        </p:spPr>
        <p:txBody>
          <a:bodyPr anchor="t">
            <a:normAutofit/>
          </a:bodyPr>
          <a:lstStyle>
            <a:lvl1pPr marL="0" indent="0" algn="l">
              <a:buNone/>
              <a:defRPr sz="8000">
                <a:solidFill>
                  <a:schemeClr val="tx1"/>
                </a:solidFill>
              </a:defRPr>
            </a:lvl1pPr>
            <a:lvl2pPr marL="2286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572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 marL="6858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 marL="9144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  <a:lvl6pPr marL="11430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6pPr>
            <a:lvl7pPr marL="13716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7pPr>
            <a:lvl8pPr marL="16002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8pPr>
            <a:lvl9pPr marL="18288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697D-629C-486D-B4D9-4028009BC2E4}" type="datetimeFigureOut">
              <a:rPr lang="he-IL" smtClean="0"/>
              <a:t>ד'/סיון/תשפ"ב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9D77-AE96-472F-A820-CE29CCD778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1968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0" y="0"/>
            <a:ext cx="45593000" cy="512064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0" y="4551691"/>
            <a:ext cx="38862000" cy="10873460"/>
          </a:xfrm>
        </p:spPr>
        <p:txBody>
          <a:bodyPr>
            <a:normAutofit/>
          </a:bodyPr>
          <a:lstStyle>
            <a:lvl1pPr>
              <a:defRPr sz="1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697D-629C-486D-B4D9-4028009BC2E4}" type="datetimeFigureOut">
              <a:rPr lang="he-IL" smtClean="0"/>
              <a:t>ד'/סיון/תשפ"ב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9D77-AE96-472F-A820-CE29CCD778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1866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0" y="0"/>
            <a:ext cx="45593000" cy="51206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64893" y="4551684"/>
            <a:ext cx="8383105" cy="38689287"/>
          </a:xfrm>
        </p:spPr>
        <p:txBody>
          <a:bodyPr vert="eaVert">
            <a:normAutofit/>
          </a:bodyPr>
          <a:lstStyle>
            <a:lvl1pPr>
              <a:defRPr sz="1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4551680"/>
            <a:ext cx="29950920" cy="386892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697D-629C-486D-B4D9-4028009BC2E4}" type="datetimeFigureOut">
              <a:rPr lang="he-IL" smtClean="0"/>
              <a:t>ד'/סיון/תשפ"ב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9D77-AE96-472F-A820-CE29CCD778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787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0" y="0"/>
            <a:ext cx="45593000" cy="5120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697D-629C-486D-B4D9-4028009BC2E4}" type="datetimeFigureOut">
              <a:rPr lang="he-IL" smtClean="0"/>
              <a:t>ד'/סיון/תשפ"ב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9D77-AE96-472F-A820-CE29CCD778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9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0" y="0"/>
            <a:ext cx="45593000" cy="5120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0" y="24704071"/>
            <a:ext cx="38862000" cy="10967040"/>
          </a:xfrm>
        </p:spPr>
        <p:txBody>
          <a:bodyPr anchor="b">
            <a:normAutofit/>
          </a:bodyPr>
          <a:lstStyle>
            <a:lvl1pPr algn="l">
              <a:defRPr sz="16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5" y="35671111"/>
            <a:ext cx="38862000" cy="6424320"/>
          </a:xfrm>
        </p:spPr>
        <p:txBody>
          <a:bodyPr anchor="t">
            <a:normAutofit/>
          </a:bodyPr>
          <a:lstStyle>
            <a:lvl1pPr marL="0" indent="0" algn="l">
              <a:buNone/>
              <a:defRPr sz="9000" cap="all">
                <a:solidFill>
                  <a:schemeClr val="tx1"/>
                </a:solidFill>
              </a:defRPr>
            </a:lvl1pPr>
            <a:lvl2pPr marL="22860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 marL="4572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 marL="6858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 marL="9144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  <a:lvl6pPr marL="11430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6pPr>
            <a:lvl7pPr marL="13716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7pPr>
            <a:lvl8pPr marL="16002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8pPr>
            <a:lvl9pPr marL="182880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697D-629C-486D-B4D9-4028009BC2E4}" type="datetimeFigureOut">
              <a:rPr lang="he-IL" smtClean="0"/>
              <a:t>ד'/סיון/תשפ"ב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9D77-AE96-472F-A820-CE29CCD778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582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0" y="0"/>
            <a:ext cx="45593000" cy="5120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5" y="15994108"/>
            <a:ext cx="19065240" cy="272468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765" y="15994111"/>
            <a:ext cx="19065240" cy="272468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697D-629C-486D-B4D9-4028009BC2E4}" type="datetimeFigureOut">
              <a:rPr lang="he-IL" smtClean="0"/>
              <a:t>ד'/סיון/תשפ"ב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9D77-AE96-472F-A820-CE29CCD778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77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0" y="0"/>
            <a:ext cx="45593000" cy="5120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7403" y="16563060"/>
            <a:ext cx="17703015" cy="4302756"/>
          </a:xfrm>
        </p:spPr>
        <p:txBody>
          <a:bodyPr anchor="b">
            <a:noAutofit/>
          </a:bodyPr>
          <a:lstStyle>
            <a:lvl1pPr marL="0" indent="0">
              <a:buNone/>
              <a:defRPr sz="12000" b="0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0" y="21430834"/>
            <a:ext cx="19065240" cy="2181011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555600" y="16563060"/>
            <a:ext cx="17592400" cy="4302756"/>
          </a:xfrm>
        </p:spPr>
        <p:txBody>
          <a:bodyPr anchor="b">
            <a:noAutofit/>
          </a:bodyPr>
          <a:lstStyle>
            <a:lvl1pPr marL="0" indent="0">
              <a:buNone/>
              <a:defRPr sz="12000" b="0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82760" y="21430834"/>
            <a:ext cx="19065240" cy="2181011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697D-629C-486D-B4D9-4028009BC2E4}" type="datetimeFigureOut">
              <a:rPr lang="he-IL" smtClean="0"/>
              <a:t>ד'/סיון/תשפ"ב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9D77-AE96-472F-A820-CE29CCD778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455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0" y="0"/>
            <a:ext cx="45593000" cy="5120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5" y="4551691"/>
            <a:ext cx="38862000" cy="10873460"/>
          </a:xfrm>
        </p:spPr>
        <p:txBody>
          <a:bodyPr>
            <a:normAutofit/>
          </a:bodyPr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697D-629C-486D-B4D9-4028009BC2E4}" type="datetimeFigureOut">
              <a:rPr lang="he-IL" smtClean="0"/>
              <a:t>ד'/סיון/תשפ"ב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9D77-AE96-472F-A820-CE29CCD778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815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0" y="0"/>
            <a:ext cx="45593000" cy="51206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697D-629C-486D-B4D9-4028009BC2E4}" type="datetimeFigureOut">
              <a:rPr lang="he-IL" smtClean="0"/>
              <a:t>ד'/סיון/תשפ"ב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9D77-AE96-472F-A820-CE29CCD778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31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0" y="0"/>
            <a:ext cx="45593000" cy="5120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590" y="11632081"/>
            <a:ext cx="14314550" cy="10747012"/>
          </a:xfrm>
        </p:spPr>
        <p:txBody>
          <a:bodyPr anchor="b">
            <a:normAutofit/>
          </a:bodyPr>
          <a:lstStyle>
            <a:lvl1pPr algn="l">
              <a:defRPr sz="1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723" y="4551687"/>
            <a:ext cx="23139875" cy="3868928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8590" y="22379097"/>
            <a:ext cx="14314550" cy="13781488"/>
          </a:xfrm>
        </p:spPr>
        <p:txBody>
          <a:bodyPr anchor="t">
            <a:normAutofit/>
          </a:bodyPr>
          <a:lstStyle>
            <a:lvl1pPr marL="0" indent="0">
              <a:buNone/>
              <a:defRPr sz="7000"/>
            </a:lvl1pPr>
            <a:lvl2pPr marL="2286000" indent="0">
              <a:buNone/>
              <a:defRPr sz="6000"/>
            </a:lvl2pPr>
            <a:lvl3pPr marL="4572000" indent="0">
              <a:buNone/>
              <a:defRPr sz="5000"/>
            </a:lvl3pPr>
            <a:lvl4pPr marL="6858000" indent="0">
              <a:buNone/>
              <a:defRPr sz="4500"/>
            </a:lvl4pPr>
            <a:lvl5pPr marL="9144000" indent="0">
              <a:buNone/>
              <a:defRPr sz="4500"/>
            </a:lvl5pPr>
            <a:lvl6pPr marL="11430000" indent="0">
              <a:buNone/>
              <a:defRPr sz="4500"/>
            </a:lvl6pPr>
            <a:lvl7pPr marL="13716000" indent="0">
              <a:buNone/>
              <a:defRPr sz="4500"/>
            </a:lvl7pPr>
            <a:lvl8pPr marL="16002000" indent="0">
              <a:buNone/>
              <a:defRPr sz="4500"/>
            </a:lvl8pPr>
            <a:lvl9pPr marL="18288000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697D-629C-486D-B4D9-4028009BC2E4}" type="datetimeFigureOut">
              <a:rPr lang="he-IL" smtClean="0"/>
              <a:t>ד'/סיון/תשפ"ב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9D77-AE96-472F-A820-CE29CCD778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354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0" y="0"/>
            <a:ext cx="45593000" cy="5120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640" y="12959684"/>
            <a:ext cx="20486020" cy="10241280"/>
          </a:xfrm>
        </p:spPr>
        <p:txBody>
          <a:bodyPr anchor="b">
            <a:normAutofit/>
          </a:bodyPr>
          <a:lstStyle>
            <a:lvl1pPr algn="l">
              <a:defRPr sz="1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146000" y="6827520"/>
            <a:ext cx="16002000" cy="34137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8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0640" y="23200964"/>
            <a:ext cx="20486020" cy="13655040"/>
          </a:xfrm>
        </p:spPr>
        <p:txBody>
          <a:bodyPr anchor="t">
            <a:normAutofit/>
          </a:bodyPr>
          <a:lstStyle>
            <a:lvl1pPr marL="0" indent="0">
              <a:buNone/>
              <a:defRPr sz="8000"/>
            </a:lvl1pPr>
            <a:lvl2pPr marL="2286000" indent="0">
              <a:buNone/>
              <a:defRPr sz="6000"/>
            </a:lvl2pPr>
            <a:lvl3pPr marL="4572000" indent="0">
              <a:buNone/>
              <a:defRPr sz="5000"/>
            </a:lvl3pPr>
            <a:lvl4pPr marL="6858000" indent="0">
              <a:buNone/>
              <a:defRPr sz="4500"/>
            </a:lvl4pPr>
            <a:lvl5pPr marL="9144000" indent="0">
              <a:buNone/>
              <a:defRPr sz="4500"/>
            </a:lvl5pPr>
            <a:lvl6pPr marL="11430000" indent="0">
              <a:buNone/>
              <a:defRPr sz="4500"/>
            </a:lvl6pPr>
            <a:lvl7pPr marL="13716000" indent="0">
              <a:buNone/>
              <a:defRPr sz="4500"/>
            </a:lvl7pPr>
            <a:lvl8pPr marL="16002000" indent="0">
              <a:buNone/>
              <a:defRPr sz="4500"/>
            </a:lvl8pPr>
            <a:lvl9pPr marL="18288000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697D-629C-486D-B4D9-4028009BC2E4}" type="datetimeFigureOut">
              <a:rPr lang="he-IL" smtClean="0"/>
              <a:t>ד'/סיון/תשפ"ב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9D77-AE96-472F-A820-CE29CCD778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656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4551691"/>
            <a:ext cx="38862000" cy="108734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5994111"/>
            <a:ext cx="38862000" cy="27246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618563" y="43833638"/>
            <a:ext cx="6060865" cy="28210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5B697D-629C-486D-B4D9-4028009BC2E4}" type="datetimeFigureOut">
              <a:rPr lang="he-IL" smtClean="0"/>
              <a:t>ד'/סיון/תשפ"ב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3" y="43833638"/>
            <a:ext cx="29951555" cy="28210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060425" y="43833638"/>
            <a:ext cx="2087580" cy="28210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D19D77-AE96-472F-A820-CE29CCD778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1369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2286000" rtl="1" eaLnBrk="1" latinLnBrk="0" hangingPunct="1">
        <a:spcBef>
          <a:spcPct val="0"/>
        </a:spcBef>
        <a:buNone/>
        <a:defRPr sz="160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1428750" indent="-1428750" algn="r" defTabSz="2286000" rtl="1" eaLnBrk="1" latinLnBrk="0" hangingPunct="1">
        <a:spcBef>
          <a:spcPts val="0"/>
        </a:spcBef>
        <a:spcAft>
          <a:spcPts val="5000"/>
        </a:spcAft>
        <a:buClr>
          <a:schemeClr val="tx1"/>
        </a:buClr>
        <a:buSzPct val="100000"/>
        <a:buFont typeface="Arial"/>
        <a:buChar char="•"/>
        <a:defRPr sz="9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714750" indent="-1428750" algn="r" defTabSz="2286000" rtl="1" eaLnBrk="1" latinLnBrk="0" hangingPunct="1">
        <a:spcBef>
          <a:spcPts val="0"/>
        </a:spcBef>
        <a:spcAft>
          <a:spcPts val="5000"/>
        </a:spcAft>
        <a:buClr>
          <a:schemeClr val="tx1"/>
        </a:buClr>
        <a:buSzPct val="100000"/>
        <a:buFont typeface="Arial"/>
        <a:buChar char="•"/>
        <a:defRPr sz="8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6000750" indent="-1428750" algn="r" defTabSz="2286000" rtl="1" eaLnBrk="1" latinLnBrk="0" hangingPunct="1">
        <a:spcBef>
          <a:spcPts val="0"/>
        </a:spcBef>
        <a:spcAft>
          <a:spcPts val="5000"/>
        </a:spcAft>
        <a:buClr>
          <a:schemeClr val="tx1"/>
        </a:buClr>
        <a:buSzPct val="100000"/>
        <a:buFont typeface="Arial"/>
        <a:buChar char="•"/>
        <a:defRPr sz="7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7715250" indent="-857250" algn="r" defTabSz="2286000" rtl="1" eaLnBrk="1" latinLnBrk="0" hangingPunct="1">
        <a:spcBef>
          <a:spcPts val="0"/>
        </a:spcBef>
        <a:spcAft>
          <a:spcPts val="5000"/>
        </a:spcAft>
        <a:buClr>
          <a:schemeClr val="tx1"/>
        </a:buClr>
        <a:buSzPct val="100000"/>
        <a:buFont typeface="Arial"/>
        <a:buChar char="•"/>
        <a:defRPr sz="6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0001250" indent="-857250" algn="r" defTabSz="2286000" rtl="1" eaLnBrk="1" latinLnBrk="0" hangingPunct="1">
        <a:spcBef>
          <a:spcPts val="0"/>
        </a:spcBef>
        <a:spcAft>
          <a:spcPts val="5000"/>
        </a:spcAft>
        <a:buClr>
          <a:schemeClr val="tx1"/>
        </a:buClr>
        <a:buSzPct val="100000"/>
        <a:buFont typeface="Arial"/>
        <a:buChar char="•"/>
        <a:defRPr sz="6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2573000" indent="-1143000" algn="r" defTabSz="2286000" rtl="1" eaLnBrk="1" latinLnBrk="0" hangingPunct="1">
        <a:spcBef>
          <a:spcPts val="0"/>
        </a:spcBef>
        <a:spcAft>
          <a:spcPts val="5000"/>
        </a:spcAft>
        <a:buClr>
          <a:schemeClr val="tx1"/>
        </a:buClr>
        <a:buSzPct val="100000"/>
        <a:buFont typeface="Arial"/>
        <a:buChar char="•"/>
        <a:defRPr sz="6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4859000" indent="-1143000" algn="r" defTabSz="2286000" rtl="1" eaLnBrk="1" latinLnBrk="0" hangingPunct="1">
        <a:spcBef>
          <a:spcPts val="0"/>
        </a:spcBef>
        <a:spcAft>
          <a:spcPts val="5000"/>
        </a:spcAft>
        <a:buClr>
          <a:schemeClr val="tx1"/>
        </a:buClr>
        <a:buSzPct val="100000"/>
        <a:buFont typeface="Arial"/>
        <a:buChar char="•"/>
        <a:defRPr sz="6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7145000" indent="-1143000" algn="r" defTabSz="2286000" rtl="1" eaLnBrk="1" latinLnBrk="0" hangingPunct="1">
        <a:spcBef>
          <a:spcPts val="0"/>
        </a:spcBef>
        <a:spcAft>
          <a:spcPts val="5000"/>
        </a:spcAft>
        <a:buClr>
          <a:schemeClr val="tx1"/>
        </a:buClr>
        <a:buSzPct val="100000"/>
        <a:buFont typeface="Arial"/>
        <a:buChar char="•"/>
        <a:defRPr sz="6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9431000" indent="-1143000" algn="r" defTabSz="2286000" rtl="1" eaLnBrk="1" latinLnBrk="0" hangingPunct="1">
        <a:spcBef>
          <a:spcPts val="0"/>
        </a:spcBef>
        <a:spcAft>
          <a:spcPts val="5000"/>
        </a:spcAft>
        <a:buClr>
          <a:schemeClr val="tx1"/>
        </a:buClr>
        <a:buSzPct val="100000"/>
        <a:buFont typeface="Arial"/>
        <a:buChar char="•"/>
        <a:defRPr sz="6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286000" rtl="1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r" defTabSz="2286000" rtl="1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r" defTabSz="2286000" rtl="1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r" defTabSz="2286000" rtl="1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r" defTabSz="2286000" rtl="1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r" defTabSz="2286000" rtl="1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r" defTabSz="2286000" rtl="1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r" defTabSz="2286000" rtl="1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r" defTabSz="2286000" rtl="1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qaisabouhousien@gmail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5F6668-1F3A-4F27-B279-E5DA35CA7AB2}"/>
              </a:ext>
            </a:extLst>
          </p:cNvPr>
          <p:cNvSpPr txBox="1"/>
          <p:nvPr/>
        </p:nvSpPr>
        <p:spPr>
          <a:xfrm>
            <a:off x="5728188" y="1902282"/>
            <a:ext cx="36224308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400" dirty="0"/>
              <a:t>ACM SIGMOD PROGRAMMING CONTEST 2022</a:t>
            </a:r>
            <a:endParaRPr lang="he-IL" sz="14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7B2BD9-E729-474D-B533-8BB698A6F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6" y="2335186"/>
            <a:ext cx="5062904" cy="438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C2D579-4021-4387-94F4-E425DBEE69B7}"/>
              </a:ext>
            </a:extLst>
          </p:cNvPr>
          <p:cNvSpPr txBox="1"/>
          <p:nvPr/>
        </p:nvSpPr>
        <p:spPr>
          <a:xfrm>
            <a:off x="6512462" y="4830916"/>
            <a:ext cx="34655760" cy="62478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0" dirty="0"/>
              <a:t>Team: </a:t>
            </a:r>
            <a:r>
              <a:rPr lang="en-US" sz="10000" dirty="0" err="1"/>
              <a:t>QaisHousien</a:t>
            </a:r>
            <a:r>
              <a:rPr lang="en-US" sz="10000" dirty="0"/>
              <a:t> (3</a:t>
            </a:r>
            <a:r>
              <a:rPr lang="en-US" sz="10000" baseline="30000" dirty="0"/>
              <a:t>rd</a:t>
            </a:r>
            <a:r>
              <a:rPr lang="en-US" sz="10000" dirty="0"/>
              <a:t> place)</a:t>
            </a:r>
          </a:p>
          <a:p>
            <a:pPr algn="ctr"/>
            <a:r>
              <a:rPr lang="en-US" sz="10000" dirty="0"/>
              <a:t>Member: Qais Abou Housien </a:t>
            </a:r>
            <a:r>
              <a:rPr lang="en-US" sz="10000" dirty="0">
                <a:hlinkClick r:id="rId3"/>
              </a:rPr>
              <a:t>qaisabouhousien@gmail.com</a:t>
            </a:r>
            <a:endParaRPr lang="en-US" sz="10000" dirty="0"/>
          </a:p>
          <a:p>
            <a:pPr algn="ctr"/>
            <a:r>
              <a:rPr lang="en-US" sz="10000" dirty="0"/>
              <a:t>Advisor: Tomer </a:t>
            </a:r>
            <a:r>
              <a:rPr lang="en-US" sz="10000" dirty="0" err="1"/>
              <a:t>Sagi</a:t>
            </a:r>
            <a:r>
              <a:rPr lang="en-US" sz="10000" dirty="0"/>
              <a:t> tsagi@is.haifa.ac.il</a:t>
            </a:r>
          </a:p>
          <a:p>
            <a:pPr algn="ctr"/>
            <a:r>
              <a:rPr lang="en-US" sz="10000" dirty="0"/>
              <a:t>Data Management Lab @ University of Haifa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883D1-E05D-452C-BC5F-1F8001330CA2}"/>
              </a:ext>
            </a:extLst>
          </p:cNvPr>
          <p:cNvSpPr txBox="1"/>
          <p:nvPr/>
        </p:nvSpPr>
        <p:spPr>
          <a:xfrm>
            <a:off x="1109296" y="12801600"/>
            <a:ext cx="20960862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9600" dirty="0"/>
              <a:t>Contest Overview</a:t>
            </a:r>
            <a:endParaRPr lang="he-IL" sz="9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97C3D7-6CA0-4409-8C20-D8A76756EB1D}"/>
              </a:ext>
            </a:extLst>
          </p:cNvPr>
          <p:cNvSpPr/>
          <p:nvPr/>
        </p:nvSpPr>
        <p:spPr>
          <a:xfrm>
            <a:off x="1109296" y="15052432"/>
            <a:ext cx="20960862" cy="9560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1771650" lvl="2" indent="-857250">
              <a:buFontTx/>
              <a:buChar char="-"/>
            </a:pPr>
            <a:r>
              <a:rPr lang="en-US" sz="7000" dirty="0"/>
              <a:t>Task: Perform blocking in a limited time to generate a candidate set that contains pairs for matching</a:t>
            </a:r>
          </a:p>
          <a:p>
            <a:pPr marL="1771650" lvl="2" indent="-857250">
              <a:buFontTx/>
              <a:buChar char="-"/>
            </a:pPr>
            <a:r>
              <a:rPr lang="en-US" sz="7000" dirty="0"/>
              <a:t>Datasets: </a:t>
            </a:r>
          </a:p>
          <a:p>
            <a:pPr marL="1771650" lvl="2" indent="-857250">
              <a:buFontTx/>
              <a:buChar char="-"/>
            </a:pPr>
            <a:endParaRPr lang="en-US" sz="7000" dirty="0"/>
          </a:p>
          <a:p>
            <a:pPr marL="1771650" lvl="2" indent="-857250">
              <a:buFontTx/>
              <a:buChar char="-"/>
            </a:pPr>
            <a:endParaRPr lang="en-US" sz="7000" dirty="0"/>
          </a:p>
          <a:p>
            <a:pPr marL="1771650" lvl="2" indent="-857250">
              <a:buFontTx/>
              <a:buChar char="-"/>
            </a:pPr>
            <a:endParaRPr lang="en-US" sz="7000" dirty="0"/>
          </a:p>
          <a:p>
            <a:pPr marL="1771650" lvl="2" indent="-857250">
              <a:buFontTx/>
              <a:buChar char="-"/>
            </a:pPr>
            <a:endParaRPr lang="en-US" sz="7000" dirty="0"/>
          </a:p>
          <a:p>
            <a:pPr marL="1771650" lvl="2" indent="-857250">
              <a:buFontTx/>
              <a:buChar char="-"/>
            </a:pPr>
            <a:r>
              <a:rPr lang="en-US" sz="7000" dirty="0"/>
              <a:t>Measurement: Average Recall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BB3D371-13B4-441F-8DE5-B561991CA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51892"/>
              </p:ext>
            </p:extLst>
          </p:nvPr>
        </p:nvGraphicFramePr>
        <p:xfrm>
          <a:off x="3585796" y="19491283"/>
          <a:ext cx="13706960" cy="405903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438900">
                  <a:extLst>
                    <a:ext uri="{9D8B030D-6E8A-4147-A177-3AD203B41FA5}">
                      <a16:colId xmlns:a16="http://schemas.microsoft.com/office/drawing/2014/main" val="2845092738"/>
                    </a:ext>
                  </a:extLst>
                </a:gridCol>
                <a:gridCol w="3638550">
                  <a:extLst>
                    <a:ext uri="{9D8B030D-6E8A-4147-A177-3AD203B41FA5}">
                      <a16:colId xmlns:a16="http://schemas.microsoft.com/office/drawing/2014/main" val="1348136036"/>
                    </a:ext>
                  </a:extLst>
                </a:gridCol>
                <a:gridCol w="2872090">
                  <a:extLst>
                    <a:ext uri="{9D8B030D-6E8A-4147-A177-3AD203B41FA5}">
                      <a16:colId xmlns:a16="http://schemas.microsoft.com/office/drawing/2014/main" val="2633992957"/>
                    </a:ext>
                  </a:extLst>
                </a:gridCol>
                <a:gridCol w="757420">
                  <a:extLst>
                    <a:ext uri="{9D8B030D-6E8A-4147-A177-3AD203B41FA5}">
                      <a16:colId xmlns:a16="http://schemas.microsoft.com/office/drawing/2014/main" val="3586172593"/>
                    </a:ext>
                  </a:extLst>
                </a:gridCol>
              </a:tblGrid>
              <a:tr h="713038">
                <a:tc>
                  <a:txBody>
                    <a:bodyPr/>
                    <a:lstStyle/>
                    <a:p>
                      <a:pPr algn="l" rtl="0"/>
                      <a:r>
                        <a:rPr lang="en-US" sz="5000" dirty="0"/>
                        <a:t>Num of blocking pairs</a:t>
                      </a:r>
                      <a:endParaRPr lang="he-IL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5000" dirty="0"/>
                        <a:t>Num of rows</a:t>
                      </a:r>
                      <a:endParaRPr lang="he-IL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5000" dirty="0"/>
                        <a:t>Name</a:t>
                      </a:r>
                      <a:endParaRPr lang="he-IL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5000" dirty="0"/>
                        <a:t>#</a:t>
                      </a:r>
                      <a:endParaRPr lang="he-IL" sz="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72348"/>
                  </a:ext>
                </a:extLst>
              </a:tr>
              <a:tr h="1602795">
                <a:tc>
                  <a:txBody>
                    <a:bodyPr/>
                    <a:lstStyle/>
                    <a:p>
                      <a:pPr algn="l" rtl="0"/>
                      <a:r>
                        <a:rPr lang="en-US" sz="5000" dirty="0"/>
                        <a:t>1,000,000</a:t>
                      </a:r>
                      <a:endParaRPr lang="he-IL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5000" dirty="0"/>
                        <a:t>1,000,000</a:t>
                      </a:r>
                      <a:endParaRPr lang="he-IL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5000" dirty="0"/>
                        <a:t>Notebook</a:t>
                      </a:r>
                      <a:endParaRPr lang="he-IL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5000" dirty="0"/>
                        <a:t>1</a:t>
                      </a:r>
                      <a:endParaRPr lang="he-IL" sz="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61409"/>
                  </a:ext>
                </a:extLst>
              </a:tr>
              <a:tr h="1602795">
                <a:tc>
                  <a:txBody>
                    <a:bodyPr/>
                    <a:lstStyle/>
                    <a:p>
                      <a:pPr algn="l" rtl="0"/>
                      <a:r>
                        <a:rPr lang="en-US" sz="5000" dirty="0"/>
                        <a:t>2,000,000</a:t>
                      </a:r>
                      <a:endParaRPr lang="he-IL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5000" dirty="0"/>
                        <a:t>1,000,000</a:t>
                      </a:r>
                      <a:endParaRPr lang="he-IL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5000" dirty="0" err="1"/>
                        <a:t>Altosight</a:t>
                      </a:r>
                      <a:endParaRPr lang="he-IL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5000" dirty="0"/>
                        <a:t>2</a:t>
                      </a:r>
                      <a:endParaRPr lang="he-IL" sz="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46974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CB720B3-7AB8-4066-92FE-0BF4B7E0E57E}"/>
              </a:ext>
            </a:extLst>
          </p:cNvPr>
          <p:cNvSpPr txBox="1"/>
          <p:nvPr/>
        </p:nvSpPr>
        <p:spPr>
          <a:xfrm>
            <a:off x="1109296" y="25923271"/>
            <a:ext cx="20960862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9600" dirty="0"/>
              <a:t>Solution Overview</a:t>
            </a:r>
            <a:endParaRPr lang="he-IL" sz="9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CC3952A-87E0-470E-BF41-06C9574AE24E}"/>
              </a:ext>
            </a:extLst>
          </p:cNvPr>
          <p:cNvSpPr/>
          <p:nvPr/>
        </p:nvSpPr>
        <p:spPr>
          <a:xfrm>
            <a:off x="918797" y="28180196"/>
            <a:ext cx="20960862" cy="223845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857250" indent="-857250">
              <a:buFontTx/>
              <a:buChar char="-"/>
            </a:pPr>
            <a:endParaRPr lang="en-US" sz="7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C3D8F1-DF29-4814-ABEB-A23A070704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" t="2181" r="3239" b="2604"/>
          <a:stretch/>
        </p:blipFill>
        <p:spPr>
          <a:xfrm>
            <a:off x="3360128" y="29057546"/>
            <a:ext cx="16078201" cy="211262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E8EC944-4515-44E2-976E-0B70505B5E69}"/>
              </a:ext>
            </a:extLst>
          </p:cNvPr>
          <p:cNvSpPr txBox="1"/>
          <p:nvPr/>
        </p:nvSpPr>
        <p:spPr>
          <a:xfrm>
            <a:off x="23459342" y="12801600"/>
            <a:ext cx="20960862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9600" dirty="0"/>
              <a:t>Tokenization</a:t>
            </a:r>
            <a:endParaRPr lang="he-IL" sz="96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F6FF96A-9F6B-4B62-80AB-222281029A99}"/>
              </a:ext>
            </a:extLst>
          </p:cNvPr>
          <p:cNvSpPr/>
          <p:nvPr/>
        </p:nvSpPr>
        <p:spPr>
          <a:xfrm>
            <a:off x="23459342" y="15052432"/>
            <a:ext cx="20960862" cy="5788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228850" lvl="3" indent="-857250">
              <a:buFontTx/>
              <a:buChar char="-"/>
            </a:pPr>
            <a:r>
              <a:rPr lang="en-US" sz="7000" dirty="0"/>
              <a:t>Made using the Spacy library </a:t>
            </a:r>
          </a:p>
          <a:p>
            <a:pPr marL="2228850" lvl="3" indent="-857250">
              <a:buFontTx/>
              <a:buChar char="-"/>
            </a:pPr>
            <a:r>
              <a:rPr lang="en-US" sz="7000" dirty="0"/>
              <a:t>Stop words are discarded</a:t>
            </a:r>
          </a:p>
          <a:p>
            <a:pPr marL="2228850" lvl="3" indent="-857250">
              <a:buFontTx/>
              <a:buChar char="-"/>
            </a:pPr>
            <a:r>
              <a:rPr lang="en-US" sz="7000" dirty="0"/>
              <a:t>Only nouns and pronouns are used</a:t>
            </a:r>
          </a:p>
          <a:p>
            <a:pPr marL="2228850" lvl="3" indent="-857250">
              <a:buFontTx/>
              <a:buChar char="-"/>
            </a:pPr>
            <a:r>
              <a:rPr lang="en-US" sz="7000" dirty="0"/>
              <a:t>Lowercasing </a:t>
            </a:r>
          </a:p>
          <a:p>
            <a:pPr marL="2228850" lvl="3" indent="-857250">
              <a:buFontTx/>
              <a:buChar char="-"/>
            </a:pPr>
            <a:r>
              <a:rPr lang="en-US" sz="7000" dirty="0"/>
              <a:t>Token lemmatization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F634BF-1876-4326-8D4D-B57A416F02B3}"/>
              </a:ext>
            </a:extLst>
          </p:cNvPr>
          <p:cNvSpPr txBox="1"/>
          <p:nvPr/>
        </p:nvSpPr>
        <p:spPr>
          <a:xfrm>
            <a:off x="23459342" y="22155883"/>
            <a:ext cx="20960862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9600" dirty="0"/>
              <a:t>Sorted Neighborhood</a:t>
            </a:r>
            <a:endParaRPr lang="he-IL" sz="96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E9DD48E-9C06-46B8-936D-C98EC241402A}"/>
              </a:ext>
            </a:extLst>
          </p:cNvPr>
          <p:cNvSpPr/>
          <p:nvPr/>
        </p:nvSpPr>
        <p:spPr>
          <a:xfrm>
            <a:off x="23459342" y="24406714"/>
            <a:ext cx="20960862" cy="15826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1771650" lvl="2" indent="-857250">
              <a:buFontTx/>
              <a:buChar char="-"/>
            </a:pPr>
            <a:r>
              <a:rPr lang="en-US" sz="7000" dirty="0"/>
              <a:t>The core solution is based on the sorted neighborhood algorithm</a:t>
            </a:r>
          </a:p>
          <a:p>
            <a:pPr marL="1771650" lvl="2" indent="-857250">
              <a:buFontTx/>
              <a:buChar char="-"/>
            </a:pPr>
            <a:r>
              <a:rPr lang="en-US" sz="7000" dirty="0"/>
              <a:t>Similarity between two records is computed using the Jaccard similarity between the two sets of tokens</a:t>
            </a:r>
          </a:p>
          <a:p>
            <a:pPr marL="1771650" lvl="2" indent="-857250">
              <a:buFontTx/>
              <a:buChar char="-"/>
            </a:pPr>
            <a:r>
              <a:rPr lang="en-US" sz="7000" dirty="0"/>
              <a:t>Two different variations of the algorithm were used based on the input dataset</a:t>
            </a:r>
          </a:p>
          <a:p>
            <a:pPr marL="1771650" lvl="2" indent="-857250">
              <a:buFontTx/>
              <a:buChar char="-"/>
            </a:pPr>
            <a:r>
              <a:rPr lang="en-US" sz="7000" dirty="0"/>
              <a:t>The first one used an adaptive window size to adjust the size based on how many records are being detected (dataset 1)</a:t>
            </a:r>
          </a:p>
          <a:p>
            <a:pPr marL="1771650" lvl="2" indent="-857250">
              <a:buFontTx/>
              <a:buChar char="-"/>
            </a:pPr>
            <a:r>
              <a:rPr lang="en-US" sz="7000" dirty="0"/>
              <a:t>The second one introduced the idea of </a:t>
            </a:r>
            <a:r>
              <a:rPr lang="en-US" sz="7000" i="1" dirty="0"/>
              <a:t>tolerance</a:t>
            </a:r>
            <a:r>
              <a:rPr lang="en-US" sz="7000" dirty="0"/>
              <a:t>, which is defined as the allowed number of pairs that are discarded before moving to the next record (dataset 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66182A-DAA2-4778-A73C-305936FBF659}"/>
              </a:ext>
            </a:extLst>
          </p:cNvPr>
          <p:cNvSpPr txBox="1"/>
          <p:nvPr/>
        </p:nvSpPr>
        <p:spPr>
          <a:xfrm>
            <a:off x="23840342" y="41204417"/>
            <a:ext cx="20960862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9600" dirty="0"/>
              <a:t>Results</a:t>
            </a:r>
            <a:endParaRPr lang="he-IL" sz="96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7DF4B0B-367E-464C-BA8C-6DC6746854CF}"/>
              </a:ext>
            </a:extLst>
          </p:cNvPr>
          <p:cNvSpPr/>
          <p:nvPr/>
        </p:nvSpPr>
        <p:spPr>
          <a:xfrm>
            <a:off x="23840342" y="43461342"/>
            <a:ext cx="20960862" cy="710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1771650" lvl="2" indent="-857250">
              <a:buFontTx/>
              <a:buChar char="-"/>
            </a:pPr>
            <a:endParaRPr lang="en-US" sz="7000" dirty="0"/>
          </a:p>
          <a:p>
            <a:pPr marL="1771650" lvl="2" indent="-857250">
              <a:buFontTx/>
              <a:buChar char="-"/>
            </a:pPr>
            <a:endParaRPr lang="en-US" sz="7000" dirty="0"/>
          </a:p>
          <a:p>
            <a:pPr marL="1771650" lvl="2" indent="-857250">
              <a:buFontTx/>
              <a:buChar char="-"/>
            </a:pPr>
            <a:endParaRPr lang="en-US" sz="7000" dirty="0"/>
          </a:p>
          <a:p>
            <a:pPr lvl="2"/>
            <a:endParaRPr lang="en-US" sz="7000" dirty="0"/>
          </a:p>
          <a:p>
            <a:pPr algn="ctr"/>
            <a:r>
              <a:rPr lang="en-US" sz="7000" dirty="0"/>
              <a:t>Average recall over the 2 datasets: </a:t>
            </a:r>
            <a:r>
              <a:rPr lang="en-US" sz="8800" b="1" dirty="0"/>
              <a:t>0.514</a:t>
            </a:r>
            <a:endParaRPr lang="en-US" sz="7000" b="1" dirty="0"/>
          </a:p>
        </p:txBody>
      </p:sp>
      <p:graphicFrame>
        <p:nvGraphicFramePr>
          <p:cNvPr id="27" name="Table 8">
            <a:extLst>
              <a:ext uri="{FF2B5EF4-FFF2-40B4-BE49-F238E27FC236}">
                <a16:creationId xmlns:a16="http://schemas.microsoft.com/office/drawing/2014/main" id="{7B4916EE-901D-4EE0-99BA-A4235E58C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349785"/>
              </p:ext>
            </p:extLst>
          </p:nvPr>
        </p:nvGraphicFramePr>
        <p:xfrm>
          <a:off x="29551008" y="44179799"/>
          <a:ext cx="9539530" cy="439431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340281">
                  <a:extLst>
                    <a:ext uri="{9D8B030D-6E8A-4147-A177-3AD203B41FA5}">
                      <a16:colId xmlns:a16="http://schemas.microsoft.com/office/drawing/2014/main" val="2633992957"/>
                    </a:ext>
                  </a:extLst>
                </a:gridCol>
                <a:gridCol w="3199249">
                  <a:extLst>
                    <a:ext uri="{9D8B030D-6E8A-4147-A177-3AD203B41FA5}">
                      <a16:colId xmlns:a16="http://schemas.microsoft.com/office/drawing/2014/main" val="3586172593"/>
                    </a:ext>
                  </a:extLst>
                </a:gridCol>
              </a:tblGrid>
              <a:tr h="713038">
                <a:tc>
                  <a:txBody>
                    <a:bodyPr/>
                    <a:lstStyle/>
                    <a:p>
                      <a:pPr marL="0" marR="0" lvl="0" indent="0" algn="l" defTabSz="25603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200" dirty="0"/>
                        <a:t>Recall</a:t>
                      </a:r>
                      <a:endParaRPr lang="he-IL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7200" dirty="0"/>
                        <a:t>#</a:t>
                      </a:r>
                      <a:endParaRPr lang="he-IL" sz="7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72348"/>
                  </a:ext>
                </a:extLst>
              </a:tr>
              <a:tr h="1602795">
                <a:tc>
                  <a:txBody>
                    <a:bodyPr/>
                    <a:lstStyle/>
                    <a:p>
                      <a:pPr algn="l" rtl="0"/>
                      <a:r>
                        <a:rPr lang="en-US" sz="7200" dirty="0"/>
                        <a:t>0.726</a:t>
                      </a:r>
                      <a:endParaRPr lang="he-IL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7200" dirty="0"/>
                        <a:t>1</a:t>
                      </a:r>
                      <a:endParaRPr lang="he-IL" sz="7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61409"/>
                  </a:ext>
                </a:extLst>
              </a:tr>
              <a:tr h="1602795">
                <a:tc>
                  <a:txBody>
                    <a:bodyPr/>
                    <a:lstStyle/>
                    <a:p>
                      <a:pPr algn="l" rtl="0"/>
                      <a:r>
                        <a:rPr lang="en-US" sz="7200" dirty="0"/>
                        <a:t>0.301</a:t>
                      </a:r>
                      <a:endParaRPr lang="he-IL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7200" dirty="0"/>
                        <a:t>2</a:t>
                      </a:r>
                      <a:endParaRPr lang="he-IL" sz="7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46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992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275</TotalTime>
  <Words>217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WIN10</dc:creator>
  <cp:lastModifiedBy>WIN10</cp:lastModifiedBy>
  <cp:revision>36</cp:revision>
  <dcterms:created xsi:type="dcterms:W3CDTF">2022-06-03T13:34:07Z</dcterms:created>
  <dcterms:modified xsi:type="dcterms:W3CDTF">2022-06-03T18:09:11Z</dcterms:modified>
</cp:coreProperties>
</file>