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 hasCustomPrompt="1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 hasCustomPrompt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 eaLnBrk="1" latinLnBrk="0" hangingPunct="1"/>
            <a:r>
              <a:rPr lang="tr-TR" smtClean="0"/>
              <a:t>İkinci düzey</a:t>
            </a:r>
            <a:endParaRPr lang="tr-TR" smtClean="0"/>
          </a:p>
          <a:p>
            <a:pPr lvl="2" eaLnBrk="1" latinLnBrk="0" hangingPunct="1"/>
            <a:r>
              <a:rPr lang="tr-TR" smtClean="0"/>
              <a:t>Üçüncü düzey</a:t>
            </a:r>
            <a:endParaRPr lang="tr-TR" smtClean="0"/>
          </a:p>
          <a:p>
            <a:pPr lvl="3" eaLnBrk="1" latinLnBrk="0" hangingPunct="1"/>
            <a:r>
              <a:rPr lang="tr-TR" smtClean="0"/>
              <a:t>Dördüncü düzey</a:t>
            </a:r>
            <a:endParaRPr lang="tr-TR" smtClean="0"/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 hasCustomPrompt="1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 eaLnBrk="1" latinLnBrk="0" hangingPunct="1"/>
            <a:r>
              <a:rPr lang="tr-TR" smtClean="0"/>
              <a:t>İkinci düzey</a:t>
            </a:r>
            <a:endParaRPr lang="tr-TR" smtClean="0"/>
          </a:p>
          <a:p>
            <a:pPr lvl="2" eaLnBrk="1" latinLnBrk="0" hangingPunct="1"/>
            <a:r>
              <a:rPr lang="tr-TR" smtClean="0"/>
              <a:t>Üçüncü düzey</a:t>
            </a:r>
            <a:endParaRPr lang="tr-TR" smtClean="0"/>
          </a:p>
          <a:p>
            <a:pPr lvl="3" eaLnBrk="1" latinLnBrk="0" hangingPunct="1"/>
            <a:r>
              <a:rPr lang="tr-TR" smtClean="0"/>
              <a:t>Dördüncü düzey</a:t>
            </a:r>
            <a:endParaRPr lang="tr-TR" smtClean="0"/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 hasCustomPrompt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 eaLnBrk="1" latinLnBrk="0" hangingPunct="1"/>
            <a:r>
              <a:rPr lang="tr-TR" smtClean="0"/>
              <a:t>İkinci düzey</a:t>
            </a:r>
            <a:endParaRPr lang="tr-TR" smtClean="0"/>
          </a:p>
          <a:p>
            <a:pPr lvl="2" eaLnBrk="1" latinLnBrk="0" hangingPunct="1"/>
            <a:r>
              <a:rPr lang="tr-TR" smtClean="0"/>
              <a:t>Üçüncü düzey</a:t>
            </a:r>
            <a:endParaRPr lang="tr-TR" smtClean="0"/>
          </a:p>
          <a:p>
            <a:pPr lvl="3" eaLnBrk="1" latinLnBrk="0" hangingPunct="1"/>
            <a:r>
              <a:rPr lang="tr-TR" smtClean="0"/>
              <a:t>Dördüncü düzey</a:t>
            </a:r>
            <a:endParaRPr lang="tr-TR" smtClean="0"/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  <a:endParaRPr kumimoji="0" lang="tr-TR" smtClean="0"/>
          </a:p>
        </p:txBody>
      </p:sp>
      <p:sp>
        <p:nvSpPr>
          <p:cNvPr id="7" name="6 Dikdörtgen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 hasCustomPrompt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 eaLnBrk="1" latinLnBrk="0" hangingPunct="1"/>
            <a:r>
              <a:rPr lang="tr-TR" smtClean="0"/>
              <a:t>İkinci düzey</a:t>
            </a:r>
            <a:endParaRPr lang="tr-TR" smtClean="0"/>
          </a:p>
          <a:p>
            <a:pPr lvl="2" eaLnBrk="1" latinLnBrk="0" hangingPunct="1"/>
            <a:r>
              <a:rPr lang="tr-TR" smtClean="0"/>
              <a:t>Üçüncü düzey</a:t>
            </a:r>
            <a:endParaRPr lang="tr-TR" smtClean="0"/>
          </a:p>
          <a:p>
            <a:pPr lvl="3" eaLnBrk="1" latinLnBrk="0" hangingPunct="1"/>
            <a:r>
              <a:rPr lang="tr-TR" smtClean="0"/>
              <a:t>Dördüncü düzey</a:t>
            </a:r>
            <a:endParaRPr lang="tr-TR" smtClean="0"/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 hasCustomPrompt="1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 eaLnBrk="1" latinLnBrk="0" hangingPunct="1"/>
            <a:r>
              <a:rPr lang="tr-TR" smtClean="0"/>
              <a:t>İkinci düzey</a:t>
            </a:r>
            <a:endParaRPr lang="tr-TR" smtClean="0"/>
          </a:p>
          <a:p>
            <a:pPr lvl="2" eaLnBrk="1" latinLnBrk="0" hangingPunct="1"/>
            <a:r>
              <a:rPr lang="tr-TR" smtClean="0"/>
              <a:t>Üçüncü düzey</a:t>
            </a:r>
            <a:endParaRPr lang="tr-TR" smtClean="0"/>
          </a:p>
          <a:p>
            <a:pPr lvl="3" eaLnBrk="1" latinLnBrk="0" hangingPunct="1"/>
            <a:r>
              <a:rPr lang="tr-TR" smtClean="0"/>
              <a:t>Dördüncü düzey</a:t>
            </a:r>
            <a:endParaRPr lang="tr-TR" smtClean="0"/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 hasCustomPrompt="1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 eaLnBrk="1" latinLnBrk="0" hangingPunct="1"/>
            <a:r>
              <a:rPr lang="tr-TR" smtClean="0"/>
              <a:t>İkinci düzey</a:t>
            </a:r>
            <a:endParaRPr lang="tr-TR" smtClean="0"/>
          </a:p>
          <a:p>
            <a:pPr lvl="2" eaLnBrk="1" latinLnBrk="0" hangingPunct="1"/>
            <a:r>
              <a:rPr lang="tr-TR" smtClean="0"/>
              <a:t>Üçüncü düzey</a:t>
            </a:r>
            <a:endParaRPr lang="tr-TR" smtClean="0"/>
          </a:p>
          <a:p>
            <a:pPr lvl="3" eaLnBrk="1" latinLnBrk="0" hangingPunct="1"/>
            <a:r>
              <a:rPr lang="tr-TR" smtClean="0"/>
              <a:t>Dördüncü düzey</a:t>
            </a:r>
            <a:endParaRPr lang="tr-TR" smtClean="0"/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 hasCustomPrompt="1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 eaLnBrk="1" latinLnBrk="0" hangingPunct="1"/>
            <a:r>
              <a:rPr lang="tr-TR" smtClean="0"/>
              <a:t>İkinci düzey</a:t>
            </a:r>
            <a:endParaRPr lang="tr-TR" smtClean="0"/>
          </a:p>
          <a:p>
            <a:pPr lvl="2" eaLnBrk="1" latinLnBrk="0" hangingPunct="1"/>
            <a:r>
              <a:rPr lang="tr-TR" smtClean="0"/>
              <a:t>Üçüncü düzey</a:t>
            </a:r>
            <a:endParaRPr lang="tr-TR" smtClean="0"/>
          </a:p>
          <a:p>
            <a:pPr lvl="3" eaLnBrk="1" latinLnBrk="0" hangingPunct="1"/>
            <a:r>
              <a:rPr lang="tr-TR" smtClean="0"/>
              <a:t>Dördüncü düzey</a:t>
            </a:r>
            <a:endParaRPr lang="tr-TR" smtClean="0"/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15 Metin Yer Tutucusu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  <a:endParaRPr kumimoji="0" lang="tr-TR" smtClean="0"/>
          </a:p>
        </p:txBody>
      </p:sp>
      <p:sp>
        <p:nvSpPr>
          <p:cNvPr id="15" name="14 Metin Yer Tutucusu"/>
          <p:cNvSpPr>
            <a:spLocks noGrp="1"/>
          </p:cNvSpPr>
          <p:nvPr>
            <p:ph type="body" sz="quarter" idx="3" hasCustomPrompt="1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  <a:endParaRPr kumimoji="0" lang="tr-TR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</a:fld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2" hasCustomPrompt="1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  <a:endParaRPr kumimoji="0" lang="tr-TR" smtClean="0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 hasCustomPrompt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 eaLnBrk="1" latinLnBrk="0" hangingPunct="1"/>
            <a:r>
              <a:rPr lang="tr-TR" smtClean="0"/>
              <a:t>İkinci düzey</a:t>
            </a:r>
            <a:endParaRPr lang="tr-TR" smtClean="0"/>
          </a:p>
          <a:p>
            <a:pPr lvl="2" eaLnBrk="1" latinLnBrk="0" hangingPunct="1"/>
            <a:r>
              <a:rPr lang="tr-TR" smtClean="0"/>
              <a:t>Üçüncü düzey</a:t>
            </a:r>
            <a:endParaRPr lang="tr-TR" smtClean="0"/>
          </a:p>
          <a:p>
            <a:pPr lvl="3" eaLnBrk="1" latinLnBrk="0" hangingPunct="1"/>
            <a:r>
              <a:rPr lang="tr-TR" smtClean="0"/>
              <a:t>Dördüncü düzey</a:t>
            </a:r>
            <a:endParaRPr lang="tr-TR" smtClean="0"/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  <a:endParaRPr kumimoji="0" lang="tr-TR" smtClean="0"/>
          </a:p>
        </p:txBody>
      </p:sp>
      <p:sp>
        <p:nvSpPr>
          <p:cNvPr id="8" name="7 Dikdörtgen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Dikdörtgen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DEFA8C-F947-479F-BE07-76B6B3F80BF1}" type="slidenum">
              <a:rPr lang="tr-TR" smtClean="0"/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  <a:endParaRPr kumimoji="0" lang="tr-TR" smtClean="0"/>
          </a:p>
          <a:p>
            <a:pPr lvl="1" eaLnBrk="1" latinLnBrk="0" hangingPunct="1"/>
            <a:r>
              <a:rPr kumimoji="0" lang="tr-TR" smtClean="0"/>
              <a:t>İkinci düzey</a:t>
            </a:r>
            <a:endParaRPr kumimoji="0" lang="tr-TR" smtClean="0"/>
          </a:p>
          <a:p>
            <a:pPr lvl="2" eaLnBrk="1" latinLnBrk="0" hangingPunct="1"/>
            <a:r>
              <a:rPr kumimoji="0" lang="tr-TR" smtClean="0"/>
              <a:t>Üçüncü düzey</a:t>
            </a:r>
            <a:endParaRPr kumimoji="0" lang="tr-TR" smtClean="0"/>
          </a:p>
          <a:p>
            <a:pPr lvl="3" eaLnBrk="1" latinLnBrk="0" hangingPunct="1"/>
            <a:r>
              <a:rPr kumimoji="0" lang="tr-TR" smtClean="0"/>
              <a:t>Dördüncü düzey</a:t>
            </a:r>
            <a:endParaRPr kumimoji="0" lang="tr-TR" smtClean="0"/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javatpoint.com/encapsulation" TargetMode="External"/><Relationship Id="rId3" Type="http://schemas.openxmlformats.org/officeDocument/2006/relationships/hyperlink" Target="https://www.javatpoint.com/abstract-class-in-java" TargetMode="External"/><Relationship Id="rId2" Type="http://schemas.openxmlformats.org/officeDocument/2006/relationships/hyperlink" Target="https://www.javatpoint.com/inheritance-in-java" TargetMode="Externa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3_photoshop_canvas\qayserıly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86637" y="0"/>
            <a:ext cx="3857364" cy="6858000"/>
          </a:xfrm>
          <a:prstGeom prst="rect">
            <a:avLst/>
          </a:prstGeom>
          <a:noFill/>
        </p:spPr>
      </p:pic>
      <p:pic>
        <p:nvPicPr>
          <p:cNvPr id="1029" name="Picture 5" descr="Pin on Game Logo"/>
          <p:cNvPicPr>
            <a:picLocks noChangeAspect="1" noChangeArrowheads="1"/>
          </p:cNvPicPr>
          <p:nvPr/>
        </p:nvPicPr>
        <p:blipFill>
          <a:blip r:embed="rId2" cstate="print"/>
          <a:srcRect t="21175" b="27800"/>
          <a:stretch>
            <a:fillRect/>
          </a:stretch>
        </p:blipFill>
        <p:spPr bwMode="auto">
          <a:xfrm>
            <a:off x="0" y="0"/>
            <a:ext cx="5292080" cy="2016224"/>
          </a:xfrm>
          <a:prstGeom prst="rect">
            <a:avLst/>
          </a:prstGeom>
          <a:noFill/>
        </p:spPr>
      </p:pic>
      <p:pic>
        <p:nvPicPr>
          <p:cNvPr id="1031" name="Picture 7" descr="Object Oriented Programming: A curated set of resour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64" y="2492896"/>
            <a:ext cx="5142108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javaTraining\KodlamaVaktiYoutube\Java70_MaceraOyunu\adventure gam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556791"/>
            <a:ext cx="9144000" cy="5301209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683568" y="188640"/>
            <a:ext cx="8136904" cy="1198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tr-TR" sz="7200" b="1" dirty="0" err="1" smtClean="0">
                <a:solidFill>
                  <a:schemeClr val="accent3"/>
                </a:solidFill>
              </a:rPr>
              <a:t>Flow</a:t>
            </a:r>
            <a:r>
              <a:rPr lang="tr-TR" sz="7200" b="1" dirty="0" smtClean="0">
                <a:solidFill>
                  <a:schemeClr val="accent3"/>
                </a:solidFill>
              </a:rPr>
              <a:t> </a:t>
            </a:r>
            <a:r>
              <a:rPr lang="tr-TR" sz="7200" b="1" dirty="0" err="1" smtClean="0">
                <a:solidFill>
                  <a:schemeClr val="accent3"/>
                </a:solidFill>
              </a:rPr>
              <a:t>Diagram</a:t>
            </a:r>
            <a:endParaRPr lang="tr-TR" sz="7200" b="1" cap="none" spc="0" dirty="0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971600" y="116632"/>
            <a:ext cx="6840760" cy="8299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48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INVENTORY </a:t>
            </a:r>
            <a:r>
              <a:rPr lang="tr-TR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</a:t>
            </a:r>
            <a:endParaRPr lang="tr-TR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556792"/>
            <a:ext cx="5902502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6191672" y="2433082"/>
            <a:ext cx="2952328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Constructor</a:t>
            </a:r>
            <a:endParaRPr lang="tr-TR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5868144" y="1628800"/>
            <a:ext cx="29523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  <a:endParaRPr lang="tr-TR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6156176" y="4665330"/>
            <a:ext cx="29523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Getter</a:t>
            </a:r>
            <a:r>
              <a:rPr lang="tr-TR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tr-TR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and</a:t>
            </a:r>
            <a:r>
              <a:rPr lang="tr-TR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tr-TR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Setter</a:t>
            </a:r>
            <a:endParaRPr lang="tr-TR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9 Sağ Ok"/>
          <p:cNvSpPr/>
          <p:nvPr/>
        </p:nvSpPr>
        <p:spPr>
          <a:xfrm>
            <a:off x="2411760" y="1844824"/>
            <a:ext cx="381642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Sağ Ok"/>
          <p:cNvSpPr/>
          <p:nvPr/>
        </p:nvSpPr>
        <p:spPr>
          <a:xfrm>
            <a:off x="2411760" y="2708920"/>
            <a:ext cx="381642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Sağ Ok"/>
          <p:cNvSpPr/>
          <p:nvPr/>
        </p:nvSpPr>
        <p:spPr>
          <a:xfrm>
            <a:off x="3995936" y="5301208"/>
            <a:ext cx="26642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1115616" y="-171400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GAME CLASS</a:t>
            </a:r>
            <a:endParaRPr lang="tr-T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6012160" y="1556792"/>
            <a:ext cx="29523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Taking</a:t>
            </a:r>
            <a:r>
              <a:rPr lang="tr-T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tr-TR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Imput</a:t>
            </a:r>
            <a:endParaRPr lang="tr-TR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6191672" y="4653136"/>
            <a:ext cx="29523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Switch</a:t>
            </a:r>
            <a:r>
              <a:rPr lang="tr-TR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tr-TR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</a:t>
            </a:r>
            <a:endParaRPr lang="tr-TR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908720"/>
            <a:ext cx="4355976" cy="226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2976"/>
            <a:ext cx="4355976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Sağ Ok"/>
          <p:cNvSpPr/>
          <p:nvPr/>
        </p:nvSpPr>
        <p:spPr>
          <a:xfrm>
            <a:off x="2627784" y="1772816"/>
            <a:ext cx="338437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Sağ Ok"/>
          <p:cNvSpPr/>
          <p:nvPr/>
        </p:nvSpPr>
        <p:spPr>
          <a:xfrm>
            <a:off x="2771800" y="4941168"/>
            <a:ext cx="338437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4067944" y="116632"/>
            <a:ext cx="496855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LOCATION ABSTRACT CLASS</a:t>
            </a:r>
            <a:endParaRPr lang="tr-TR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3124495"/>
            <a:ext cx="9144000" cy="373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Rules for Java Abstract 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944044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in on Game Logo"/>
          <p:cNvPicPr>
            <a:picLocks noChangeAspect="1" noChangeArrowheads="1"/>
          </p:cNvPicPr>
          <p:nvPr/>
        </p:nvPicPr>
        <p:blipFill>
          <a:blip r:embed="rId1" cstate="print"/>
          <a:srcRect t="21175" b="27800"/>
          <a:stretch>
            <a:fillRect/>
          </a:stretch>
        </p:blipFill>
        <p:spPr bwMode="auto">
          <a:xfrm>
            <a:off x="2843808" y="0"/>
            <a:ext cx="3330176" cy="1268760"/>
          </a:xfrm>
          <a:prstGeom prst="rect">
            <a:avLst/>
          </a:prstGeom>
          <a:noFill/>
        </p:spPr>
      </p:pic>
      <p:sp>
        <p:nvSpPr>
          <p:cNvPr id="6" name="5 Dikdörtgen"/>
          <p:cNvSpPr/>
          <p:nvPr/>
        </p:nvSpPr>
        <p:spPr>
          <a:xfrm>
            <a:off x="0" y="1196752"/>
            <a:ext cx="9036496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hat is </a:t>
            </a:r>
            <a:r>
              <a:rPr lang="tr-TR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ava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related in this example</a:t>
            </a:r>
            <a:r>
              <a:rPr lang="tr-TR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tr-TR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9 Metin kutusu"/>
          <p:cNvSpPr txBox="1"/>
          <p:nvPr/>
        </p:nvSpPr>
        <p:spPr>
          <a:xfrm>
            <a:off x="0" y="1772816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tr-TR" dirty="0" err="1" smtClean="0"/>
              <a:t>Loops</a:t>
            </a:r>
            <a:endParaRPr lang="tr-TR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tr-TR" dirty="0" err="1" smtClean="0"/>
              <a:t>Scanner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taking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endParaRPr lang="tr-TR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tr-TR" dirty="0" err="1" smtClean="0"/>
              <a:t>Primitive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endParaRPr lang="tr-TR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tr-TR" dirty="0" err="1" smtClean="0"/>
              <a:t>Switch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endParaRPr lang="tr-TR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tr-TR" dirty="0" err="1" smtClean="0"/>
              <a:t>Constructors</a:t>
            </a:r>
            <a:endParaRPr lang="tr-TR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tr-TR" dirty="0" err="1" smtClean="0"/>
              <a:t>Overriding</a:t>
            </a:r>
            <a:endParaRPr lang="tr-TR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tr-TR" dirty="0" err="1" smtClean="0"/>
              <a:t>Inheritance</a:t>
            </a:r>
            <a:endParaRPr lang="tr-TR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tr-TR" dirty="0" smtClean="0"/>
              <a:t>OOP</a:t>
            </a:r>
            <a:endParaRPr lang="tr-TR" dirty="0" smtClean="0"/>
          </a:p>
        </p:txBody>
      </p:sp>
      <p:sp>
        <p:nvSpPr>
          <p:cNvPr id="11" name="10 Dikdörtgen"/>
          <p:cNvSpPr/>
          <p:nvPr/>
        </p:nvSpPr>
        <p:spPr>
          <a:xfrm>
            <a:off x="107504" y="3933056"/>
            <a:ext cx="9036496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hat is </a:t>
            </a:r>
            <a:r>
              <a:rPr lang="tr-TR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OOP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related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this example</a:t>
            </a:r>
            <a:r>
              <a:rPr lang="tr-TR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tr-TR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12 Metin kutusu"/>
          <p:cNvSpPr txBox="1"/>
          <p:nvPr/>
        </p:nvSpPr>
        <p:spPr>
          <a:xfrm>
            <a:off x="0" y="4581128"/>
            <a:ext cx="9036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u="sng" dirty="0" err="1" smtClean="0">
                <a:hlinkClick r:id="rId2"/>
              </a:rPr>
              <a:t>Inheritance</a:t>
            </a:r>
            <a:r>
              <a:rPr lang="tr-TR" u="sng" dirty="0" smtClean="0"/>
              <a:t> </a:t>
            </a:r>
            <a:r>
              <a:rPr lang="en-US" dirty="0" smtClean="0"/>
              <a:t>is a mechanism in which one object acquires all the properties and behaviors of a parent object.</a:t>
            </a:r>
            <a:endParaRPr lang="tr-TR" dirty="0" smtClean="0"/>
          </a:p>
          <a:p>
            <a:pPr marL="342900" indent="-342900">
              <a:buFont typeface="+mj-lt"/>
              <a:buAutoNum type="arabicPeriod"/>
            </a:pPr>
            <a:r>
              <a:rPr lang="tr-TR" u="sng" dirty="0" err="1" smtClean="0">
                <a:hlinkClick r:id="rId3"/>
              </a:rPr>
              <a:t>Abstraction</a:t>
            </a:r>
            <a:r>
              <a:rPr lang="tr-TR" u="sng" dirty="0" smtClean="0"/>
              <a:t> </a:t>
            </a:r>
            <a:r>
              <a:rPr lang="en-US" dirty="0" smtClean="0"/>
              <a:t>is a process of hiding the implementation details and showing only functionality to the user.</a:t>
            </a:r>
            <a:endParaRPr lang="tr-TR" dirty="0" smtClean="0"/>
          </a:p>
          <a:p>
            <a:pPr marL="342900" indent="-342900">
              <a:buFont typeface="+mj-lt"/>
              <a:buAutoNum type="arabicPeriod"/>
            </a:pPr>
            <a:r>
              <a:rPr lang="tr-TR" u="sng" dirty="0" err="1" smtClean="0">
                <a:hlinkClick r:id="rId4"/>
              </a:rPr>
              <a:t>Encapsulation</a:t>
            </a:r>
            <a:r>
              <a:rPr lang="tr-TR" u="sng" dirty="0" smtClean="0"/>
              <a:t> </a:t>
            </a:r>
            <a:r>
              <a:rPr lang="en-US" dirty="0" smtClean="0"/>
              <a:t>is a </a:t>
            </a:r>
            <a:r>
              <a:rPr lang="en-US" i="1" dirty="0" smtClean="0"/>
              <a:t>process of wrapping code and data together into a single unit</a:t>
            </a:r>
            <a:r>
              <a:rPr lang="en-US" dirty="0" smtClean="0"/>
              <a:t>, for example, a capsule which is mixed of several medicines.</a:t>
            </a:r>
            <a:endParaRPr lang="tr-TR" dirty="0" smtClean="0"/>
          </a:p>
          <a:p>
            <a:pPr marL="342900" indent="-342900">
              <a:buFont typeface="+mj-lt"/>
              <a:buAutoNum type="arabicPeriod"/>
            </a:pPr>
            <a:endParaRPr lang="tr-TR" dirty="0"/>
          </a:p>
        </p:txBody>
      </p:sp>
      <p:pic>
        <p:nvPicPr>
          <p:cNvPr id="18434" name="Picture 2" descr="Java OOPs Concept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3" y="1877920"/>
            <a:ext cx="2668322" cy="2055136"/>
          </a:xfrm>
          <a:prstGeom prst="rect">
            <a:avLst/>
          </a:prstGeom>
          <a:noFill/>
        </p:spPr>
      </p:pic>
      <p:sp>
        <p:nvSpPr>
          <p:cNvPr id="18436" name="AutoShape 4" descr="Java'ya yeni başlayanlara IDE önerisi : BlueJ - Yazılım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tr-TR"/>
          </a:p>
        </p:txBody>
      </p:sp>
      <p:pic>
        <p:nvPicPr>
          <p:cNvPr id="18438" name="Picture 6" descr="Java String İşlemleri – Ninja Ko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1772816"/>
            <a:ext cx="2448272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hank you for listening - YouTube"/>
          <p:cNvPicPr>
            <a:picLocks noChangeAspect="1" noChangeArrowheads="1"/>
          </p:cNvPicPr>
          <p:nvPr/>
        </p:nvPicPr>
        <p:blipFill>
          <a:blip r:embed="rId1" cstate="print"/>
          <a:srcRect l="1575" t="14700" r="2351" b="22301"/>
          <a:stretch>
            <a:fillRect/>
          </a:stretch>
        </p:blipFill>
        <p:spPr bwMode="auto">
          <a:xfrm>
            <a:off x="1115616" y="1484784"/>
            <a:ext cx="7320813" cy="3600400"/>
          </a:xfrm>
          <a:prstGeom prst="rect">
            <a:avLst/>
          </a:prstGeom>
          <a:noFill/>
        </p:spPr>
      </p:pic>
      <p:pic>
        <p:nvPicPr>
          <p:cNvPr id="19459" name="Picture 3" descr="E:\3_photoshop_canvas\332014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</p:spPr>
      </p:pic>
      <p:pic>
        <p:nvPicPr>
          <p:cNvPr id="19460" name="Picture 4" descr="E:\3_photoshop_canvas\eu5 mu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5055835"/>
            <a:ext cx="3203848" cy="1802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talama">
  <a:themeElements>
    <a:clrScheme name="Ortalam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talam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talam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648</Words>
  <Application>WPS Presentation</Application>
  <PresentationFormat>Ekran Gösterisi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Wingdings 2</vt:lpstr>
      <vt:lpstr>Wingdings</vt:lpstr>
      <vt:lpstr>Tw Cen MT</vt:lpstr>
      <vt:lpstr>Segoe Print</vt:lpstr>
      <vt:lpstr>Microsoft YaHei</vt:lpstr>
      <vt:lpstr>Arial Unicode MS</vt:lpstr>
      <vt:lpstr>Calibri</vt:lpstr>
      <vt:lpstr>Ortalama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HP</dc:creator>
  <cp:lastModifiedBy>esatu</cp:lastModifiedBy>
  <cp:revision>20</cp:revision>
  <dcterms:created xsi:type="dcterms:W3CDTF">2021-07-10T13:43:00Z</dcterms:created>
  <dcterms:modified xsi:type="dcterms:W3CDTF">2021-07-12T19:05:24Z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