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Dikdörtgen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15 Metin Yer Tutucusu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Dikdörtgen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10.07.2021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3_photoshop_canvas\qayserı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637" y="0"/>
            <a:ext cx="3857364" cy="6858000"/>
          </a:xfrm>
          <a:prstGeom prst="rect">
            <a:avLst/>
          </a:prstGeom>
          <a:noFill/>
        </p:spPr>
      </p:pic>
      <p:pic>
        <p:nvPicPr>
          <p:cNvPr id="1029" name="Picture 5" descr="Pin on Game Logo"/>
          <p:cNvPicPr>
            <a:picLocks noChangeAspect="1" noChangeArrowheads="1"/>
          </p:cNvPicPr>
          <p:nvPr/>
        </p:nvPicPr>
        <p:blipFill>
          <a:blip r:embed="rId3" cstate="print"/>
          <a:srcRect t="21175" b="27800"/>
          <a:stretch>
            <a:fillRect/>
          </a:stretch>
        </p:blipFill>
        <p:spPr bwMode="auto">
          <a:xfrm>
            <a:off x="0" y="0"/>
            <a:ext cx="5292080" cy="2016224"/>
          </a:xfrm>
          <a:prstGeom prst="rect">
            <a:avLst/>
          </a:prstGeom>
          <a:noFill/>
        </p:spPr>
      </p:pic>
      <p:pic>
        <p:nvPicPr>
          <p:cNvPr id="1031" name="Picture 7" descr="Object Oriented Programming: A curated set of resour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64" y="2492896"/>
            <a:ext cx="5142108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javaTraining\KodlamaVaktiYoutube\Java70_MaceraOyunu\adventure 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97" y="1844824"/>
            <a:ext cx="9043903" cy="5013176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683568" y="188640"/>
            <a:ext cx="8136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tr-TR" sz="9600" b="1" dirty="0" err="1" smtClean="0">
                <a:ln/>
                <a:solidFill>
                  <a:schemeClr val="accent3"/>
                </a:solidFill>
              </a:rPr>
              <a:t>Flow</a:t>
            </a:r>
            <a:r>
              <a:rPr lang="tr-TR" sz="96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tr-TR" sz="9600" b="1" dirty="0" err="1" smtClean="0">
                <a:ln/>
                <a:solidFill>
                  <a:schemeClr val="accent3"/>
                </a:solidFill>
              </a:rPr>
              <a:t>Diagram</a:t>
            </a:r>
            <a:endParaRPr lang="tr-TR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talama">
  <a:themeElements>
    <a:clrScheme name="Ortalam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talam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talam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</TotalTime>
  <Words>2</Words>
  <Application>Microsoft Office PowerPoint</Application>
  <PresentationFormat>Ekran Gösterisi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Ortalama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HP</dc:creator>
  <cp:lastModifiedBy>HP</cp:lastModifiedBy>
  <cp:revision>2</cp:revision>
  <dcterms:created xsi:type="dcterms:W3CDTF">2021-07-10T13:43:08Z</dcterms:created>
  <dcterms:modified xsi:type="dcterms:W3CDTF">2021-07-10T13:57:09Z</dcterms:modified>
</cp:coreProperties>
</file>