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Hotel booking management system 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2850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members :</a:t>
            </a: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***********</a:t>
            </a:r>
          </a:p>
          <a:p>
            <a:r>
              <a:rPr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***********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Online Hotel Reservation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65"/>
            <a:ext cx="5289754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2168434"/>
            <a:ext cx="10998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database system designed to manage hotel booking operations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handles multiple hotels, rooms, staff, customers, and their bookings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features like check-in, check-out, payment status, customer reviews,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availability are managed.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build a system that is fast, reliable, and scalable.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the project.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129246"/>
            <a:ext cx="105678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hotel booking management is error-prone and time-consuming.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demand for fast and accurate online booking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provide real-time room availability to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check-in/check-out and payment processes.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accuracy by reducing duplication and inconsistencies.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platform for both customers and hotel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apply and deepen knowledge of SQL database concepts.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021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" y="0"/>
            <a:ext cx="9692639" cy="6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6624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151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Times New Roman</vt:lpstr>
      <vt:lpstr>Wingdings</vt:lpstr>
      <vt:lpstr>1_RetrospectVTI</vt:lpstr>
      <vt:lpstr>Hotel booking management system </vt:lpstr>
      <vt:lpstr>Introduction to project. </vt:lpstr>
      <vt:lpstr>Motivation behind the project.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2025-05-31T18:20:22Z</dcterms:created>
  <dcterms:modified xsi:type="dcterms:W3CDTF">2025-06-02T12:42:54Z</dcterms:modified>
</cp:coreProperties>
</file>