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cfcb0f0a7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cfcb0f0a7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cfcb0f0a7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cfcb0f0a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cfcb0f0a7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cfcb0f0a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cfcb0f0a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cfcb0f0a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cfcb0f0a7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cfcb0f0a7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cfcb0f0a7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cfcb0f0a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cfcb0f0a7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cfcb0f0a7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cfcb0f0a7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cfcb0f0a7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cfcb0f0a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cfcb0f0a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cfcb0f0a7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cfcb0f0a7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cfcb0f0a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cfcb0f0a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cfcb0f0a7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cfcb0f0a7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chive.ics.uci.edu/ml/machine-learning-databases/heart-disease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fedesoriano/heart-failure-predic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Heart Disease Data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Francis Quimby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Creators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AutoNum type="arabicPeriod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Hungarian Institute of Cardiology. Budapest: Andras Janosi, M.D.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AutoNum type="arabicPeriod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University Hospital, Zurich, Switzerland: William Steinbrunn, M.D.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AutoNum type="arabicPeriod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University Hospital, Basel, Switzerland: Matthias Pfisterer, M.D.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AutoNum type="arabicPeriod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V.A. Medical Center, Long Beach and Cleveland Clinic Foundation: Robert Detrano, M.D., Ph.D.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7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Donor: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David W. Aha (aha '@' ics.uci.edu) (714) 856-8779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99" name="Google Shape;199;p23"/>
          <p:cNvSpPr txBox="1"/>
          <p:nvPr/>
        </p:nvSpPr>
        <p:spPr>
          <a:xfrm>
            <a:off x="819150" y="4467150"/>
            <a:ext cx="743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Source: Kaggle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Creation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dataset was created by combining different datasets already available independently but not combined before. In this dataset, 5 heart datasets are combined over 11 common features which makes it the largest heart disease dataset available so far for research purposes. The five datasets used for its curation are: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273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Cleveland: 303 observations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27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Hungarian: 294 observations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27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Switzerland: 123 observations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27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Long Beach VA: 200 observations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27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Stalog (Heart) Data Set: 270 observations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7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Total: 1190 observations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Duplicated: 272 observations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Every dataset used can be found under the Index of heart disease datasets from UCI Machine Learning Repository on the following link: </a:t>
            </a:r>
            <a:r>
              <a:rPr lang="en" sz="1050">
                <a:solidFill>
                  <a:srgbClr val="008ABC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https://archive.ics.uci.edu/ml/machine-learning-databases/heart-disease/</a:t>
            </a:r>
            <a:endParaRPr/>
          </a:p>
        </p:txBody>
      </p:sp>
      <p:sp>
        <p:nvSpPr>
          <p:cNvPr id="206" name="Google Shape;206;p24"/>
          <p:cNvSpPr txBox="1"/>
          <p:nvPr/>
        </p:nvSpPr>
        <p:spPr>
          <a:xfrm>
            <a:off x="819150" y="4467150"/>
            <a:ext cx="743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Source: Kaggle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334375" y="306350"/>
            <a:ext cx="3414600" cy="43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Pairplots of the data are very challenging to segregate.</a:t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450" y="214425"/>
            <a:ext cx="4873948" cy="455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Explanation of dataset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Early analysis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Next steps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Heart Failure - Data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is found on Kaggle and consists of 11 features, 1 target, and 918 observations.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data combines these 11 common features from 5 different datasets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Source: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Heart Failure Prediction Dataset | Kaggle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Attributes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290274" lvl="0" marL="457200" rtl="0" algn="l"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Age: age of the patient [years]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Sex: sex of the patient [M: Male, F: Female]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ChestPainType: chest pain type [TA: Typical Angina, ATA: Atypical Angina, NAP: Non-Anginal Pain, ASY: Asymptomatic]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RestingBP: resting blood pressure [mm Hg]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Cholesterol: serum cholesterol [mm/dl]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FastingBS: fasting blood sugar [1: if FastingBS &gt; 120 mg/dl, 0: otherwise]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RestingECG: resting electrocardiogram results [Normal: Normal, ST: having ST-T wave abnormality (T wave inversions and/or ST elevation or depression of &gt; 0.05 mV), LVH: showing probable or definite left ventricular hypertrophy by Estes' criteria]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MaxHR: maximum heart rate achieved [Numeric value between 60 and 202]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ExerciseAngina: exercise-induced angina [Y: Yes, N: No]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Oldpeak: oldpeak = ST [Numeric value measured in depression]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ST_Slope: the slope of the peak exercise ST segment [Up: upsloping, Flat: flat, Down: downsloping]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27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HeartDisease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output class [1: heart disease, 0: Normal]</a:t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819150" y="4467150"/>
            <a:ext cx="743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Source: Kaggle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look at the data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relatively clean and well-populated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Very challenging to differentiate the target given the input variables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&amp; Analyzing Data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150" y="1990725"/>
            <a:ext cx="370522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/>
          <p:nvPr/>
        </p:nvSpPr>
        <p:spPr>
          <a:xfrm>
            <a:off x="1296275" y="1590525"/>
            <a:ext cx="30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Missing Cholesterol Obs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1296275" y="2020700"/>
            <a:ext cx="260700" cy="2166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613" y="2020700"/>
            <a:ext cx="370522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/>
          <p:nvPr/>
        </p:nvSpPr>
        <p:spPr>
          <a:xfrm>
            <a:off x="5134225" y="3315525"/>
            <a:ext cx="260700" cy="954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5057975" y="1620500"/>
            <a:ext cx="30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Few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Missing RestingBP Obs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is slightly unbalanced, dataset correlations are weak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38275"/>
            <a:ext cx="3773626" cy="244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990725"/>
            <a:ext cx="363855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 txBox="1"/>
          <p:nvPr/>
        </p:nvSpPr>
        <p:spPr>
          <a:xfrm>
            <a:off x="1779225" y="2204975"/>
            <a:ext cx="21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Target is 0:1 by 45:55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5032700" y="1671200"/>
            <a:ext cx="28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Correlation matrix is tepid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challenging to differentiate observations by the existing data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350" y="410650"/>
            <a:ext cx="544830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Additional exploratory data - review conditional relationships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Clustering analysis to uncover additional segments for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Run models</a:t>
            </a:r>
            <a:endParaRPr/>
          </a:p>
        </p:txBody>
      </p:sp>
      <p:sp>
        <p:nvSpPr>
          <p:cNvPr id="187" name="Google Shape;18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