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g7h/igSLE0/Tm5e1pey4O/2vX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B7A84-E79C-4FF0-B975-6EB5FCA30290}">
  <a:tblStyle styleId="{D0AB7A84-E79C-4FF0-B975-6EB5FCA302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5eebc9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515eebc9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ko-K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ko-K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문 있는 명함">
  <p:cSld name="인용문 있는 명함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ko-K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2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ko-K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참 또는 거짓">
  <p:cSld name="참 또는 거짓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ive.google.com/file/d/1j2EHidqGXPK7s3ksIzNZkcS6c4uBCWeI/view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://drive.google.com/file/d/1mwZ2bAf6sdeYcr3kO5AXLtXBkmx3pMib/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ive.google.com/file/d/1j2EHidqGXPK7s3ksIzNZkcS6c4uBCWeI/view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://drive.google.com/file/d/1HBSC9OnlosSMa73SVzaDJRabrrh0WG6K/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ive.google.com/file/d/1SkaMiLv_prPG9vxs9da4UJn5LbJjc-EO/view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drive.google.com/file/d/1h-0exMB34oMiVuW0OCBgRcYwi7UpYmRz/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ko-KR" dirty="0"/>
              <a:t>LEFT4DEAD - </a:t>
            </a:r>
            <a:r>
              <a:rPr lang="en-US" altLang="ko-KR" dirty="0" smtClean="0"/>
              <a:t>ALPHA</a:t>
            </a:r>
            <a:endParaRPr dirty="0"/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-KR"/>
              <a:t>팀 바이올렛</a:t>
            </a:r>
            <a:endParaRPr/>
          </a:p>
          <a:p>
            <a:pPr marL="0" lvl="0" indent="0" algn="ctr" rtl="0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ko-KR"/>
              <a:t>팀장 - 박경민</a:t>
            </a:r>
            <a:br>
              <a:rPr lang="ko-KR"/>
            </a:br>
            <a:r>
              <a:rPr lang="ko-KR"/>
              <a:t>팀원 - 어재경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ko-KR" sz="4400"/>
              <a:t>목차</a:t>
            </a:r>
            <a:endParaRPr sz="4400"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ko-KR" sz="2800" dirty="0">
                <a:latin typeface="Century Gothic"/>
                <a:ea typeface="Century Gothic"/>
                <a:cs typeface="Century Gothic"/>
                <a:sym typeface="Century Gothic"/>
              </a:rPr>
              <a:t>선정 게임</a:t>
            </a:r>
            <a:endParaRPr sz="2800" dirty="0"/>
          </a:p>
          <a:p>
            <a:pPr marL="514350" lvl="0" indent="-514350" algn="l" rtl="0">
              <a:spcBef>
                <a:spcPts val="116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ko-KR" altLang="en-US" sz="2800" dirty="0" smtClean="0"/>
              <a:t>알파</a:t>
            </a:r>
            <a:r>
              <a:rPr lang="ko-KR" sz="2800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ko-KR" sz="2800" dirty="0">
                <a:latin typeface="Century Gothic"/>
                <a:ea typeface="Century Gothic"/>
                <a:cs typeface="Century Gothic"/>
                <a:sym typeface="Century Gothic"/>
              </a:rPr>
              <a:t>구현 요소</a:t>
            </a:r>
            <a:endParaRPr sz="2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spcBef>
                <a:spcPts val="1120"/>
              </a:spcBef>
              <a:spcAft>
                <a:spcPts val="0"/>
              </a:spcAft>
              <a:buSzPts val="2600"/>
              <a:buChar char="•"/>
            </a:pPr>
            <a:r>
              <a:rPr lang="ko-KR" sz="2600" dirty="0">
                <a:latin typeface="Century Gothic"/>
                <a:ea typeface="Century Gothic"/>
                <a:cs typeface="Century Gothic"/>
                <a:sym typeface="Century Gothic"/>
              </a:rPr>
              <a:t>플레이어</a:t>
            </a:r>
            <a:endParaRPr sz="2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 algn="l" rtl="0">
              <a:spcBef>
                <a:spcPts val="1120"/>
              </a:spcBef>
              <a:spcAft>
                <a:spcPts val="0"/>
              </a:spcAft>
              <a:buSzPts val="2600"/>
              <a:buChar char="•"/>
            </a:pPr>
            <a:r>
              <a:rPr lang="ko-KR" sz="2600" dirty="0">
                <a:latin typeface="Century Gothic"/>
                <a:ea typeface="Century Gothic"/>
                <a:cs typeface="Century Gothic"/>
                <a:sym typeface="Century Gothic"/>
              </a:rPr>
              <a:t>적 AI</a:t>
            </a:r>
            <a:endParaRPr sz="2800" dirty="0"/>
          </a:p>
          <a:p>
            <a:pPr marL="514350" lvl="0" indent="-514350" algn="l" rtl="0">
              <a:spcBef>
                <a:spcPts val="116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ko-KR" sz="2800" dirty="0"/>
              <a:t>시연</a:t>
            </a:r>
            <a:endParaRPr sz="2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lvl="0" indent="-514350" algn="l" rtl="0">
              <a:spcBef>
                <a:spcPts val="1160"/>
              </a:spcBef>
              <a:spcAft>
                <a:spcPts val="0"/>
              </a:spcAft>
              <a:buSzPts val="2800"/>
              <a:buAutoNum type="arabicPeriod"/>
            </a:pPr>
            <a:r>
              <a:rPr lang="ko-KR" altLang="en-US" sz="2800" dirty="0" smtClean="0"/>
              <a:t>베타</a:t>
            </a:r>
            <a:r>
              <a:rPr lang="ko-KR" sz="2800" dirty="0" smtClean="0"/>
              <a:t> </a:t>
            </a:r>
            <a:r>
              <a:rPr lang="ko-KR" sz="2800" dirty="0"/>
              <a:t>구현 예정 요소</a:t>
            </a:r>
            <a:endParaRPr sz="2800" dirty="0"/>
          </a:p>
        </p:txBody>
      </p:sp>
      <p:pic>
        <p:nvPicPr>
          <p:cNvPr id="136" name="Google Shape;136;p2" descr="Left 4 Dead - Left 4 Dead 2 - 1600x1080 PNG Download - PNGk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990" y="80489"/>
            <a:ext cx="2179253" cy="75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ko-KR" sz="4400"/>
              <a:t>1. 선정 게임</a:t>
            </a:r>
            <a:endParaRPr sz="4400"/>
          </a:p>
        </p:txBody>
      </p:sp>
      <p:sp>
        <p:nvSpPr>
          <p:cNvPr id="142" name="Google Shape;14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>
                <a:latin typeface="Century Gothic"/>
                <a:ea typeface="Century Gothic"/>
                <a:cs typeface="Century Gothic"/>
                <a:sym typeface="Century Gothic"/>
              </a:rPr>
              <a:t>Left 4 Dead 2</a:t>
            </a:r>
            <a:endParaRPr/>
          </a:p>
        </p:txBody>
      </p:sp>
      <p:pic>
        <p:nvPicPr>
          <p:cNvPr id="143" name="Google Shape;143;p3" descr="Left 4 Dead - Left 4 Dead 2 - 1600x1080 PNG Download - PNGk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990" y="80489"/>
            <a:ext cx="2179253" cy="75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 descr="스팀 레포데2 무료 배포 실시, 다운로드 및 설치방법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509" y="2715226"/>
            <a:ext cx="4763610" cy="287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 descr="https://lh6.googleusercontent.com/B8eq3M7DOAjVJNbdZ7UugRaM0VKHFUXYmfrL3UcPhMCnqUiz49xDPqPwFWOERZkwF9_8eEfNtXOP2QkU9-anGxWFdsjzj4sK3keYlAaEgG7KvgNiIeykYzB15IM8lc1zmZqHfyVhVDz5y0Bignu4=s20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2428" y="2715226"/>
            <a:ext cx="5455364" cy="287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ko-KR" sz="4400"/>
              <a:t>2. 플레이어 - 이동</a:t>
            </a:r>
            <a:endParaRPr sz="4400"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>
                <a:latin typeface="Century Gothic"/>
                <a:ea typeface="Century Gothic"/>
                <a:cs typeface="Century Gothic"/>
                <a:sym typeface="Century Gothic"/>
              </a:rPr>
              <a:t>달리기, 걷기, 앉기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4" descr="Left 4 Dead - Left 4 Dead 2 - 1600x1080 PNG Download - PNGk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990" y="80489"/>
            <a:ext cx="2179253" cy="75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 title="L4D_이동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773714"/>
            <a:ext cx="5098752" cy="286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 title="L4D-Copy_공격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5050" y="2773713"/>
            <a:ext cx="5098752" cy="286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ko-KR" sz="4400"/>
              <a:t>2. 플레이어 - 장비</a:t>
            </a:r>
            <a:endParaRPr sz="4400"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smtClean="0">
                <a:latin typeface="Century Gothic"/>
                <a:ea typeface="Century Gothic"/>
                <a:cs typeface="Century Gothic"/>
                <a:sym typeface="Century Gothic"/>
              </a:rPr>
              <a:t>주</a:t>
            </a:r>
            <a:r>
              <a:rPr lang="ko-KR" altLang="en-US" sz="2400" dirty="0" smtClean="0"/>
              <a:t>무기</a:t>
            </a:r>
            <a:r>
              <a:rPr lang="ko-KR" sz="2400" dirty="0" smtClean="0">
                <a:latin typeface="Century Gothic"/>
                <a:ea typeface="Century Gothic"/>
                <a:cs typeface="Century Gothic"/>
                <a:sym typeface="Century Gothic"/>
              </a:rPr>
              <a:t> 공격</a:t>
            </a:r>
            <a:r>
              <a:rPr lang="en-US" altLang="ko-KR" sz="2400" dirty="0" smtClean="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ko-KR" altLang="en-US" sz="2400" dirty="0" smtClean="0">
                <a:latin typeface="Century Gothic"/>
                <a:ea typeface="Century Gothic"/>
                <a:cs typeface="Century Gothic"/>
                <a:sym typeface="Century Gothic"/>
              </a:rPr>
              <a:t>장착</a:t>
            </a: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5" descr="Left 4 Dead - Left 4 Dead 2 - 1600x1080 PNG Download - PNGk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990" y="80489"/>
            <a:ext cx="2179253" cy="75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 title="L4D_공격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773725"/>
            <a:ext cx="5098752" cy="2868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 title="L4D-Copy_공격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5050" y="2773727"/>
            <a:ext cx="5098752" cy="28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ko-KR" sz="4400"/>
              <a:t>2. 적 AI - 베이스</a:t>
            </a:r>
            <a:endParaRPr sz="4400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>
                <a:latin typeface="Century Gothic"/>
                <a:ea typeface="Century Gothic"/>
                <a:cs typeface="Century Gothic"/>
                <a:sym typeface="Century Gothic"/>
              </a:rPr>
              <a:t>플레이어 추적, 공격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p6" descr="Left 4 Dead - Left 4 Dead 2 - 1600x1080 PNG Download - PNGk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990" y="80489"/>
            <a:ext cx="2179253" cy="75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 title="L4D_AI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773713"/>
            <a:ext cx="5098752" cy="286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 title="L4D-Copy_AI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5050" y="2773714"/>
            <a:ext cx="5098752" cy="28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5eebc997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ko-KR" sz="4400"/>
              <a:t>3. 시연</a:t>
            </a:r>
            <a:endParaRPr sz="4400"/>
          </a:p>
        </p:txBody>
      </p:sp>
      <p:pic>
        <p:nvPicPr>
          <p:cNvPr id="178" name="Google Shape;178;g2515eebc997_1_0" descr="Left 4 Dead - Left 4 Dead 2 - 1600x1080 PNG Download - PNGk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990" y="80489"/>
            <a:ext cx="2179253" cy="75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ko-KR" sz="4400"/>
              <a:t>4. 알파 구현 예정 요소</a:t>
            </a:r>
            <a:endParaRPr sz="4400"/>
          </a:p>
        </p:txBody>
      </p:sp>
      <p:pic>
        <p:nvPicPr>
          <p:cNvPr id="184" name="Google Shape;184;p7" descr="Left 4 Dead - Left 4 Dead 2 - 1600x1080 PNG Download - PNGk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990" y="80489"/>
            <a:ext cx="2179253" cy="7521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7"/>
          <p:cNvGraphicFramePr/>
          <p:nvPr/>
        </p:nvGraphicFramePr>
        <p:xfrm>
          <a:off x="952500" y="18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{D0AB7A84-E79C-4FF0-B975-6EB5FCA30290}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cap="small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박경민 - 플레이어어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400" cap="small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어재경 - 적 AI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400" cap="small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공통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샷건, 저격총 제작,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근접공격 완성,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회복 아이템,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상호작용용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적 스폰 구조,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부머, 차저, 스피터, 헌터 제작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모델링, 애니메이션 추가,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맵 제작</a:t>
                      </a:r>
                      <a:endParaRPr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그물">
  <a:themeElements>
    <a:clrScheme name="그물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107</Words>
  <Application>Microsoft Office PowerPoint</Application>
  <PresentationFormat>와이드스크린</PresentationFormat>
  <Paragraphs>31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그물</vt:lpstr>
      <vt:lpstr>LEFT4DEAD - ALPHA</vt:lpstr>
      <vt:lpstr>목차</vt:lpstr>
      <vt:lpstr>1. 선정 게임</vt:lpstr>
      <vt:lpstr>2. 플레이어 - 이동</vt:lpstr>
      <vt:lpstr>2. 플레이어 - 장비</vt:lpstr>
      <vt:lpstr>2. 적 AI - 베이스</vt:lpstr>
      <vt:lpstr>3. 시연</vt:lpstr>
      <vt:lpstr>4. 알파 구현 예정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LEFT4DEAD - ALPHA</dc:title>
  <dc:creator>user</dc:creator>
  <cp:lastModifiedBy>user</cp:lastModifiedBy>
  <cp:revision>2</cp:revision>
  <dcterms:created xsi:type="dcterms:W3CDTF">2023-06-11T10:31:42Z</dcterms:created>
  <dcterms:modified xsi:type="dcterms:W3CDTF">2023-06-19T04:31:16Z</dcterms:modified>
</cp:coreProperties>
</file>