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E6AE1-164F-432C-A778-3CEFA613B12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C8B0577-3F7F-45C4-A58B-BE15004DC50B}">
      <dgm:prSet custT="1"/>
      <dgm:spPr/>
      <dgm:t>
        <a:bodyPr/>
        <a:lstStyle/>
        <a:p>
          <a:pPr rtl="0"/>
          <a:r>
            <a:rPr lang="zh-TW" altLang="en-US" sz="2400" smtClean="0"/>
            <a:t>事前讀檔將資料輸入</a:t>
          </a:r>
          <a:endParaRPr lang="zh-TW" altLang="en-US" sz="2400"/>
        </a:p>
      </dgm:t>
    </dgm:pt>
    <dgm:pt modelId="{5D629378-9F38-464B-AB8B-20AF4737BFA4}" type="parTrans" cxnId="{D2209939-1859-47C0-B7E3-ED7EA7CBC1E0}">
      <dgm:prSet/>
      <dgm:spPr/>
      <dgm:t>
        <a:bodyPr/>
        <a:lstStyle/>
        <a:p>
          <a:endParaRPr lang="zh-TW" altLang="en-US" sz="2400"/>
        </a:p>
      </dgm:t>
    </dgm:pt>
    <dgm:pt modelId="{D5A2FE61-5C19-44E0-B822-B16EE0A634D7}" type="sibTrans" cxnId="{D2209939-1859-47C0-B7E3-ED7EA7CBC1E0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6790964F-A3C6-4114-9301-92E1ED0EFAB9}">
      <dgm:prSet custT="1"/>
      <dgm:spPr/>
      <dgm:t>
        <a:bodyPr/>
        <a:lstStyle/>
        <a:p>
          <a:pPr rtl="0"/>
          <a:r>
            <a:rPr lang="zh-TW" altLang="en-US" sz="2400" smtClean="0"/>
            <a:t>顯示登入畫面</a:t>
          </a:r>
          <a:endParaRPr lang="zh-TW" altLang="en-US" sz="2400"/>
        </a:p>
      </dgm:t>
    </dgm:pt>
    <dgm:pt modelId="{ECDDF41D-3FCB-4437-B26B-4EC727975B3C}" type="parTrans" cxnId="{73721794-FF1C-44E7-92A8-A1CDFB842484}">
      <dgm:prSet/>
      <dgm:spPr/>
      <dgm:t>
        <a:bodyPr/>
        <a:lstStyle/>
        <a:p>
          <a:endParaRPr lang="zh-TW" altLang="en-US" sz="2400"/>
        </a:p>
      </dgm:t>
    </dgm:pt>
    <dgm:pt modelId="{31CAC07B-BFB6-4390-8D24-A9005DAF6A94}" type="sibTrans" cxnId="{73721794-FF1C-44E7-92A8-A1CDFB842484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BCD5FCEF-9C95-4A2F-947B-1BE69E52CD36}">
      <dgm:prSet custT="1"/>
      <dgm:spPr/>
      <dgm:t>
        <a:bodyPr/>
        <a:lstStyle/>
        <a:p>
          <a:pPr rtl="0"/>
          <a:r>
            <a:rPr lang="zh-TW" altLang="en-US" sz="2400" smtClean="0"/>
            <a:t>進行登入</a:t>
          </a:r>
          <a:endParaRPr lang="zh-TW" altLang="en-US" sz="2400"/>
        </a:p>
      </dgm:t>
    </dgm:pt>
    <dgm:pt modelId="{5D73918E-B7EE-4791-9EAB-E3F3AE463DD4}" type="parTrans" cxnId="{4C46F8DB-73FE-4F22-84BF-EED70F0F1FBC}">
      <dgm:prSet/>
      <dgm:spPr/>
      <dgm:t>
        <a:bodyPr/>
        <a:lstStyle/>
        <a:p>
          <a:endParaRPr lang="zh-TW" altLang="en-US" sz="2400"/>
        </a:p>
      </dgm:t>
    </dgm:pt>
    <dgm:pt modelId="{EB634F21-3B05-469D-958B-833D6D38BBDA}" type="sibTrans" cxnId="{4C46F8DB-73FE-4F22-84BF-EED70F0F1FBC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5DA8A3C9-7AA4-46BD-B477-4398CFED67AC}">
      <dgm:prSet custT="1"/>
      <dgm:spPr/>
      <dgm:t>
        <a:bodyPr/>
        <a:lstStyle/>
        <a:p>
          <a:pPr rtl="0"/>
          <a:r>
            <a:rPr lang="zh-TW" altLang="en-US" sz="2400" smtClean="0"/>
            <a:t>顯示主選單</a:t>
          </a:r>
          <a:endParaRPr lang="zh-TW" altLang="en-US" sz="2400"/>
        </a:p>
      </dgm:t>
    </dgm:pt>
    <dgm:pt modelId="{5CAA434B-8CEE-45BF-9845-47B14CF3442F}" type="parTrans" cxnId="{E9C6F7C8-F14B-4412-81BF-9A155E4F4C24}">
      <dgm:prSet/>
      <dgm:spPr/>
      <dgm:t>
        <a:bodyPr/>
        <a:lstStyle/>
        <a:p>
          <a:endParaRPr lang="zh-TW" altLang="en-US" sz="2400"/>
        </a:p>
      </dgm:t>
    </dgm:pt>
    <dgm:pt modelId="{E65B6ACC-17AC-4A97-BD51-C0EC71153239}" type="sibTrans" cxnId="{E9C6F7C8-F14B-4412-81BF-9A155E4F4C24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9B5DBF8A-A974-4C58-9DF9-C679A2B80058}">
      <dgm:prSet custT="1"/>
      <dgm:spPr/>
      <dgm:t>
        <a:bodyPr/>
        <a:lstStyle/>
        <a:p>
          <a:pPr rtl="0"/>
          <a:r>
            <a:rPr lang="zh-TW" altLang="en-US" sz="2400" smtClean="0"/>
            <a:t>根據選擇進行作業</a:t>
          </a:r>
          <a:endParaRPr lang="zh-TW" altLang="en-US" sz="2400"/>
        </a:p>
      </dgm:t>
    </dgm:pt>
    <dgm:pt modelId="{948F0A74-0DA7-4478-BDAB-793DCF23DC6B}" type="parTrans" cxnId="{86D95631-2EB8-4F28-95FD-84C69314A30E}">
      <dgm:prSet/>
      <dgm:spPr/>
      <dgm:t>
        <a:bodyPr/>
        <a:lstStyle/>
        <a:p>
          <a:endParaRPr lang="zh-TW" altLang="en-US" sz="2400"/>
        </a:p>
      </dgm:t>
    </dgm:pt>
    <dgm:pt modelId="{8B7BB263-F620-4ABB-ACCA-1FD8E7D08A37}" type="sibTrans" cxnId="{86D95631-2EB8-4F28-95FD-84C69314A30E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BC624824-583C-472E-8853-F00C5A1C35C6}">
      <dgm:prSet custT="1"/>
      <dgm:spPr/>
      <dgm:t>
        <a:bodyPr/>
        <a:lstStyle/>
        <a:p>
          <a:pPr rtl="0"/>
          <a:r>
            <a:rPr lang="zh-TW" altLang="en-US" sz="2400" dirty="0" smtClean="0"/>
            <a:t>作業完畢回主選單</a:t>
          </a:r>
          <a:endParaRPr lang="zh-TW" altLang="en-US" sz="2400" dirty="0"/>
        </a:p>
      </dgm:t>
    </dgm:pt>
    <dgm:pt modelId="{BDA2CA5B-6E8E-4859-BFF3-5F33790D4CC6}" type="parTrans" cxnId="{C75B77DD-E8E8-4475-8C7B-A09573731726}">
      <dgm:prSet/>
      <dgm:spPr/>
      <dgm:t>
        <a:bodyPr/>
        <a:lstStyle/>
        <a:p>
          <a:endParaRPr lang="zh-TW" altLang="en-US" sz="2400"/>
        </a:p>
      </dgm:t>
    </dgm:pt>
    <dgm:pt modelId="{6DBC35A0-4BE8-4E8E-8C3E-71488736D134}" type="sibTrans" cxnId="{C75B77DD-E8E8-4475-8C7B-A09573731726}">
      <dgm:prSet custT="1"/>
      <dgm:spPr>
        <a:ln w="38100"/>
      </dgm:spPr>
      <dgm:t>
        <a:bodyPr/>
        <a:lstStyle/>
        <a:p>
          <a:endParaRPr lang="zh-TW" altLang="en-US" sz="2400"/>
        </a:p>
      </dgm:t>
    </dgm:pt>
    <dgm:pt modelId="{FB3EAD50-A80C-4740-AFCE-569DFC298EE5}">
      <dgm:prSet custT="1"/>
      <dgm:spPr/>
      <dgm:t>
        <a:bodyPr/>
        <a:lstStyle/>
        <a:p>
          <a:pPr rtl="0"/>
          <a:r>
            <a:rPr lang="zh-TW" altLang="en-US" sz="2400" smtClean="0"/>
            <a:t>登出後將資料寫回</a:t>
          </a:r>
          <a:endParaRPr lang="zh-TW" altLang="en-US" sz="2400"/>
        </a:p>
      </dgm:t>
    </dgm:pt>
    <dgm:pt modelId="{12BEB296-67C2-44EC-A75D-26D4BCA3ADBB}" type="parTrans" cxnId="{3AC1C347-5147-4BD0-81B7-5B88CDEEBE92}">
      <dgm:prSet/>
      <dgm:spPr/>
      <dgm:t>
        <a:bodyPr/>
        <a:lstStyle/>
        <a:p>
          <a:endParaRPr lang="zh-TW" altLang="en-US" sz="2400"/>
        </a:p>
      </dgm:t>
    </dgm:pt>
    <dgm:pt modelId="{F17AF236-F019-42D4-9B97-BFF7387BA4B1}" type="sibTrans" cxnId="{3AC1C347-5147-4BD0-81B7-5B88CDEEBE92}">
      <dgm:prSet/>
      <dgm:spPr/>
      <dgm:t>
        <a:bodyPr/>
        <a:lstStyle/>
        <a:p>
          <a:endParaRPr lang="zh-TW" altLang="en-US" sz="2400"/>
        </a:p>
      </dgm:t>
    </dgm:pt>
    <dgm:pt modelId="{B9CAA816-57A4-4C5A-B5CC-BEFED15D15A4}" type="pres">
      <dgm:prSet presAssocID="{E1FE6AE1-164F-432C-A778-3CEFA613B1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107447E-E85F-431B-B6B7-502FB64FE4BA}" type="pres">
      <dgm:prSet presAssocID="{7C8B0577-3F7F-45C4-A58B-BE15004DC50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87F0F1-AF0B-4743-8323-FDCC0419CD60}" type="pres">
      <dgm:prSet presAssocID="{D5A2FE61-5C19-44E0-B822-B16EE0A634D7}" presName="sibTrans" presStyleLbl="sibTrans1D1" presStyleIdx="0" presStyleCnt="6"/>
      <dgm:spPr/>
      <dgm:t>
        <a:bodyPr/>
        <a:lstStyle/>
        <a:p>
          <a:endParaRPr lang="zh-TW" altLang="en-US"/>
        </a:p>
      </dgm:t>
    </dgm:pt>
    <dgm:pt modelId="{44E7C95F-2B18-4A98-A7A3-5801C3EB05F5}" type="pres">
      <dgm:prSet presAssocID="{D5A2FE61-5C19-44E0-B822-B16EE0A634D7}" presName="connectorText" presStyleLbl="sibTrans1D1" presStyleIdx="0" presStyleCnt="6"/>
      <dgm:spPr/>
      <dgm:t>
        <a:bodyPr/>
        <a:lstStyle/>
        <a:p>
          <a:endParaRPr lang="zh-TW" altLang="en-US"/>
        </a:p>
      </dgm:t>
    </dgm:pt>
    <dgm:pt modelId="{338A27CB-C46E-42C5-A617-837E2471A968}" type="pres">
      <dgm:prSet presAssocID="{6790964F-A3C6-4114-9301-92E1ED0EFAB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D7D56B-A74A-4FF6-A35D-EAC7119B6B1B}" type="pres">
      <dgm:prSet presAssocID="{31CAC07B-BFB6-4390-8D24-A9005DAF6A94}" presName="sibTrans" presStyleLbl="sibTrans1D1" presStyleIdx="1" presStyleCnt="6"/>
      <dgm:spPr/>
      <dgm:t>
        <a:bodyPr/>
        <a:lstStyle/>
        <a:p>
          <a:endParaRPr lang="zh-TW" altLang="en-US"/>
        </a:p>
      </dgm:t>
    </dgm:pt>
    <dgm:pt modelId="{168A52D2-C6E8-4868-9509-707D87AA0ECC}" type="pres">
      <dgm:prSet presAssocID="{31CAC07B-BFB6-4390-8D24-A9005DAF6A94}" presName="connectorText" presStyleLbl="sibTrans1D1" presStyleIdx="1" presStyleCnt="6"/>
      <dgm:spPr/>
      <dgm:t>
        <a:bodyPr/>
        <a:lstStyle/>
        <a:p>
          <a:endParaRPr lang="zh-TW" altLang="en-US"/>
        </a:p>
      </dgm:t>
    </dgm:pt>
    <dgm:pt modelId="{98B5858A-527E-4145-8451-CB96972FAB9B}" type="pres">
      <dgm:prSet presAssocID="{BCD5FCEF-9C95-4A2F-947B-1BE69E52CD3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336D9B-4A14-480E-B550-D2BCEEC1052F}" type="pres">
      <dgm:prSet presAssocID="{EB634F21-3B05-469D-958B-833D6D38BBDA}" presName="sibTrans" presStyleLbl="sibTrans1D1" presStyleIdx="2" presStyleCnt="6"/>
      <dgm:spPr/>
      <dgm:t>
        <a:bodyPr/>
        <a:lstStyle/>
        <a:p>
          <a:endParaRPr lang="zh-TW" altLang="en-US"/>
        </a:p>
      </dgm:t>
    </dgm:pt>
    <dgm:pt modelId="{C381DC8C-82E7-4BCF-8256-332F5BC3BD69}" type="pres">
      <dgm:prSet presAssocID="{EB634F21-3B05-469D-958B-833D6D38BBDA}" presName="connectorText" presStyleLbl="sibTrans1D1" presStyleIdx="2" presStyleCnt="6"/>
      <dgm:spPr/>
      <dgm:t>
        <a:bodyPr/>
        <a:lstStyle/>
        <a:p>
          <a:endParaRPr lang="zh-TW" altLang="en-US"/>
        </a:p>
      </dgm:t>
    </dgm:pt>
    <dgm:pt modelId="{8EC4E99B-D749-4D38-8D84-520896916CED}" type="pres">
      <dgm:prSet presAssocID="{5DA8A3C9-7AA4-46BD-B477-4398CFED67A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B4BE0F-C09E-4A75-ADCA-0565D1A79848}" type="pres">
      <dgm:prSet presAssocID="{E65B6ACC-17AC-4A97-BD51-C0EC71153239}" presName="sibTrans" presStyleLbl="sibTrans1D1" presStyleIdx="3" presStyleCnt="6"/>
      <dgm:spPr/>
      <dgm:t>
        <a:bodyPr/>
        <a:lstStyle/>
        <a:p>
          <a:endParaRPr lang="zh-TW" altLang="en-US"/>
        </a:p>
      </dgm:t>
    </dgm:pt>
    <dgm:pt modelId="{00395515-A70C-47AD-9CC6-92ED3F8D8544}" type="pres">
      <dgm:prSet presAssocID="{E65B6ACC-17AC-4A97-BD51-C0EC71153239}" presName="connectorText" presStyleLbl="sibTrans1D1" presStyleIdx="3" presStyleCnt="6"/>
      <dgm:spPr/>
      <dgm:t>
        <a:bodyPr/>
        <a:lstStyle/>
        <a:p>
          <a:endParaRPr lang="zh-TW" altLang="en-US"/>
        </a:p>
      </dgm:t>
    </dgm:pt>
    <dgm:pt modelId="{8EECE267-5E67-4B81-A1D4-131DA1E8FA70}" type="pres">
      <dgm:prSet presAssocID="{9B5DBF8A-A974-4C58-9DF9-C679A2B8005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34729C-8878-497E-BAA5-11DA006ED730}" type="pres">
      <dgm:prSet presAssocID="{8B7BB263-F620-4ABB-ACCA-1FD8E7D08A37}" presName="sibTrans" presStyleLbl="sibTrans1D1" presStyleIdx="4" presStyleCnt="6"/>
      <dgm:spPr/>
      <dgm:t>
        <a:bodyPr/>
        <a:lstStyle/>
        <a:p>
          <a:endParaRPr lang="zh-TW" altLang="en-US"/>
        </a:p>
      </dgm:t>
    </dgm:pt>
    <dgm:pt modelId="{ADBB8F3D-196D-4974-99C9-33D266618B94}" type="pres">
      <dgm:prSet presAssocID="{8B7BB263-F620-4ABB-ACCA-1FD8E7D08A37}" presName="connectorText" presStyleLbl="sibTrans1D1" presStyleIdx="4" presStyleCnt="6"/>
      <dgm:spPr/>
      <dgm:t>
        <a:bodyPr/>
        <a:lstStyle/>
        <a:p>
          <a:endParaRPr lang="zh-TW" altLang="en-US"/>
        </a:p>
      </dgm:t>
    </dgm:pt>
    <dgm:pt modelId="{2FCCDC8C-031B-44DD-AF01-46CA39455A4C}" type="pres">
      <dgm:prSet presAssocID="{BC624824-583C-472E-8853-F00C5A1C35C6}" presName="node" presStyleLbl="node1" presStyleIdx="5" presStyleCnt="7" custLinFactNeighborX="602" custLinFactNeighborY="-1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A2A1F2-4D70-4190-B2BC-54027AB8C4AC}" type="pres">
      <dgm:prSet presAssocID="{6DBC35A0-4BE8-4E8E-8C3E-71488736D134}" presName="sibTrans" presStyleLbl="sibTrans1D1" presStyleIdx="5" presStyleCnt="6"/>
      <dgm:spPr/>
      <dgm:t>
        <a:bodyPr/>
        <a:lstStyle/>
        <a:p>
          <a:endParaRPr lang="zh-TW" altLang="en-US"/>
        </a:p>
      </dgm:t>
    </dgm:pt>
    <dgm:pt modelId="{F198D961-DA6B-40FC-8F3B-5E6D011F2A64}" type="pres">
      <dgm:prSet presAssocID="{6DBC35A0-4BE8-4E8E-8C3E-71488736D134}" presName="connectorText" presStyleLbl="sibTrans1D1" presStyleIdx="5" presStyleCnt="6"/>
      <dgm:spPr/>
      <dgm:t>
        <a:bodyPr/>
        <a:lstStyle/>
        <a:p>
          <a:endParaRPr lang="zh-TW" altLang="en-US"/>
        </a:p>
      </dgm:t>
    </dgm:pt>
    <dgm:pt modelId="{8259ED4A-9533-4B52-A1F2-3CC9F9DF4EE1}" type="pres">
      <dgm:prSet presAssocID="{FB3EAD50-A80C-4740-AFCE-569DFC298EE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541542-76DC-4183-B76F-4CD4C82D5AEC}" type="presOf" srcId="{6790964F-A3C6-4114-9301-92E1ED0EFAB9}" destId="{338A27CB-C46E-42C5-A617-837E2471A968}" srcOrd="0" destOrd="0" presId="urn:microsoft.com/office/officeart/2005/8/layout/bProcess3"/>
    <dgm:cxn modelId="{56BC7A44-0593-41E9-BBEA-6079115E693F}" type="presOf" srcId="{E65B6ACC-17AC-4A97-BD51-C0EC71153239}" destId="{00395515-A70C-47AD-9CC6-92ED3F8D8544}" srcOrd="1" destOrd="0" presId="urn:microsoft.com/office/officeart/2005/8/layout/bProcess3"/>
    <dgm:cxn modelId="{E9C6F7C8-F14B-4412-81BF-9A155E4F4C24}" srcId="{E1FE6AE1-164F-432C-A778-3CEFA613B12B}" destId="{5DA8A3C9-7AA4-46BD-B477-4398CFED67AC}" srcOrd="3" destOrd="0" parTransId="{5CAA434B-8CEE-45BF-9845-47B14CF3442F}" sibTransId="{E65B6ACC-17AC-4A97-BD51-C0EC71153239}"/>
    <dgm:cxn modelId="{A1BAF2F0-C462-4006-B39F-2B73B886D217}" type="presOf" srcId="{9B5DBF8A-A974-4C58-9DF9-C679A2B80058}" destId="{8EECE267-5E67-4B81-A1D4-131DA1E8FA70}" srcOrd="0" destOrd="0" presId="urn:microsoft.com/office/officeart/2005/8/layout/bProcess3"/>
    <dgm:cxn modelId="{4C46F8DB-73FE-4F22-84BF-EED70F0F1FBC}" srcId="{E1FE6AE1-164F-432C-A778-3CEFA613B12B}" destId="{BCD5FCEF-9C95-4A2F-947B-1BE69E52CD36}" srcOrd="2" destOrd="0" parTransId="{5D73918E-B7EE-4791-9EAB-E3F3AE463DD4}" sibTransId="{EB634F21-3B05-469D-958B-833D6D38BBDA}"/>
    <dgm:cxn modelId="{B6F2367B-7BF3-41B7-873A-28AE8CEA59FA}" type="presOf" srcId="{8B7BB263-F620-4ABB-ACCA-1FD8E7D08A37}" destId="{9834729C-8878-497E-BAA5-11DA006ED730}" srcOrd="0" destOrd="0" presId="urn:microsoft.com/office/officeart/2005/8/layout/bProcess3"/>
    <dgm:cxn modelId="{D2209939-1859-47C0-B7E3-ED7EA7CBC1E0}" srcId="{E1FE6AE1-164F-432C-A778-3CEFA613B12B}" destId="{7C8B0577-3F7F-45C4-A58B-BE15004DC50B}" srcOrd="0" destOrd="0" parTransId="{5D629378-9F38-464B-AB8B-20AF4737BFA4}" sibTransId="{D5A2FE61-5C19-44E0-B822-B16EE0A634D7}"/>
    <dgm:cxn modelId="{75B016D9-5CC2-4886-BA20-64C06B7C6EB1}" type="presOf" srcId="{31CAC07B-BFB6-4390-8D24-A9005DAF6A94}" destId="{D7D7D56B-A74A-4FF6-A35D-EAC7119B6B1B}" srcOrd="0" destOrd="0" presId="urn:microsoft.com/office/officeart/2005/8/layout/bProcess3"/>
    <dgm:cxn modelId="{86D95631-2EB8-4F28-95FD-84C69314A30E}" srcId="{E1FE6AE1-164F-432C-A778-3CEFA613B12B}" destId="{9B5DBF8A-A974-4C58-9DF9-C679A2B80058}" srcOrd="4" destOrd="0" parTransId="{948F0A74-0DA7-4478-BDAB-793DCF23DC6B}" sibTransId="{8B7BB263-F620-4ABB-ACCA-1FD8E7D08A37}"/>
    <dgm:cxn modelId="{7924EA62-06A8-4854-B8D2-76AAD3D274F4}" type="presOf" srcId="{D5A2FE61-5C19-44E0-B822-B16EE0A634D7}" destId="{44E7C95F-2B18-4A98-A7A3-5801C3EB05F5}" srcOrd="1" destOrd="0" presId="urn:microsoft.com/office/officeart/2005/8/layout/bProcess3"/>
    <dgm:cxn modelId="{72815E8E-4EE7-4C96-B07F-941F504B5E19}" type="presOf" srcId="{EB634F21-3B05-469D-958B-833D6D38BBDA}" destId="{C381DC8C-82E7-4BCF-8256-332F5BC3BD69}" srcOrd="1" destOrd="0" presId="urn:microsoft.com/office/officeart/2005/8/layout/bProcess3"/>
    <dgm:cxn modelId="{92B90AF1-0489-4FBD-8F5A-2FBCD79229E2}" type="presOf" srcId="{E1FE6AE1-164F-432C-A778-3CEFA613B12B}" destId="{B9CAA816-57A4-4C5A-B5CC-BEFED15D15A4}" srcOrd="0" destOrd="0" presId="urn:microsoft.com/office/officeart/2005/8/layout/bProcess3"/>
    <dgm:cxn modelId="{81BD7C06-D7CF-416E-8AF7-A981E9CF14A1}" type="presOf" srcId="{E65B6ACC-17AC-4A97-BD51-C0EC71153239}" destId="{65B4BE0F-C09E-4A75-ADCA-0565D1A79848}" srcOrd="0" destOrd="0" presId="urn:microsoft.com/office/officeart/2005/8/layout/bProcess3"/>
    <dgm:cxn modelId="{18981F7E-DA00-41D6-9D2D-FAB1F21E45CD}" type="presOf" srcId="{BC624824-583C-472E-8853-F00C5A1C35C6}" destId="{2FCCDC8C-031B-44DD-AF01-46CA39455A4C}" srcOrd="0" destOrd="0" presId="urn:microsoft.com/office/officeart/2005/8/layout/bProcess3"/>
    <dgm:cxn modelId="{DF917449-470D-408B-BCD1-341B1FCF3D3E}" type="presOf" srcId="{6DBC35A0-4BE8-4E8E-8C3E-71488736D134}" destId="{E0A2A1F2-4D70-4190-B2BC-54027AB8C4AC}" srcOrd="0" destOrd="0" presId="urn:microsoft.com/office/officeart/2005/8/layout/bProcess3"/>
    <dgm:cxn modelId="{C75B77DD-E8E8-4475-8C7B-A09573731726}" srcId="{E1FE6AE1-164F-432C-A778-3CEFA613B12B}" destId="{BC624824-583C-472E-8853-F00C5A1C35C6}" srcOrd="5" destOrd="0" parTransId="{BDA2CA5B-6E8E-4859-BFF3-5F33790D4CC6}" sibTransId="{6DBC35A0-4BE8-4E8E-8C3E-71488736D134}"/>
    <dgm:cxn modelId="{3AC1C347-5147-4BD0-81B7-5B88CDEEBE92}" srcId="{E1FE6AE1-164F-432C-A778-3CEFA613B12B}" destId="{FB3EAD50-A80C-4740-AFCE-569DFC298EE5}" srcOrd="6" destOrd="0" parTransId="{12BEB296-67C2-44EC-A75D-26D4BCA3ADBB}" sibTransId="{F17AF236-F019-42D4-9B97-BFF7387BA4B1}"/>
    <dgm:cxn modelId="{861DA548-378E-455D-A70C-1C7D0EA1EA56}" type="presOf" srcId="{5DA8A3C9-7AA4-46BD-B477-4398CFED67AC}" destId="{8EC4E99B-D749-4D38-8D84-520896916CED}" srcOrd="0" destOrd="0" presId="urn:microsoft.com/office/officeart/2005/8/layout/bProcess3"/>
    <dgm:cxn modelId="{BBA10A49-FD52-416B-B91E-A4C6919FBF54}" type="presOf" srcId="{FB3EAD50-A80C-4740-AFCE-569DFC298EE5}" destId="{8259ED4A-9533-4B52-A1F2-3CC9F9DF4EE1}" srcOrd="0" destOrd="0" presId="urn:microsoft.com/office/officeart/2005/8/layout/bProcess3"/>
    <dgm:cxn modelId="{FA6DBAE4-D49D-472A-8B54-26A6C3789E71}" type="presOf" srcId="{EB634F21-3B05-469D-958B-833D6D38BBDA}" destId="{76336D9B-4A14-480E-B550-D2BCEEC1052F}" srcOrd="0" destOrd="0" presId="urn:microsoft.com/office/officeart/2005/8/layout/bProcess3"/>
    <dgm:cxn modelId="{A2E60CF5-B7E8-4625-95C0-9C5B1A633D31}" type="presOf" srcId="{D5A2FE61-5C19-44E0-B822-B16EE0A634D7}" destId="{1287F0F1-AF0B-4743-8323-FDCC0419CD60}" srcOrd="0" destOrd="0" presId="urn:microsoft.com/office/officeart/2005/8/layout/bProcess3"/>
    <dgm:cxn modelId="{73721794-FF1C-44E7-92A8-A1CDFB842484}" srcId="{E1FE6AE1-164F-432C-A778-3CEFA613B12B}" destId="{6790964F-A3C6-4114-9301-92E1ED0EFAB9}" srcOrd="1" destOrd="0" parTransId="{ECDDF41D-3FCB-4437-B26B-4EC727975B3C}" sibTransId="{31CAC07B-BFB6-4390-8D24-A9005DAF6A94}"/>
    <dgm:cxn modelId="{A1D4904E-CDEB-4BB4-B211-F736D2896432}" type="presOf" srcId="{BCD5FCEF-9C95-4A2F-947B-1BE69E52CD36}" destId="{98B5858A-527E-4145-8451-CB96972FAB9B}" srcOrd="0" destOrd="0" presId="urn:microsoft.com/office/officeart/2005/8/layout/bProcess3"/>
    <dgm:cxn modelId="{3E4D6C6B-8623-4543-AAE8-C05D33C3D1DD}" type="presOf" srcId="{31CAC07B-BFB6-4390-8D24-A9005DAF6A94}" destId="{168A52D2-C6E8-4868-9509-707D87AA0ECC}" srcOrd="1" destOrd="0" presId="urn:microsoft.com/office/officeart/2005/8/layout/bProcess3"/>
    <dgm:cxn modelId="{15D1BAE6-2354-4694-BE95-0015F1BC1159}" type="presOf" srcId="{7C8B0577-3F7F-45C4-A58B-BE15004DC50B}" destId="{B107447E-E85F-431B-B6B7-502FB64FE4BA}" srcOrd="0" destOrd="0" presId="urn:microsoft.com/office/officeart/2005/8/layout/bProcess3"/>
    <dgm:cxn modelId="{E1EA6D55-30A9-4C3C-80B2-DE1B41DFB2D3}" type="presOf" srcId="{6DBC35A0-4BE8-4E8E-8C3E-71488736D134}" destId="{F198D961-DA6B-40FC-8F3B-5E6D011F2A64}" srcOrd="1" destOrd="0" presId="urn:microsoft.com/office/officeart/2005/8/layout/bProcess3"/>
    <dgm:cxn modelId="{9B518251-1B42-4769-95AC-1D4CE5DA5FB9}" type="presOf" srcId="{8B7BB263-F620-4ABB-ACCA-1FD8E7D08A37}" destId="{ADBB8F3D-196D-4974-99C9-33D266618B94}" srcOrd="1" destOrd="0" presId="urn:microsoft.com/office/officeart/2005/8/layout/bProcess3"/>
    <dgm:cxn modelId="{BB4BC631-243D-4B91-81C2-8FCD7492737D}" type="presParOf" srcId="{B9CAA816-57A4-4C5A-B5CC-BEFED15D15A4}" destId="{B107447E-E85F-431B-B6B7-502FB64FE4BA}" srcOrd="0" destOrd="0" presId="urn:microsoft.com/office/officeart/2005/8/layout/bProcess3"/>
    <dgm:cxn modelId="{9D38E508-5BF8-4A53-B3F2-21F4D2E8C45A}" type="presParOf" srcId="{B9CAA816-57A4-4C5A-B5CC-BEFED15D15A4}" destId="{1287F0F1-AF0B-4743-8323-FDCC0419CD60}" srcOrd="1" destOrd="0" presId="urn:microsoft.com/office/officeart/2005/8/layout/bProcess3"/>
    <dgm:cxn modelId="{20FEDA69-F508-453E-95A5-BA5452BE190E}" type="presParOf" srcId="{1287F0F1-AF0B-4743-8323-FDCC0419CD60}" destId="{44E7C95F-2B18-4A98-A7A3-5801C3EB05F5}" srcOrd="0" destOrd="0" presId="urn:microsoft.com/office/officeart/2005/8/layout/bProcess3"/>
    <dgm:cxn modelId="{C9D2F479-BB43-4D38-A676-FBD915DE19D3}" type="presParOf" srcId="{B9CAA816-57A4-4C5A-B5CC-BEFED15D15A4}" destId="{338A27CB-C46E-42C5-A617-837E2471A968}" srcOrd="2" destOrd="0" presId="urn:microsoft.com/office/officeart/2005/8/layout/bProcess3"/>
    <dgm:cxn modelId="{4A5188BE-A8C2-4B36-800A-BFAC20CD15A6}" type="presParOf" srcId="{B9CAA816-57A4-4C5A-B5CC-BEFED15D15A4}" destId="{D7D7D56B-A74A-4FF6-A35D-EAC7119B6B1B}" srcOrd="3" destOrd="0" presId="urn:microsoft.com/office/officeart/2005/8/layout/bProcess3"/>
    <dgm:cxn modelId="{1AC158D2-16F2-4318-960A-6756E71968B6}" type="presParOf" srcId="{D7D7D56B-A74A-4FF6-A35D-EAC7119B6B1B}" destId="{168A52D2-C6E8-4868-9509-707D87AA0ECC}" srcOrd="0" destOrd="0" presId="urn:microsoft.com/office/officeart/2005/8/layout/bProcess3"/>
    <dgm:cxn modelId="{28FB16A9-6B83-4EC5-AE83-C1B06049841E}" type="presParOf" srcId="{B9CAA816-57A4-4C5A-B5CC-BEFED15D15A4}" destId="{98B5858A-527E-4145-8451-CB96972FAB9B}" srcOrd="4" destOrd="0" presId="urn:microsoft.com/office/officeart/2005/8/layout/bProcess3"/>
    <dgm:cxn modelId="{9D4B3FDC-C0F3-4477-A71B-C28F6E3547A9}" type="presParOf" srcId="{B9CAA816-57A4-4C5A-B5CC-BEFED15D15A4}" destId="{76336D9B-4A14-480E-B550-D2BCEEC1052F}" srcOrd="5" destOrd="0" presId="urn:microsoft.com/office/officeart/2005/8/layout/bProcess3"/>
    <dgm:cxn modelId="{D88C020A-1499-4ED6-8B3D-98CD5724486E}" type="presParOf" srcId="{76336D9B-4A14-480E-B550-D2BCEEC1052F}" destId="{C381DC8C-82E7-4BCF-8256-332F5BC3BD69}" srcOrd="0" destOrd="0" presId="urn:microsoft.com/office/officeart/2005/8/layout/bProcess3"/>
    <dgm:cxn modelId="{00C93A74-8A3E-46CF-9E64-6CA178536387}" type="presParOf" srcId="{B9CAA816-57A4-4C5A-B5CC-BEFED15D15A4}" destId="{8EC4E99B-D749-4D38-8D84-520896916CED}" srcOrd="6" destOrd="0" presId="urn:microsoft.com/office/officeart/2005/8/layout/bProcess3"/>
    <dgm:cxn modelId="{149AB242-BE70-4E9D-BEAA-D77DDF219980}" type="presParOf" srcId="{B9CAA816-57A4-4C5A-B5CC-BEFED15D15A4}" destId="{65B4BE0F-C09E-4A75-ADCA-0565D1A79848}" srcOrd="7" destOrd="0" presId="urn:microsoft.com/office/officeart/2005/8/layout/bProcess3"/>
    <dgm:cxn modelId="{DBD79AC8-FF2E-4166-9F90-0EB5999471C4}" type="presParOf" srcId="{65B4BE0F-C09E-4A75-ADCA-0565D1A79848}" destId="{00395515-A70C-47AD-9CC6-92ED3F8D8544}" srcOrd="0" destOrd="0" presId="urn:microsoft.com/office/officeart/2005/8/layout/bProcess3"/>
    <dgm:cxn modelId="{03695FD3-30AE-436E-ABA1-D24482A5CC2D}" type="presParOf" srcId="{B9CAA816-57A4-4C5A-B5CC-BEFED15D15A4}" destId="{8EECE267-5E67-4B81-A1D4-131DA1E8FA70}" srcOrd="8" destOrd="0" presId="urn:microsoft.com/office/officeart/2005/8/layout/bProcess3"/>
    <dgm:cxn modelId="{D47051D0-F835-4B0B-A8B4-7DA6657F45E2}" type="presParOf" srcId="{B9CAA816-57A4-4C5A-B5CC-BEFED15D15A4}" destId="{9834729C-8878-497E-BAA5-11DA006ED730}" srcOrd="9" destOrd="0" presId="urn:microsoft.com/office/officeart/2005/8/layout/bProcess3"/>
    <dgm:cxn modelId="{1904B990-0F57-4F3D-929D-7AD4679C26E4}" type="presParOf" srcId="{9834729C-8878-497E-BAA5-11DA006ED730}" destId="{ADBB8F3D-196D-4974-99C9-33D266618B94}" srcOrd="0" destOrd="0" presId="urn:microsoft.com/office/officeart/2005/8/layout/bProcess3"/>
    <dgm:cxn modelId="{A84E2F20-76EA-4CC4-AB9A-EB43A9C454C2}" type="presParOf" srcId="{B9CAA816-57A4-4C5A-B5CC-BEFED15D15A4}" destId="{2FCCDC8C-031B-44DD-AF01-46CA39455A4C}" srcOrd="10" destOrd="0" presId="urn:microsoft.com/office/officeart/2005/8/layout/bProcess3"/>
    <dgm:cxn modelId="{C54B35AA-3E6F-475C-A5D8-6244881E8157}" type="presParOf" srcId="{B9CAA816-57A4-4C5A-B5CC-BEFED15D15A4}" destId="{E0A2A1F2-4D70-4190-B2BC-54027AB8C4AC}" srcOrd="11" destOrd="0" presId="urn:microsoft.com/office/officeart/2005/8/layout/bProcess3"/>
    <dgm:cxn modelId="{6B596E3B-AB16-41D5-8E4B-70825A8F5BC4}" type="presParOf" srcId="{E0A2A1F2-4D70-4190-B2BC-54027AB8C4AC}" destId="{F198D961-DA6B-40FC-8F3B-5E6D011F2A64}" srcOrd="0" destOrd="0" presId="urn:microsoft.com/office/officeart/2005/8/layout/bProcess3"/>
    <dgm:cxn modelId="{8AB728A6-759E-4752-AA24-8593A172CF11}" type="presParOf" srcId="{B9CAA816-57A4-4C5A-B5CC-BEFED15D15A4}" destId="{8259ED4A-9533-4B52-A1F2-3CC9F9DF4EE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8F928-C078-44EF-B231-ED8B22E4DC2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14D72B36-DB3D-491E-AA6D-B5EA52EA652C}">
      <dgm:prSet/>
      <dgm:spPr/>
      <dgm:t>
        <a:bodyPr/>
        <a:lstStyle/>
        <a:p>
          <a:pPr rtl="0"/>
          <a:r>
            <a:rPr lang="zh-TW" smtClean="0"/>
            <a:t>已有帳號、密碼存在資料庫中</a:t>
          </a:r>
          <a:endParaRPr lang="zh-TW"/>
        </a:p>
      </dgm:t>
    </dgm:pt>
    <dgm:pt modelId="{8BF7DEA4-B4EA-4EB0-B673-2C982A380D5C}" type="parTrans" cxnId="{726FC3B1-655A-4756-8C60-51053FAEF56E}">
      <dgm:prSet/>
      <dgm:spPr/>
      <dgm:t>
        <a:bodyPr/>
        <a:lstStyle/>
        <a:p>
          <a:endParaRPr lang="zh-TW" altLang="en-US"/>
        </a:p>
      </dgm:t>
    </dgm:pt>
    <dgm:pt modelId="{3C767DDD-7648-4A94-8E1B-7A69406472F9}" type="sibTrans" cxnId="{726FC3B1-655A-4756-8C60-51053FAEF56E}">
      <dgm:prSet/>
      <dgm:spPr/>
      <dgm:t>
        <a:bodyPr/>
        <a:lstStyle/>
        <a:p>
          <a:endParaRPr lang="zh-TW" altLang="en-US"/>
        </a:p>
      </dgm:t>
    </dgm:pt>
    <dgm:pt modelId="{11468E5E-4ACC-449E-9DD5-3C1EB8AADE72}">
      <dgm:prSet/>
      <dgm:spPr/>
      <dgm:t>
        <a:bodyPr/>
        <a:lstStyle/>
        <a:p>
          <a:pPr rtl="0"/>
          <a:r>
            <a:rPr lang="zh-TW" smtClean="0"/>
            <a:t>登入時核對，若相同則成功</a:t>
          </a:r>
          <a:endParaRPr lang="zh-TW"/>
        </a:p>
      </dgm:t>
    </dgm:pt>
    <dgm:pt modelId="{FCBA245A-ADFB-42BC-8606-CAD700EE25B7}" type="parTrans" cxnId="{50A53DCC-D00F-49E7-9B8F-C1FA52763F6D}">
      <dgm:prSet/>
      <dgm:spPr/>
      <dgm:t>
        <a:bodyPr/>
        <a:lstStyle/>
        <a:p>
          <a:endParaRPr lang="zh-TW" altLang="en-US"/>
        </a:p>
      </dgm:t>
    </dgm:pt>
    <dgm:pt modelId="{1947B3F8-676E-4469-98BB-FE76C5E41701}" type="sibTrans" cxnId="{50A53DCC-D00F-49E7-9B8F-C1FA52763F6D}">
      <dgm:prSet/>
      <dgm:spPr/>
      <dgm:t>
        <a:bodyPr/>
        <a:lstStyle/>
        <a:p>
          <a:endParaRPr lang="zh-TW" altLang="en-US"/>
        </a:p>
      </dgm:t>
    </dgm:pt>
    <dgm:pt modelId="{40055957-645E-4416-A959-E3EEF136A741}">
      <dgm:prSet/>
      <dgm:spPr/>
      <dgm:t>
        <a:bodyPr/>
        <a:lstStyle/>
        <a:p>
          <a:pPr rtl="0"/>
          <a:r>
            <a:rPr lang="zh-TW" smtClean="0"/>
            <a:t>若帳號不存在可詢問是否要新開戶</a:t>
          </a:r>
          <a:endParaRPr lang="zh-TW"/>
        </a:p>
      </dgm:t>
    </dgm:pt>
    <dgm:pt modelId="{C043EA53-B27C-4EDA-BB7A-BA20E299D3A9}" type="parTrans" cxnId="{2551567D-9AB2-4164-99DD-6AF8C9F0FE41}">
      <dgm:prSet/>
      <dgm:spPr/>
      <dgm:t>
        <a:bodyPr/>
        <a:lstStyle/>
        <a:p>
          <a:endParaRPr lang="zh-TW" altLang="en-US"/>
        </a:p>
      </dgm:t>
    </dgm:pt>
    <dgm:pt modelId="{131FE650-0DFE-4508-BE14-EF1877FDABF6}" type="sibTrans" cxnId="{2551567D-9AB2-4164-99DD-6AF8C9F0FE41}">
      <dgm:prSet/>
      <dgm:spPr/>
      <dgm:t>
        <a:bodyPr/>
        <a:lstStyle/>
        <a:p>
          <a:endParaRPr lang="zh-TW" altLang="en-US"/>
        </a:p>
      </dgm:t>
    </dgm:pt>
    <dgm:pt modelId="{A2178870-9301-4EF1-A397-66B9C9F023D3}">
      <dgm:prSet/>
      <dgm:spPr/>
      <dgm:t>
        <a:bodyPr/>
        <a:lstStyle/>
        <a:p>
          <a:pPr rtl="0"/>
          <a:r>
            <a:rPr lang="zh-TW" smtClean="0"/>
            <a:t>若密碼不對則顯示錯誤，連續三次則鎖住待解碼</a:t>
          </a:r>
          <a:endParaRPr lang="zh-TW"/>
        </a:p>
      </dgm:t>
    </dgm:pt>
    <dgm:pt modelId="{1524FB94-E72F-4F43-BC4A-6D2D585B58EA}" type="parTrans" cxnId="{6A833F87-B70C-4507-8DBD-4CFE8FBE2CCF}">
      <dgm:prSet/>
      <dgm:spPr/>
      <dgm:t>
        <a:bodyPr/>
        <a:lstStyle/>
        <a:p>
          <a:endParaRPr lang="zh-TW" altLang="en-US"/>
        </a:p>
      </dgm:t>
    </dgm:pt>
    <dgm:pt modelId="{7E60BA9A-F7A3-43B3-B6C2-C34812B9E1B9}" type="sibTrans" cxnId="{6A833F87-B70C-4507-8DBD-4CFE8FBE2CCF}">
      <dgm:prSet/>
      <dgm:spPr/>
      <dgm:t>
        <a:bodyPr/>
        <a:lstStyle/>
        <a:p>
          <a:endParaRPr lang="zh-TW" altLang="en-US"/>
        </a:p>
      </dgm:t>
    </dgm:pt>
    <dgm:pt modelId="{6419C8D6-D87B-4C4A-AB6E-7776EFFC76B9}" type="pres">
      <dgm:prSet presAssocID="{98D8F928-C078-44EF-B231-ED8B22E4DC2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4F21A7E-3F2F-4C9F-9580-E671F36B21DB}" type="pres">
      <dgm:prSet presAssocID="{14D72B36-DB3D-491E-AA6D-B5EA52EA652C}" presName="circle1" presStyleLbl="node1" presStyleIdx="0" presStyleCnt="4"/>
      <dgm:spPr/>
    </dgm:pt>
    <dgm:pt modelId="{9A283494-CE1B-4EA2-B54A-DF59CADB6E32}" type="pres">
      <dgm:prSet presAssocID="{14D72B36-DB3D-491E-AA6D-B5EA52EA652C}" presName="space" presStyleCnt="0"/>
      <dgm:spPr/>
    </dgm:pt>
    <dgm:pt modelId="{B1F43F35-D972-4FD9-82BB-CEB878DE15F3}" type="pres">
      <dgm:prSet presAssocID="{14D72B36-DB3D-491E-AA6D-B5EA52EA652C}" presName="rect1" presStyleLbl="alignAcc1" presStyleIdx="0" presStyleCnt="4"/>
      <dgm:spPr/>
      <dgm:t>
        <a:bodyPr/>
        <a:lstStyle/>
        <a:p>
          <a:endParaRPr lang="zh-TW" altLang="en-US"/>
        </a:p>
      </dgm:t>
    </dgm:pt>
    <dgm:pt modelId="{70834014-ACF1-49A9-830D-15BDA3067790}" type="pres">
      <dgm:prSet presAssocID="{11468E5E-4ACC-449E-9DD5-3C1EB8AADE72}" presName="vertSpace2" presStyleLbl="node1" presStyleIdx="0" presStyleCnt="4"/>
      <dgm:spPr/>
    </dgm:pt>
    <dgm:pt modelId="{7CD40ABA-554A-4854-96BF-0EC55AFDE235}" type="pres">
      <dgm:prSet presAssocID="{11468E5E-4ACC-449E-9DD5-3C1EB8AADE72}" presName="circle2" presStyleLbl="node1" presStyleIdx="1" presStyleCnt="4"/>
      <dgm:spPr/>
    </dgm:pt>
    <dgm:pt modelId="{346824A0-2E66-4E3F-9113-52466FC4418A}" type="pres">
      <dgm:prSet presAssocID="{11468E5E-4ACC-449E-9DD5-3C1EB8AADE72}" presName="rect2" presStyleLbl="alignAcc1" presStyleIdx="1" presStyleCnt="4"/>
      <dgm:spPr/>
      <dgm:t>
        <a:bodyPr/>
        <a:lstStyle/>
        <a:p>
          <a:endParaRPr lang="zh-TW" altLang="en-US"/>
        </a:p>
      </dgm:t>
    </dgm:pt>
    <dgm:pt modelId="{4261F9C8-D3D1-48E2-AA52-5ED27861D2EA}" type="pres">
      <dgm:prSet presAssocID="{40055957-645E-4416-A959-E3EEF136A741}" presName="vertSpace3" presStyleLbl="node1" presStyleIdx="1" presStyleCnt="4"/>
      <dgm:spPr/>
    </dgm:pt>
    <dgm:pt modelId="{34BAC264-A2F5-4266-8643-869DE8D388A4}" type="pres">
      <dgm:prSet presAssocID="{40055957-645E-4416-A959-E3EEF136A741}" presName="circle3" presStyleLbl="node1" presStyleIdx="2" presStyleCnt="4"/>
      <dgm:spPr/>
    </dgm:pt>
    <dgm:pt modelId="{50441098-025F-49B2-97DB-AA31B01D1D04}" type="pres">
      <dgm:prSet presAssocID="{40055957-645E-4416-A959-E3EEF136A741}" presName="rect3" presStyleLbl="alignAcc1" presStyleIdx="2" presStyleCnt="4"/>
      <dgm:spPr/>
      <dgm:t>
        <a:bodyPr/>
        <a:lstStyle/>
        <a:p>
          <a:endParaRPr lang="zh-TW" altLang="en-US"/>
        </a:p>
      </dgm:t>
    </dgm:pt>
    <dgm:pt modelId="{182803ED-6DD0-4C5B-9122-FD2C7253630C}" type="pres">
      <dgm:prSet presAssocID="{A2178870-9301-4EF1-A397-66B9C9F023D3}" presName="vertSpace4" presStyleLbl="node1" presStyleIdx="2" presStyleCnt="4"/>
      <dgm:spPr/>
    </dgm:pt>
    <dgm:pt modelId="{C36182FE-3165-40D1-84AB-0A849439F21D}" type="pres">
      <dgm:prSet presAssocID="{A2178870-9301-4EF1-A397-66B9C9F023D3}" presName="circle4" presStyleLbl="node1" presStyleIdx="3" presStyleCnt="4"/>
      <dgm:spPr/>
    </dgm:pt>
    <dgm:pt modelId="{191F6466-1F5C-4A46-B85B-3CD9E5A5335F}" type="pres">
      <dgm:prSet presAssocID="{A2178870-9301-4EF1-A397-66B9C9F023D3}" presName="rect4" presStyleLbl="alignAcc1" presStyleIdx="3" presStyleCnt="4"/>
      <dgm:spPr/>
      <dgm:t>
        <a:bodyPr/>
        <a:lstStyle/>
        <a:p>
          <a:endParaRPr lang="zh-TW" altLang="en-US"/>
        </a:p>
      </dgm:t>
    </dgm:pt>
    <dgm:pt modelId="{54CC5CF8-9BE2-4CEE-94CF-AE143DFF8E38}" type="pres">
      <dgm:prSet presAssocID="{14D72B36-DB3D-491E-AA6D-B5EA52EA652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EE3388-5FF0-4E29-84B6-77BA0F231023}" type="pres">
      <dgm:prSet presAssocID="{11468E5E-4ACC-449E-9DD5-3C1EB8AADE72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060027-F698-4F28-91CD-C59F94471D42}" type="pres">
      <dgm:prSet presAssocID="{40055957-645E-4416-A959-E3EEF136A74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59A2DF-9A84-4802-B36D-08EFC3E889E9}" type="pres">
      <dgm:prSet presAssocID="{A2178870-9301-4EF1-A397-66B9C9F023D3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8F95F1E-9529-4CB8-B086-C068F0789C50}" type="presOf" srcId="{14D72B36-DB3D-491E-AA6D-B5EA52EA652C}" destId="{54CC5CF8-9BE2-4CEE-94CF-AE143DFF8E38}" srcOrd="1" destOrd="0" presId="urn:microsoft.com/office/officeart/2005/8/layout/target3"/>
    <dgm:cxn modelId="{5203E246-9D3F-4A79-BF66-6B58DF01D762}" type="presOf" srcId="{A2178870-9301-4EF1-A397-66B9C9F023D3}" destId="{AD59A2DF-9A84-4802-B36D-08EFC3E889E9}" srcOrd="1" destOrd="0" presId="urn:microsoft.com/office/officeart/2005/8/layout/target3"/>
    <dgm:cxn modelId="{726FC3B1-655A-4756-8C60-51053FAEF56E}" srcId="{98D8F928-C078-44EF-B231-ED8B22E4DC2C}" destId="{14D72B36-DB3D-491E-AA6D-B5EA52EA652C}" srcOrd="0" destOrd="0" parTransId="{8BF7DEA4-B4EA-4EB0-B673-2C982A380D5C}" sibTransId="{3C767DDD-7648-4A94-8E1B-7A69406472F9}"/>
    <dgm:cxn modelId="{10CC209E-0AC8-44DC-A7D1-585AD2E2CC4F}" type="presOf" srcId="{11468E5E-4ACC-449E-9DD5-3C1EB8AADE72}" destId="{346824A0-2E66-4E3F-9113-52466FC4418A}" srcOrd="0" destOrd="0" presId="urn:microsoft.com/office/officeart/2005/8/layout/target3"/>
    <dgm:cxn modelId="{05D2B85D-52F7-4ED9-BCEB-5AB072F1B343}" type="presOf" srcId="{40055957-645E-4416-A959-E3EEF136A741}" destId="{50441098-025F-49B2-97DB-AA31B01D1D04}" srcOrd="0" destOrd="0" presId="urn:microsoft.com/office/officeart/2005/8/layout/target3"/>
    <dgm:cxn modelId="{E2367A27-CCDB-4ED1-903A-090FBE6897F5}" type="presOf" srcId="{98D8F928-C078-44EF-B231-ED8B22E4DC2C}" destId="{6419C8D6-D87B-4C4A-AB6E-7776EFFC76B9}" srcOrd="0" destOrd="0" presId="urn:microsoft.com/office/officeart/2005/8/layout/target3"/>
    <dgm:cxn modelId="{4F2F7E93-F450-4FED-A451-B329DBFD6982}" type="presOf" srcId="{A2178870-9301-4EF1-A397-66B9C9F023D3}" destId="{191F6466-1F5C-4A46-B85B-3CD9E5A5335F}" srcOrd="0" destOrd="0" presId="urn:microsoft.com/office/officeart/2005/8/layout/target3"/>
    <dgm:cxn modelId="{50A53DCC-D00F-49E7-9B8F-C1FA52763F6D}" srcId="{98D8F928-C078-44EF-B231-ED8B22E4DC2C}" destId="{11468E5E-4ACC-449E-9DD5-3C1EB8AADE72}" srcOrd="1" destOrd="0" parTransId="{FCBA245A-ADFB-42BC-8606-CAD700EE25B7}" sibTransId="{1947B3F8-676E-4469-98BB-FE76C5E41701}"/>
    <dgm:cxn modelId="{29C2C96B-D737-44A4-B785-19F0C89461EA}" type="presOf" srcId="{11468E5E-4ACC-449E-9DD5-3C1EB8AADE72}" destId="{B4EE3388-5FF0-4E29-84B6-77BA0F231023}" srcOrd="1" destOrd="0" presId="urn:microsoft.com/office/officeart/2005/8/layout/target3"/>
    <dgm:cxn modelId="{2551567D-9AB2-4164-99DD-6AF8C9F0FE41}" srcId="{98D8F928-C078-44EF-B231-ED8B22E4DC2C}" destId="{40055957-645E-4416-A959-E3EEF136A741}" srcOrd="2" destOrd="0" parTransId="{C043EA53-B27C-4EDA-BB7A-BA20E299D3A9}" sibTransId="{131FE650-0DFE-4508-BE14-EF1877FDABF6}"/>
    <dgm:cxn modelId="{6A833F87-B70C-4507-8DBD-4CFE8FBE2CCF}" srcId="{98D8F928-C078-44EF-B231-ED8B22E4DC2C}" destId="{A2178870-9301-4EF1-A397-66B9C9F023D3}" srcOrd="3" destOrd="0" parTransId="{1524FB94-E72F-4F43-BC4A-6D2D585B58EA}" sibTransId="{7E60BA9A-F7A3-43B3-B6C2-C34812B9E1B9}"/>
    <dgm:cxn modelId="{E5A7906B-04F3-452F-B310-80F2D6A2C32B}" type="presOf" srcId="{40055957-645E-4416-A959-E3EEF136A741}" destId="{CE060027-F698-4F28-91CD-C59F94471D42}" srcOrd="1" destOrd="0" presId="urn:microsoft.com/office/officeart/2005/8/layout/target3"/>
    <dgm:cxn modelId="{0217B1BB-6633-4023-802B-7F057467C8B8}" type="presOf" srcId="{14D72B36-DB3D-491E-AA6D-B5EA52EA652C}" destId="{B1F43F35-D972-4FD9-82BB-CEB878DE15F3}" srcOrd="0" destOrd="0" presId="urn:microsoft.com/office/officeart/2005/8/layout/target3"/>
    <dgm:cxn modelId="{352A1EE3-EB9E-4F6A-9269-42981D092F6F}" type="presParOf" srcId="{6419C8D6-D87B-4C4A-AB6E-7776EFFC76B9}" destId="{94F21A7E-3F2F-4C9F-9580-E671F36B21DB}" srcOrd="0" destOrd="0" presId="urn:microsoft.com/office/officeart/2005/8/layout/target3"/>
    <dgm:cxn modelId="{F9FFFC00-4AF6-4E7F-A62F-36D538D0B914}" type="presParOf" srcId="{6419C8D6-D87B-4C4A-AB6E-7776EFFC76B9}" destId="{9A283494-CE1B-4EA2-B54A-DF59CADB6E32}" srcOrd="1" destOrd="0" presId="urn:microsoft.com/office/officeart/2005/8/layout/target3"/>
    <dgm:cxn modelId="{43D9487A-1099-4B5F-86A9-65E624EF782C}" type="presParOf" srcId="{6419C8D6-D87B-4C4A-AB6E-7776EFFC76B9}" destId="{B1F43F35-D972-4FD9-82BB-CEB878DE15F3}" srcOrd="2" destOrd="0" presId="urn:microsoft.com/office/officeart/2005/8/layout/target3"/>
    <dgm:cxn modelId="{E2943070-2F89-491D-A1FB-3C22A888DE0D}" type="presParOf" srcId="{6419C8D6-D87B-4C4A-AB6E-7776EFFC76B9}" destId="{70834014-ACF1-49A9-830D-15BDA3067790}" srcOrd="3" destOrd="0" presId="urn:microsoft.com/office/officeart/2005/8/layout/target3"/>
    <dgm:cxn modelId="{630419C5-FC1B-40EC-A852-71BB9E33A67E}" type="presParOf" srcId="{6419C8D6-D87B-4C4A-AB6E-7776EFFC76B9}" destId="{7CD40ABA-554A-4854-96BF-0EC55AFDE235}" srcOrd="4" destOrd="0" presId="urn:microsoft.com/office/officeart/2005/8/layout/target3"/>
    <dgm:cxn modelId="{1C4EE565-6500-4C3B-B7AD-D9123361622B}" type="presParOf" srcId="{6419C8D6-D87B-4C4A-AB6E-7776EFFC76B9}" destId="{346824A0-2E66-4E3F-9113-52466FC4418A}" srcOrd="5" destOrd="0" presId="urn:microsoft.com/office/officeart/2005/8/layout/target3"/>
    <dgm:cxn modelId="{26BA7E5D-75D8-4CEC-A0D1-BFE767E55BCF}" type="presParOf" srcId="{6419C8D6-D87B-4C4A-AB6E-7776EFFC76B9}" destId="{4261F9C8-D3D1-48E2-AA52-5ED27861D2EA}" srcOrd="6" destOrd="0" presId="urn:microsoft.com/office/officeart/2005/8/layout/target3"/>
    <dgm:cxn modelId="{DE10BB87-8D7A-4D4A-9021-9914860E0F70}" type="presParOf" srcId="{6419C8D6-D87B-4C4A-AB6E-7776EFFC76B9}" destId="{34BAC264-A2F5-4266-8643-869DE8D388A4}" srcOrd="7" destOrd="0" presId="urn:microsoft.com/office/officeart/2005/8/layout/target3"/>
    <dgm:cxn modelId="{949A980F-1701-4ADF-BB8D-6F453F6931C9}" type="presParOf" srcId="{6419C8D6-D87B-4C4A-AB6E-7776EFFC76B9}" destId="{50441098-025F-49B2-97DB-AA31B01D1D04}" srcOrd="8" destOrd="0" presId="urn:microsoft.com/office/officeart/2005/8/layout/target3"/>
    <dgm:cxn modelId="{9A572D72-895A-4AA1-B59A-E4BAB140A348}" type="presParOf" srcId="{6419C8D6-D87B-4C4A-AB6E-7776EFFC76B9}" destId="{182803ED-6DD0-4C5B-9122-FD2C7253630C}" srcOrd="9" destOrd="0" presId="urn:microsoft.com/office/officeart/2005/8/layout/target3"/>
    <dgm:cxn modelId="{913E542A-0393-41D6-9FE8-ED39FF3F4FDC}" type="presParOf" srcId="{6419C8D6-D87B-4C4A-AB6E-7776EFFC76B9}" destId="{C36182FE-3165-40D1-84AB-0A849439F21D}" srcOrd="10" destOrd="0" presId="urn:microsoft.com/office/officeart/2005/8/layout/target3"/>
    <dgm:cxn modelId="{467B7CA8-E64B-4BDC-BD4B-88B319E9AC07}" type="presParOf" srcId="{6419C8D6-D87B-4C4A-AB6E-7776EFFC76B9}" destId="{191F6466-1F5C-4A46-B85B-3CD9E5A5335F}" srcOrd="11" destOrd="0" presId="urn:microsoft.com/office/officeart/2005/8/layout/target3"/>
    <dgm:cxn modelId="{C229D0A9-559E-4167-942F-894BF057F2BB}" type="presParOf" srcId="{6419C8D6-D87B-4C4A-AB6E-7776EFFC76B9}" destId="{54CC5CF8-9BE2-4CEE-94CF-AE143DFF8E38}" srcOrd="12" destOrd="0" presId="urn:microsoft.com/office/officeart/2005/8/layout/target3"/>
    <dgm:cxn modelId="{D561A78B-7348-4701-8D84-4E20817A8962}" type="presParOf" srcId="{6419C8D6-D87B-4C4A-AB6E-7776EFFC76B9}" destId="{B4EE3388-5FF0-4E29-84B6-77BA0F231023}" srcOrd="13" destOrd="0" presId="urn:microsoft.com/office/officeart/2005/8/layout/target3"/>
    <dgm:cxn modelId="{BF212E5F-FC82-4C74-AAD7-8AC5DDCB717E}" type="presParOf" srcId="{6419C8D6-D87B-4C4A-AB6E-7776EFFC76B9}" destId="{CE060027-F698-4F28-91CD-C59F94471D42}" srcOrd="14" destOrd="0" presId="urn:microsoft.com/office/officeart/2005/8/layout/target3"/>
    <dgm:cxn modelId="{E1628695-00BC-484F-BCBD-636C65FF5B3E}" type="presParOf" srcId="{6419C8D6-D87B-4C4A-AB6E-7776EFFC76B9}" destId="{AD59A2DF-9A84-4802-B36D-08EFC3E889E9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90950-C0B1-4325-843D-EE7D5D2CDE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7973C9C8-922B-45F6-BE29-938E6FAC1131}">
      <dgm:prSet custT="1"/>
      <dgm:spPr/>
      <dgm:t>
        <a:bodyPr/>
        <a:lstStyle/>
        <a:p>
          <a:pPr rtl="0"/>
          <a:r>
            <a:rPr lang="zh-TW" altLang="en-US" sz="2400" smtClean="0"/>
            <a:t>顯示帳面餘額</a:t>
          </a:r>
          <a:endParaRPr lang="zh-TW" altLang="en-US" sz="2400"/>
        </a:p>
      </dgm:t>
    </dgm:pt>
    <dgm:pt modelId="{22999D56-C48B-42F2-ACE9-F81509B39736}" type="parTrans" cxnId="{505D34D2-6ED6-45A1-9231-9CAEB96B3B29}">
      <dgm:prSet/>
      <dgm:spPr/>
      <dgm:t>
        <a:bodyPr/>
        <a:lstStyle/>
        <a:p>
          <a:endParaRPr lang="zh-TW" altLang="en-US" sz="2400"/>
        </a:p>
      </dgm:t>
    </dgm:pt>
    <dgm:pt modelId="{E8686560-3272-4565-867F-AE5338D9997E}" type="sibTrans" cxnId="{505D34D2-6ED6-45A1-9231-9CAEB96B3B29}">
      <dgm:prSet/>
      <dgm:spPr/>
      <dgm:t>
        <a:bodyPr/>
        <a:lstStyle/>
        <a:p>
          <a:endParaRPr lang="zh-TW" altLang="en-US" sz="2400"/>
        </a:p>
      </dgm:t>
    </dgm:pt>
    <dgm:pt modelId="{BC58695C-5D58-4233-BD04-BFAFD4DBEE6A}">
      <dgm:prSet custT="1"/>
      <dgm:spPr/>
      <dgm:t>
        <a:bodyPr/>
        <a:lstStyle/>
        <a:p>
          <a:pPr rtl="0"/>
          <a:r>
            <a:rPr lang="zh-TW" altLang="en-US" sz="2400" smtClean="0"/>
            <a:t>顯示未登摺交易次數</a:t>
          </a:r>
          <a:endParaRPr lang="zh-TW" altLang="en-US" sz="2400"/>
        </a:p>
      </dgm:t>
    </dgm:pt>
    <dgm:pt modelId="{6FFB4961-4560-48C3-B3EB-4A9AA6980EF4}" type="parTrans" cxnId="{68AB8B9E-6068-4E3F-A9BB-D9D2031B0C58}">
      <dgm:prSet/>
      <dgm:spPr/>
      <dgm:t>
        <a:bodyPr/>
        <a:lstStyle/>
        <a:p>
          <a:endParaRPr lang="zh-TW" altLang="en-US" sz="2400"/>
        </a:p>
      </dgm:t>
    </dgm:pt>
    <dgm:pt modelId="{7350A71D-B800-486C-8F3B-96141C7B15B3}" type="sibTrans" cxnId="{68AB8B9E-6068-4E3F-A9BB-D9D2031B0C58}">
      <dgm:prSet/>
      <dgm:spPr/>
      <dgm:t>
        <a:bodyPr/>
        <a:lstStyle/>
        <a:p>
          <a:endParaRPr lang="zh-TW" altLang="en-US" sz="2400"/>
        </a:p>
      </dgm:t>
    </dgm:pt>
    <dgm:pt modelId="{C5036257-EAF9-4D5F-BCA6-1CFC4AB8C3E3}">
      <dgm:prSet custT="1"/>
      <dgm:spPr/>
      <dgm:t>
        <a:bodyPr/>
        <a:lstStyle/>
        <a:p>
          <a:pPr rtl="0"/>
          <a:r>
            <a:rPr lang="zh-TW" altLang="en-US" sz="2400" smtClean="0"/>
            <a:t>顯示本階段利息</a:t>
          </a:r>
          <a:endParaRPr lang="zh-TW" altLang="en-US" sz="2400"/>
        </a:p>
      </dgm:t>
    </dgm:pt>
    <dgm:pt modelId="{B39837CE-C1C3-484E-A3E3-F4E4B4B206F0}" type="parTrans" cxnId="{F25D26E7-F985-432C-9A05-A519365F6151}">
      <dgm:prSet/>
      <dgm:spPr/>
      <dgm:t>
        <a:bodyPr/>
        <a:lstStyle/>
        <a:p>
          <a:endParaRPr lang="zh-TW" altLang="en-US" sz="2400"/>
        </a:p>
      </dgm:t>
    </dgm:pt>
    <dgm:pt modelId="{398C42F0-7613-4028-8E40-C9F85E3CC3A1}" type="sibTrans" cxnId="{F25D26E7-F985-432C-9A05-A519365F6151}">
      <dgm:prSet/>
      <dgm:spPr/>
      <dgm:t>
        <a:bodyPr/>
        <a:lstStyle/>
        <a:p>
          <a:endParaRPr lang="zh-TW" altLang="en-US" sz="2400"/>
        </a:p>
      </dgm:t>
    </dgm:pt>
    <dgm:pt modelId="{7F8D51A9-2CE0-463B-8DF9-877A9463B315}">
      <dgm:prSet custT="1"/>
      <dgm:spPr/>
      <dgm:t>
        <a:bodyPr/>
        <a:lstStyle/>
        <a:p>
          <a:pPr rtl="0"/>
          <a:r>
            <a:rPr lang="zh-TW" altLang="en-US" sz="2400" smtClean="0"/>
            <a:t>存款</a:t>
          </a:r>
          <a:endParaRPr lang="zh-TW" altLang="en-US" sz="2400"/>
        </a:p>
      </dgm:t>
    </dgm:pt>
    <dgm:pt modelId="{3C88B0C6-CDC2-40AD-945C-9ACC606925B0}" type="parTrans" cxnId="{E1DE3D1A-8473-403E-9B31-BC3A027B4419}">
      <dgm:prSet/>
      <dgm:spPr/>
      <dgm:t>
        <a:bodyPr/>
        <a:lstStyle/>
        <a:p>
          <a:endParaRPr lang="zh-TW" altLang="en-US" sz="2400"/>
        </a:p>
      </dgm:t>
    </dgm:pt>
    <dgm:pt modelId="{A5395430-7EE0-4319-843C-529633A99B6D}" type="sibTrans" cxnId="{E1DE3D1A-8473-403E-9B31-BC3A027B4419}">
      <dgm:prSet/>
      <dgm:spPr/>
      <dgm:t>
        <a:bodyPr/>
        <a:lstStyle/>
        <a:p>
          <a:endParaRPr lang="zh-TW" altLang="en-US" sz="2400"/>
        </a:p>
      </dgm:t>
    </dgm:pt>
    <dgm:pt modelId="{1DCAD4B6-C9FB-4D13-8D1C-E110FDDD18B2}">
      <dgm:prSet custT="1"/>
      <dgm:spPr/>
      <dgm:t>
        <a:bodyPr/>
        <a:lstStyle/>
        <a:p>
          <a:pPr rtl="0"/>
          <a:r>
            <a:rPr lang="zh-TW" altLang="en-US" sz="2400" smtClean="0"/>
            <a:t>提款（餘額不足顯示錯誤）</a:t>
          </a:r>
          <a:endParaRPr lang="zh-TW" altLang="en-US" sz="2400"/>
        </a:p>
      </dgm:t>
    </dgm:pt>
    <dgm:pt modelId="{37224B1A-F536-4764-A092-B9DCB4D77945}" type="parTrans" cxnId="{F0A8E6E8-3A11-4964-81E1-9F8C60DB4EF8}">
      <dgm:prSet/>
      <dgm:spPr/>
      <dgm:t>
        <a:bodyPr/>
        <a:lstStyle/>
        <a:p>
          <a:endParaRPr lang="zh-TW" altLang="en-US" sz="2400"/>
        </a:p>
      </dgm:t>
    </dgm:pt>
    <dgm:pt modelId="{689AA8FB-F285-4FF3-814B-3BEC1050300C}" type="sibTrans" cxnId="{F0A8E6E8-3A11-4964-81E1-9F8C60DB4EF8}">
      <dgm:prSet/>
      <dgm:spPr/>
      <dgm:t>
        <a:bodyPr/>
        <a:lstStyle/>
        <a:p>
          <a:endParaRPr lang="zh-TW" altLang="en-US" sz="2400"/>
        </a:p>
      </dgm:t>
    </dgm:pt>
    <dgm:pt modelId="{E86894E9-3338-4A5C-AE5E-88238AE20B7C}">
      <dgm:prSet custT="1"/>
      <dgm:spPr/>
      <dgm:t>
        <a:bodyPr/>
        <a:lstStyle/>
        <a:p>
          <a:pPr rtl="0"/>
          <a:r>
            <a:rPr lang="zh-TW" altLang="en-US" sz="2400" smtClean="0"/>
            <a:t>將利息加入本金</a:t>
          </a:r>
          <a:endParaRPr lang="zh-TW" altLang="en-US" sz="2400"/>
        </a:p>
      </dgm:t>
    </dgm:pt>
    <dgm:pt modelId="{5504620D-6B51-44D9-802F-883594A7F210}" type="parTrans" cxnId="{18D3DF8E-6704-4DBA-A788-0A0E21E22926}">
      <dgm:prSet/>
      <dgm:spPr/>
      <dgm:t>
        <a:bodyPr/>
        <a:lstStyle/>
        <a:p>
          <a:endParaRPr lang="zh-TW" altLang="en-US" sz="2400"/>
        </a:p>
      </dgm:t>
    </dgm:pt>
    <dgm:pt modelId="{81A345AF-180F-4E2A-A208-97F78E206AE9}" type="sibTrans" cxnId="{18D3DF8E-6704-4DBA-A788-0A0E21E22926}">
      <dgm:prSet/>
      <dgm:spPr/>
      <dgm:t>
        <a:bodyPr/>
        <a:lstStyle/>
        <a:p>
          <a:endParaRPr lang="zh-TW" altLang="en-US" sz="2400"/>
        </a:p>
      </dgm:t>
    </dgm:pt>
    <dgm:pt modelId="{EB0F7DB1-EFDF-4564-93E4-74576AAA6A35}">
      <dgm:prSet custT="1"/>
      <dgm:spPr/>
      <dgm:t>
        <a:bodyPr/>
        <a:lstStyle/>
        <a:p>
          <a:pPr rtl="0"/>
          <a:r>
            <a:rPr lang="zh-TW" altLang="en-US" sz="2400" smtClean="0"/>
            <a:t>登出（登摺）</a:t>
          </a:r>
          <a:endParaRPr lang="zh-TW" altLang="en-US" sz="2400"/>
        </a:p>
      </dgm:t>
    </dgm:pt>
    <dgm:pt modelId="{73C813D5-F718-48C4-B115-3FC45C7C0F02}" type="parTrans" cxnId="{73416FAE-13AD-48D8-B649-5C51907FFA8B}">
      <dgm:prSet/>
      <dgm:spPr/>
      <dgm:t>
        <a:bodyPr/>
        <a:lstStyle/>
        <a:p>
          <a:endParaRPr lang="zh-TW" altLang="en-US" sz="2400"/>
        </a:p>
      </dgm:t>
    </dgm:pt>
    <dgm:pt modelId="{CA7011BB-1E28-493F-89F9-E4A7B26FBD72}" type="sibTrans" cxnId="{73416FAE-13AD-48D8-B649-5C51907FFA8B}">
      <dgm:prSet/>
      <dgm:spPr/>
      <dgm:t>
        <a:bodyPr/>
        <a:lstStyle/>
        <a:p>
          <a:endParaRPr lang="zh-TW" altLang="en-US" sz="2400"/>
        </a:p>
      </dgm:t>
    </dgm:pt>
    <dgm:pt modelId="{2018B7E8-D581-4000-877E-A44A10735C60}" type="pres">
      <dgm:prSet presAssocID="{17490950-C0B1-4325-843D-EE7D5D2CDE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B4A56C1-86D1-4DAE-913C-30483A58350D}" type="pres">
      <dgm:prSet presAssocID="{7973C9C8-922B-45F6-BE29-938E6FAC11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618406-F06F-42D8-B9F7-78A6F77DEB74}" type="pres">
      <dgm:prSet presAssocID="{E8686560-3272-4565-867F-AE5338D9997E}" presName="spacer" presStyleCnt="0"/>
      <dgm:spPr/>
    </dgm:pt>
    <dgm:pt modelId="{6EBB98B2-B79C-4FBF-8BEB-948E7F99A130}" type="pres">
      <dgm:prSet presAssocID="{BC58695C-5D58-4233-BD04-BFAFD4DBEE6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2BC66A-A890-4BF1-897A-58B6C2F09F61}" type="pres">
      <dgm:prSet presAssocID="{7350A71D-B800-486C-8F3B-96141C7B15B3}" presName="spacer" presStyleCnt="0"/>
      <dgm:spPr/>
    </dgm:pt>
    <dgm:pt modelId="{14ECDE07-726A-404B-8E52-07720FF43A7C}" type="pres">
      <dgm:prSet presAssocID="{C5036257-EAF9-4D5F-BCA6-1CFC4AB8C3E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432DD6-BAB8-489B-9414-F8EB1F6E7456}" type="pres">
      <dgm:prSet presAssocID="{398C42F0-7613-4028-8E40-C9F85E3CC3A1}" presName="spacer" presStyleCnt="0"/>
      <dgm:spPr/>
    </dgm:pt>
    <dgm:pt modelId="{90CEB6EB-0E0F-49C1-BD41-FDB29021F2F1}" type="pres">
      <dgm:prSet presAssocID="{7F8D51A9-2CE0-463B-8DF9-877A9463B31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222DC9-9504-4601-B49D-A09F4C7101D3}" type="pres">
      <dgm:prSet presAssocID="{A5395430-7EE0-4319-843C-529633A99B6D}" presName="spacer" presStyleCnt="0"/>
      <dgm:spPr/>
    </dgm:pt>
    <dgm:pt modelId="{344DC904-4784-4279-A384-34075D64EE91}" type="pres">
      <dgm:prSet presAssocID="{1DCAD4B6-C9FB-4D13-8D1C-E110FDDD18B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1FAF76-F8D5-4466-B094-34490128DB9F}" type="pres">
      <dgm:prSet presAssocID="{689AA8FB-F285-4FF3-814B-3BEC1050300C}" presName="spacer" presStyleCnt="0"/>
      <dgm:spPr/>
    </dgm:pt>
    <dgm:pt modelId="{68A6FEDC-36C0-4A30-9101-C9ADCADA42EF}" type="pres">
      <dgm:prSet presAssocID="{E86894E9-3338-4A5C-AE5E-88238AE20B7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8526C3-F09E-4ADB-AC73-47FEB1626458}" type="pres">
      <dgm:prSet presAssocID="{81A345AF-180F-4E2A-A208-97F78E206AE9}" presName="spacer" presStyleCnt="0"/>
      <dgm:spPr/>
    </dgm:pt>
    <dgm:pt modelId="{0B800BA7-ECA3-49A5-B20E-1E2891D66021}" type="pres">
      <dgm:prSet presAssocID="{EB0F7DB1-EFDF-4564-93E4-74576AAA6A3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6BF73C-6D9F-4574-AF66-333796568A79}" type="presOf" srcId="{17490950-C0B1-4325-843D-EE7D5D2CDE39}" destId="{2018B7E8-D581-4000-877E-A44A10735C60}" srcOrd="0" destOrd="0" presId="urn:microsoft.com/office/officeart/2005/8/layout/vList2"/>
    <dgm:cxn modelId="{F21832BE-4B5C-4CE1-98FF-F727EC129DEA}" type="presOf" srcId="{BC58695C-5D58-4233-BD04-BFAFD4DBEE6A}" destId="{6EBB98B2-B79C-4FBF-8BEB-948E7F99A130}" srcOrd="0" destOrd="0" presId="urn:microsoft.com/office/officeart/2005/8/layout/vList2"/>
    <dgm:cxn modelId="{C6CF33CE-C91F-48AA-A0F0-BD50274D57ED}" type="presOf" srcId="{EB0F7DB1-EFDF-4564-93E4-74576AAA6A35}" destId="{0B800BA7-ECA3-49A5-B20E-1E2891D66021}" srcOrd="0" destOrd="0" presId="urn:microsoft.com/office/officeart/2005/8/layout/vList2"/>
    <dgm:cxn modelId="{18D3DF8E-6704-4DBA-A788-0A0E21E22926}" srcId="{17490950-C0B1-4325-843D-EE7D5D2CDE39}" destId="{E86894E9-3338-4A5C-AE5E-88238AE20B7C}" srcOrd="5" destOrd="0" parTransId="{5504620D-6B51-44D9-802F-883594A7F210}" sibTransId="{81A345AF-180F-4E2A-A208-97F78E206AE9}"/>
    <dgm:cxn modelId="{68AB8B9E-6068-4E3F-A9BB-D9D2031B0C58}" srcId="{17490950-C0B1-4325-843D-EE7D5D2CDE39}" destId="{BC58695C-5D58-4233-BD04-BFAFD4DBEE6A}" srcOrd="1" destOrd="0" parTransId="{6FFB4961-4560-48C3-B3EB-4A9AA6980EF4}" sibTransId="{7350A71D-B800-486C-8F3B-96141C7B15B3}"/>
    <dgm:cxn modelId="{5CEAE0DC-D643-441C-AEF2-F937DD8C4F27}" type="presOf" srcId="{E86894E9-3338-4A5C-AE5E-88238AE20B7C}" destId="{68A6FEDC-36C0-4A30-9101-C9ADCADA42EF}" srcOrd="0" destOrd="0" presId="urn:microsoft.com/office/officeart/2005/8/layout/vList2"/>
    <dgm:cxn modelId="{939613E0-AA1B-40E1-90EB-A137CF65F215}" type="presOf" srcId="{C5036257-EAF9-4D5F-BCA6-1CFC4AB8C3E3}" destId="{14ECDE07-726A-404B-8E52-07720FF43A7C}" srcOrd="0" destOrd="0" presId="urn:microsoft.com/office/officeart/2005/8/layout/vList2"/>
    <dgm:cxn modelId="{F25D26E7-F985-432C-9A05-A519365F6151}" srcId="{17490950-C0B1-4325-843D-EE7D5D2CDE39}" destId="{C5036257-EAF9-4D5F-BCA6-1CFC4AB8C3E3}" srcOrd="2" destOrd="0" parTransId="{B39837CE-C1C3-484E-A3E3-F4E4B4B206F0}" sibTransId="{398C42F0-7613-4028-8E40-C9F85E3CC3A1}"/>
    <dgm:cxn modelId="{61FF76DA-66F4-4980-9F49-C96E825F9984}" type="presOf" srcId="{1DCAD4B6-C9FB-4D13-8D1C-E110FDDD18B2}" destId="{344DC904-4784-4279-A384-34075D64EE91}" srcOrd="0" destOrd="0" presId="urn:microsoft.com/office/officeart/2005/8/layout/vList2"/>
    <dgm:cxn modelId="{E1DE3D1A-8473-403E-9B31-BC3A027B4419}" srcId="{17490950-C0B1-4325-843D-EE7D5D2CDE39}" destId="{7F8D51A9-2CE0-463B-8DF9-877A9463B315}" srcOrd="3" destOrd="0" parTransId="{3C88B0C6-CDC2-40AD-945C-9ACC606925B0}" sibTransId="{A5395430-7EE0-4319-843C-529633A99B6D}"/>
    <dgm:cxn modelId="{142ABF07-5741-44EA-B1AF-C26BC1FA8825}" type="presOf" srcId="{7F8D51A9-2CE0-463B-8DF9-877A9463B315}" destId="{90CEB6EB-0E0F-49C1-BD41-FDB29021F2F1}" srcOrd="0" destOrd="0" presId="urn:microsoft.com/office/officeart/2005/8/layout/vList2"/>
    <dgm:cxn modelId="{505D34D2-6ED6-45A1-9231-9CAEB96B3B29}" srcId="{17490950-C0B1-4325-843D-EE7D5D2CDE39}" destId="{7973C9C8-922B-45F6-BE29-938E6FAC1131}" srcOrd="0" destOrd="0" parTransId="{22999D56-C48B-42F2-ACE9-F81509B39736}" sibTransId="{E8686560-3272-4565-867F-AE5338D9997E}"/>
    <dgm:cxn modelId="{F895230F-5A83-4158-87B2-B72782B4EE00}" type="presOf" srcId="{7973C9C8-922B-45F6-BE29-938E6FAC1131}" destId="{9B4A56C1-86D1-4DAE-913C-30483A58350D}" srcOrd="0" destOrd="0" presId="urn:microsoft.com/office/officeart/2005/8/layout/vList2"/>
    <dgm:cxn modelId="{F0A8E6E8-3A11-4964-81E1-9F8C60DB4EF8}" srcId="{17490950-C0B1-4325-843D-EE7D5D2CDE39}" destId="{1DCAD4B6-C9FB-4D13-8D1C-E110FDDD18B2}" srcOrd="4" destOrd="0" parTransId="{37224B1A-F536-4764-A092-B9DCB4D77945}" sibTransId="{689AA8FB-F285-4FF3-814B-3BEC1050300C}"/>
    <dgm:cxn modelId="{73416FAE-13AD-48D8-B649-5C51907FFA8B}" srcId="{17490950-C0B1-4325-843D-EE7D5D2CDE39}" destId="{EB0F7DB1-EFDF-4564-93E4-74576AAA6A35}" srcOrd="6" destOrd="0" parTransId="{73C813D5-F718-48C4-B115-3FC45C7C0F02}" sibTransId="{CA7011BB-1E28-493F-89F9-E4A7B26FBD72}"/>
    <dgm:cxn modelId="{F168559F-725A-4FD9-BD8F-13B16168EDEB}" type="presParOf" srcId="{2018B7E8-D581-4000-877E-A44A10735C60}" destId="{9B4A56C1-86D1-4DAE-913C-30483A58350D}" srcOrd="0" destOrd="0" presId="urn:microsoft.com/office/officeart/2005/8/layout/vList2"/>
    <dgm:cxn modelId="{80DB3501-2D7A-4484-A2C3-5B3FD16740AB}" type="presParOf" srcId="{2018B7E8-D581-4000-877E-A44A10735C60}" destId="{E5618406-F06F-42D8-B9F7-78A6F77DEB74}" srcOrd="1" destOrd="0" presId="urn:microsoft.com/office/officeart/2005/8/layout/vList2"/>
    <dgm:cxn modelId="{299187E6-5852-42E4-9BCC-AE24F4CE316F}" type="presParOf" srcId="{2018B7E8-D581-4000-877E-A44A10735C60}" destId="{6EBB98B2-B79C-4FBF-8BEB-948E7F99A130}" srcOrd="2" destOrd="0" presId="urn:microsoft.com/office/officeart/2005/8/layout/vList2"/>
    <dgm:cxn modelId="{630669CB-52B1-4DC5-BA8C-7A9A39D54600}" type="presParOf" srcId="{2018B7E8-D581-4000-877E-A44A10735C60}" destId="{552BC66A-A890-4BF1-897A-58B6C2F09F61}" srcOrd="3" destOrd="0" presId="urn:microsoft.com/office/officeart/2005/8/layout/vList2"/>
    <dgm:cxn modelId="{738B3F3C-E9B4-4DC8-9B8D-F3115F1A3F2C}" type="presParOf" srcId="{2018B7E8-D581-4000-877E-A44A10735C60}" destId="{14ECDE07-726A-404B-8E52-07720FF43A7C}" srcOrd="4" destOrd="0" presId="urn:microsoft.com/office/officeart/2005/8/layout/vList2"/>
    <dgm:cxn modelId="{CB681A82-6DDB-4D9C-9614-E15CAA41982B}" type="presParOf" srcId="{2018B7E8-D581-4000-877E-A44A10735C60}" destId="{C0432DD6-BAB8-489B-9414-F8EB1F6E7456}" srcOrd="5" destOrd="0" presId="urn:microsoft.com/office/officeart/2005/8/layout/vList2"/>
    <dgm:cxn modelId="{B786F671-61FC-4E05-B20F-2AD5BABCCABD}" type="presParOf" srcId="{2018B7E8-D581-4000-877E-A44A10735C60}" destId="{90CEB6EB-0E0F-49C1-BD41-FDB29021F2F1}" srcOrd="6" destOrd="0" presId="urn:microsoft.com/office/officeart/2005/8/layout/vList2"/>
    <dgm:cxn modelId="{765EB568-45B0-4146-8E95-35AC32F724A7}" type="presParOf" srcId="{2018B7E8-D581-4000-877E-A44A10735C60}" destId="{B6222DC9-9504-4601-B49D-A09F4C7101D3}" srcOrd="7" destOrd="0" presId="urn:microsoft.com/office/officeart/2005/8/layout/vList2"/>
    <dgm:cxn modelId="{F0FD9140-5FBA-4C11-B2B7-41A0A44B5C54}" type="presParOf" srcId="{2018B7E8-D581-4000-877E-A44A10735C60}" destId="{344DC904-4784-4279-A384-34075D64EE91}" srcOrd="8" destOrd="0" presId="urn:microsoft.com/office/officeart/2005/8/layout/vList2"/>
    <dgm:cxn modelId="{167F1483-D8A3-4563-A454-5F6B37279407}" type="presParOf" srcId="{2018B7E8-D581-4000-877E-A44A10735C60}" destId="{2D1FAF76-F8D5-4466-B094-34490128DB9F}" srcOrd="9" destOrd="0" presId="urn:microsoft.com/office/officeart/2005/8/layout/vList2"/>
    <dgm:cxn modelId="{F2FDCC55-F500-464F-B2FB-F2F630C6EBF3}" type="presParOf" srcId="{2018B7E8-D581-4000-877E-A44A10735C60}" destId="{68A6FEDC-36C0-4A30-9101-C9ADCADA42EF}" srcOrd="10" destOrd="0" presId="urn:microsoft.com/office/officeart/2005/8/layout/vList2"/>
    <dgm:cxn modelId="{C39C052D-E361-41B8-A390-680E85C852C3}" type="presParOf" srcId="{2018B7E8-D581-4000-877E-A44A10735C60}" destId="{9A8526C3-F09E-4ADB-AC73-47FEB1626458}" srcOrd="11" destOrd="0" presId="urn:microsoft.com/office/officeart/2005/8/layout/vList2"/>
    <dgm:cxn modelId="{44655E66-E7E2-48D8-8B97-EDF4112BB5CB}" type="presParOf" srcId="{2018B7E8-D581-4000-877E-A44A10735C60}" destId="{0B800BA7-ECA3-49A5-B20E-1E2891D6602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292BD-17FC-4C36-AF78-C38C328B4DE5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1DA6DDF-8404-4A6E-A3CB-039EF90A8F14}">
      <dgm:prSet custT="1"/>
      <dgm:spPr/>
      <dgm:t>
        <a:bodyPr/>
        <a:lstStyle/>
        <a:p>
          <a:pPr rtl="0"/>
          <a:r>
            <a:rPr lang="zh-TW" altLang="en-US" sz="2400" smtClean="0"/>
            <a:t>帳號</a:t>
          </a:r>
          <a:endParaRPr lang="zh-TW" altLang="en-US" sz="2400"/>
        </a:p>
      </dgm:t>
    </dgm:pt>
    <dgm:pt modelId="{9FB08D13-0D35-46E8-B8E7-85386D74C39B}" type="parTrans" cxnId="{4978ADED-745F-41A3-A5DC-ED6D0EAFD31C}">
      <dgm:prSet/>
      <dgm:spPr/>
      <dgm:t>
        <a:bodyPr/>
        <a:lstStyle/>
        <a:p>
          <a:endParaRPr lang="zh-TW" altLang="en-US" sz="2400"/>
        </a:p>
      </dgm:t>
    </dgm:pt>
    <dgm:pt modelId="{6F78B713-0292-48EA-8907-9F2F68EA945D}" type="sibTrans" cxnId="{4978ADED-745F-41A3-A5DC-ED6D0EAFD31C}">
      <dgm:prSet/>
      <dgm:spPr/>
      <dgm:t>
        <a:bodyPr/>
        <a:lstStyle/>
        <a:p>
          <a:endParaRPr lang="zh-TW" altLang="en-US" sz="2400"/>
        </a:p>
      </dgm:t>
    </dgm:pt>
    <dgm:pt modelId="{89AA162A-BB09-45C6-A7B5-D2DEEF24E1A2}">
      <dgm:prSet custT="1"/>
      <dgm:spPr/>
      <dgm:t>
        <a:bodyPr/>
        <a:lstStyle/>
        <a:p>
          <a:pPr rtl="0"/>
          <a:r>
            <a:rPr lang="zh-TW" altLang="en-US" sz="2400" smtClean="0"/>
            <a:t>密碼</a:t>
          </a:r>
          <a:endParaRPr lang="zh-TW" altLang="en-US" sz="2400"/>
        </a:p>
      </dgm:t>
    </dgm:pt>
    <dgm:pt modelId="{FD93FF1E-90FC-4469-B6AD-BDA541E1C513}" type="parTrans" cxnId="{06B4D919-77C4-4D6C-BE85-6F849100117E}">
      <dgm:prSet/>
      <dgm:spPr/>
      <dgm:t>
        <a:bodyPr/>
        <a:lstStyle/>
        <a:p>
          <a:endParaRPr lang="zh-TW" altLang="en-US" sz="2400"/>
        </a:p>
      </dgm:t>
    </dgm:pt>
    <dgm:pt modelId="{E491A73A-4D02-4167-A4AD-DA046E988C5A}" type="sibTrans" cxnId="{06B4D919-77C4-4D6C-BE85-6F849100117E}">
      <dgm:prSet/>
      <dgm:spPr/>
      <dgm:t>
        <a:bodyPr/>
        <a:lstStyle/>
        <a:p>
          <a:endParaRPr lang="zh-TW" altLang="en-US" sz="2400"/>
        </a:p>
      </dgm:t>
    </dgm:pt>
    <dgm:pt modelId="{17419132-4153-4503-9FAF-7186FA9DEBAD}">
      <dgm:prSet custT="1"/>
      <dgm:spPr/>
      <dgm:t>
        <a:bodyPr/>
        <a:lstStyle/>
        <a:p>
          <a:pPr rtl="0"/>
          <a:r>
            <a:rPr lang="zh-TW" altLang="en-US" sz="2400" smtClean="0"/>
            <a:t>存款餘額</a:t>
          </a:r>
          <a:endParaRPr lang="zh-TW" altLang="en-US" sz="2400"/>
        </a:p>
      </dgm:t>
    </dgm:pt>
    <dgm:pt modelId="{9D5D3D9F-08BA-4356-8855-84BD54B57BD9}" type="parTrans" cxnId="{6B72BFAB-AAD8-42BB-BC6C-B4EF377592CA}">
      <dgm:prSet/>
      <dgm:spPr/>
      <dgm:t>
        <a:bodyPr/>
        <a:lstStyle/>
        <a:p>
          <a:endParaRPr lang="zh-TW" altLang="en-US" sz="2400"/>
        </a:p>
      </dgm:t>
    </dgm:pt>
    <dgm:pt modelId="{5D913D64-5CA8-4CBE-A397-1CCFAB460D1F}" type="sibTrans" cxnId="{6B72BFAB-AAD8-42BB-BC6C-B4EF377592CA}">
      <dgm:prSet/>
      <dgm:spPr/>
      <dgm:t>
        <a:bodyPr/>
        <a:lstStyle/>
        <a:p>
          <a:endParaRPr lang="zh-TW" altLang="en-US" sz="2400"/>
        </a:p>
      </dgm:t>
    </dgm:pt>
    <dgm:pt modelId="{2AB9C0D9-79A0-4EB8-A227-C0E56F4359EC}">
      <dgm:prSet custT="1"/>
      <dgm:spPr/>
      <dgm:t>
        <a:bodyPr/>
        <a:lstStyle/>
        <a:p>
          <a:pPr rtl="0"/>
          <a:r>
            <a:rPr lang="zh-TW" altLang="en-US" sz="2400" smtClean="0"/>
            <a:t>未登摺交易次數</a:t>
          </a:r>
          <a:endParaRPr lang="zh-TW" altLang="en-US" sz="2400"/>
        </a:p>
      </dgm:t>
    </dgm:pt>
    <dgm:pt modelId="{323D379B-B10D-4E06-B522-F11934FE7683}" type="parTrans" cxnId="{7F8D0138-9E30-4198-968D-A4BA1A894AB4}">
      <dgm:prSet/>
      <dgm:spPr/>
      <dgm:t>
        <a:bodyPr/>
        <a:lstStyle/>
        <a:p>
          <a:endParaRPr lang="zh-TW" altLang="en-US" sz="2400"/>
        </a:p>
      </dgm:t>
    </dgm:pt>
    <dgm:pt modelId="{F7EA3C11-307E-42B6-AD8D-64EC3564870D}" type="sibTrans" cxnId="{7F8D0138-9E30-4198-968D-A4BA1A894AB4}">
      <dgm:prSet/>
      <dgm:spPr/>
      <dgm:t>
        <a:bodyPr/>
        <a:lstStyle/>
        <a:p>
          <a:endParaRPr lang="zh-TW" altLang="en-US" sz="2400"/>
        </a:p>
      </dgm:t>
    </dgm:pt>
    <dgm:pt modelId="{8CE24154-C28B-4ABE-870D-0EF7F3EBABFD}">
      <dgm:prSet custT="1"/>
      <dgm:spPr/>
      <dgm:t>
        <a:bodyPr/>
        <a:lstStyle/>
        <a:p>
          <a:pPr rtl="0"/>
          <a:r>
            <a:rPr lang="zh-TW" altLang="en-US" sz="2400" smtClean="0"/>
            <a:t>未加入之利息</a:t>
          </a:r>
          <a:endParaRPr lang="zh-TW" altLang="en-US" sz="2400"/>
        </a:p>
      </dgm:t>
    </dgm:pt>
    <dgm:pt modelId="{DBFAD791-D245-4D5A-AB1E-722A3C50FADF}" type="parTrans" cxnId="{B4B37FBE-3FCF-4864-A856-52BC6B619FDF}">
      <dgm:prSet/>
      <dgm:spPr/>
      <dgm:t>
        <a:bodyPr/>
        <a:lstStyle/>
        <a:p>
          <a:endParaRPr lang="zh-TW" altLang="en-US" sz="2400"/>
        </a:p>
      </dgm:t>
    </dgm:pt>
    <dgm:pt modelId="{BBC90EC5-9E0E-4757-A6EC-1A6F419BCA8A}" type="sibTrans" cxnId="{B4B37FBE-3FCF-4864-A856-52BC6B619FDF}">
      <dgm:prSet/>
      <dgm:spPr/>
      <dgm:t>
        <a:bodyPr/>
        <a:lstStyle/>
        <a:p>
          <a:endParaRPr lang="zh-TW" altLang="en-US" sz="2400"/>
        </a:p>
      </dgm:t>
    </dgm:pt>
    <dgm:pt modelId="{3E8F58F2-A590-404E-B0A3-F759CE11F938}">
      <dgm:prSet custT="1"/>
      <dgm:spPr/>
      <dgm:t>
        <a:bodyPr/>
        <a:lstStyle/>
        <a:p>
          <a:pPr rtl="0"/>
          <a:r>
            <a:rPr lang="zh-TW" altLang="en-US" sz="2400" dirty="0" smtClean="0"/>
            <a:t>利率（亦可暫訂為全域常數）</a:t>
          </a:r>
          <a:endParaRPr lang="zh-TW" altLang="en-US" sz="2400" dirty="0"/>
        </a:p>
      </dgm:t>
    </dgm:pt>
    <dgm:pt modelId="{A4EA0661-CDB1-48A9-A768-0CF42F30A182}" type="parTrans" cxnId="{D4B16CCA-9242-4DA6-9AF0-4B9A828159CA}">
      <dgm:prSet/>
      <dgm:spPr/>
      <dgm:t>
        <a:bodyPr/>
        <a:lstStyle/>
        <a:p>
          <a:endParaRPr lang="zh-TW" altLang="en-US" sz="2400"/>
        </a:p>
      </dgm:t>
    </dgm:pt>
    <dgm:pt modelId="{FBAE826A-0DAB-45C4-BB5A-DA43EB6FE129}" type="sibTrans" cxnId="{D4B16CCA-9242-4DA6-9AF0-4B9A828159CA}">
      <dgm:prSet/>
      <dgm:spPr/>
      <dgm:t>
        <a:bodyPr/>
        <a:lstStyle/>
        <a:p>
          <a:endParaRPr lang="zh-TW" altLang="en-US" sz="2400"/>
        </a:p>
      </dgm:t>
    </dgm:pt>
    <dgm:pt modelId="{673E15DA-7703-4EF3-AB15-464D957D57C2}">
      <dgm:prSet custT="1"/>
      <dgm:spPr/>
      <dgm:t>
        <a:bodyPr/>
        <a:lstStyle/>
        <a:p>
          <a:pPr rtl="0"/>
          <a:r>
            <a:rPr lang="zh-TW" altLang="en-US" sz="2400" smtClean="0"/>
            <a:t>帳號是否被鎖</a:t>
          </a:r>
          <a:endParaRPr lang="zh-TW" altLang="en-US" sz="2400"/>
        </a:p>
      </dgm:t>
    </dgm:pt>
    <dgm:pt modelId="{8410289C-F34B-4DA5-B1A0-6063B5922644}" type="parTrans" cxnId="{97E197CB-B670-428A-8ADA-AC7081321D5F}">
      <dgm:prSet/>
      <dgm:spPr/>
      <dgm:t>
        <a:bodyPr/>
        <a:lstStyle/>
        <a:p>
          <a:endParaRPr lang="zh-TW" altLang="en-US" sz="2400"/>
        </a:p>
      </dgm:t>
    </dgm:pt>
    <dgm:pt modelId="{3FF82781-31B9-4CBE-84F4-ABD60CCAEA1B}" type="sibTrans" cxnId="{97E197CB-B670-428A-8ADA-AC7081321D5F}">
      <dgm:prSet/>
      <dgm:spPr/>
      <dgm:t>
        <a:bodyPr/>
        <a:lstStyle/>
        <a:p>
          <a:endParaRPr lang="zh-TW" altLang="en-US" sz="2400"/>
        </a:p>
      </dgm:t>
    </dgm:pt>
    <dgm:pt modelId="{E641473C-18B6-40DC-B2A5-3A6F440EB5ED}" type="pres">
      <dgm:prSet presAssocID="{431292BD-17FC-4C36-AF78-C38C328B4DE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98A6140-5FEA-4A38-8C83-B7AFB2294605}" type="pres">
      <dgm:prSet presAssocID="{91DA6DDF-8404-4A6E-A3CB-039EF90A8F14}" presName="composite" presStyleCnt="0"/>
      <dgm:spPr/>
    </dgm:pt>
    <dgm:pt modelId="{29087FD5-0E67-4404-A17D-668CA701B608}" type="pres">
      <dgm:prSet presAssocID="{91DA6DDF-8404-4A6E-A3CB-039EF90A8F14}" presName="imgShp" presStyleLbl="fgImgPlace1" presStyleIdx="0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5FF941E-5EF2-4982-B929-0AB1629072EA}" type="pres">
      <dgm:prSet presAssocID="{91DA6DDF-8404-4A6E-A3CB-039EF90A8F1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30C416-34EC-403A-BE1F-18034C1B97E2}" type="pres">
      <dgm:prSet presAssocID="{6F78B713-0292-48EA-8907-9F2F68EA945D}" presName="spacing" presStyleCnt="0"/>
      <dgm:spPr/>
    </dgm:pt>
    <dgm:pt modelId="{C66DA0FC-74A1-469A-9BD9-35587B4196F0}" type="pres">
      <dgm:prSet presAssocID="{89AA162A-BB09-45C6-A7B5-D2DEEF24E1A2}" presName="composite" presStyleCnt="0"/>
      <dgm:spPr/>
    </dgm:pt>
    <dgm:pt modelId="{DE6DE2F8-12D7-48BA-BB13-C2CD71B5A00E}" type="pres">
      <dgm:prSet presAssocID="{89AA162A-BB09-45C6-A7B5-D2DEEF24E1A2}" presName="imgShp" presStyleLbl="fgImgPlace1" presStyleIdx="1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8E508FA-DAFC-4200-A707-4FCD3C673A72}" type="pres">
      <dgm:prSet presAssocID="{89AA162A-BB09-45C6-A7B5-D2DEEF24E1A2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0C9D22-ACE0-492D-B804-0C8624F2A1C2}" type="pres">
      <dgm:prSet presAssocID="{E491A73A-4D02-4167-A4AD-DA046E988C5A}" presName="spacing" presStyleCnt="0"/>
      <dgm:spPr/>
    </dgm:pt>
    <dgm:pt modelId="{5362974A-B3AB-4F61-B02A-8F455D485195}" type="pres">
      <dgm:prSet presAssocID="{17419132-4153-4503-9FAF-7186FA9DEBAD}" presName="composite" presStyleCnt="0"/>
      <dgm:spPr/>
    </dgm:pt>
    <dgm:pt modelId="{F5B0D6FA-F3F6-4A82-A447-90D387DD1B3B}" type="pres">
      <dgm:prSet presAssocID="{17419132-4153-4503-9FAF-7186FA9DEBAD}" presName="imgShp" presStyleLbl="fgImgPlace1" presStyleIdx="2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78267B8-7315-49A9-9EB7-E654965567A3}" type="pres">
      <dgm:prSet presAssocID="{17419132-4153-4503-9FAF-7186FA9DEBAD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0F687E-CEA9-49C6-8B0E-32D9F0280A6C}" type="pres">
      <dgm:prSet presAssocID="{5D913D64-5CA8-4CBE-A397-1CCFAB460D1F}" presName="spacing" presStyleCnt="0"/>
      <dgm:spPr/>
    </dgm:pt>
    <dgm:pt modelId="{6DC196AA-0E4D-435A-97E7-8CA576A7ED3C}" type="pres">
      <dgm:prSet presAssocID="{2AB9C0D9-79A0-4EB8-A227-C0E56F4359EC}" presName="composite" presStyleCnt="0"/>
      <dgm:spPr/>
    </dgm:pt>
    <dgm:pt modelId="{1F2CB208-EE17-43D5-8304-1F5BEE7D0D83}" type="pres">
      <dgm:prSet presAssocID="{2AB9C0D9-79A0-4EB8-A227-C0E56F4359EC}" presName="imgShp" presStyleLbl="fgImgPlace1" presStyleIdx="3" presStyleCnt="7"/>
      <dgm:spPr/>
    </dgm:pt>
    <dgm:pt modelId="{007B6E40-9B9E-4C21-A8BE-6EBDB730273B}" type="pres">
      <dgm:prSet presAssocID="{2AB9C0D9-79A0-4EB8-A227-C0E56F4359EC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804286-CAAA-406C-B140-B3693F5A80FF}" type="pres">
      <dgm:prSet presAssocID="{F7EA3C11-307E-42B6-AD8D-64EC3564870D}" presName="spacing" presStyleCnt="0"/>
      <dgm:spPr/>
    </dgm:pt>
    <dgm:pt modelId="{383485CC-EC14-4333-A73F-228B8B229599}" type="pres">
      <dgm:prSet presAssocID="{8CE24154-C28B-4ABE-870D-0EF7F3EBABFD}" presName="composite" presStyleCnt="0"/>
      <dgm:spPr/>
    </dgm:pt>
    <dgm:pt modelId="{B156D81C-9301-46AF-B8F2-3018CA579D99}" type="pres">
      <dgm:prSet presAssocID="{8CE24154-C28B-4ABE-870D-0EF7F3EBABFD}" presName="imgShp" presStyleLbl="fgImgPlace1" presStyleIdx="4" presStyleCnt="7"/>
      <dgm:spPr/>
    </dgm:pt>
    <dgm:pt modelId="{E63AB91A-A8B0-405C-85BC-A0265CC12995}" type="pres">
      <dgm:prSet presAssocID="{8CE24154-C28B-4ABE-870D-0EF7F3EBABFD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2E783A-ACB8-4202-A65F-96A95FAE7766}" type="pres">
      <dgm:prSet presAssocID="{BBC90EC5-9E0E-4757-A6EC-1A6F419BCA8A}" presName="spacing" presStyleCnt="0"/>
      <dgm:spPr/>
    </dgm:pt>
    <dgm:pt modelId="{0E12B852-B70D-4744-BB8C-E05733D42E76}" type="pres">
      <dgm:prSet presAssocID="{3E8F58F2-A590-404E-B0A3-F759CE11F938}" presName="composite" presStyleCnt="0"/>
      <dgm:spPr/>
    </dgm:pt>
    <dgm:pt modelId="{3AB5AB32-4DCF-453B-9D60-48700828CFBC}" type="pres">
      <dgm:prSet presAssocID="{3E8F58F2-A590-404E-B0A3-F759CE11F938}" presName="imgShp" presStyleLbl="fgImgPlace1" presStyleIdx="5" presStyleCnt="7"/>
      <dgm:spPr/>
    </dgm:pt>
    <dgm:pt modelId="{A89B64BC-6908-4CD6-B643-CA84A544074A}" type="pres">
      <dgm:prSet presAssocID="{3E8F58F2-A590-404E-B0A3-F759CE11F938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21B027-00E4-41B6-A23C-7CC627D74698}" type="pres">
      <dgm:prSet presAssocID="{FBAE826A-0DAB-45C4-BB5A-DA43EB6FE129}" presName="spacing" presStyleCnt="0"/>
      <dgm:spPr/>
    </dgm:pt>
    <dgm:pt modelId="{500BD56A-89FA-48E3-A94F-4F48CFF8DE1D}" type="pres">
      <dgm:prSet presAssocID="{673E15DA-7703-4EF3-AB15-464D957D57C2}" presName="composite" presStyleCnt="0"/>
      <dgm:spPr/>
    </dgm:pt>
    <dgm:pt modelId="{7CACEB3E-C84F-4153-B19B-2B1AA9C2EB3C}" type="pres">
      <dgm:prSet presAssocID="{673E15DA-7703-4EF3-AB15-464D957D57C2}" presName="imgShp" presStyleLbl="fgImgPlace1" presStyleIdx="6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17FF205-2B76-43AA-8B46-298575886A64}" type="pres">
      <dgm:prSet presAssocID="{673E15DA-7703-4EF3-AB15-464D957D57C2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7A9F24-25E4-4DA2-B271-55BC55F9A158}" type="presOf" srcId="{673E15DA-7703-4EF3-AB15-464D957D57C2}" destId="{C17FF205-2B76-43AA-8B46-298575886A64}" srcOrd="0" destOrd="0" presId="urn:microsoft.com/office/officeart/2005/8/layout/vList3"/>
    <dgm:cxn modelId="{97E197CB-B670-428A-8ADA-AC7081321D5F}" srcId="{431292BD-17FC-4C36-AF78-C38C328B4DE5}" destId="{673E15DA-7703-4EF3-AB15-464D957D57C2}" srcOrd="6" destOrd="0" parTransId="{8410289C-F34B-4DA5-B1A0-6063B5922644}" sibTransId="{3FF82781-31B9-4CBE-84F4-ABD60CCAEA1B}"/>
    <dgm:cxn modelId="{9068600A-5DC7-4DB6-BD37-D9559BACBE74}" type="presOf" srcId="{2AB9C0D9-79A0-4EB8-A227-C0E56F4359EC}" destId="{007B6E40-9B9E-4C21-A8BE-6EBDB730273B}" srcOrd="0" destOrd="0" presId="urn:microsoft.com/office/officeart/2005/8/layout/vList3"/>
    <dgm:cxn modelId="{3E779580-9AE8-493F-9AC7-73488F95A46B}" type="presOf" srcId="{17419132-4153-4503-9FAF-7186FA9DEBAD}" destId="{B78267B8-7315-49A9-9EB7-E654965567A3}" srcOrd="0" destOrd="0" presId="urn:microsoft.com/office/officeart/2005/8/layout/vList3"/>
    <dgm:cxn modelId="{06B4D919-77C4-4D6C-BE85-6F849100117E}" srcId="{431292BD-17FC-4C36-AF78-C38C328B4DE5}" destId="{89AA162A-BB09-45C6-A7B5-D2DEEF24E1A2}" srcOrd="1" destOrd="0" parTransId="{FD93FF1E-90FC-4469-B6AD-BDA541E1C513}" sibTransId="{E491A73A-4D02-4167-A4AD-DA046E988C5A}"/>
    <dgm:cxn modelId="{6B72BFAB-AAD8-42BB-BC6C-B4EF377592CA}" srcId="{431292BD-17FC-4C36-AF78-C38C328B4DE5}" destId="{17419132-4153-4503-9FAF-7186FA9DEBAD}" srcOrd="2" destOrd="0" parTransId="{9D5D3D9F-08BA-4356-8855-84BD54B57BD9}" sibTransId="{5D913D64-5CA8-4CBE-A397-1CCFAB460D1F}"/>
    <dgm:cxn modelId="{202787C9-1749-4F9F-A402-3A767D97D359}" type="presOf" srcId="{89AA162A-BB09-45C6-A7B5-D2DEEF24E1A2}" destId="{A8E508FA-DAFC-4200-A707-4FCD3C673A72}" srcOrd="0" destOrd="0" presId="urn:microsoft.com/office/officeart/2005/8/layout/vList3"/>
    <dgm:cxn modelId="{4978ADED-745F-41A3-A5DC-ED6D0EAFD31C}" srcId="{431292BD-17FC-4C36-AF78-C38C328B4DE5}" destId="{91DA6DDF-8404-4A6E-A3CB-039EF90A8F14}" srcOrd="0" destOrd="0" parTransId="{9FB08D13-0D35-46E8-B8E7-85386D74C39B}" sibTransId="{6F78B713-0292-48EA-8907-9F2F68EA945D}"/>
    <dgm:cxn modelId="{7F8D0138-9E30-4198-968D-A4BA1A894AB4}" srcId="{431292BD-17FC-4C36-AF78-C38C328B4DE5}" destId="{2AB9C0D9-79A0-4EB8-A227-C0E56F4359EC}" srcOrd="3" destOrd="0" parTransId="{323D379B-B10D-4E06-B522-F11934FE7683}" sibTransId="{F7EA3C11-307E-42B6-AD8D-64EC3564870D}"/>
    <dgm:cxn modelId="{DC07066C-ED0B-4ACE-944E-80D7CFF99E77}" type="presOf" srcId="{431292BD-17FC-4C36-AF78-C38C328B4DE5}" destId="{E641473C-18B6-40DC-B2A5-3A6F440EB5ED}" srcOrd="0" destOrd="0" presId="urn:microsoft.com/office/officeart/2005/8/layout/vList3"/>
    <dgm:cxn modelId="{B4B37FBE-3FCF-4864-A856-52BC6B619FDF}" srcId="{431292BD-17FC-4C36-AF78-C38C328B4DE5}" destId="{8CE24154-C28B-4ABE-870D-0EF7F3EBABFD}" srcOrd="4" destOrd="0" parTransId="{DBFAD791-D245-4D5A-AB1E-722A3C50FADF}" sibTransId="{BBC90EC5-9E0E-4757-A6EC-1A6F419BCA8A}"/>
    <dgm:cxn modelId="{6C303F54-F77E-4B2E-9255-52FC05FECBF1}" type="presOf" srcId="{3E8F58F2-A590-404E-B0A3-F759CE11F938}" destId="{A89B64BC-6908-4CD6-B643-CA84A544074A}" srcOrd="0" destOrd="0" presId="urn:microsoft.com/office/officeart/2005/8/layout/vList3"/>
    <dgm:cxn modelId="{47444DF3-E1A5-4F5A-B73C-7CDDD680B104}" type="presOf" srcId="{8CE24154-C28B-4ABE-870D-0EF7F3EBABFD}" destId="{E63AB91A-A8B0-405C-85BC-A0265CC12995}" srcOrd="0" destOrd="0" presId="urn:microsoft.com/office/officeart/2005/8/layout/vList3"/>
    <dgm:cxn modelId="{C0AF3B16-D4D3-4E48-A29F-431601B28F25}" type="presOf" srcId="{91DA6DDF-8404-4A6E-A3CB-039EF90A8F14}" destId="{15FF941E-5EF2-4982-B929-0AB1629072EA}" srcOrd="0" destOrd="0" presId="urn:microsoft.com/office/officeart/2005/8/layout/vList3"/>
    <dgm:cxn modelId="{D4B16CCA-9242-4DA6-9AF0-4B9A828159CA}" srcId="{431292BD-17FC-4C36-AF78-C38C328B4DE5}" destId="{3E8F58F2-A590-404E-B0A3-F759CE11F938}" srcOrd="5" destOrd="0" parTransId="{A4EA0661-CDB1-48A9-A768-0CF42F30A182}" sibTransId="{FBAE826A-0DAB-45C4-BB5A-DA43EB6FE129}"/>
    <dgm:cxn modelId="{19E1B982-398E-4AA0-A3F3-27D40425E1D4}" type="presParOf" srcId="{E641473C-18B6-40DC-B2A5-3A6F440EB5ED}" destId="{198A6140-5FEA-4A38-8C83-B7AFB2294605}" srcOrd="0" destOrd="0" presId="urn:microsoft.com/office/officeart/2005/8/layout/vList3"/>
    <dgm:cxn modelId="{D94802FD-585C-455B-AABF-F95FF6D780A4}" type="presParOf" srcId="{198A6140-5FEA-4A38-8C83-B7AFB2294605}" destId="{29087FD5-0E67-4404-A17D-668CA701B608}" srcOrd="0" destOrd="0" presId="urn:microsoft.com/office/officeart/2005/8/layout/vList3"/>
    <dgm:cxn modelId="{29DA35D7-839E-48AB-8556-56B7C7CFC667}" type="presParOf" srcId="{198A6140-5FEA-4A38-8C83-B7AFB2294605}" destId="{15FF941E-5EF2-4982-B929-0AB1629072EA}" srcOrd="1" destOrd="0" presId="urn:microsoft.com/office/officeart/2005/8/layout/vList3"/>
    <dgm:cxn modelId="{1F042A91-8EE3-4281-B8B7-4C6EFD512B34}" type="presParOf" srcId="{E641473C-18B6-40DC-B2A5-3A6F440EB5ED}" destId="{6C30C416-34EC-403A-BE1F-18034C1B97E2}" srcOrd="1" destOrd="0" presId="urn:microsoft.com/office/officeart/2005/8/layout/vList3"/>
    <dgm:cxn modelId="{86AF66F1-8CA9-4342-B598-7F56E693BE0E}" type="presParOf" srcId="{E641473C-18B6-40DC-B2A5-3A6F440EB5ED}" destId="{C66DA0FC-74A1-469A-9BD9-35587B4196F0}" srcOrd="2" destOrd="0" presId="urn:microsoft.com/office/officeart/2005/8/layout/vList3"/>
    <dgm:cxn modelId="{D3F3E975-B82F-4D3A-854D-2C521A6EDC52}" type="presParOf" srcId="{C66DA0FC-74A1-469A-9BD9-35587B4196F0}" destId="{DE6DE2F8-12D7-48BA-BB13-C2CD71B5A00E}" srcOrd="0" destOrd="0" presId="urn:microsoft.com/office/officeart/2005/8/layout/vList3"/>
    <dgm:cxn modelId="{414BD706-2B43-43F7-A59B-A6D3832AD918}" type="presParOf" srcId="{C66DA0FC-74A1-469A-9BD9-35587B4196F0}" destId="{A8E508FA-DAFC-4200-A707-4FCD3C673A72}" srcOrd="1" destOrd="0" presId="urn:microsoft.com/office/officeart/2005/8/layout/vList3"/>
    <dgm:cxn modelId="{373A9F2A-3F3D-45B2-9619-8889548DE84F}" type="presParOf" srcId="{E641473C-18B6-40DC-B2A5-3A6F440EB5ED}" destId="{770C9D22-ACE0-492D-B804-0C8624F2A1C2}" srcOrd="3" destOrd="0" presId="urn:microsoft.com/office/officeart/2005/8/layout/vList3"/>
    <dgm:cxn modelId="{5F75A753-BD96-476B-AEEB-2BC307AAC41D}" type="presParOf" srcId="{E641473C-18B6-40DC-B2A5-3A6F440EB5ED}" destId="{5362974A-B3AB-4F61-B02A-8F455D485195}" srcOrd="4" destOrd="0" presId="urn:microsoft.com/office/officeart/2005/8/layout/vList3"/>
    <dgm:cxn modelId="{B527128B-563C-45DA-B618-C324161CAFF4}" type="presParOf" srcId="{5362974A-B3AB-4F61-B02A-8F455D485195}" destId="{F5B0D6FA-F3F6-4A82-A447-90D387DD1B3B}" srcOrd="0" destOrd="0" presId="urn:microsoft.com/office/officeart/2005/8/layout/vList3"/>
    <dgm:cxn modelId="{413B9904-6597-4062-A84C-611D5F8D2718}" type="presParOf" srcId="{5362974A-B3AB-4F61-B02A-8F455D485195}" destId="{B78267B8-7315-49A9-9EB7-E654965567A3}" srcOrd="1" destOrd="0" presId="urn:microsoft.com/office/officeart/2005/8/layout/vList3"/>
    <dgm:cxn modelId="{EE6AF65A-ECDE-4727-B789-B52DA1E93642}" type="presParOf" srcId="{E641473C-18B6-40DC-B2A5-3A6F440EB5ED}" destId="{7E0F687E-CEA9-49C6-8B0E-32D9F0280A6C}" srcOrd="5" destOrd="0" presId="urn:microsoft.com/office/officeart/2005/8/layout/vList3"/>
    <dgm:cxn modelId="{E0AAF9DC-F37A-45AA-B973-B5DD1B94B24F}" type="presParOf" srcId="{E641473C-18B6-40DC-B2A5-3A6F440EB5ED}" destId="{6DC196AA-0E4D-435A-97E7-8CA576A7ED3C}" srcOrd="6" destOrd="0" presId="urn:microsoft.com/office/officeart/2005/8/layout/vList3"/>
    <dgm:cxn modelId="{DB55DFBF-7142-4AF7-8779-2687B609550F}" type="presParOf" srcId="{6DC196AA-0E4D-435A-97E7-8CA576A7ED3C}" destId="{1F2CB208-EE17-43D5-8304-1F5BEE7D0D83}" srcOrd="0" destOrd="0" presId="urn:microsoft.com/office/officeart/2005/8/layout/vList3"/>
    <dgm:cxn modelId="{1CD33CE3-1DC0-47F9-B960-FC94416A08BB}" type="presParOf" srcId="{6DC196AA-0E4D-435A-97E7-8CA576A7ED3C}" destId="{007B6E40-9B9E-4C21-A8BE-6EBDB730273B}" srcOrd="1" destOrd="0" presId="urn:microsoft.com/office/officeart/2005/8/layout/vList3"/>
    <dgm:cxn modelId="{F603EE8A-4E31-4B0F-9C2C-9391F21872A0}" type="presParOf" srcId="{E641473C-18B6-40DC-B2A5-3A6F440EB5ED}" destId="{57804286-CAAA-406C-B140-B3693F5A80FF}" srcOrd="7" destOrd="0" presId="urn:microsoft.com/office/officeart/2005/8/layout/vList3"/>
    <dgm:cxn modelId="{919F0B62-11DD-4454-BA80-EB41B00E5819}" type="presParOf" srcId="{E641473C-18B6-40DC-B2A5-3A6F440EB5ED}" destId="{383485CC-EC14-4333-A73F-228B8B229599}" srcOrd="8" destOrd="0" presId="urn:microsoft.com/office/officeart/2005/8/layout/vList3"/>
    <dgm:cxn modelId="{D2209B72-8ADB-49D0-A218-0B2DE12F5897}" type="presParOf" srcId="{383485CC-EC14-4333-A73F-228B8B229599}" destId="{B156D81C-9301-46AF-B8F2-3018CA579D99}" srcOrd="0" destOrd="0" presId="urn:microsoft.com/office/officeart/2005/8/layout/vList3"/>
    <dgm:cxn modelId="{2D8B95F9-EBD2-44D0-BCB2-A7AFF244434A}" type="presParOf" srcId="{383485CC-EC14-4333-A73F-228B8B229599}" destId="{E63AB91A-A8B0-405C-85BC-A0265CC12995}" srcOrd="1" destOrd="0" presId="urn:microsoft.com/office/officeart/2005/8/layout/vList3"/>
    <dgm:cxn modelId="{2E39ECEB-284C-4944-9DF7-C90C47E121AA}" type="presParOf" srcId="{E641473C-18B6-40DC-B2A5-3A6F440EB5ED}" destId="{B22E783A-ACB8-4202-A65F-96A95FAE7766}" srcOrd="9" destOrd="0" presId="urn:microsoft.com/office/officeart/2005/8/layout/vList3"/>
    <dgm:cxn modelId="{1AD9819F-0E4C-406A-A474-71A6901CC49D}" type="presParOf" srcId="{E641473C-18B6-40DC-B2A5-3A6F440EB5ED}" destId="{0E12B852-B70D-4744-BB8C-E05733D42E76}" srcOrd="10" destOrd="0" presId="urn:microsoft.com/office/officeart/2005/8/layout/vList3"/>
    <dgm:cxn modelId="{749BE3B9-6AE6-41B7-9E0D-B636F318C7C7}" type="presParOf" srcId="{0E12B852-B70D-4744-BB8C-E05733D42E76}" destId="{3AB5AB32-4DCF-453B-9D60-48700828CFBC}" srcOrd="0" destOrd="0" presId="urn:microsoft.com/office/officeart/2005/8/layout/vList3"/>
    <dgm:cxn modelId="{1A227435-6208-4C53-BFBD-01E6F26EB2E4}" type="presParOf" srcId="{0E12B852-B70D-4744-BB8C-E05733D42E76}" destId="{A89B64BC-6908-4CD6-B643-CA84A544074A}" srcOrd="1" destOrd="0" presId="urn:microsoft.com/office/officeart/2005/8/layout/vList3"/>
    <dgm:cxn modelId="{DBBFA005-0D9E-4303-B94B-A756B52B7EE8}" type="presParOf" srcId="{E641473C-18B6-40DC-B2A5-3A6F440EB5ED}" destId="{E521B027-00E4-41B6-A23C-7CC627D74698}" srcOrd="11" destOrd="0" presId="urn:microsoft.com/office/officeart/2005/8/layout/vList3"/>
    <dgm:cxn modelId="{FA662853-E2BA-410C-BA70-DD98EEC48476}" type="presParOf" srcId="{E641473C-18B6-40DC-B2A5-3A6F440EB5ED}" destId="{500BD56A-89FA-48E3-A94F-4F48CFF8DE1D}" srcOrd="12" destOrd="0" presId="urn:microsoft.com/office/officeart/2005/8/layout/vList3"/>
    <dgm:cxn modelId="{66509D59-7E5C-46A9-87C1-3B846BE647C6}" type="presParOf" srcId="{500BD56A-89FA-48E3-A94F-4F48CFF8DE1D}" destId="{7CACEB3E-C84F-4153-B19B-2B1AA9C2EB3C}" srcOrd="0" destOrd="0" presId="urn:microsoft.com/office/officeart/2005/8/layout/vList3"/>
    <dgm:cxn modelId="{0B28F330-7CFD-45CF-807F-C9B0154418C0}" type="presParOf" srcId="{500BD56A-89FA-48E3-A94F-4F48CFF8DE1D}" destId="{C17FF205-2B76-43AA-8B46-298575886A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21B8E4-8F79-4117-AF21-C546B1047F2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A580679C-25CD-4BD1-A8CA-61387848F79D}">
      <dgm:prSet custT="1"/>
      <dgm:spPr/>
      <dgm:t>
        <a:bodyPr/>
        <a:lstStyle/>
        <a:p>
          <a:pPr rtl="0"/>
          <a:r>
            <a:rPr lang="zh-TW" altLang="en-US" sz="2800" smtClean="0"/>
            <a:t>開新帳號（使用建構者）</a:t>
          </a:r>
          <a:endParaRPr lang="zh-TW" altLang="en-US" sz="2800"/>
        </a:p>
      </dgm:t>
    </dgm:pt>
    <dgm:pt modelId="{1B186C80-33EA-48C9-9F6B-85F3F59C042C}" type="parTrans" cxnId="{1DE805E0-90DF-444A-BE68-3A726114F5BA}">
      <dgm:prSet/>
      <dgm:spPr/>
      <dgm:t>
        <a:bodyPr/>
        <a:lstStyle/>
        <a:p>
          <a:endParaRPr lang="zh-TW" altLang="en-US" sz="2800"/>
        </a:p>
      </dgm:t>
    </dgm:pt>
    <dgm:pt modelId="{9A2D046A-5DBF-4E32-A412-67D5831CB364}" type="sibTrans" cxnId="{1DE805E0-90DF-444A-BE68-3A726114F5BA}">
      <dgm:prSet/>
      <dgm:spPr/>
      <dgm:t>
        <a:bodyPr/>
        <a:lstStyle/>
        <a:p>
          <a:endParaRPr lang="zh-TW" altLang="en-US" sz="2800"/>
        </a:p>
      </dgm:t>
    </dgm:pt>
    <dgm:pt modelId="{9B878E9D-D8F9-4E22-9060-EA638AE5FC24}">
      <dgm:prSet custT="1"/>
      <dgm:spPr/>
      <dgm:t>
        <a:bodyPr/>
        <a:lstStyle/>
        <a:p>
          <a:pPr rtl="0"/>
          <a:r>
            <a:rPr lang="zh-TW" altLang="en-US" sz="2800" smtClean="0"/>
            <a:t>顯示餘額</a:t>
          </a:r>
          <a:endParaRPr lang="zh-TW" altLang="en-US" sz="2800"/>
        </a:p>
      </dgm:t>
    </dgm:pt>
    <dgm:pt modelId="{653A89AC-52A9-45B1-AC8C-CDE9FE486167}" type="parTrans" cxnId="{A26C43EA-97F4-4475-9B00-2C97D05D50F2}">
      <dgm:prSet/>
      <dgm:spPr/>
      <dgm:t>
        <a:bodyPr/>
        <a:lstStyle/>
        <a:p>
          <a:endParaRPr lang="zh-TW" altLang="en-US" sz="2800"/>
        </a:p>
      </dgm:t>
    </dgm:pt>
    <dgm:pt modelId="{21299D39-FE96-4A93-9201-639A731F8842}" type="sibTrans" cxnId="{A26C43EA-97F4-4475-9B00-2C97D05D50F2}">
      <dgm:prSet/>
      <dgm:spPr/>
      <dgm:t>
        <a:bodyPr/>
        <a:lstStyle/>
        <a:p>
          <a:endParaRPr lang="zh-TW" altLang="en-US" sz="2800"/>
        </a:p>
      </dgm:t>
    </dgm:pt>
    <dgm:pt modelId="{81E76413-A325-4374-8B56-994D91E5430B}">
      <dgm:prSet custT="1"/>
      <dgm:spPr/>
      <dgm:t>
        <a:bodyPr/>
        <a:lstStyle/>
        <a:p>
          <a:pPr rtl="0"/>
          <a:r>
            <a:rPr lang="zh-TW" altLang="en-US" sz="2800" smtClean="0"/>
            <a:t>顯示未登摺交易次數</a:t>
          </a:r>
          <a:endParaRPr lang="zh-TW" altLang="en-US" sz="2800"/>
        </a:p>
      </dgm:t>
    </dgm:pt>
    <dgm:pt modelId="{5787223D-0DED-45CA-8B72-CE28A7150A5A}" type="parTrans" cxnId="{DD5FAF01-4E48-4954-B120-CBB7F4516DBC}">
      <dgm:prSet/>
      <dgm:spPr/>
      <dgm:t>
        <a:bodyPr/>
        <a:lstStyle/>
        <a:p>
          <a:endParaRPr lang="zh-TW" altLang="en-US" sz="2800"/>
        </a:p>
      </dgm:t>
    </dgm:pt>
    <dgm:pt modelId="{797235A5-FB0C-4112-BE54-B299839EA344}" type="sibTrans" cxnId="{DD5FAF01-4E48-4954-B120-CBB7F4516DBC}">
      <dgm:prSet/>
      <dgm:spPr/>
      <dgm:t>
        <a:bodyPr/>
        <a:lstStyle/>
        <a:p>
          <a:endParaRPr lang="zh-TW" altLang="en-US" sz="2800"/>
        </a:p>
      </dgm:t>
    </dgm:pt>
    <dgm:pt modelId="{518D6583-FDE8-4EBC-AD64-27857F16F435}">
      <dgm:prSet custT="1"/>
      <dgm:spPr/>
      <dgm:t>
        <a:bodyPr/>
        <a:lstStyle/>
        <a:p>
          <a:pPr rtl="0"/>
          <a:r>
            <a:rPr lang="zh-TW" altLang="en-US" sz="2800" smtClean="0"/>
            <a:t>存款</a:t>
          </a:r>
          <a:endParaRPr lang="zh-TW" altLang="en-US" sz="2800"/>
        </a:p>
      </dgm:t>
    </dgm:pt>
    <dgm:pt modelId="{BA5D6AFE-A39E-4839-9E86-0D82239EE39A}" type="parTrans" cxnId="{3E1201BD-F3AE-4318-AB43-54A8093036B1}">
      <dgm:prSet/>
      <dgm:spPr/>
      <dgm:t>
        <a:bodyPr/>
        <a:lstStyle/>
        <a:p>
          <a:endParaRPr lang="zh-TW" altLang="en-US" sz="2800"/>
        </a:p>
      </dgm:t>
    </dgm:pt>
    <dgm:pt modelId="{C6A971AB-3358-4E31-B1E7-D91767803CBC}" type="sibTrans" cxnId="{3E1201BD-F3AE-4318-AB43-54A8093036B1}">
      <dgm:prSet/>
      <dgm:spPr/>
      <dgm:t>
        <a:bodyPr/>
        <a:lstStyle/>
        <a:p>
          <a:endParaRPr lang="zh-TW" altLang="en-US" sz="2800"/>
        </a:p>
      </dgm:t>
    </dgm:pt>
    <dgm:pt modelId="{BB7458DC-9EF3-4B25-BDE2-EE5BB7303271}">
      <dgm:prSet custT="1"/>
      <dgm:spPr/>
      <dgm:t>
        <a:bodyPr/>
        <a:lstStyle/>
        <a:p>
          <a:pPr rtl="0"/>
          <a:r>
            <a:rPr lang="zh-TW" altLang="en-US" sz="2800" smtClean="0"/>
            <a:t>提款</a:t>
          </a:r>
          <a:endParaRPr lang="zh-TW" altLang="en-US" sz="2800"/>
        </a:p>
      </dgm:t>
    </dgm:pt>
    <dgm:pt modelId="{B2130034-6BD4-47E1-A071-D4A311F35D34}" type="parTrans" cxnId="{5F9FDCBE-AF33-4D91-B743-BC78BEB0AFBB}">
      <dgm:prSet/>
      <dgm:spPr/>
      <dgm:t>
        <a:bodyPr/>
        <a:lstStyle/>
        <a:p>
          <a:endParaRPr lang="zh-TW" altLang="en-US" sz="2800"/>
        </a:p>
      </dgm:t>
    </dgm:pt>
    <dgm:pt modelId="{AD2E0BB3-9F09-459A-90CF-90008158987D}" type="sibTrans" cxnId="{5F9FDCBE-AF33-4D91-B743-BC78BEB0AFBB}">
      <dgm:prSet/>
      <dgm:spPr/>
      <dgm:t>
        <a:bodyPr/>
        <a:lstStyle/>
        <a:p>
          <a:endParaRPr lang="zh-TW" altLang="en-US" sz="2800"/>
        </a:p>
      </dgm:t>
    </dgm:pt>
    <dgm:pt modelId="{A1FC1246-6A3C-4E3E-A98B-D821BC7D522F}">
      <dgm:prSet custT="1"/>
      <dgm:spPr/>
      <dgm:t>
        <a:bodyPr/>
        <a:lstStyle/>
        <a:p>
          <a:pPr rtl="0"/>
          <a:r>
            <a:rPr lang="zh-TW" altLang="en-US" sz="2800" smtClean="0"/>
            <a:t>計算利息並顯示</a:t>
          </a:r>
          <a:endParaRPr lang="zh-TW" altLang="en-US" sz="2800"/>
        </a:p>
      </dgm:t>
    </dgm:pt>
    <dgm:pt modelId="{37C35A47-5DEF-4EF9-9DAC-788524A9E79D}" type="parTrans" cxnId="{7636DC65-EBB1-4BD1-B431-F8713DADED7D}">
      <dgm:prSet/>
      <dgm:spPr/>
      <dgm:t>
        <a:bodyPr/>
        <a:lstStyle/>
        <a:p>
          <a:endParaRPr lang="zh-TW" altLang="en-US" sz="2800"/>
        </a:p>
      </dgm:t>
    </dgm:pt>
    <dgm:pt modelId="{06D81C5F-FA13-481E-BA94-CEEF169C375E}" type="sibTrans" cxnId="{7636DC65-EBB1-4BD1-B431-F8713DADED7D}">
      <dgm:prSet/>
      <dgm:spPr/>
      <dgm:t>
        <a:bodyPr/>
        <a:lstStyle/>
        <a:p>
          <a:endParaRPr lang="zh-TW" altLang="en-US" sz="2800"/>
        </a:p>
      </dgm:t>
    </dgm:pt>
    <dgm:pt modelId="{AEA257E9-312A-4C78-A437-2033B92240D5}">
      <dgm:prSet custT="1"/>
      <dgm:spPr/>
      <dgm:t>
        <a:bodyPr/>
        <a:lstStyle/>
        <a:p>
          <a:pPr rtl="0"/>
          <a:r>
            <a:rPr lang="zh-TW" altLang="en-US" sz="2800" smtClean="0"/>
            <a:t>加入利息</a:t>
          </a:r>
          <a:endParaRPr lang="zh-TW" altLang="en-US" sz="2800"/>
        </a:p>
      </dgm:t>
    </dgm:pt>
    <dgm:pt modelId="{C1F79C81-9314-4757-8215-24B8BA6D47B5}" type="parTrans" cxnId="{976DBCE4-66FC-426A-9C4B-0F8E8E0FB7BF}">
      <dgm:prSet/>
      <dgm:spPr/>
      <dgm:t>
        <a:bodyPr/>
        <a:lstStyle/>
        <a:p>
          <a:endParaRPr lang="zh-TW" altLang="en-US" sz="2800"/>
        </a:p>
      </dgm:t>
    </dgm:pt>
    <dgm:pt modelId="{DADC7621-58FD-4ABE-A0D6-937DE2B57B3D}" type="sibTrans" cxnId="{976DBCE4-66FC-426A-9C4B-0F8E8E0FB7BF}">
      <dgm:prSet/>
      <dgm:spPr/>
      <dgm:t>
        <a:bodyPr/>
        <a:lstStyle/>
        <a:p>
          <a:endParaRPr lang="zh-TW" altLang="en-US" sz="2800"/>
        </a:p>
      </dgm:t>
    </dgm:pt>
    <dgm:pt modelId="{854D7EDA-1039-4DD8-A404-F2B3802651EE}" type="pres">
      <dgm:prSet presAssocID="{A121B8E4-8F79-4117-AF21-C546B1047F2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23EC55E-03D6-40EA-B7E9-69088B86A4C1}" type="pres">
      <dgm:prSet presAssocID="{A580679C-25CD-4BD1-A8CA-61387848F79D}" presName="composite" presStyleCnt="0"/>
      <dgm:spPr/>
    </dgm:pt>
    <dgm:pt modelId="{BFB7F6D1-9C85-4EA7-8617-771A2EF6E391}" type="pres">
      <dgm:prSet presAssocID="{A580679C-25CD-4BD1-A8CA-61387848F79D}" presName="imgShp" presStyleLbl="fgImgPlace1" presStyleIdx="0" presStyleCnt="7"/>
      <dgm:spPr/>
    </dgm:pt>
    <dgm:pt modelId="{DBE8A91F-97BF-48CF-B019-DC266C27B8CB}" type="pres">
      <dgm:prSet presAssocID="{A580679C-25CD-4BD1-A8CA-61387848F79D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CA519C-008B-4502-8FFE-1CFBC0251CD3}" type="pres">
      <dgm:prSet presAssocID="{9A2D046A-5DBF-4E32-A412-67D5831CB364}" presName="spacing" presStyleCnt="0"/>
      <dgm:spPr/>
    </dgm:pt>
    <dgm:pt modelId="{2757D7C1-7F36-46BF-BF48-C4D34CBF0FAC}" type="pres">
      <dgm:prSet presAssocID="{9B878E9D-D8F9-4E22-9060-EA638AE5FC24}" presName="composite" presStyleCnt="0"/>
      <dgm:spPr/>
    </dgm:pt>
    <dgm:pt modelId="{D2FDE1DB-6E5F-448E-9A5E-C64A440A30D3}" type="pres">
      <dgm:prSet presAssocID="{9B878E9D-D8F9-4E22-9060-EA638AE5FC24}" presName="imgShp" presStyleLbl="fgImgPlace1" presStyleIdx="1" presStyleCnt="7"/>
      <dgm:spPr/>
    </dgm:pt>
    <dgm:pt modelId="{36745CF8-7AE0-49BB-86A2-2D25786C20AA}" type="pres">
      <dgm:prSet presAssocID="{9B878E9D-D8F9-4E22-9060-EA638AE5FC24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BBC72E-1214-4225-AE90-1563CA854FF3}" type="pres">
      <dgm:prSet presAssocID="{21299D39-FE96-4A93-9201-639A731F8842}" presName="spacing" presStyleCnt="0"/>
      <dgm:spPr/>
    </dgm:pt>
    <dgm:pt modelId="{C68230CF-AF81-419C-A3FE-A9B8D94F5020}" type="pres">
      <dgm:prSet presAssocID="{81E76413-A325-4374-8B56-994D91E5430B}" presName="composite" presStyleCnt="0"/>
      <dgm:spPr/>
    </dgm:pt>
    <dgm:pt modelId="{F5927D2A-FA77-4BD4-8029-68AAC874CE80}" type="pres">
      <dgm:prSet presAssocID="{81E76413-A325-4374-8B56-994D91E5430B}" presName="imgShp" presStyleLbl="fgImgPlace1" presStyleIdx="2" presStyleCnt="7"/>
      <dgm:spPr/>
    </dgm:pt>
    <dgm:pt modelId="{B0814342-AAE3-436E-B46C-A45D68DC1DE0}" type="pres">
      <dgm:prSet presAssocID="{81E76413-A325-4374-8B56-994D91E5430B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0F7E2C-2BA8-472D-91A9-E90B86F756A1}" type="pres">
      <dgm:prSet presAssocID="{797235A5-FB0C-4112-BE54-B299839EA344}" presName="spacing" presStyleCnt="0"/>
      <dgm:spPr/>
    </dgm:pt>
    <dgm:pt modelId="{55D382A1-3A45-468F-9AA3-0FB7CEDB2FFD}" type="pres">
      <dgm:prSet presAssocID="{518D6583-FDE8-4EBC-AD64-27857F16F435}" presName="composite" presStyleCnt="0"/>
      <dgm:spPr/>
    </dgm:pt>
    <dgm:pt modelId="{E3091937-B5FD-4D50-AD0A-E120248E46E7}" type="pres">
      <dgm:prSet presAssocID="{518D6583-FDE8-4EBC-AD64-27857F16F435}" presName="imgShp" presStyleLbl="fgImgPlace1" presStyleIdx="3" presStyleCnt="7"/>
      <dgm:spPr/>
    </dgm:pt>
    <dgm:pt modelId="{3FECD22C-6832-41E3-A31B-D312A9D64885}" type="pres">
      <dgm:prSet presAssocID="{518D6583-FDE8-4EBC-AD64-27857F16F435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1089A6-B405-4495-A89D-2CCA995BD7EC}" type="pres">
      <dgm:prSet presAssocID="{C6A971AB-3358-4E31-B1E7-D91767803CBC}" presName="spacing" presStyleCnt="0"/>
      <dgm:spPr/>
    </dgm:pt>
    <dgm:pt modelId="{3ECDD718-B286-4CC3-8E70-B8C8936A4DE9}" type="pres">
      <dgm:prSet presAssocID="{BB7458DC-9EF3-4B25-BDE2-EE5BB7303271}" presName="composite" presStyleCnt="0"/>
      <dgm:spPr/>
    </dgm:pt>
    <dgm:pt modelId="{EAB11715-D1C6-44BE-B56F-C67FAA1B12DC}" type="pres">
      <dgm:prSet presAssocID="{BB7458DC-9EF3-4B25-BDE2-EE5BB7303271}" presName="imgShp" presStyleLbl="fgImgPlace1" presStyleIdx="4" presStyleCnt="7"/>
      <dgm:spPr/>
    </dgm:pt>
    <dgm:pt modelId="{03117F8B-E53D-4877-8A8B-E5332335A6E5}" type="pres">
      <dgm:prSet presAssocID="{BB7458DC-9EF3-4B25-BDE2-EE5BB7303271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1F0643-881B-48A4-97E4-81EA53727119}" type="pres">
      <dgm:prSet presAssocID="{AD2E0BB3-9F09-459A-90CF-90008158987D}" presName="spacing" presStyleCnt="0"/>
      <dgm:spPr/>
    </dgm:pt>
    <dgm:pt modelId="{21A0502B-23AB-4EAB-808B-B772273BFCE0}" type="pres">
      <dgm:prSet presAssocID="{A1FC1246-6A3C-4E3E-A98B-D821BC7D522F}" presName="composite" presStyleCnt="0"/>
      <dgm:spPr/>
    </dgm:pt>
    <dgm:pt modelId="{CD6EE156-D2DB-43D0-ABEF-913EEF7C42E6}" type="pres">
      <dgm:prSet presAssocID="{A1FC1246-6A3C-4E3E-A98B-D821BC7D522F}" presName="imgShp" presStyleLbl="fgImgPlace1" presStyleIdx="5" presStyleCnt="7"/>
      <dgm:spPr/>
    </dgm:pt>
    <dgm:pt modelId="{1B489AE1-0A63-4FF3-B9D2-9DD6E52961E6}" type="pres">
      <dgm:prSet presAssocID="{A1FC1246-6A3C-4E3E-A98B-D821BC7D522F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B3D52F-0C39-4017-9239-7E6D283807E4}" type="pres">
      <dgm:prSet presAssocID="{06D81C5F-FA13-481E-BA94-CEEF169C375E}" presName="spacing" presStyleCnt="0"/>
      <dgm:spPr/>
    </dgm:pt>
    <dgm:pt modelId="{665426BC-6D9C-4967-99BA-4EE5F5C7179D}" type="pres">
      <dgm:prSet presAssocID="{AEA257E9-312A-4C78-A437-2033B92240D5}" presName="composite" presStyleCnt="0"/>
      <dgm:spPr/>
    </dgm:pt>
    <dgm:pt modelId="{D6C262C5-885A-4BE8-8C76-F06D86B7B552}" type="pres">
      <dgm:prSet presAssocID="{AEA257E9-312A-4C78-A437-2033B92240D5}" presName="imgShp" presStyleLbl="fgImgPlace1" presStyleIdx="6" presStyleCnt="7"/>
      <dgm:spPr/>
    </dgm:pt>
    <dgm:pt modelId="{449DDCC2-9AF8-4D3C-8007-8FC99880D6FD}" type="pres">
      <dgm:prSet presAssocID="{AEA257E9-312A-4C78-A437-2033B92240D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DE805E0-90DF-444A-BE68-3A726114F5BA}" srcId="{A121B8E4-8F79-4117-AF21-C546B1047F2A}" destId="{A580679C-25CD-4BD1-A8CA-61387848F79D}" srcOrd="0" destOrd="0" parTransId="{1B186C80-33EA-48C9-9F6B-85F3F59C042C}" sibTransId="{9A2D046A-5DBF-4E32-A412-67D5831CB364}"/>
    <dgm:cxn modelId="{7636DC65-EBB1-4BD1-B431-F8713DADED7D}" srcId="{A121B8E4-8F79-4117-AF21-C546B1047F2A}" destId="{A1FC1246-6A3C-4E3E-A98B-D821BC7D522F}" srcOrd="5" destOrd="0" parTransId="{37C35A47-5DEF-4EF9-9DAC-788524A9E79D}" sibTransId="{06D81C5F-FA13-481E-BA94-CEEF169C375E}"/>
    <dgm:cxn modelId="{FF25955C-24D2-4DD0-9EB4-6899E299ECAB}" type="presOf" srcId="{BB7458DC-9EF3-4B25-BDE2-EE5BB7303271}" destId="{03117F8B-E53D-4877-8A8B-E5332335A6E5}" srcOrd="0" destOrd="0" presId="urn:microsoft.com/office/officeart/2005/8/layout/vList3"/>
    <dgm:cxn modelId="{E491D27D-F4EC-46AB-AB59-610DBB1B6BCF}" type="presOf" srcId="{A1FC1246-6A3C-4E3E-A98B-D821BC7D522F}" destId="{1B489AE1-0A63-4FF3-B9D2-9DD6E52961E6}" srcOrd="0" destOrd="0" presId="urn:microsoft.com/office/officeart/2005/8/layout/vList3"/>
    <dgm:cxn modelId="{8A5DCC20-7767-460B-BD14-71D7E33CC411}" type="presOf" srcId="{518D6583-FDE8-4EBC-AD64-27857F16F435}" destId="{3FECD22C-6832-41E3-A31B-D312A9D64885}" srcOrd="0" destOrd="0" presId="urn:microsoft.com/office/officeart/2005/8/layout/vList3"/>
    <dgm:cxn modelId="{A26C43EA-97F4-4475-9B00-2C97D05D50F2}" srcId="{A121B8E4-8F79-4117-AF21-C546B1047F2A}" destId="{9B878E9D-D8F9-4E22-9060-EA638AE5FC24}" srcOrd="1" destOrd="0" parTransId="{653A89AC-52A9-45B1-AC8C-CDE9FE486167}" sibTransId="{21299D39-FE96-4A93-9201-639A731F8842}"/>
    <dgm:cxn modelId="{5F9FDCBE-AF33-4D91-B743-BC78BEB0AFBB}" srcId="{A121B8E4-8F79-4117-AF21-C546B1047F2A}" destId="{BB7458DC-9EF3-4B25-BDE2-EE5BB7303271}" srcOrd="4" destOrd="0" parTransId="{B2130034-6BD4-47E1-A071-D4A311F35D34}" sibTransId="{AD2E0BB3-9F09-459A-90CF-90008158987D}"/>
    <dgm:cxn modelId="{70892405-F580-48B7-B32D-7281EC497B37}" type="presOf" srcId="{A580679C-25CD-4BD1-A8CA-61387848F79D}" destId="{DBE8A91F-97BF-48CF-B019-DC266C27B8CB}" srcOrd="0" destOrd="0" presId="urn:microsoft.com/office/officeart/2005/8/layout/vList3"/>
    <dgm:cxn modelId="{D819B299-CE9B-4EA3-BFBA-B29561083500}" type="presOf" srcId="{A121B8E4-8F79-4117-AF21-C546B1047F2A}" destId="{854D7EDA-1039-4DD8-A404-F2B3802651EE}" srcOrd="0" destOrd="0" presId="urn:microsoft.com/office/officeart/2005/8/layout/vList3"/>
    <dgm:cxn modelId="{BAACB8F2-F429-4F7F-8174-4A07B9DC9987}" type="presOf" srcId="{9B878E9D-D8F9-4E22-9060-EA638AE5FC24}" destId="{36745CF8-7AE0-49BB-86A2-2D25786C20AA}" srcOrd="0" destOrd="0" presId="urn:microsoft.com/office/officeart/2005/8/layout/vList3"/>
    <dgm:cxn modelId="{C112CA2F-0651-434B-BD33-C3938C224A02}" type="presOf" srcId="{AEA257E9-312A-4C78-A437-2033B92240D5}" destId="{449DDCC2-9AF8-4D3C-8007-8FC99880D6FD}" srcOrd="0" destOrd="0" presId="urn:microsoft.com/office/officeart/2005/8/layout/vList3"/>
    <dgm:cxn modelId="{3E1201BD-F3AE-4318-AB43-54A8093036B1}" srcId="{A121B8E4-8F79-4117-AF21-C546B1047F2A}" destId="{518D6583-FDE8-4EBC-AD64-27857F16F435}" srcOrd="3" destOrd="0" parTransId="{BA5D6AFE-A39E-4839-9E86-0D82239EE39A}" sibTransId="{C6A971AB-3358-4E31-B1E7-D91767803CBC}"/>
    <dgm:cxn modelId="{DD5FAF01-4E48-4954-B120-CBB7F4516DBC}" srcId="{A121B8E4-8F79-4117-AF21-C546B1047F2A}" destId="{81E76413-A325-4374-8B56-994D91E5430B}" srcOrd="2" destOrd="0" parTransId="{5787223D-0DED-45CA-8B72-CE28A7150A5A}" sibTransId="{797235A5-FB0C-4112-BE54-B299839EA344}"/>
    <dgm:cxn modelId="{976DBCE4-66FC-426A-9C4B-0F8E8E0FB7BF}" srcId="{A121B8E4-8F79-4117-AF21-C546B1047F2A}" destId="{AEA257E9-312A-4C78-A437-2033B92240D5}" srcOrd="6" destOrd="0" parTransId="{C1F79C81-9314-4757-8215-24B8BA6D47B5}" sibTransId="{DADC7621-58FD-4ABE-A0D6-937DE2B57B3D}"/>
    <dgm:cxn modelId="{628EBD6D-292D-4520-9025-DB24E59C7772}" type="presOf" srcId="{81E76413-A325-4374-8B56-994D91E5430B}" destId="{B0814342-AAE3-436E-B46C-A45D68DC1DE0}" srcOrd="0" destOrd="0" presId="urn:microsoft.com/office/officeart/2005/8/layout/vList3"/>
    <dgm:cxn modelId="{E34E0180-3DE9-4F1E-98E5-11A5789B9D7F}" type="presParOf" srcId="{854D7EDA-1039-4DD8-A404-F2B3802651EE}" destId="{523EC55E-03D6-40EA-B7E9-69088B86A4C1}" srcOrd="0" destOrd="0" presId="urn:microsoft.com/office/officeart/2005/8/layout/vList3"/>
    <dgm:cxn modelId="{4C2257F6-3FDE-42C0-8766-DD5B598815F0}" type="presParOf" srcId="{523EC55E-03D6-40EA-B7E9-69088B86A4C1}" destId="{BFB7F6D1-9C85-4EA7-8617-771A2EF6E391}" srcOrd="0" destOrd="0" presId="urn:microsoft.com/office/officeart/2005/8/layout/vList3"/>
    <dgm:cxn modelId="{158AE676-8DAE-4D68-B173-1DDBE8A15F53}" type="presParOf" srcId="{523EC55E-03D6-40EA-B7E9-69088B86A4C1}" destId="{DBE8A91F-97BF-48CF-B019-DC266C27B8CB}" srcOrd="1" destOrd="0" presId="urn:microsoft.com/office/officeart/2005/8/layout/vList3"/>
    <dgm:cxn modelId="{F54B07C5-EF70-4048-88B0-6E26A6B98531}" type="presParOf" srcId="{854D7EDA-1039-4DD8-A404-F2B3802651EE}" destId="{B2CA519C-008B-4502-8FFE-1CFBC0251CD3}" srcOrd="1" destOrd="0" presId="urn:microsoft.com/office/officeart/2005/8/layout/vList3"/>
    <dgm:cxn modelId="{D3E60552-923A-4CA7-9EC3-24B262E485F6}" type="presParOf" srcId="{854D7EDA-1039-4DD8-A404-F2B3802651EE}" destId="{2757D7C1-7F36-46BF-BF48-C4D34CBF0FAC}" srcOrd="2" destOrd="0" presId="urn:microsoft.com/office/officeart/2005/8/layout/vList3"/>
    <dgm:cxn modelId="{328178D9-61BF-4FE9-AD7D-C3ECF8BCDD9E}" type="presParOf" srcId="{2757D7C1-7F36-46BF-BF48-C4D34CBF0FAC}" destId="{D2FDE1DB-6E5F-448E-9A5E-C64A440A30D3}" srcOrd="0" destOrd="0" presId="urn:microsoft.com/office/officeart/2005/8/layout/vList3"/>
    <dgm:cxn modelId="{EF25EDC7-5D2E-4665-9708-9077A95A0D4B}" type="presParOf" srcId="{2757D7C1-7F36-46BF-BF48-C4D34CBF0FAC}" destId="{36745CF8-7AE0-49BB-86A2-2D25786C20AA}" srcOrd="1" destOrd="0" presId="urn:microsoft.com/office/officeart/2005/8/layout/vList3"/>
    <dgm:cxn modelId="{C7638DFA-759A-4CC8-B635-E9A8D98C0E1D}" type="presParOf" srcId="{854D7EDA-1039-4DD8-A404-F2B3802651EE}" destId="{06BBC72E-1214-4225-AE90-1563CA854FF3}" srcOrd="3" destOrd="0" presId="urn:microsoft.com/office/officeart/2005/8/layout/vList3"/>
    <dgm:cxn modelId="{136B86D1-2037-4660-AEC2-3BEED675933F}" type="presParOf" srcId="{854D7EDA-1039-4DD8-A404-F2B3802651EE}" destId="{C68230CF-AF81-419C-A3FE-A9B8D94F5020}" srcOrd="4" destOrd="0" presId="urn:microsoft.com/office/officeart/2005/8/layout/vList3"/>
    <dgm:cxn modelId="{6DD0D048-AA65-412B-BE3A-2C077280B7E5}" type="presParOf" srcId="{C68230CF-AF81-419C-A3FE-A9B8D94F5020}" destId="{F5927D2A-FA77-4BD4-8029-68AAC874CE80}" srcOrd="0" destOrd="0" presId="urn:microsoft.com/office/officeart/2005/8/layout/vList3"/>
    <dgm:cxn modelId="{9DA5F3D1-C602-4DC2-A168-13B620A36BA9}" type="presParOf" srcId="{C68230CF-AF81-419C-A3FE-A9B8D94F5020}" destId="{B0814342-AAE3-436E-B46C-A45D68DC1DE0}" srcOrd="1" destOrd="0" presId="urn:microsoft.com/office/officeart/2005/8/layout/vList3"/>
    <dgm:cxn modelId="{AFAB448A-3290-4587-ABD1-2D3DEE635AE0}" type="presParOf" srcId="{854D7EDA-1039-4DD8-A404-F2B3802651EE}" destId="{6D0F7E2C-2BA8-472D-91A9-E90B86F756A1}" srcOrd="5" destOrd="0" presId="urn:microsoft.com/office/officeart/2005/8/layout/vList3"/>
    <dgm:cxn modelId="{4D379A8F-BC96-44FB-9D7B-90D8BFFB44EA}" type="presParOf" srcId="{854D7EDA-1039-4DD8-A404-F2B3802651EE}" destId="{55D382A1-3A45-468F-9AA3-0FB7CEDB2FFD}" srcOrd="6" destOrd="0" presId="urn:microsoft.com/office/officeart/2005/8/layout/vList3"/>
    <dgm:cxn modelId="{7107775E-C064-42FF-9D64-9F4745B71AF0}" type="presParOf" srcId="{55D382A1-3A45-468F-9AA3-0FB7CEDB2FFD}" destId="{E3091937-B5FD-4D50-AD0A-E120248E46E7}" srcOrd="0" destOrd="0" presId="urn:microsoft.com/office/officeart/2005/8/layout/vList3"/>
    <dgm:cxn modelId="{DF768441-07AC-49CB-A6C2-FBDD1FF5E1D2}" type="presParOf" srcId="{55D382A1-3A45-468F-9AA3-0FB7CEDB2FFD}" destId="{3FECD22C-6832-41E3-A31B-D312A9D64885}" srcOrd="1" destOrd="0" presId="urn:microsoft.com/office/officeart/2005/8/layout/vList3"/>
    <dgm:cxn modelId="{A49EE613-D77B-4346-9ABE-B3C16D061BC5}" type="presParOf" srcId="{854D7EDA-1039-4DD8-A404-F2B3802651EE}" destId="{8A1089A6-B405-4495-A89D-2CCA995BD7EC}" srcOrd="7" destOrd="0" presId="urn:microsoft.com/office/officeart/2005/8/layout/vList3"/>
    <dgm:cxn modelId="{D0F79AF3-F731-48FC-9D94-C6E5818FF86D}" type="presParOf" srcId="{854D7EDA-1039-4DD8-A404-F2B3802651EE}" destId="{3ECDD718-B286-4CC3-8E70-B8C8936A4DE9}" srcOrd="8" destOrd="0" presId="urn:microsoft.com/office/officeart/2005/8/layout/vList3"/>
    <dgm:cxn modelId="{796184B4-1956-4C99-A106-240A260443DA}" type="presParOf" srcId="{3ECDD718-B286-4CC3-8E70-B8C8936A4DE9}" destId="{EAB11715-D1C6-44BE-B56F-C67FAA1B12DC}" srcOrd="0" destOrd="0" presId="urn:microsoft.com/office/officeart/2005/8/layout/vList3"/>
    <dgm:cxn modelId="{A5AF0C11-B34E-4FBC-A91F-712374CFB840}" type="presParOf" srcId="{3ECDD718-B286-4CC3-8E70-B8C8936A4DE9}" destId="{03117F8B-E53D-4877-8A8B-E5332335A6E5}" srcOrd="1" destOrd="0" presId="urn:microsoft.com/office/officeart/2005/8/layout/vList3"/>
    <dgm:cxn modelId="{AE98297F-7846-4730-BF85-8E0C6BFC613E}" type="presParOf" srcId="{854D7EDA-1039-4DD8-A404-F2B3802651EE}" destId="{021F0643-881B-48A4-97E4-81EA53727119}" srcOrd="9" destOrd="0" presId="urn:microsoft.com/office/officeart/2005/8/layout/vList3"/>
    <dgm:cxn modelId="{EE252676-992C-4C9F-BD5E-740EBEAF7977}" type="presParOf" srcId="{854D7EDA-1039-4DD8-A404-F2B3802651EE}" destId="{21A0502B-23AB-4EAB-808B-B772273BFCE0}" srcOrd="10" destOrd="0" presId="urn:microsoft.com/office/officeart/2005/8/layout/vList3"/>
    <dgm:cxn modelId="{CA809AD6-74FE-4B16-8094-FA1531140AF6}" type="presParOf" srcId="{21A0502B-23AB-4EAB-808B-B772273BFCE0}" destId="{CD6EE156-D2DB-43D0-ABEF-913EEF7C42E6}" srcOrd="0" destOrd="0" presId="urn:microsoft.com/office/officeart/2005/8/layout/vList3"/>
    <dgm:cxn modelId="{F0A854A1-A705-49B2-9E29-F7C67DF5D0CE}" type="presParOf" srcId="{21A0502B-23AB-4EAB-808B-B772273BFCE0}" destId="{1B489AE1-0A63-4FF3-B9D2-9DD6E52961E6}" srcOrd="1" destOrd="0" presId="urn:microsoft.com/office/officeart/2005/8/layout/vList3"/>
    <dgm:cxn modelId="{924F149B-D3AA-4476-987A-8C6AAD9542AE}" type="presParOf" srcId="{854D7EDA-1039-4DD8-A404-F2B3802651EE}" destId="{A4B3D52F-0C39-4017-9239-7E6D283807E4}" srcOrd="11" destOrd="0" presId="urn:microsoft.com/office/officeart/2005/8/layout/vList3"/>
    <dgm:cxn modelId="{69F12932-0D28-4E5D-9BE9-D4ECC2E7F7C5}" type="presParOf" srcId="{854D7EDA-1039-4DD8-A404-F2B3802651EE}" destId="{665426BC-6D9C-4967-99BA-4EE5F5C7179D}" srcOrd="12" destOrd="0" presId="urn:microsoft.com/office/officeart/2005/8/layout/vList3"/>
    <dgm:cxn modelId="{4621B3D3-0A1D-46E1-9C2A-319F4A25A3B4}" type="presParOf" srcId="{665426BC-6D9C-4967-99BA-4EE5F5C7179D}" destId="{D6C262C5-885A-4BE8-8C76-F06D86B7B552}" srcOrd="0" destOrd="0" presId="urn:microsoft.com/office/officeart/2005/8/layout/vList3"/>
    <dgm:cxn modelId="{ED587445-48E2-4314-B0AE-03A808DC7B69}" type="presParOf" srcId="{665426BC-6D9C-4967-99BA-4EE5F5C7179D}" destId="{449DDCC2-9AF8-4D3C-8007-8FC99880D6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FA62AC-E21B-4D4F-9379-AD6220A672E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623A61BB-ECC3-46C1-AA2C-9A0E70A6B54C}">
      <dgm:prSet/>
      <dgm:spPr/>
      <dgm:t>
        <a:bodyPr/>
        <a:lstStyle/>
        <a:p>
          <a:pPr rtl="0"/>
          <a:r>
            <a:rPr lang="zh-TW" smtClean="0"/>
            <a:t>顯示主選單前清空螢幕</a:t>
          </a:r>
          <a:endParaRPr lang="zh-TW"/>
        </a:p>
      </dgm:t>
    </dgm:pt>
    <dgm:pt modelId="{A711AFC8-FE08-4E4E-B243-240996A9693F}" type="parTrans" cxnId="{E49AEFE2-6615-4D46-98BC-BF22D1EB9860}">
      <dgm:prSet/>
      <dgm:spPr/>
      <dgm:t>
        <a:bodyPr/>
        <a:lstStyle/>
        <a:p>
          <a:endParaRPr lang="zh-TW" altLang="en-US"/>
        </a:p>
      </dgm:t>
    </dgm:pt>
    <dgm:pt modelId="{0F04BDCB-5180-4CF3-B713-A545B8D001CB}" type="sibTrans" cxnId="{E49AEFE2-6615-4D46-98BC-BF22D1EB9860}">
      <dgm:prSet/>
      <dgm:spPr/>
      <dgm:t>
        <a:bodyPr/>
        <a:lstStyle/>
        <a:p>
          <a:endParaRPr lang="zh-TW" altLang="en-US"/>
        </a:p>
      </dgm:t>
    </dgm:pt>
    <dgm:pt modelId="{4472A247-D16D-4FDB-AA9D-06BA10CEF874}">
      <dgm:prSet/>
      <dgm:spPr/>
      <dgm:t>
        <a:bodyPr/>
        <a:lstStyle/>
        <a:p>
          <a:pPr rtl="0"/>
          <a:r>
            <a:rPr lang="zh-TW" smtClean="0"/>
            <a:t>跳回登入畫面前清空螢幕</a:t>
          </a:r>
          <a:endParaRPr lang="zh-TW"/>
        </a:p>
      </dgm:t>
    </dgm:pt>
    <dgm:pt modelId="{0A96EE70-B433-4FBA-A221-1E0E96D52F55}" type="parTrans" cxnId="{02E2D5DD-F412-42D3-8731-A30861563F3E}">
      <dgm:prSet/>
      <dgm:spPr/>
      <dgm:t>
        <a:bodyPr/>
        <a:lstStyle/>
        <a:p>
          <a:endParaRPr lang="zh-TW" altLang="en-US"/>
        </a:p>
      </dgm:t>
    </dgm:pt>
    <dgm:pt modelId="{8B92BABB-0B62-4AAB-924C-8AFAFE1F3696}" type="sibTrans" cxnId="{02E2D5DD-F412-42D3-8731-A30861563F3E}">
      <dgm:prSet/>
      <dgm:spPr/>
      <dgm:t>
        <a:bodyPr/>
        <a:lstStyle/>
        <a:p>
          <a:endParaRPr lang="zh-TW" altLang="en-US"/>
        </a:p>
      </dgm:t>
    </dgm:pt>
    <dgm:pt modelId="{EE764D92-6C86-4334-AA2C-C75902C78FC7}">
      <dgm:prSet/>
      <dgm:spPr/>
      <dgm:t>
        <a:bodyPr/>
        <a:lstStyle/>
        <a:p>
          <a:pPr rtl="0"/>
          <a:r>
            <a:rPr lang="zh-TW" smtClean="0"/>
            <a:t>更改密碼選項</a:t>
          </a:r>
          <a:endParaRPr lang="zh-TW"/>
        </a:p>
      </dgm:t>
    </dgm:pt>
    <dgm:pt modelId="{FCC1BBB7-F7E6-4AF3-A035-4C25BC45B158}" type="parTrans" cxnId="{84FD108A-221D-4626-9A9B-400FA6D7FB36}">
      <dgm:prSet/>
      <dgm:spPr/>
      <dgm:t>
        <a:bodyPr/>
        <a:lstStyle/>
        <a:p>
          <a:endParaRPr lang="zh-TW" altLang="en-US"/>
        </a:p>
      </dgm:t>
    </dgm:pt>
    <dgm:pt modelId="{E55F8159-8C42-4C0B-9DF4-96B103AFC3F1}" type="sibTrans" cxnId="{84FD108A-221D-4626-9A9B-400FA6D7FB36}">
      <dgm:prSet/>
      <dgm:spPr/>
      <dgm:t>
        <a:bodyPr/>
        <a:lstStyle/>
        <a:p>
          <a:endParaRPr lang="zh-TW" altLang="en-US"/>
        </a:p>
      </dgm:t>
    </dgm:pt>
    <dgm:pt modelId="{1627D143-E5A6-4839-8592-66A200C9F761}">
      <dgm:prSet/>
      <dgm:spPr/>
      <dgm:t>
        <a:bodyPr/>
        <a:lstStyle/>
        <a:p>
          <a:pPr rtl="0"/>
          <a:r>
            <a:rPr lang="zh-TW" smtClean="0"/>
            <a:t>讀檔</a:t>
          </a:r>
          <a:endParaRPr lang="zh-TW"/>
        </a:p>
      </dgm:t>
    </dgm:pt>
    <dgm:pt modelId="{8888F67B-3A9F-4758-B4EF-2E5712F8840B}" type="parTrans" cxnId="{CABDC5DC-4971-40E9-BFFE-1B3C330776A8}">
      <dgm:prSet/>
      <dgm:spPr/>
      <dgm:t>
        <a:bodyPr/>
        <a:lstStyle/>
        <a:p>
          <a:endParaRPr lang="zh-TW" altLang="en-US"/>
        </a:p>
      </dgm:t>
    </dgm:pt>
    <dgm:pt modelId="{0E90CC69-2C48-4998-9CC2-199A4990D484}" type="sibTrans" cxnId="{CABDC5DC-4971-40E9-BFFE-1B3C330776A8}">
      <dgm:prSet/>
      <dgm:spPr/>
      <dgm:t>
        <a:bodyPr/>
        <a:lstStyle/>
        <a:p>
          <a:endParaRPr lang="zh-TW" altLang="en-US"/>
        </a:p>
      </dgm:t>
    </dgm:pt>
    <dgm:pt modelId="{D0E85E01-1A49-4A9F-B9C8-B5DB9CA7AF43}">
      <dgm:prSet/>
      <dgm:spPr/>
      <dgm:t>
        <a:bodyPr/>
        <a:lstStyle/>
        <a:p>
          <a:pPr rtl="0"/>
          <a:r>
            <a:rPr lang="zh-TW" smtClean="0"/>
            <a:t>寫檔</a:t>
          </a:r>
          <a:endParaRPr lang="zh-TW"/>
        </a:p>
      </dgm:t>
    </dgm:pt>
    <dgm:pt modelId="{737C63F0-B2AC-4671-8CF7-95F08F03F449}" type="parTrans" cxnId="{46E8DA95-2377-479B-AEEA-78C139594985}">
      <dgm:prSet/>
      <dgm:spPr/>
      <dgm:t>
        <a:bodyPr/>
        <a:lstStyle/>
        <a:p>
          <a:endParaRPr lang="zh-TW" altLang="en-US"/>
        </a:p>
      </dgm:t>
    </dgm:pt>
    <dgm:pt modelId="{9063B7F1-0792-4DD7-959A-D5464B7B15D0}" type="sibTrans" cxnId="{46E8DA95-2377-479B-AEEA-78C139594985}">
      <dgm:prSet/>
      <dgm:spPr/>
      <dgm:t>
        <a:bodyPr/>
        <a:lstStyle/>
        <a:p>
          <a:endParaRPr lang="zh-TW" altLang="en-US"/>
        </a:p>
      </dgm:t>
    </dgm:pt>
    <dgm:pt modelId="{F2E32157-1A25-489D-B711-41449B3238D8}">
      <dgm:prSet/>
      <dgm:spPr/>
      <dgm:t>
        <a:bodyPr/>
        <a:lstStyle/>
        <a:p>
          <a:pPr rtl="0"/>
          <a:r>
            <a:rPr lang="zh-TW" smtClean="0"/>
            <a:t>依帳號排序以便搜尋</a:t>
          </a:r>
          <a:endParaRPr lang="zh-TW"/>
        </a:p>
      </dgm:t>
    </dgm:pt>
    <dgm:pt modelId="{5350F144-8F1C-46FE-BAD4-B1C1666F59AE}" type="parTrans" cxnId="{73AE8C92-4EE5-4326-942B-0CC0CB545692}">
      <dgm:prSet/>
      <dgm:spPr/>
      <dgm:t>
        <a:bodyPr/>
        <a:lstStyle/>
        <a:p>
          <a:endParaRPr lang="zh-TW" altLang="en-US"/>
        </a:p>
      </dgm:t>
    </dgm:pt>
    <dgm:pt modelId="{BB477356-62F0-420A-BF2D-50478E922569}" type="sibTrans" cxnId="{73AE8C92-4EE5-4326-942B-0CC0CB545692}">
      <dgm:prSet/>
      <dgm:spPr/>
      <dgm:t>
        <a:bodyPr/>
        <a:lstStyle/>
        <a:p>
          <a:endParaRPr lang="zh-TW" altLang="en-US"/>
        </a:p>
      </dgm:t>
    </dgm:pt>
    <dgm:pt modelId="{90A88D76-6FE1-41BC-BA2A-3B5FC19773B7}">
      <dgm:prSet/>
      <dgm:spPr/>
      <dgm:t>
        <a:bodyPr/>
        <a:lstStyle/>
        <a:p>
          <a:pPr rtl="0"/>
          <a:r>
            <a:rPr lang="zh-TW" smtClean="0"/>
            <a:t>轉帳</a:t>
          </a:r>
          <a:endParaRPr lang="zh-TW"/>
        </a:p>
      </dgm:t>
    </dgm:pt>
    <dgm:pt modelId="{C1B7D5E5-7557-45A9-BF71-9274073E10C7}" type="parTrans" cxnId="{C0FB28B1-2EF6-4F0E-8302-DFD97A4499EA}">
      <dgm:prSet/>
      <dgm:spPr/>
      <dgm:t>
        <a:bodyPr/>
        <a:lstStyle/>
        <a:p>
          <a:endParaRPr lang="zh-TW" altLang="en-US"/>
        </a:p>
      </dgm:t>
    </dgm:pt>
    <dgm:pt modelId="{965413AC-9897-41CE-83A0-B7B403F2A559}" type="sibTrans" cxnId="{C0FB28B1-2EF6-4F0E-8302-DFD97A4499EA}">
      <dgm:prSet/>
      <dgm:spPr/>
      <dgm:t>
        <a:bodyPr/>
        <a:lstStyle/>
        <a:p>
          <a:endParaRPr lang="zh-TW" altLang="en-US"/>
        </a:p>
      </dgm:t>
    </dgm:pt>
    <dgm:pt modelId="{CF6C7295-EABF-49FA-9820-0A65C2191EC4}">
      <dgm:prSet/>
      <dgm:spPr/>
      <dgm:t>
        <a:bodyPr/>
        <a:lstStyle/>
        <a:p>
          <a:pPr rtl="0"/>
          <a:r>
            <a:rPr lang="zh-TW" smtClean="0"/>
            <a:t>管理者解鎖與更改利率</a:t>
          </a:r>
          <a:endParaRPr lang="zh-TW"/>
        </a:p>
      </dgm:t>
    </dgm:pt>
    <dgm:pt modelId="{C1BEFC17-87BC-40A4-AF39-6EC0F151A13B}" type="parTrans" cxnId="{1AC74778-09D6-4E4B-8984-4093547D994E}">
      <dgm:prSet/>
      <dgm:spPr/>
      <dgm:t>
        <a:bodyPr/>
        <a:lstStyle/>
        <a:p>
          <a:endParaRPr lang="zh-TW" altLang="en-US"/>
        </a:p>
      </dgm:t>
    </dgm:pt>
    <dgm:pt modelId="{B10D8919-1AD2-4292-9A52-9F348E5E78EC}" type="sibTrans" cxnId="{1AC74778-09D6-4E4B-8984-4093547D994E}">
      <dgm:prSet/>
      <dgm:spPr/>
      <dgm:t>
        <a:bodyPr/>
        <a:lstStyle/>
        <a:p>
          <a:endParaRPr lang="zh-TW" altLang="en-US"/>
        </a:p>
      </dgm:t>
    </dgm:pt>
    <dgm:pt modelId="{12C508E3-3BAB-4224-9925-05156199CFCB}" type="pres">
      <dgm:prSet presAssocID="{C7FA62AC-E21B-4D4F-9379-AD6220A672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B10D3E6-11D3-4D64-B65D-7A77DAD9B113}" type="pres">
      <dgm:prSet presAssocID="{623A61BB-ECC3-46C1-AA2C-9A0E70A6B54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182211-2727-42C7-BD22-DA55519CE9AF}" type="pres">
      <dgm:prSet presAssocID="{0F04BDCB-5180-4CF3-B713-A545B8D001CB}" presName="sibTrans" presStyleCnt="0"/>
      <dgm:spPr/>
    </dgm:pt>
    <dgm:pt modelId="{4C712C7A-C4BA-4A53-92E6-053614B309F6}" type="pres">
      <dgm:prSet presAssocID="{4472A247-D16D-4FDB-AA9D-06BA10CEF87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4B4AAA-DEE4-4444-A0F8-6C8BA4DB1774}" type="pres">
      <dgm:prSet presAssocID="{8B92BABB-0B62-4AAB-924C-8AFAFE1F3696}" presName="sibTrans" presStyleCnt="0"/>
      <dgm:spPr/>
    </dgm:pt>
    <dgm:pt modelId="{D70B9820-4246-4EA4-A50F-A5543320EE91}" type="pres">
      <dgm:prSet presAssocID="{EE764D92-6C86-4334-AA2C-C75902C78FC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B6A469-D7F0-46BA-81E3-E6130E9C9894}" type="pres">
      <dgm:prSet presAssocID="{E55F8159-8C42-4C0B-9DF4-96B103AFC3F1}" presName="sibTrans" presStyleCnt="0"/>
      <dgm:spPr/>
    </dgm:pt>
    <dgm:pt modelId="{5111D4EA-F8E1-4C76-91E4-2B917AAF6C38}" type="pres">
      <dgm:prSet presAssocID="{1627D143-E5A6-4839-8592-66A200C9F76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7683A0-D6BF-4D24-B238-348863ECB95E}" type="pres">
      <dgm:prSet presAssocID="{0E90CC69-2C48-4998-9CC2-199A4990D484}" presName="sibTrans" presStyleCnt="0"/>
      <dgm:spPr/>
    </dgm:pt>
    <dgm:pt modelId="{177B7A2A-41BA-476A-BE9B-D666CF89FB4B}" type="pres">
      <dgm:prSet presAssocID="{D0E85E01-1A49-4A9F-B9C8-B5DB9CA7AF4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4FF994-EB6E-4852-BE66-1FEA03FB27C5}" type="pres">
      <dgm:prSet presAssocID="{9063B7F1-0792-4DD7-959A-D5464B7B15D0}" presName="sibTrans" presStyleCnt="0"/>
      <dgm:spPr/>
    </dgm:pt>
    <dgm:pt modelId="{6D9A3A33-D328-43CE-BFA5-C81F13FC3221}" type="pres">
      <dgm:prSet presAssocID="{F2E32157-1A25-489D-B711-41449B3238D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E21DD0-C163-4AD3-9B57-03604830667B}" type="pres">
      <dgm:prSet presAssocID="{BB477356-62F0-420A-BF2D-50478E922569}" presName="sibTrans" presStyleCnt="0"/>
      <dgm:spPr/>
    </dgm:pt>
    <dgm:pt modelId="{D91DEEB8-A85E-4BD0-A744-3030A72C6BE5}" type="pres">
      <dgm:prSet presAssocID="{90A88D76-6FE1-41BC-BA2A-3B5FC19773B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CF3051-2780-4E21-A643-7D737236B37C}" type="pres">
      <dgm:prSet presAssocID="{965413AC-9897-41CE-83A0-B7B403F2A559}" presName="sibTrans" presStyleCnt="0"/>
      <dgm:spPr/>
    </dgm:pt>
    <dgm:pt modelId="{7C52DFF5-550B-43EE-BB75-EA3F2057F409}" type="pres">
      <dgm:prSet presAssocID="{CF6C7295-EABF-49FA-9820-0A65C2191EC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9AEFE2-6615-4D46-98BC-BF22D1EB9860}" srcId="{C7FA62AC-E21B-4D4F-9379-AD6220A672E5}" destId="{623A61BB-ECC3-46C1-AA2C-9A0E70A6B54C}" srcOrd="0" destOrd="0" parTransId="{A711AFC8-FE08-4E4E-B243-240996A9693F}" sibTransId="{0F04BDCB-5180-4CF3-B713-A545B8D001CB}"/>
    <dgm:cxn modelId="{9C48CEAF-1690-4747-83E2-E348A01C9AEF}" type="presOf" srcId="{C7FA62AC-E21B-4D4F-9379-AD6220A672E5}" destId="{12C508E3-3BAB-4224-9925-05156199CFCB}" srcOrd="0" destOrd="0" presId="urn:microsoft.com/office/officeart/2005/8/layout/default"/>
    <dgm:cxn modelId="{1AC74778-09D6-4E4B-8984-4093547D994E}" srcId="{C7FA62AC-E21B-4D4F-9379-AD6220A672E5}" destId="{CF6C7295-EABF-49FA-9820-0A65C2191EC4}" srcOrd="7" destOrd="0" parTransId="{C1BEFC17-87BC-40A4-AF39-6EC0F151A13B}" sibTransId="{B10D8919-1AD2-4292-9A52-9F348E5E78EC}"/>
    <dgm:cxn modelId="{0E73C767-DC52-4378-B299-184FD3E8642D}" type="presOf" srcId="{4472A247-D16D-4FDB-AA9D-06BA10CEF874}" destId="{4C712C7A-C4BA-4A53-92E6-053614B309F6}" srcOrd="0" destOrd="0" presId="urn:microsoft.com/office/officeart/2005/8/layout/default"/>
    <dgm:cxn modelId="{14B3E151-04D2-4A47-A480-3BD9B7BDFA87}" type="presOf" srcId="{D0E85E01-1A49-4A9F-B9C8-B5DB9CA7AF43}" destId="{177B7A2A-41BA-476A-BE9B-D666CF89FB4B}" srcOrd="0" destOrd="0" presId="urn:microsoft.com/office/officeart/2005/8/layout/default"/>
    <dgm:cxn modelId="{F5F6D5D6-7235-4423-9B49-BAE20DB42D6B}" type="presOf" srcId="{F2E32157-1A25-489D-B711-41449B3238D8}" destId="{6D9A3A33-D328-43CE-BFA5-C81F13FC3221}" srcOrd="0" destOrd="0" presId="urn:microsoft.com/office/officeart/2005/8/layout/default"/>
    <dgm:cxn modelId="{84FD108A-221D-4626-9A9B-400FA6D7FB36}" srcId="{C7FA62AC-E21B-4D4F-9379-AD6220A672E5}" destId="{EE764D92-6C86-4334-AA2C-C75902C78FC7}" srcOrd="2" destOrd="0" parTransId="{FCC1BBB7-F7E6-4AF3-A035-4C25BC45B158}" sibTransId="{E55F8159-8C42-4C0B-9DF4-96B103AFC3F1}"/>
    <dgm:cxn modelId="{94892ADF-3894-4101-81AA-C182D1DC9A5A}" type="presOf" srcId="{CF6C7295-EABF-49FA-9820-0A65C2191EC4}" destId="{7C52DFF5-550B-43EE-BB75-EA3F2057F409}" srcOrd="0" destOrd="0" presId="urn:microsoft.com/office/officeart/2005/8/layout/default"/>
    <dgm:cxn modelId="{73AE8C92-4EE5-4326-942B-0CC0CB545692}" srcId="{C7FA62AC-E21B-4D4F-9379-AD6220A672E5}" destId="{F2E32157-1A25-489D-B711-41449B3238D8}" srcOrd="5" destOrd="0" parTransId="{5350F144-8F1C-46FE-BAD4-B1C1666F59AE}" sibTransId="{BB477356-62F0-420A-BF2D-50478E922569}"/>
    <dgm:cxn modelId="{8BD9A3A9-D19B-49F4-A95C-2CC245BE7F9D}" type="presOf" srcId="{1627D143-E5A6-4839-8592-66A200C9F761}" destId="{5111D4EA-F8E1-4C76-91E4-2B917AAF6C38}" srcOrd="0" destOrd="0" presId="urn:microsoft.com/office/officeart/2005/8/layout/default"/>
    <dgm:cxn modelId="{5B2D5CCA-5606-4BB3-AFC8-8C6F53A6C36E}" type="presOf" srcId="{623A61BB-ECC3-46C1-AA2C-9A0E70A6B54C}" destId="{0B10D3E6-11D3-4D64-B65D-7A77DAD9B113}" srcOrd="0" destOrd="0" presId="urn:microsoft.com/office/officeart/2005/8/layout/default"/>
    <dgm:cxn modelId="{0C528499-D238-45EF-9022-7C9863C5EBD3}" type="presOf" srcId="{90A88D76-6FE1-41BC-BA2A-3B5FC19773B7}" destId="{D91DEEB8-A85E-4BD0-A744-3030A72C6BE5}" srcOrd="0" destOrd="0" presId="urn:microsoft.com/office/officeart/2005/8/layout/default"/>
    <dgm:cxn modelId="{FB1F3504-13AB-41D9-B969-1493972F7ED7}" type="presOf" srcId="{EE764D92-6C86-4334-AA2C-C75902C78FC7}" destId="{D70B9820-4246-4EA4-A50F-A5543320EE91}" srcOrd="0" destOrd="0" presId="urn:microsoft.com/office/officeart/2005/8/layout/default"/>
    <dgm:cxn modelId="{C0FB28B1-2EF6-4F0E-8302-DFD97A4499EA}" srcId="{C7FA62AC-E21B-4D4F-9379-AD6220A672E5}" destId="{90A88D76-6FE1-41BC-BA2A-3B5FC19773B7}" srcOrd="6" destOrd="0" parTransId="{C1B7D5E5-7557-45A9-BF71-9274073E10C7}" sibTransId="{965413AC-9897-41CE-83A0-B7B403F2A559}"/>
    <dgm:cxn modelId="{46E8DA95-2377-479B-AEEA-78C139594985}" srcId="{C7FA62AC-E21B-4D4F-9379-AD6220A672E5}" destId="{D0E85E01-1A49-4A9F-B9C8-B5DB9CA7AF43}" srcOrd="4" destOrd="0" parTransId="{737C63F0-B2AC-4671-8CF7-95F08F03F449}" sibTransId="{9063B7F1-0792-4DD7-959A-D5464B7B15D0}"/>
    <dgm:cxn modelId="{02E2D5DD-F412-42D3-8731-A30861563F3E}" srcId="{C7FA62AC-E21B-4D4F-9379-AD6220A672E5}" destId="{4472A247-D16D-4FDB-AA9D-06BA10CEF874}" srcOrd="1" destOrd="0" parTransId="{0A96EE70-B433-4FBA-A221-1E0E96D52F55}" sibTransId="{8B92BABB-0B62-4AAB-924C-8AFAFE1F3696}"/>
    <dgm:cxn modelId="{CABDC5DC-4971-40E9-BFFE-1B3C330776A8}" srcId="{C7FA62AC-E21B-4D4F-9379-AD6220A672E5}" destId="{1627D143-E5A6-4839-8592-66A200C9F761}" srcOrd="3" destOrd="0" parTransId="{8888F67B-3A9F-4758-B4EF-2E5712F8840B}" sibTransId="{0E90CC69-2C48-4998-9CC2-199A4990D484}"/>
    <dgm:cxn modelId="{3809D09C-F71D-4E88-B464-FAAC39BC9CDE}" type="presParOf" srcId="{12C508E3-3BAB-4224-9925-05156199CFCB}" destId="{0B10D3E6-11D3-4D64-B65D-7A77DAD9B113}" srcOrd="0" destOrd="0" presId="urn:microsoft.com/office/officeart/2005/8/layout/default"/>
    <dgm:cxn modelId="{2004A9BA-C20B-4BE4-A776-9E15E06BB165}" type="presParOf" srcId="{12C508E3-3BAB-4224-9925-05156199CFCB}" destId="{82182211-2727-42C7-BD22-DA55519CE9AF}" srcOrd="1" destOrd="0" presId="urn:microsoft.com/office/officeart/2005/8/layout/default"/>
    <dgm:cxn modelId="{F65EBE30-13A2-4E79-88EF-74C2963FD142}" type="presParOf" srcId="{12C508E3-3BAB-4224-9925-05156199CFCB}" destId="{4C712C7A-C4BA-4A53-92E6-053614B309F6}" srcOrd="2" destOrd="0" presId="urn:microsoft.com/office/officeart/2005/8/layout/default"/>
    <dgm:cxn modelId="{E21BC66F-1216-4AF7-B053-268FB1218454}" type="presParOf" srcId="{12C508E3-3BAB-4224-9925-05156199CFCB}" destId="{3A4B4AAA-DEE4-4444-A0F8-6C8BA4DB1774}" srcOrd="3" destOrd="0" presId="urn:microsoft.com/office/officeart/2005/8/layout/default"/>
    <dgm:cxn modelId="{A7C16DDA-5C84-4AE7-976D-3A75E52327DA}" type="presParOf" srcId="{12C508E3-3BAB-4224-9925-05156199CFCB}" destId="{D70B9820-4246-4EA4-A50F-A5543320EE91}" srcOrd="4" destOrd="0" presId="urn:microsoft.com/office/officeart/2005/8/layout/default"/>
    <dgm:cxn modelId="{EC7E337E-7E2F-43D7-BD4C-2BCE40C94A91}" type="presParOf" srcId="{12C508E3-3BAB-4224-9925-05156199CFCB}" destId="{66B6A469-D7F0-46BA-81E3-E6130E9C9894}" srcOrd="5" destOrd="0" presId="urn:microsoft.com/office/officeart/2005/8/layout/default"/>
    <dgm:cxn modelId="{26B99F46-9A36-43E7-831D-B2DC296D60E1}" type="presParOf" srcId="{12C508E3-3BAB-4224-9925-05156199CFCB}" destId="{5111D4EA-F8E1-4C76-91E4-2B917AAF6C38}" srcOrd="6" destOrd="0" presId="urn:microsoft.com/office/officeart/2005/8/layout/default"/>
    <dgm:cxn modelId="{6ED5BB68-EFE6-47E3-9B04-DBDD4188F132}" type="presParOf" srcId="{12C508E3-3BAB-4224-9925-05156199CFCB}" destId="{7E7683A0-D6BF-4D24-B238-348863ECB95E}" srcOrd="7" destOrd="0" presId="urn:microsoft.com/office/officeart/2005/8/layout/default"/>
    <dgm:cxn modelId="{8A5F2C42-32D9-40FE-8E3C-AB53B9E1C6B6}" type="presParOf" srcId="{12C508E3-3BAB-4224-9925-05156199CFCB}" destId="{177B7A2A-41BA-476A-BE9B-D666CF89FB4B}" srcOrd="8" destOrd="0" presId="urn:microsoft.com/office/officeart/2005/8/layout/default"/>
    <dgm:cxn modelId="{D8167937-4439-465A-9DE4-102C30D133B4}" type="presParOf" srcId="{12C508E3-3BAB-4224-9925-05156199CFCB}" destId="{184FF994-EB6E-4852-BE66-1FEA03FB27C5}" srcOrd="9" destOrd="0" presId="urn:microsoft.com/office/officeart/2005/8/layout/default"/>
    <dgm:cxn modelId="{ED1BEFD9-B39E-480E-8247-1B0F6F2A17CF}" type="presParOf" srcId="{12C508E3-3BAB-4224-9925-05156199CFCB}" destId="{6D9A3A33-D328-43CE-BFA5-C81F13FC3221}" srcOrd="10" destOrd="0" presId="urn:microsoft.com/office/officeart/2005/8/layout/default"/>
    <dgm:cxn modelId="{D0C70B0E-003F-4B29-8BE4-0DC76A350B48}" type="presParOf" srcId="{12C508E3-3BAB-4224-9925-05156199CFCB}" destId="{78E21DD0-C163-4AD3-9B57-03604830667B}" srcOrd="11" destOrd="0" presId="urn:microsoft.com/office/officeart/2005/8/layout/default"/>
    <dgm:cxn modelId="{44A06942-EF35-44A9-83B5-12388B301691}" type="presParOf" srcId="{12C508E3-3BAB-4224-9925-05156199CFCB}" destId="{D91DEEB8-A85E-4BD0-A744-3030A72C6BE5}" srcOrd="12" destOrd="0" presId="urn:microsoft.com/office/officeart/2005/8/layout/default"/>
    <dgm:cxn modelId="{F69B8BB7-5D61-4D6B-BE4E-7A772887E53D}" type="presParOf" srcId="{12C508E3-3BAB-4224-9925-05156199CFCB}" destId="{57CF3051-2780-4E21-A643-7D737236B37C}" srcOrd="13" destOrd="0" presId="urn:microsoft.com/office/officeart/2005/8/layout/default"/>
    <dgm:cxn modelId="{A5F2ACBD-CEA5-467A-8323-204443811FF4}" type="presParOf" srcId="{12C508E3-3BAB-4224-9925-05156199CFCB}" destId="{7C52DFF5-550B-43EE-BB75-EA3F2057F40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F0F1-AF0B-4743-8323-FDCC0419CD60}">
      <dsp:nvSpPr>
        <dsp:cNvPr id="0" name=""/>
        <dsp:cNvSpPr/>
      </dsp:nvSpPr>
      <dsp:spPr>
        <a:xfrm>
          <a:off x="2169579" y="1286394"/>
          <a:ext cx="46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51" y="45720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2391281" y="1329620"/>
        <a:ext cx="24947" cy="4989"/>
      </dsp:txXfrm>
    </dsp:sp>
    <dsp:sp modelId="{B107447E-E85F-431B-B6B7-502FB64FE4BA}">
      <dsp:nvSpPr>
        <dsp:cNvPr id="0" name=""/>
        <dsp:cNvSpPr/>
      </dsp:nvSpPr>
      <dsp:spPr>
        <a:xfrm>
          <a:off x="2025" y="681308"/>
          <a:ext cx="2169354" cy="13016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事前讀檔將資料輸入</a:t>
          </a:r>
          <a:endParaRPr lang="zh-TW" altLang="en-US" sz="2400" kern="1200"/>
        </a:p>
      </dsp:txBody>
      <dsp:txXfrm>
        <a:off x="2025" y="681308"/>
        <a:ext cx="2169354" cy="1301612"/>
      </dsp:txXfrm>
    </dsp:sp>
    <dsp:sp modelId="{D7D7D56B-A74A-4FF6-A35D-EAC7119B6B1B}">
      <dsp:nvSpPr>
        <dsp:cNvPr id="0" name=""/>
        <dsp:cNvSpPr/>
      </dsp:nvSpPr>
      <dsp:spPr>
        <a:xfrm>
          <a:off x="4837885" y="1286394"/>
          <a:ext cx="46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51" y="45720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5059587" y="1329620"/>
        <a:ext cx="24947" cy="4989"/>
      </dsp:txXfrm>
    </dsp:sp>
    <dsp:sp modelId="{338A27CB-C46E-42C5-A617-837E2471A968}">
      <dsp:nvSpPr>
        <dsp:cNvPr id="0" name=""/>
        <dsp:cNvSpPr/>
      </dsp:nvSpPr>
      <dsp:spPr>
        <a:xfrm>
          <a:off x="2670330" y="681308"/>
          <a:ext cx="2169354" cy="1301612"/>
        </a:xfrm>
        <a:prstGeom prst="rect">
          <a:avLst/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顯示登入畫面</a:t>
          </a:r>
          <a:endParaRPr lang="zh-TW" altLang="en-US" sz="2400" kern="1200"/>
        </a:p>
      </dsp:txBody>
      <dsp:txXfrm>
        <a:off x="2670330" y="681308"/>
        <a:ext cx="2169354" cy="1301612"/>
      </dsp:txXfrm>
    </dsp:sp>
    <dsp:sp modelId="{76336D9B-4A14-480E-B550-D2BCEEC1052F}">
      <dsp:nvSpPr>
        <dsp:cNvPr id="0" name=""/>
        <dsp:cNvSpPr/>
      </dsp:nvSpPr>
      <dsp:spPr>
        <a:xfrm>
          <a:off x="7506191" y="1286394"/>
          <a:ext cx="46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51" y="45720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7727892" y="1329620"/>
        <a:ext cx="24947" cy="4989"/>
      </dsp:txXfrm>
    </dsp:sp>
    <dsp:sp modelId="{98B5858A-527E-4145-8451-CB96972FAB9B}">
      <dsp:nvSpPr>
        <dsp:cNvPr id="0" name=""/>
        <dsp:cNvSpPr/>
      </dsp:nvSpPr>
      <dsp:spPr>
        <a:xfrm>
          <a:off x="5338636" y="681308"/>
          <a:ext cx="2169354" cy="1301612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進行登入</a:t>
          </a:r>
          <a:endParaRPr lang="zh-TW" altLang="en-US" sz="2400" kern="1200"/>
        </a:p>
      </dsp:txBody>
      <dsp:txXfrm>
        <a:off x="5338636" y="681308"/>
        <a:ext cx="2169354" cy="1301612"/>
      </dsp:txXfrm>
    </dsp:sp>
    <dsp:sp modelId="{65B4BE0F-C09E-4A75-ADCA-0565D1A79848}">
      <dsp:nvSpPr>
        <dsp:cNvPr id="0" name=""/>
        <dsp:cNvSpPr/>
      </dsp:nvSpPr>
      <dsp:spPr>
        <a:xfrm>
          <a:off x="1086702" y="1981121"/>
          <a:ext cx="8004917" cy="468351"/>
        </a:xfrm>
        <a:custGeom>
          <a:avLst/>
          <a:gdLst/>
          <a:ahLst/>
          <a:cxnLst/>
          <a:rect l="0" t="0" r="0" b="0"/>
          <a:pathLst>
            <a:path>
              <a:moveTo>
                <a:pt x="8004917" y="0"/>
              </a:moveTo>
              <a:lnTo>
                <a:pt x="8004917" y="251275"/>
              </a:lnTo>
              <a:lnTo>
                <a:pt x="0" y="251275"/>
              </a:lnTo>
              <a:lnTo>
                <a:pt x="0" y="468351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4888649" y="2212802"/>
        <a:ext cx="401022" cy="4989"/>
      </dsp:txXfrm>
    </dsp:sp>
    <dsp:sp modelId="{8EC4E99B-D749-4D38-8D84-520896916CED}">
      <dsp:nvSpPr>
        <dsp:cNvPr id="0" name=""/>
        <dsp:cNvSpPr/>
      </dsp:nvSpPr>
      <dsp:spPr>
        <a:xfrm>
          <a:off x="8006942" y="681308"/>
          <a:ext cx="2169354" cy="1301612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顯示主選單</a:t>
          </a:r>
          <a:endParaRPr lang="zh-TW" altLang="en-US" sz="2400" kern="1200"/>
        </a:p>
      </dsp:txBody>
      <dsp:txXfrm>
        <a:off x="8006942" y="681308"/>
        <a:ext cx="2169354" cy="1301612"/>
      </dsp:txXfrm>
    </dsp:sp>
    <dsp:sp modelId="{9834729C-8878-497E-BAA5-11DA006ED730}">
      <dsp:nvSpPr>
        <dsp:cNvPr id="0" name=""/>
        <dsp:cNvSpPr/>
      </dsp:nvSpPr>
      <dsp:spPr>
        <a:xfrm>
          <a:off x="2169579" y="3085371"/>
          <a:ext cx="481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307"/>
              </a:moveTo>
              <a:lnTo>
                <a:pt x="257805" y="47307"/>
              </a:lnTo>
              <a:lnTo>
                <a:pt x="257805" y="45720"/>
              </a:lnTo>
              <a:lnTo>
                <a:pt x="481410" y="45720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2397484" y="3128596"/>
        <a:ext cx="25600" cy="4989"/>
      </dsp:txXfrm>
    </dsp:sp>
    <dsp:sp modelId="{8EECE267-5E67-4B81-A1D4-131DA1E8FA70}">
      <dsp:nvSpPr>
        <dsp:cNvPr id="0" name=""/>
        <dsp:cNvSpPr/>
      </dsp:nvSpPr>
      <dsp:spPr>
        <a:xfrm>
          <a:off x="2025" y="2481872"/>
          <a:ext cx="2169354" cy="1301612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根據選擇進行作業</a:t>
          </a:r>
          <a:endParaRPr lang="zh-TW" altLang="en-US" sz="2400" kern="1200"/>
        </a:p>
      </dsp:txBody>
      <dsp:txXfrm>
        <a:off x="2025" y="2481872"/>
        <a:ext cx="2169354" cy="1301612"/>
      </dsp:txXfrm>
    </dsp:sp>
    <dsp:sp modelId="{E0A2A1F2-4D70-4190-B2BC-54027AB8C4AC}">
      <dsp:nvSpPr>
        <dsp:cNvPr id="0" name=""/>
        <dsp:cNvSpPr/>
      </dsp:nvSpPr>
      <dsp:spPr>
        <a:xfrm>
          <a:off x="4850944" y="3085371"/>
          <a:ext cx="4552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4745" y="45720"/>
              </a:lnTo>
              <a:lnTo>
                <a:pt x="244745" y="47307"/>
              </a:lnTo>
              <a:lnTo>
                <a:pt x="455291" y="47307"/>
              </a:lnTo>
            </a:path>
          </a:pathLst>
        </a:custGeom>
        <a:noFill/>
        <a:ln w="38100" cap="flat" cmpd="sng" algn="in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5066443" y="3128596"/>
        <a:ext cx="24294" cy="4989"/>
      </dsp:txXfrm>
    </dsp:sp>
    <dsp:sp modelId="{2FCCDC8C-031B-44DD-AF01-46CA39455A4C}">
      <dsp:nvSpPr>
        <dsp:cNvPr id="0" name=""/>
        <dsp:cNvSpPr/>
      </dsp:nvSpPr>
      <dsp:spPr>
        <a:xfrm>
          <a:off x="2683390" y="2480284"/>
          <a:ext cx="2169354" cy="1301612"/>
        </a:xfrm>
        <a:prstGeom prst="rect">
          <a:avLst/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作業完畢回主選單</a:t>
          </a:r>
          <a:endParaRPr lang="zh-TW" altLang="en-US" sz="2400" kern="1200" dirty="0"/>
        </a:p>
      </dsp:txBody>
      <dsp:txXfrm>
        <a:off x="2683390" y="2480284"/>
        <a:ext cx="2169354" cy="1301612"/>
      </dsp:txXfrm>
    </dsp:sp>
    <dsp:sp modelId="{8259ED4A-9533-4B52-A1F2-3CC9F9DF4EE1}">
      <dsp:nvSpPr>
        <dsp:cNvPr id="0" name=""/>
        <dsp:cNvSpPr/>
      </dsp:nvSpPr>
      <dsp:spPr>
        <a:xfrm>
          <a:off x="5338636" y="2481872"/>
          <a:ext cx="2169354" cy="1301612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登出後將資料寫回</a:t>
          </a:r>
          <a:endParaRPr lang="zh-TW" altLang="en-US" sz="2400" kern="1200"/>
        </a:p>
      </dsp:txBody>
      <dsp:txXfrm>
        <a:off x="5338636" y="2481872"/>
        <a:ext cx="2169354" cy="1301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1A7E-3F2F-4C9F-9580-E671F36B21DB}">
      <dsp:nvSpPr>
        <dsp:cNvPr id="0" name=""/>
        <dsp:cNvSpPr/>
      </dsp:nvSpPr>
      <dsp:spPr>
        <a:xfrm>
          <a:off x="0" y="0"/>
          <a:ext cx="4550034" cy="455003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43F35-D972-4FD9-82BB-CEB878DE15F3}">
      <dsp:nvSpPr>
        <dsp:cNvPr id="0" name=""/>
        <dsp:cNvSpPr/>
      </dsp:nvSpPr>
      <dsp:spPr>
        <a:xfrm>
          <a:off x="2275017" y="0"/>
          <a:ext cx="7903304" cy="4550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已有帳號、密碼存在資料庫中</a:t>
          </a:r>
          <a:endParaRPr lang="zh-TW" altLang="en-US" sz="2700" kern="1200"/>
        </a:p>
      </dsp:txBody>
      <dsp:txXfrm>
        <a:off x="2275017" y="0"/>
        <a:ext cx="7903304" cy="966882"/>
      </dsp:txXfrm>
    </dsp:sp>
    <dsp:sp modelId="{7CD40ABA-554A-4854-96BF-0EC55AFDE235}">
      <dsp:nvSpPr>
        <dsp:cNvPr id="0" name=""/>
        <dsp:cNvSpPr/>
      </dsp:nvSpPr>
      <dsp:spPr>
        <a:xfrm>
          <a:off x="597191" y="966882"/>
          <a:ext cx="3355650" cy="335565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824A0-2E66-4E3F-9113-52466FC4418A}">
      <dsp:nvSpPr>
        <dsp:cNvPr id="0" name=""/>
        <dsp:cNvSpPr/>
      </dsp:nvSpPr>
      <dsp:spPr>
        <a:xfrm>
          <a:off x="2275017" y="966882"/>
          <a:ext cx="7903304" cy="335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5326129"/>
              <a:satOff val="-12960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登入時核對，若相同則成功</a:t>
          </a:r>
          <a:endParaRPr lang="zh-TW" altLang="en-US" sz="2700" kern="1200"/>
        </a:p>
      </dsp:txBody>
      <dsp:txXfrm>
        <a:off x="2275017" y="966882"/>
        <a:ext cx="7903304" cy="966882"/>
      </dsp:txXfrm>
    </dsp:sp>
    <dsp:sp modelId="{34BAC264-A2F5-4266-8643-869DE8D388A4}">
      <dsp:nvSpPr>
        <dsp:cNvPr id="0" name=""/>
        <dsp:cNvSpPr/>
      </dsp:nvSpPr>
      <dsp:spPr>
        <a:xfrm>
          <a:off x="1194383" y="1933764"/>
          <a:ext cx="2161266" cy="216126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1098-025F-49B2-97DB-AA31B01D1D04}">
      <dsp:nvSpPr>
        <dsp:cNvPr id="0" name=""/>
        <dsp:cNvSpPr/>
      </dsp:nvSpPr>
      <dsp:spPr>
        <a:xfrm>
          <a:off x="2275017" y="1933764"/>
          <a:ext cx="7903304" cy="21612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0652258"/>
              <a:satOff val="-25919"/>
              <a:lumOff val="-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若帳號不存在可詢問是否要新開戶</a:t>
          </a:r>
          <a:endParaRPr lang="zh-TW" altLang="en-US" sz="2700" kern="1200"/>
        </a:p>
      </dsp:txBody>
      <dsp:txXfrm>
        <a:off x="2275017" y="1933764"/>
        <a:ext cx="7903304" cy="966882"/>
      </dsp:txXfrm>
    </dsp:sp>
    <dsp:sp modelId="{C36182FE-3165-40D1-84AB-0A849439F21D}">
      <dsp:nvSpPr>
        <dsp:cNvPr id="0" name=""/>
        <dsp:cNvSpPr/>
      </dsp:nvSpPr>
      <dsp:spPr>
        <a:xfrm>
          <a:off x="1791575" y="2900646"/>
          <a:ext cx="966882" cy="96688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F6466-1F5C-4A46-B85B-3CD9E5A5335F}">
      <dsp:nvSpPr>
        <dsp:cNvPr id="0" name=""/>
        <dsp:cNvSpPr/>
      </dsp:nvSpPr>
      <dsp:spPr>
        <a:xfrm>
          <a:off x="2275017" y="2900646"/>
          <a:ext cx="7903304" cy="966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若密碼不對則顯示錯誤，連續三次則鎖住待解碼</a:t>
          </a:r>
          <a:endParaRPr lang="zh-TW" altLang="en-US" sz="2700" kern="1200"/>
        </a:p>
      </dsp:txBody>
      <dsp:txXfrm>
        <a:off x="2275017" y="2900646"/>
        <a:ext cx="7903304" cy="966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A56C1-86D1-4DAE-913C-30483A58350D}">
      <dsp:nvSpPr>
        <dsp:cNvPr id="0" name=""/>
        <dsp:cNvSpPr/>
      </dsp:nvSpPr>
      <dsp:spPr>
        <a:xfrm>
          <a:off x="0" y="340"/>
          <a:ext cx="10178321" cy="6392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顯示帳面餘額</a:t>
          </a:r>
          <a:endParaRPr lang="zh-TW" altLang="en-US" sz="2400" kern="1200"/>
        </a:p>
      </dsp:txBody>
      <dsp:txXfrm>
        <a:off x="31203" y="31543"/>
        <a:ext cx="10115915" cy="576797"/>
      </dsp:txXfrm>
    </dsp:sp>
    <dsp:sp modelId="{6EBB98B2-B79C-4FBF-8BEB-948E7F99A130}">
      <dsp:nvSpPr>
        <dsp:cNvPr id="0" name=""/>
        <dsp:cNvSpPr/>
      </dsp:nvSpPr>
      <dsp:spPr>
        <a:xfrm>
          <a:off x="0" y="652032"/>
          <a:ext cx="10178321" cy="639203"/>
        </a:xfrm>
        <a:prstGeom prst="roundRect">
          <a:avLst/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顯示未登摺交易次數</a:t>
          </a:r>
          <a:endParaRPr lang="zh-TW" altLang="en-US" sz="2400" kern="1200"/>
        </a:p>
      </dsp:txBody>
      <dsp:txXfrm>
        <a:off x="31203" y="683235"/>
        <a:ext cx="10115915" cy="576797"/>
      </dsp:txXfrm>
    </dsp:sp>
    <dsp:sp modelId="{14ECDE07-726A-404B-8E52-07720FF43A7C}">
      <dsp:nvSpPr>
        <dsp:cNvPr id="0" name=""/>
        <dsp:cNvSpPr/>
      </dsp:nvSpPr>
      <dsp:spPr>
        <a:xfrm>
          <a:off x="0" y="1303723"/>
          <a:ext cx="10178321" cy="639203"/>
        </a:xfrm>
        <a:prstGeom prst="round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顯示本階段利息</a:t>
          </a:r>
          <a:endParaRPr lang="zh-TW" altLang="en-US" sz="2400" kern="1200"/>
        </a:p>
      </dsp:txBody>
      <dsp:txXfrm>
        <a:off x="31203" y="1334926"/>
        <a:ext cx="10115915" cy="576797"/>
      </dsp:txXfrm>
    </dsp:sp>
    <dsp:sp modelId="{90CEB6EB-0E0F-49C1-BD41-FDB29021F2F1}">
      <dsp:nvSpPr>
        <dsp:cNvPr id="0" name=""/>
        <dsp:cNvSpPr/>
      </dsp:nvSpPr>
      <dsp:spPr>
        <a:xfrm>
          <a:off x="0" y="1955415"/>
          <a:ext cx="10178321" cy="639203"/>
        </a:xfrm>
        <a:prstGeom prst="round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存款</a:t>
          </a:r>
          <a:endParaRPr lang="zh-TW" altLang="en-US" sz="2400" kern="1200"/>
        </a:p>
      </dsp:txBody>
      <dsp:txXfrm>
        <a:off x="31203" y="1986618"/>
        <a:ext cx="10115915" cy="576797"/>
      </dsp:txXfrm>
    </dsp:sp>
    <dsp:sp modelId="{344DC904-4784-4279-A384-34075D64EE91}">
      <dsp:nvSpPr>
        <dsp:cNvPr id="0" name=""/>
        <dsp:cNvSpPr/>
      </dsp:nvSpPr>
      <dsp:spPr>
        <a:xfrm>
          <a:off x="0" y="2607106"/>
          <a:ext cx="10178321" cy="639203"/>
        </a:xfrm>
        <a:prstGeom prst="round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提款（餘額不足顯示錯誤）</a:t>
          </a:r>
          <a:endParaRPr lang="zh-TW" altLang="en-US" sz="2400" kern="1200"/>
        </a:p>
      </dsp:txBody>
      <dsp:txXfrm>
        <a:off x="31203" y="2638309"/>
        <a:ext cx="10115915" cy="576797"/>
      </dsp:txXfrm>
    </dsp:sp>
    <dsp:sp modelId="{68A6FEDC-36C0-4A30-9101-C9ADCADA42EF}">
      <dsp:nvSpPr>
        <dsp:cNvPr id="0" name=""/>
        <dsp:cNvSpPr/>
      </dsp:nvSpPr>
      <dsp:spPr>
        <a:xfrm>
          <a:off x="0" y="3258797"/>
          <a:ext cx="10178321" cy="639203"/>
        </a:xfrm>
        <a:prstGeom prst="roundRect">
          <a:avLst/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將利息加入本金</a:t>
          </a:r>
          <a:endParaRPr lang="zh-TW" altLang="en-US" sz="2400" kern="1200"/>
        </a:p>
      </dsp:txBody>
      <dsp:txXfrm>
        <a:off x="31203" y="3290000"/>
        <a:ext cx="10115915" cy="576797"/>
      </dsp:txXfrm>
    </dsp:sp>
    <dsp:sp modelId="{0B800BA7-ECA3-49A5-B20E-1E2891D66021}">
      <dsp:nvSpPr>
        <dsp:cNvPr id="0" name=""/>
        <dsp:cNvSpPr/>
      </dsp:nvSpPr>
      <dsp:spPr>
        <a:xfrm>
          <a:off x="0" y="3910489"/>
          <a:ext cx="10178321" cy="639203"/>
        </a:xfrm>
        <a:prstGeom prst="round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登出（登摺）</a:t>
          </a:r>
          <a:endParaRPr lang="zh-TW" altLang="en-US" sz="2400" kern="1200"/>
        </a:p>
      </dsp:txBody>
      <dsp:txXfrm>
        <a:off x="31203" y="3941692"/>
        <a:ext cx="10115915" cy="576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F941E-5EF2-4982-B929-0AB1629072EA}">
      <dsp:nvSpPr>
        <dsp:cNvPr id="0" name=""/>
        <dsp:cNvSpPr/>
      </dsp:nvSpPr>
      <dsp:spPr>
        <a:xfrm rot="10800000">
          <a:off x="1834107" y="2730"/>
          <a:ext cx="6768584" cy="51695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帳號</a:t>
          </a:r>
          <a:endParaRPr lang="zh-TW" altLang="en-US" sz="2400" kern="1200"/>
        </a:p>
      </dsp:txBody>
      <dsp:txXfrm rot="10800000">
        <a:off x="1963345" y="2730"/>
        <a:ext cx="6639346" cy="516954"/>
      </dsp:txXfrm>
    </dsp:sp>
    <dsp:sp modelId="{29087FD5-0E67-4404-A17D-668CA701B608}">
      <dsp:nvSpPr>
        <dsp:cNvPr id="0" name=""/>
        <dsp:cNvSpPr/>
      </dsp:nvSpPr>
      <dsp:spPr>
        <a:xfrm>
          <a:off x="1575630" y="2730"/>
          <a:ext cx="516954" cy="51695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08FA-DAFC-4200-A707-4FCD3C673A72}">
      <dsp:nvSpPr>
        <dsp:cNvPr id="0" name=""/>
        <dsp:cNvSpPr/>
      </dsp:nvSpPr>
      <dsp:spPr>
        <a:xfrm rot="10800000">
          <a:off x="1834107" y="673999"/>
          <a:ext cx="6768584" cy="516954"/>
        </a:xfrm>
        <a:prstGeom prst="homePlate">
          <a:avLst/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密碼</a:t>
          </a:r>
          <a:endParaRPr lang="zh-TW" altLang="en-US" sz="2400" kern="1200"/>
        </a:p>
      </dsp:txBody>
      <dsp:txXfrm rot="10800000">
        <a:off x="1963345" y="673999"/>
        <a:ext cx="6639346" cy="516954"/>
      </dsp:txXfrm>
    </dsp:sp>
    <dsp:sp modelId="{DE6DE2F8-12D7-48BA-BB13-C2CD71B5A00E}">
      <dsp:nvSpPr>
        <dsp:cNvPr id="0" name=""/>
        <dsp:cNvSpPr/>
      </dsp:nvSpPr>
      <dsp:spPr>
        <a:xfrm>
          <a:off x="1575630" y="673999"/>
          <a:ext cx="516954" cy="51695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267B8-7315-49A9-9EB7-E654965567A3}">
      <dsp:nvSpPr>
        <dsp:cNvPr id="0" name=""/>
        <dsp:cNvSpPr/>
      </dsp:nvSpPr>
      <dsp:spPr>
        <a:xfrm rot="10800000">
          <a:off x="1834107" y="1345269"/>
          <a:ext cx="6768584" cy="516954"/>
        </a:xfrm>
        <a:prstGeom prst="homePlate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存款餘額</a:t>
          </a:r>
          <a:endParaRPr lang="zh-TW" altLang="en-US" sz="2400" kern="1200"/>
        </a:p>
      </dsp:txBody>
      <dsp:txXfrm rot="10800000">
        <a:off x="1963345" y="1345269"/>
        <a:ext cx="6639346" cy="516954"/>
      </dsp:txXfrm>
    </dsp:sp>
    <dsp:sp modelId="{F5B0D6FA-F3F6-4A82-A447-90D387DD1B3B}">
      <dsp:nvSpPr>
        <dsp:cNvPr id="0" name=""/>
        <dsp:cNvSpPr/>
      </dsp:nvSpPr>
      <dsp:spPr>
        <a:xfrm>
          <a:off x="1575630" y="1345269"/>
          <a:ext cx="516954" cy="51695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B6E40-9B9E-4C21-A8BE-6EBDB730273B}">
      <dsp:nvSpPr>
        <dsp:cNvPr id="0" name=""/>
        <dsp:cNvSpPr/>
      </dsp:nvSpPr>
      <dsp:spPr>
        <a:xfrm rot="10800000">
          <a:off x="1834107" y="2016539"/>
          <a:ext cx="6768584" cy="516954"/>
        </a:xfrm>
        <a:prstGeom prst="homePlate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未登摺交易次數</a:t>
          </a:r>
          <a:endParaRPr lang="zh-TW" altLang="en-US" sz="2400" kern="1200"/>
        </a:p>
      </dsp:txBody>
      <dsp:txXfrm rot="10800000">
        <a:off x="1963345" y="2016539"/>
        <a:ext cx="6639346" cy="516954"/>
      </dsp:txXfrm>
    </dsp:sp>
    <dsp:sp modelId="{1F2CB208-EE17-43D5-8304-1F5BEE7D0D83}">
      <dsp:nvSpPr>
        <dsp:cNvPr id="0" name=""/>
        <dsp:cNvSpPr/>
      </dsp:nvSpPr>
      <dsp:spPr>
        <a:xfrm>
          <a:off x="1575630" y="2016539"/>
          <a:ext cx="516954" cy="516954"/>
        </a:xfrm>
        <a:prstGeom prst="ellipse">
          <a:avLst/>
        </a:prstGeom>
        <a:solidFill>
          <a:schemeClr val="accent5">
            <a:tint val="50000"/>
            <a:hueOff val="8172706"/>
            <a:satOff val="-17835"/>
            <a:lumOff val="-199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AB91A-A8B0-405C-85BC-A0265CC12995}">
      <dsp:nvSpPr>
        <dsp:cNvPr id="0" name=""/>
        <dsp:cNvSpPr/>
      </dsp:nvSpPr>
      <dsp:spPr>
        <a:xfrm rot="10800000">
          <a:off x="1834107" y="2687809"/>
          <a:ext cx="6768584" cy="516954"/>
        </a:xfrm>
        <a:prstGeom prst="homePlate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未加入之利息</a:t>
          </a:r>
          <a:endParaRPr lang="zh-TW" altLang="en-US" sz="2400" kern="1200"/>
        </a:p>
      </dsp:txBody>
      <dsp:txXfrm rot="10800000">
        <a:off x="1963345" y="2687809"/>
        <a:ext cx="6639346" cy="516954"/>
      </dsp:txXfrm>
    </dsp:sp>
    <dsp:sp modelId="{B156D81C-9301-46AF-B8F2-3018CA579D99}">
      <dsp:nvSpPr>
        <dsp:cNvPr id="0" name=""/>
        <dsp:cNvSpPr/>
      </dsp:nvSpPr>
      <dsp:spPr>
        <a:xfrm>
          <a:off x="1575630" y="2687809"/>
          <a:ext cx="516954" cy="516954"/>
        </a:xfrm>
        <a:prstGeom prst="ellipse">
          <a:avLst/>
        </a:prstGeom>
        <a:solidFill>
          <a:schemeClr val="accent5">
            <a:tint val="50000"/>
            <a:hueOff val="10896942"/>
            <a:satOff val="-23780"/>
            <a:lumOff val="-26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B64BC-6908-4CD6-B643-CA84A544074A}">
      <dsp:nvSpPr>
        <dsp:cNvPr id="0" name=""/>
        <dsp:cNvSpPr/>
      </dsp:nvSpPr>
      <dsp:spPr>
        <a:xfrm rot="10800000">
          <a:off x="1834107" y="3359079"/>
          <a:ext cx="6768584" cy="516954"/>
        </a:xfrm>
        <a:prstGeom prst="homePlate">
          <a:avLst/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利率（亦可暫訂為全域常數）</a:t>
          </a:r>
          <a:endParaRPr lang="zh-TW" altLang="en-US" sz="2400" kern="1200" dirty="0"/>
        </a:p>
      </dsp:txBody>
      <dsp:txXfrm rot="10800000">
        <a:off x="1963345" y="3359079"/>
        <a:ext cx="6639346" cy="516954"/>
      </dsp:txXfrm>
    </dsp:sp>
    <dsp:sp modelId="{3AB5AB32-4DCF-453B-9D60-48700828CFBC}">
      <dsp:nvSpPr>
        <dsp:cNvPr id="0" name=""/>
        <dsp:cNvSpPr/>
      </dsp:nvSpPr>
      <dsp:spPr>
        <a:xfrm>
          <a:off x="1575630" y="3359079"/>
          <a:ext cx="516954" cy="516954"/>
        </a:xfrm>
        <a:prstGeom prst="ellipse">
          <a:avLst/>
        </a:prstGeom>
        <a:solidFill>
          <a:schemeClr val="accent5">
            <a:tint val="50000"/>
            <a:hueOff val="13621176"/>
            <a:satOff val="-29725"/>
            <a:lumOff val="-33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FF205-2B76-43AA-8B46-298575886A64}">
      <dsp:nvSpPr>
        <dsp:cNvPr id="0" name=""/>
        <dsp:cNvSpPr/>
      </dsp:nvSpPr>
      <dsp:spPr>
        <a:xfrm rot="10800000">
          <a:off x="1834107" y="4030348"/>
          <a:ext cx="6768584" cy="516954"/>
        </a:xfrm>
        <a:prstGeom prst="homePlate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smtClean="0"/>
            <a:t>帳號是否被鎖</a:t>
          </a:r>
          <a:endParaRPr lang="zh-TW" altLang="en-US" sz="2400" kern="1200"/>
        </a:p>
      </dsp:txBody>
      <dsp:txXfrm rot="10800000">
        <a:off x="1963345" y="4030348"/>
        <a:ext cx="6639346" cy="516954"/>
      </dsp:txXfrm>
    </dsp:sp>
    <dsp:sp modelId="{7CACEB3E-C84F-4153-B19B-2B1AA9C2EB3C}">
      <dsp:nvSpPr>
        <dsp:cNvPr id="0" name=""/>
        <dsp:cNvSpPr/>
      </dsp:nvSpPr>
      <dsp:spPr>
        <a:xfrm>
          <a:off x="1575630" y="4030348"/>
          <a:ext cx="516954" cy="51695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91F-97BF-48CF-B019-DC266C27B8CB}">
      <dsp:nvSpPr>
        <dsp:cNvPr id="0" name=""/>
        <dsp:cNvSpPr/>
      </dsp:nvSpPr>
      <dsp:spPr>
        <a:xfrm rot="10800000">
          <a:off x="1834107" y="2730"/>
          <a:ext cx="6768584" cy="51695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開新帳號（使用建構者）</a:t>
          </a:r>
          <a:endParaRPr lang="zh-TW" altLang="en-US" sz="2800" kern="1200"/>
        </a:p>
      </dsp:txBody>
      <dsp:txXfrm rot="10800000">
        <a:off x="1963345" y="2730"/>
        <a:ext cx="6639346" cy="516954"/>
      </dsp:txXfrm>
    </dsp:sp>
    <dsp:sp modelId="{BFB7F6D1-9C85-4EA7-8617-771A2EF6E391}">
      <dsp:nvSpPr>
        <dsp:cNvPr id="0" name=""/>
        <dsp:cNvSpPr/>
      </dsp:nvSpPr>
      <dsp:spPr>
        <a:xfrm>
          <a:off x="1575630" y="2730"/>
          <a:ext cx="516954" cy="51695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45CF8-7AE0-49BB-86A2-2D25786C20AA}">
      <dsp:nvSpPr>
        <dsp:cNvPr id="0" name=""/>
        <dsp:cNvSpPr/>
      </dsp:nvSpPr>
      <dsp:spPr>
        <a:xfrm rot="10800000">
          <a:off x="1834107" y="673999"/>
          <a:ext cx="6768584" cy="516954"/>
        </a:xfrm>
        <a:prstGeom prst="homePlate">
          <a:avLst/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顯示餘額</a:t>
          </a:r>
          <a:endParaRPr lang="zh-TW" altLang="en-US" sz="2800" kern="1200"/>
        </a:p>
      </dsp:txBody>
      <dsp:txXfrm rot="10800000">
        <a:off x="1963345" y="673999"/>
        <a:ext cx="6639346" cy="516954"/>
      </dsp:txXfrm>
    </dsp:sp>
    <dsp:sp modelId="{D2FDE1DB-6E5F-448E-9A5E-C64A440A30D3}">
      <dsp:nvSpPr>
        <dsp:cNvPr id="0" name=""/>
        <dsp:cNvSpPr/>
      </dsp:nvSpPr>
      <dsp:spPr>
        <a:xfrm>
          <a:off x="1575630" y="673999"/>
          <a:ext cx="516954" cy="516954"/>
        </a:xfrm>
        <a:prstGeom prst="ellipse">
          <a:avLst/>
        </a:prstGeom>
        <a:solidFill>
          <a:schemeClr val="accent5">
            <a:tint val="50000"/>
            <a:hueOff val="2724235"/>
            <a:satOff val="-5945"/>
            <a:lumOff val="-66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14342-AAE3-436E-B46C-A45D68DC1DE0}">
      <dsp:nvSpPr>
        <dsp:cNvPr id="0" name=""/>
        <dsp:cNvSpPr/>
      </dsp:nvSpPr>
      <dsp:spPr>
        <a:xfrm rot="10800000">
          <a:off x="1834107" y="1345269"/>
          <a:ext cx="6768584" cy="516954"/>
        </a:xfrm>
        <a:prstGeom prst="homePlate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顯示未登摺交易次數</a:t>
          </a:r>
          <a:endParaRPr lang="zh-TW" altLang="en-US" sz="2800" kern="1200"/>
        </a:p>
      </dsp:txBody>
      <dsp:txXfrm rot="10800000">
        <a:off x="1963345" y="1345269"/>
        <a:ext cx="6639346" cy="516954"/>
      </dsp:txXfrm>
    </dsp:sp>
    <dsp:sp modelId="{F5927D2A-FA77-4BD4-8029-68AAC874CE80}">
      <dsp:nvSpPr>
        <dsp:cNvPr id="0" name=""/>
        <dsp:cNvSpPr/>
      </dsp:nvSpPr>
      <dsp:spPr>
        <a:xfrm>
          <a:off x="1575630" y="1345269"/>
          <a:ext cx="516954" cy="516954"/>
        </a:xfrm>
        <a:prstGeom prst="ellipse">
          <a:avLst/>
        </a:prstGeom>
        <a:solidFill>
          <a:schemeClr val="accent5">
            <a:tint val="50000"/>
            <a:hueOff val="5448471"/>
            <a:satOff val="-11890"/>
            <a:lumOff val="-132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D22C-6832-41E3-A31B-D312A9D64885}">
      <dsp:nvSpPr>
        <dsp:cNvPr id="0" name=""/>
        <dsp:cNvSpPr/>
      </dsp:nvSpPr>
      <dsp:spPr>
        <a:xfrm rot="10800000">
          <a:off x="1834107" y="2016539"/>
          <a:ext cx="6768584" cy="516954"/>
        </a:xfrm>
        <a:prstGeom prst="homePlate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存款</a:t>
          </a:r>
          <a:endParaRPr lang="zh-TW" altLang="en-US" sz="2800" kern="1200"/>
        </a:p>
      </dsp:txBody>
      <dsp:txXfrm rot="10800000">
        <a:off x="1963345" y="2016539"/>
        <a:ext cx="6639346" cy="516954"/>
      </dsp:txXfrm>
    </dsp:sp>
    <dsp:sp modelId="{E3091937-B5FD-4D50-AD0A-E120248E46E7}">
      <dsp:nvSpPr>
        <dsp:cNvPr id="0" name=""/>
        <dsp:cNvSpPr/>
      </dsp:nvSpPr>
      <dsp:spPr>
        <a:xfrm>
          <a:off x="1575630" y="2016539"/>
          <a:ext cx="516954" cy="516954"/>
        </a:xfrm>
        <a:prstGeom prst="ellipse">
          <a:avLst/>
        </a:prstGeom>
        <a:solidFill>
          <a:schemeClr val="accent5">
            <a:tint val="50000"/>
            <a:hueOff val="8172706"/>
            <a:satOff val="-17835"/>
            <a:lumOff val="-199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7F8B-E53D-4877-8A8B-E5332335A6E5}">
      <dsp:nvSpPr>
        <dsp:cNvPr id="0" name=""/>
        <dsp:cNvSpPr/>
      </dsp:nvSpPr>
      <dsp:spPr>
        <a:xfrm rot="10800000">
          <a:off x="1834107" y="2687809"/>
          <a:ext cx="6768584" cy="516954"/>
        </a:xfrm>
        <a:prstGeom prst="homePlate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提款</a:t>
          </a:r>
          <a:endParaRPr lang="zh-TW" altLang="en-US" sz="2800" kern="1200"/>
        </a:p>
      </dsp:txBody>
      <dsp:txXfrm rot="10800000">
        <a:off x="1963345" y="2687809"/>
        <a:ext cx="6639346" cy="516954"/>
      </dsp:txXfrm>
    </dsp:sp>
    <dsp:sp modelId="{EAB11715-D1C6-44BE-B56F-C67FAA1B12DC}">
      <dsp:nvSpPr>
        <dsp:cNvPr id="0" name=""/>
        <dsp:cNvSpPr/>
      </dsp:nvSpPr>
      <dsp:spPr>
        <a:xfrm>
          <a:off x="1575630" y="2687809"/>
          <a:ext cx="516954" cy="516954"/>
        </a:xfrm>
        <a:prstGeom prst="ellipse">
          <a:avLst/>
        </a:prstGeom>
        <a:solidFill>
          <a:schemeClr val="accent5">
            <a:tint val="50000"/>
            <a:hueOff val="10896942"/>
            <a:satOff val="-23780"/>
            <a:lumOff val="-26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9AE1-0A63-4FF3-B9D2-9DD6E52961E6}">
      <dsp:nvSpPr>
        <dsp:cNvPr id="0" name=""/>
        <dsp:cNvSpPr/>
      </dsp:nvSpPr>
      <dsp:spPr>
        <a:xfrm rot="10800000">
          <a:off x="1834107" y="3359079"/>
          <a:ext cx="6768584" cy="516954"/>
        </a:xfrm>
        <a:prstGeom prst="homePlate">
          <a:avLst/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計算利息並顯示</a:t>
          </a:r>
          <a:endParaRPr lang="zh-TW" altLang="en-US" sz="2800" kern="1200"/>
        </a:p>
      </dsp:txBody>
      <dsp:txXfrm rot="10800000">
        <a:off x="1963345" y="3359079"/>
        <a:ext cx="6639346" cy="516954"/>
      </dsp:txXfrm>
    </dsp:sp>
    <dsp:sp modelId="{CD6EE156-D2DB-43D0-ABEF-913EEF7C42E6}">
      <dsp:nvSpPr>
        <dsp:cNvPr id="0" name=""/>
        <dsp:cNvSpPr/>
      </dsp:nvSpPr>
      <dsp:spPr>
        <a:xfrm>
          <a:off x="1575630" y="3359079"/>
          <a:ext cx="516954" cy="516954"/>
        </a:xfrm>
        <a:prstGeom prst="ellipse">
          <a:avLst/>
        </a:prstGeom>
        <a:solidFill>
          <a:schemeClr val="accent5">
            <a:tint val="50000"/>
            <a:hueOff val="13621176"/>
            <a:satOff val="-29725"/>
            <a:lumOff val="-33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DDCC2-9AF8-4D3C-8007-8FC99880D6FD}">
      <dsp:nvSpPr>
        <dsp:cNvPr id="0" name=""/>
        <dsp:cNvSpPr/>
      </dsp:nvSpPr>
      <dsp:spPr>
        <a:xfrm rot="10800000">
          <a:off x="1834107" y="4030348"/>
          <a:ext cx="6768584" cy="516954"/>
        </a:xfrm>
        <a:prstGeom prst="homePlate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963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加入利息</a:t>
          </a:r>
          <a:endParaRPr lang="zh-TW" altLang="en-US" sz="2800" kern="1200"/>
        </a:p>
      </dsp:txBody>
      <dsp:txXfrm rot="10800000">
        <a:off x="1963345" y="4030348"/>
        <a:ext cx="6639346" cy="516954"/>
      </dsp:txXfrm>
    </dsp:sp>
    <dsp:sp modelId="{D6C262C5-885A-4BE8-8C76-F06D86B7B552}">
      <dsp:nvSpPr>
        <dsp:cNvPr id="0" name=""/>
        <dsp:cNvSpPr/>
      </dsp:nvSpPr>
      <dsp:spPr>
        <a:xfrm>
          <a:off x="1575630" y="4030348"/>
          <a:ext cx="516954" cy="516954"/>
        </a:xfrm>
        <a:prstGeom prst="ellipse">
          <a:avLst/>
        </a:prstGeom>
        <a:solidFill>
          <a:schemeClr val="accent5">
            <a:tint val="50000"/>
            <a:hueOff val="16345411"/>
            <a:satOff val="-35670"/>
            <a:lumOff val="-398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0D3E6-11D3-4D64-B65D-7A77DAD9B113}">
      <dsp:nvSpPr>
        <dsp:cNvPr id="0" name=""/>
        <dsp:cNvSpPr/>
      </dsp:nvSpPr>
      <dsp:spPr>
        <a:xfrm>
          <a:off x="2981" y="737334"/>
          <a:ext cx="2365664" cy="14193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顯示主選單前清空螢幕</a:t>
          </a:r>
          <a:endParaRPr lang="zh-TW" altLang="en-US" sz="2800" kern="1200"/>
        </a:p>
      </dsp:txBody>
      <dsp:txXfrm>
        <a:off x="2981" y="737334"/>
        <a:ext cx="2365664" cy="1419398"/>
      </dsp:txXfrm>
    </dsp:sp>
    <dsp:sp modelId="{4C712C7A-C4BA-4A53-92E6-053614B309F6}">
      <dsp:nvSpPr>
        <dsp:cNvPr id="0" name=""/>
        <dsp:cNvSpPr/>
      </dsp:nvSpPr>
      <dsp:spPr>
        <a:xfrm>
          <a:off x="2605213" y="737334"/>
          <a:ext cx="2365664" cy="1419398"/>
        </a:xfrm>
        <a:prstGeom prst="rect">
          <a:avLst/>
        </a:prstGeom>
        <a:solidFill>
          <a:schemeClr val="accent5">
            <a:hueOff val="2282627"/>
            <a:satOff val="-5554"/>
            <a:lumOff val="-12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跳回登入畫面前清空螢幕</a:t>
          </a:r>
          <a:endParaRPr lang="zh-TW" altLang="en-US" sz="2800" kern="1200"/>
        </a:p>
      </dsp:txBody>
      <dsp:txXfrm>
        <a:off x="2605213" y="737334"/>
        <a:ext cx="2365664" cy="1419398"/>
      </dsp:txXfrm>
    </dsp:sp>
    <dsp:sp modelId="{D70B9820-4246-4EA4-A50F-A5543320EE91}">
      <dsp:nvSpPr>
        <dsp:cNvPr id="0" name=""/>
        <dsp:cNvSpPr/>
      </dsp:nvSpPr>
      <dsp:spPr>
        <a:xfrm>
          <a:off x="5207444" y="737334"/>
          <a:ext cx="2365664" cy="1419398"/>
        </a:xfrm>
        <a:prstGeom prst="rect">
          <a:avLst/>
        </a:prstGeom>
        <a:solidFill>
          <a:schemeClr val="accent5">
            <a:hueOff val="4565253"/>
            <a:satOff val="-11108"/>
            <a:lumOff val="-257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更改密碼選項</a:t>
          </a:r>
          <a:endParaRPr lang="zh-TW" altLang="en-US" sz="2800" kern="1200"/>
        </a:p>
      </dsp:txBody>
      <dsp:txXfrm>
        <a:off x="5207444" y="737334"/>
        <a:ext cx="2365664" cy="1419398"/>
      </dsp:txXfrm>
    </dsp:sp>
    <dsp:sp modelId="{5111D4EA-F8E1-4C76-91E4-2B917AAF6C38}">
      <dsp:nvSpPr>
        <dsp:cNvPr id="0" name=""/>
        <dsp:cNvSpPr/>
      </dsp:nvSpPr>
      <dsp:spPr>
        <a:xfrm>
          <a:off x="7809675" y="737334"/>
          <a:ext cx="2365664" cy="1419398"/>
        </a:xfrm>
        <a:prstGeom prst="rect">
          <a:avLst/>
        </a:prstGeom>
        <a:solidFill>
          <a:schemeClr val="accent5">
            <a:hueOff val="6847879"/>
            <a:satOff val="-16662"/>
            <a:lumOff val="-38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讀檔</a:t>
          </a:r>
          <a:endParaRPr lang="zh-TW" altLang="en-US" sz="2800" kern="1200"/>
        </a:p>
      </dsp:txBody>
      <dsp:txXfrm>
        <a:off x="7809675" y="737334"/>
        <a:ext cx="2365664" cy="1419398"/>
      </dsp:txXfrm>
    </dsp:sp>
    <dsp:sp modelId="{177B7A2A-41BA-476A-BE9B-D666CF89FB4B}">
      <dsp:nvSpPr>
        <dsp:cNvPr id="0" name=""/>
        <dsp:cNvSpPr/>
      </dsp:nvSpPr>
      <dsp:spPr>
        <a:xfrm>
          <a:off x="2981" y="2393300"/>
          <a:ext cx="2365664" cy="1419398"/>
        </a:xfrm>
        <a:prstGeom prst="rect">
          <a:avLst/>
        </a:prstGeom>
        <a:solidFill>
          <a:schemeClr val="accent5">
            <a:hueOff val="9130507"/>
            <a:satOff val="-22217"/>
            <a:lumOff val="-515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寫檔</a:t>
          </a:r>
          <a:endParaRPr lang="zh-TW" altLang="en-US" sz="2800" kern="1200"/>
        </a:p>
      </dsp:txBody>
      <dsp:txXfrm>
        <a:off x="2981" y="2393300"/>
        <a:ext cx="2365664" cy="1419398"/>
      </dsp:txXfrm>
    </dsp:sp>
    <dsp:sp modelId="{6D9A3A33-D328-43CE-BFA5-C81F13FC3221}">
      <dsp:nvSpPr>
        <dsp:cNvPr id="0" name=""/>
        <dsp:cNvSpPr/>
      </dsp:nvSpPr>
      <dsp:spPr>
        <a:xfrm>
          <a:off x="2605213" y="2393300"/>
          <a:ext cx="2365664" cy="1419398"/>
        </a:xfrm>
        <a:prstGeom prst="rect">
          <a:avLst/>
        </a:prstGeom>
        <a:solidFill>
          <a:schemeClr val="accent5">
            <a:hueOff val="11413133"/>
            <a:satOff val="-27771"/>
            <a:lumOff val="-644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依帳號排序以便搜尋</a:t>
          </a:r>
          <a:endParaRPr lang="zh-TW" altLang="en-US" sz="2800" kern="1200"/>
        </a:p>
      </dsp:txBody>
      <dsp:txXfrm>
        <a:off x="2605213" y="2393300"/>
        <a:ext cx="2365664" cy="1419398"/>
      </dsp:txXfrm>
    </dsp:sp>
    <dsp:sp modelId="{D91DEEB8-A85E-4BD0-A744-3030A72C6BE5}">
      <dsp:nvSpPr>
        <dsp:cNvPr id="0" name=""/>
        <dsp:cNvSpPr/>
      </dsp:nvSpPr>
      <dsp:spPr>
        <a:xfrm>
          <a:off x="5207444" y="2393300"/>
          <a:ext cx="2365664" cy="1419398"/>
        </a:xfrm>
        <a:prstGeom prst="rect">
          <a:avLst/>
        </a:prstGeom>
        <a:solidFill>
          <a:schemeClr val="accent5">
            <a:hueOff val="13695759"/>
            <a:satOff val="-33325"/>
            <a:lumOff val="-773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轉帳</a:t>
          </a:r>
          <a:endParaRPr lang="zh-TW" altLang="en-US" sz="2800" kern="1200"/>
        </a:p>
      </dsp:txBody>
      <dsp:txXfrm>
        <a:off x="5207444" y="2393300"/>
        <a:ext cx="2365664" cy="1419398"/>
      </dsp:txXfrm>
    </dsp:sp>
    <dsp:sp modelId="{7C52DFF5-550B-43EE-BB75-EA3F2057F409}">
      <dsp:nvSpPr>
        <dsp:cNvPr id="0" name=""/>
        <dsp:cNvSpPr/>
      </dsp:nvSpPr>
      <dsp:spPr>
        <a:xfrm>
          <a:off x="7809675" y="2393300"/>
          <a:ext cx="2365664" cy="1419398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管理者解鎖與更改利率</a:t>
          </a:r>
          <a:endParaRPr lang="zh-TW" altLang="en-US" sz="2800" kern="1200"/>
        </a:p>
      </dsp:txBody>
      <dsp:txXfrm>
        <a:off x="7809675" y="2393300"/>
        <a:ext cx="2365664" cy="141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4FF7-6527-4399-8676-D5CD55744DD4}" type="datetimeFigureOut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60-637F-4519-B7D6-30E662E2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8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60-637F-4519-B7D6-30E662E253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11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F5380D-0E6A-40C7-93E1-E655F5702E57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5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4C32-E27D-4BF3-9FA4-7BCFAC7012ED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19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12-CFBB-4311-8B8A-010C309D0C77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2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5003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21E-7289-4286-A0A7-B71022801D3A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DE3A86-B3C7-4F51-A1C5-2EDECCB438CA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476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6A13-5D6D-401E-858D-D53879F511F7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452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60A-A05D-4315-98EA-6FA257BB47CB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787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AFF-8332-4793-A79C-5A67034F43DF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B2C8-3DC5-4B11-BA46-A86D430C9B1A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5E8B464-A768-4A58-9818-71677055A0B7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9678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AA7BA20-591E-4DEB-960E-0C43FC978765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CBEF14-0CFD-49A8-B6F2-2870E2F5D26E}" type="datetime1">
              <a:rPr lang="zh-TW" altLang="en-US" smtClean="0"/>
              <a:t>2021/2/14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C8BA73-E2A5-4979-8EAD-CD5CD3B7AC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網路銀行系統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專題</a:t>
            </a:r>
            <a:r>
              <a:rPr lang="zh-TW" altLang="en-US" smtClean="0"/>
              <a:t>練習二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基本功能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88021"/>
              </p:ext>
            </p:extLst>
          </p:nvPr>
        </p:nvGraphicFramePr>
        <p:xfrm>
          <a:off x="1251678" y="1942312"/>
          <a:ext cx="10178322" cy="446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2</a:t>
            </a:fld>
            <a:endParaRPr lang="zh-TW" altLang="en-US"/>
          </a:p>
        </p:txBody>
      </p:sp>
      <p:cxnSp>
        <p:nvCxnSpPr>
          <p:cNvPr id="7" name="肘形接點 6"/>
          <p:cNvCxnSpPr/>
          <p:nvPr/>
        </p:nvCxnSpPr>
        <p:spPr>
          <a:xfrm flipV="1">
            <a:off x="5019741" y="3947687"/>
            <a:ext cx="5776485" cy="2213477"/>
          </a:xfrm>
          <a:prstGeom prst="bentConnector3">
            <a:avLst>
              <a:gd name="adj1" fmla="val 1005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63884" y="5713423"/>
            <a:ext cx="6306" cy="4477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7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登入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80696"/>
              </p:ext>
            </p:extLst>
          </p:nvPr>
        </p:nvGraphicFramePr>
        <p:xfrm>
          <a:off x="1251678" y="1874517"/>
          <a:ext cx="10178322" cy="45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主選單選項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07229"/>
              </p:ext>
            </p:extLst>
          </p:nvPr>
        </p:nvGraphicFramePr>
        <p:xfrm>
          <a:off x="1251678" y="1874517"/>
          <a:ext cx="10178322" cy="45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物件屬性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549919"/>
              </p:ext>
            </p:extLst>
          </p:nvPr>
        </p:nvGraphicFramePr>
        <p:xfrm>
          <a:off x="1251678" y="1874517"/>
          <a:ext cx="10178322" cy="45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物件功能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726459"/>
              </p:ext>
            </p:extLst>
          </p:nvPr>
        </p:nvGraphicFramePr>
        <p:xfrm>
          <a:off x="1251678" y="1874517"/>
          <a:ext cx="10178322" cy="45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0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其他輔助功能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90710"/>
              </p:ext>
            </p:extLst>
          </p:nvPr>
        </p:nvGraphicFramePr>
        <p:xfrm>
          <a:off x="1251678" y="1874517"/>
          <a:ext cx="10178322" cy="45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5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請就以上系統架構實作網路銀行系統，於下周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1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BA73-E2A5-4979-8EAD-CD5CD3B7AC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818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62</TotalTime>
  <Words>236</Words>
  <Application>Microsoft Office PowerPoint</Application>
  <PresentationFormat>寬螢幕</PresentationFormat>
  <Paragraphs>61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Gill Sans MT</vt:lpstr>
      <vt:lpstr>微軟正黑體</vt:lpstr>
      <vt:lpstr>新細明體</vt:lpstr>
      <vt:lpstr>Arial</vt:lpstr>
      <vt:lpstr>Calibri</vt:lpstr>
      <vt:lpstr>Impact</vt:lpstr>
      <vt:lpstr>Badge</vt:lpstr>
      <vt:lpstr>網路銀行系統</vt:lpstr>
      <vt:lpstr>基本功能-主程式</vt:lpstr>
      <vt:lpstr>登入</vt:lpstr>
      <vt:lpstr>主選單選項</vt:lpstr>
      <vt:lpstr>物件屬性</vt:lpstr>
      <vt:lpstr>物件功能</vt:lpstr>
      <vt:lpstr>其他輔助功能</vt:lpstr>
      <vt:lpstr>小組任務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網路銀行系統</dc:title>
  <dc:creator>Y L</dc:creator>
  <cp:lastModifiedBy>Y L</cp:lastModifiedBy>
  <cp:revision>9</cp:revision>
  <dcterms:created xsi:type="dcterms:W3CDTF">2021-02-13T10:58:57Z</dcterms:created>
  <dcterms:modified xsi:type="dcterms:W3CDTF">2021-02-14T03:56:45Z</dcterms:modified>
</cp:coreProperties>
</file>