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2"/>
  </p:notesMasterIdLst>
  <p:handoutMasterIdLst>
    <p:handoutMasterId r:id="rId33"/>
  </p:handoutMasterIdLst>
  <p:sldIdLst>
    <p:sldId id="945" r:id="rId2"/>
    <p:sldId id="745" r:id="rId3"/>
    <p:sldId id="689" r:id="rId4"/>
    <p:sldId id="692" r:id="rId5"/>
    <p:sldId id="693" r:id="rId6"/>
    <p:sldId id="694" r:id="rId7"/>
    <p:sldId id="695" r:id="rId8"/>
    <p:sldId id="696" r:id="rId9"/>
    <p:sldId id="697" r:id="rId10"/>
    <p:sldId id="698" r:id="rId11"/>
    <p:sldId id="942" r:id="rId12"/>
    <p:sldId id="699" r:id="rId13"/>
    <p:sldId id="736" r:id="rId14"/>
    <p:sldId id="737" r:id="rId15"/>
    <p:sldId id="703" r:id="rId16"/>
    <p:sldId id="258" r:id="rId17"/>
    <p:sldId id="705" r:id="rId18"/>
    <p:sldId id="706" r:id="rId19"/>
    <p:sldId id="707" r:id="rId20"/>
    <p:sldId id="735" r:id="rId21"/>
    <p:sldId id="709" r:id="rId22"/>
    <p:sldId id="710" r:id="rId23"/>
    <p:sldId id="740" r:id="rId24"/>
    <p:sldId id="721" r:id="rId25"/>
    <p:sldId id="738" r:id="rId26"/>
    <p:sldId id="739" r:id="rId27"/>
    <p:sldId id="741" r:id="rId28"/>
    <p:sldId id="280" r:id="rId29"/>
    <p:sldId id="279" r:id="rId30"/>
    <p:sldId id="727" r:id="rId31"/>
  </p:sldIdLst>
  <p:sldSz cx="9144000" cy="5715000" type="screen16x1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" initials="l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3A3AB9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146" autoAdjust="0"/>
    <p:restoredTop sz="84995" autoAdjust="0"/>
  </p:normalViewPr>
  <p:slideViewPr>
    <p:cSldViewPr snapToGrid="0">
      <p:cViewPr varScale="1">
        <p:scale>
          <a:sx n="100" d="100"/>
          <a:sy n="100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5" d="100"/>
          <a:sy n="75" d="100"/>
        </p:scale>
        <p:origin x="2648" y="6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1-10-13T09:11:35.968" idx="1">
    <p:pos x="5290" y="525"/>
    <p:text>托马斯·杨（Thomas Young，1773～1829 ）英国医生、物理学家，光的波动说的奠基人之一。他不仅在物理学领域领袖群英、名享世界，而且涉猎甚广，光波学、声波学、流体动力学、造船工程、潮汐理论、毛细作用、用摆测量引力、虹的理论……力学、数学、光学、声学、语言学、动物学、埃及学……他对艺术还颇有兴趣，热爱美术，几乎会演奏当时的所有乐器，并且会制造天文器材，还研究了保险经济问题。而且托马斯·杨擅长骑马，并且会耍杂技走钢丝。
</p:tex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4066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A09427-F0CE-426F-A9E2-70B58428759C}" type="datetimeFigureOut">
              <a:rPr lang="zh-CN" altLang="en-US" smtClean="0"/>
              <a:t>2024/9/18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06D80C-C226-4F76-8A82-11C7790A56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01075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>
            <a:extLst>
              <a:ext uri="{FF2B5EF4-FFF2-40B4-BE49-F238E27FC236}">
                <a16:creationId xmlns:a16="http://schemas.microsoft.com/office/drawing/2014/main" id="{39B9AF04-EB92-4B8F-8F74-6C755FE1A50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60438" y="1143000"/>
            <a:ext cx="4937125" cy="3086100"/>
          </a:xfrm>
          <a:ln/>
        </p:spPr>
      </p:sp>
      <p:sp>
        <p:nvSpPr>
          <p:cNvPr id="6147" name="备注占位符 2">
            <a:extLst>
              <a:ext uri="{FF2B5EF4-FFF2-40B4-BE49-F238E27FC236}">
                <a16:creationId xmlns:a16="http://schemas.microsoft.com/office/drawing/2014/main" id="{951F944F-DB2C-4A72-ABC9-7EA70C8D67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48" name="灯片编号占位符 3">
            <a:extLst>
              <a:ext uri="{FF2B5EF4-FFF2-40B4-BE49-F238E27FC236}">
                <a16:creationId xmlns:a16="http://schemas.microsoft.com/office/drawing/2014/main" id="{54A84C26-C009-4110-A234-72A84F878F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401F7FC-F7F6-4162-81C9-82889672FAF7}" type="slidenum">
              <a:rPr lang="zh-CN" altLang="en-US" smtClean="0"/>
              <a:pPr>
                <a:spcBef>
                  <a:spcPct val="0"/>
                </a:spcBef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05753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>
            <a:extLst>
              <a:ext uri="{FF2B5EF4-FFF2-40B4-BE49-F238E27FC236}">
                <a16:creationId xmlns:a16="http://schemas.microsoft.com/office/drawing/2014/main" id="{39B9AF04-EB92-4B8F-8F74-6C755FE1A50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60438" y="1143000"/>
            <a:ext cx="4937125" cy="3086100"/>
          </a:xfrm>
          <a:ln/>
        </p:spPr>
      </p:sp>
      <p:sp>
        <p:nvSpPr>
          <p:cNvPr id="6147" name="备注占位符 2">
            <a:extLst>
              <a:ext uri="{FF2B5EF4-FFF2-40B4-BE49-F238E27FC236}">
                <a16:creationId xmlns:a16="http://schemas.microsoft.com/office/drawing/2014/main" id="{951F944F-DB2C-4A72-ABC9-7EA70C8D67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48" name="灯片编号占位符 3">
            <a:extLst>
              <a:ext uri="{FF2B5EF4-FFF2-40B4-BE49-F238E27FC236}">
                <a16:creationId xmlns:a16="http://schemas.microsoft.com/office/drawing/2014/main" id="{54A84C26-C009-4110-A234-72A84F878F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401F7FC-F7F6-4162-81C9-82889672FAF7}" type="slidenum">
              <a:rPr lang="zh-CN" altLang="en-US" smtClean="0"/>
              <a:pPr>
                <a:spcBef>
                  <a:spcPct val="0"/>
                </a:spcBef>
              </a:pPr>
              <a:t>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>
            <a:extLst>
              <a:ext uri="{FF2B5EF4-FFF2-40B4-BE49-F238E27FC236}">
                <a16:creationId xmlns:a16="http://schemas.microsoft.com/office/drawing/2014/main" id="{3A808A39-4C15-4F03-95CA-416474CB12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9B068A6F-CBBF-4EB4-8E9F-1634F929BA2D}" type="slidenum">
              <a:rPr lang="zh-CN" altLang="en-US" smtClean="0"/>
              <a:pPr>
                <a:spcBef>
                  <a:spcPct val="0"/>
                </a:spcBef>
              </a:pPr>
              <a:t>6</a:t>
            </a:fld>
            <a:endParaRPr lang="en-US" altLang="zh-CN"/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4CC2DA13-36E0-4C30-ACD4-E7006271ADB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60438" y="1143000"/>
            <a:ext cx="4937125" cy="3086100"/>
          </a:xfrm>
          <a:ln/>
        </p:spPr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FDB28EF5-DA7C-43CB-AB69-2D2837BB29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/>
              <a:t>真空中相位差只与波程差有关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>
            <a:extLst>
              <a:ext uri="{FF2B5EF4-FFF2-40B4-BE49-F238E27FC236}">
                <a16:creationId xmlns:a16="http://schemas.microsoft.com/office/drawing/2014/main" id="{476D52C9-31FF-481B-8A95-7E8C2CCF72A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B76B382-393E-4F71-B036-FAD77E754110}" type="slidenum">
              <a:rPr lang="zh-CN" altLang="en-US" smtClean="0"/>
              <a:pPr>
                <a:spcBef>
                  <a:spcPct val="0"/>
                </a:spcBef>
              </a:pPr>
              <a:t>7</a:t>
            </a:fld>
            <a:endParaRPr lang="en-US" altLang="zh-CN"/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D8CAD5C3-2070-41D4-85C7-8D989413469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60438" y="1143000"/>
            <a:ext cx="4937125" cy="3086100"/>
          </a:xfrm>
          <a:ln/>
        </p:spPr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9D1FA660-64AA-4752-A73D-BBCAE769EB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BA910E-C771-42B5-A996-08A74E6D2426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10399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>
            <a:extLst>
              <a:ext uri="{FF2B5EF4-FFF2-40B4-BE49-F238E27FC236}">
                <a16:creationId xmlns:a16="http://schemas.microsoft.com/office/drawing/2014/main" id="{8E57073B-1CA7-4E7A-AB1C-2DFFD90C343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60438" y="1143000"/>
            <a:ext cx="4937125" cy="3086100"/>
          </a:xfrm>
          <a:ln/>
        </p:spPr>
      </p:sp>
      <p:sp>
        <p:nvSpPr>
          <p:cNvPr id="24579" name="备注占位符 2">
            <a:extLst>
              <a:ext uri="{FF2B5EF4-FFF2-40B4-BE49-F238E27FC236}">
                <a16:creationId xmlns:a16="http://schemas.microsoft.com/office/drawing/2014/main" id="{AB9680D2-AACD-404B-A91F-61B65DF24A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80" name="灯片编号占位符 3">
            <a:extLst>
              <a:ext uri="{FF2B5EF4-FFF2-40B4-BE49-F238E27FC236}">
                <a16:creationId xmlns:a16="http://schemas.microsoft.com/office/drawing/2014/main" id="{0113B623-BC31-4E14-92CB-EEDA586F408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CC1832E3-F3C8-42EF-8C4D-F7EE1EA14928}" type="slidenum">
              <a:rPr lang="zh-CN" altLang="en-US" smtClean="0"/>
              <a:pPr>
                <a:spcBef>
                  <a:spcPct val="0"/>
                </a:spcBef>
              </a:pPr>
              <a:t>19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>
            <a:extLst>
              <a:ext uri="{FF2B5EF4-FFF2-40B4-BE49-F238E27FC236}">
                <a16:creationId xmlns:a16="http://schemas.microsoft.com/office/drawing/2014/main" id="{8A23E190-D2BA-4A4E-9274-627FC045E7F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D9841B7-0583-4746-830B-098BFC71E3D0}" type="slidenum">
              <a:rPr lang="zh-CN" altLang="en-US" smtClean="0"/>
              <a:pPr>
                <a:spcBef>
                  <a:spcPct val="0"/>
                </a:spcBef>
              </a:pPr>
              <a:t>20</a:t>
            </a:fld>
            <a:endParaRPr lang="en-US" altLang="zh-CN"/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335A49B5-516C-456B-81ED-17641547797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60438" y="1143000"/>
            <a:ext cx="4937125" cy="3086100"/>
          </a:xfrm>
          <a:ln/>
        </p:spPr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E262393E-4E56-479A-A790-F412D78BC2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eaLnBrk="1" hangingPunct="1">
              <a:defRPr/>
            </a:pPr>
            <a:endParaRPr lang="zh-CN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幻灯片图像占位符 1">
            <a:extLst>
              <a:ext uri="{FF2B5EF4-FFF2-40B4-BE49-F238E27FC236}">
                <a16:creationId xmlns:a16="http://schemas.microsoft.com/office/drawing/2014/main" id="{D1CEBCC0-EE90-47CA-B272-6A331EB2462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60438" y="1143000"/>
            <a:ext cx="4937125" cy="3086100"/>
          </a:xfrm>
          <a:ln/>
        </p:spPr>
      </p:sp>
      <p:sp>
        <p:nvSpPr>
          <p:cNvPr id="32771" name="备注占位符 2">
            <a:extLst>
              <a:ext uri="{FF2B5EF4-FFF2-40B4-BE49-F238E27FC236}">
                <a16:creationId xmlns:a16="http://schemas.microsoft.com/office/drawing/2014/main" id="{C53A8ABC-93AC-48E1-B2BE-3192B8DCA6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32772" name="灯片编号占位符 3">
            <a:extLst>
              <a:ext uri="{FF2B5EF4-FFF2-40B4-BE49-F238E27FC236}">
                <a16:creationId xmlns:a16="http://schemas.microsoft.com/office/drawing/2014/main" id="{751F5934-3349-4B96-83E7-F570E1A6796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fld id="{CB952A62-2B96-41AF-B612-40643917C01C}" type="slidenum">
              <a:rPr lang="en-US" altLang="zh-CN" sz="1200" b="0" smtClean="0">
                <a:ea typeface="宋体" panose="02010600030101010101" pitchFamily="2" charset="-122"/>
              </a:rPr>
              <a:pPr/>
              <a:t>23</a:t>
            </a:fld>
            <a:endParaRPr lang="en-US" altLang="zh-CN" sz="1200" b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>
            <a:extLst>
              <a:ext uri="{FF2B5EF4-FFF2-40B4-BE49-F238E27FC236}">
                <a16:creationId xmlns:a16="http://schemas.microsoft.com/office/drawing/2014/main" id="{E9222622-C95D-449C-98A4-60ECFBFE8AF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60438" y="1143000"/>
            <a:ext cx="4937125" cy="3086100"/>
          </a:xfrm>
          <a:ln/>
        </p:spPr>
      </p:sp>
      <p:sp>
        <p:nvSpPr>
          <p:cNvPr id="37891" name="备注占位符 2">
            <a:extLst>
              <a:ext uri="{FF2B5EF4-FFF2-40B4-BE49-F238E27FC236}">
                <a16:creationId xmlns:a16="http://schemas.microsoft.com/office/drawing/2014/main" id="{2E139B72-0B42-4226-AC2D-66FD9E7196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892" name="灯片编号占位符 3">
            <a:extLst>
              <a:ext uri="{FF2B5EF4-FFF2-40B4-BE49-F238E27FC236}">
                <a16:creationId xmlns:a16="http://schemas.microsoft.com/office/drawing/2014/main" id="{25A4E958-BBD2-4104-B51A-20F0D5BFDB7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fld id="{C9D7C20C-5BC2-4392-9B65-BE9C66EF242C}" type="slidenum">
              <a:rPr lang="en-US" altLang="zh-CN" sz="1200" b="0" smtClean="0">
                <a:ea typeface="宋体" panose="02010600030101010101" pitchFamily="2" charset="-122"/>
              </a:rPr>
              <a:pPr/>
              <a:t>24</a:t>
            </a:fld>
            <a:endParaRPr lang="en-US" altLang="zh-CN" sz="1200" b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/>
              <a:t>9/18/2024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pic>
        <p:nvPicPr>
          <p:cNvPr id="7" name="Picture 2" descr="top">
            <a:extLst>
              <a:ext uri="{FF2B5EF4-FFF2-40B4-BE49-F238E27FC236}">
                <a16:creationId xmlns:a16="http://schemas.microsoft.com/office/drawing/2014/main" id="{A0B1945C-ED7F-98F6-B95B-3886C4B6533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 descr="bottom">
            <a:extLst>
              <a:ext uri="{FF2B5EF4-FFF2-40B4-BE49-F238E27FC236}">
                <a16:creationId xmlns:a16="http://schemas.microsoft.com/office/drawing/2014/main" id="{A8CFD668-070A-D44F-926E-94855A2860E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97500"/>
            <a:ext cx="914400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5810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/>
          <a:lstStyle/>
          <a:p>
            <a:fld id="{E44DF476-67D4-429A-B15B-D8D9B0574031}" type="datetimeFigureOut">
              <a:rPr lang="zh-CN" altLang="en-US" smtClean="0"/>
              <a:t>2024/9/18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/>
          <a:lstStyle/>
          <a:p>
            <a:fld id="{35203764-F39B-4E52-9C5A-64C2F9EA25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3697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/>
          <a:lstStyle/>
          <a:p>
            <a:fld id="{E44DF476-67D4-429A-B15B-D8D9B0574031}" type="datetimeFigureOut">
              <a:rPr lang="zh-CN" altLang="en-US" smtClean="0"/>
              <a:t>2024/9/18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/>
          <a:lstStyle/>
          <a:p>
            <a:fld id="{35203764-F39B-4E52-9C5A-64C2F9EA25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3303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/>
          <a:lstStyle/>
          <a:p>
            <a:fld id="{E44DF476-67D4-429A-B15B-D8D9B0574031}" type="datetimeFigureOut">
              <a:rPr lang="zh-CN" altLang="en-US" smtClean="0"/>
              <a:t>2024/9/18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/>
          <a:lstStyle/>
          <a:p>
            <a:fld id="{35203764-F39B-4E52-9C5A-64C2F9EA25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8470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/>
          <a:lstStyle/>
          <a:p>
            <a:fld id="{E44DF476-67D4-429A-B15B-D8D9B0574031}" type="datetimeFigureOut">
              <a:rPr lang="zh-CN" altLang="en-US" smtClean="0"/>
              <a:t>2024/9/18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/>
          <a:lstStyle/>
          <a:p>
            <a:fld id="{35203764-F39B-4E52-9C5A-64C2F9EA25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7152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/>
          <a:lstStyle/>
          <a:p>
            <a:fld id="{E44DF476-67D4-429A-B15B-D8D9B0574031}" type="datetimeFigureOut">
              <a:rPr lang="zh-CN" altLang="en-US" smtClean="0"/>
              <a:t>2024/9/18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/>
          <a:lstStyle/>
          <a:p>
            <a:fld id="{35203764-F39B-4E52-9C5A-64C2F9EA25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7638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/>
          <a:lstStyle/>
          <a:p>
            <a:fld id="{E44DF476-67D4-429A-B15B-D8D9B0574031}" type="datetimeFigureOut">
              <a:rPr lang="zh-CN" altLang="en-US" smtClean="0"/>
              <a:t>2024/9/18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/>
          <a:lstStyle/>
          <a:p>
            <a:fld id="{35203764-F39B-4E52-9C5A-64C2F9EA25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1803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/>
          <a:lstStyle/>
          <a:p>
            <a:fld id="{E44DF476-67D4-429A-B15B-D8D9B0574031}" type="datetimeFigureOut">
              <a:rPr lang="zh-CN" altLang="en-US" smtClean="0"/>
              <a:t>2024/9/18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/>
          <a:lstStyle/>
          <a:p>
            <a:fld id="{35203764-F39B-4E52-9C5A-64C2F9EA25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0614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/>
          <a:lstStyle/>
          <a:p>
            <a:fld id="{E44DF476-67D4-429A-B15B-D8D9B0574031}" type="datetimeFigureOut">
              <a:rPr lang="zh-CN" altLang="en-US" smtClean="0"/>
              <a:t>2024/9/18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/>
          <a:lstStyle/>
          <a:p>
            <a:fld id="{35203764-F39B-4E52-9C5A-64C2F9EA25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3460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/>
          <a:lstStyle/>
          <a:p>
            <a:fld id="{E44DF476-67D4-429A-B15B-D8D9B0574031}" type="datetimeFigureOut">
              <a:rPr lang="zh-CN" altLang="en-US" smtClean="0"/>
              <a:t>2024/9/18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/>
          <a:lstStyle/>
          <a:p>
            <a:fld id="{35203764-F39B-4E52-9C5A-64C2F9EA25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3903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/>
          <a:lstStyle/>
          <a:p>
            <a:fld id="{E44DF476-67D4-429A-B15B-D8D9B0574031}" type="datetimeFigureOut">
              <a:rPr lang="zh-CN" altLang="en-US" smtClean="0"/>
              <a:t>2024/9/18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/>
          <a:lstStyle/>
          <a:p>
            <a:fld id="{35203764-F39B-4E52-9C5A-64C2F9EA25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9514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pic>
        <p:nvPicPr>
          <p:cNvPr id="7" name="Picture 2" descr="top">
            <a:extLst>
              <a:ext uri="{FF2B5EF4-FFF2-40B4-BE49-F238E27FC236}">
                <a16:creationId xmlns:a16="http://schemas.microsoft.com/office/drawing/2014/main" id="{E7F5DE1C-90A2-FD70-C73B-CE779D35CD8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84387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7.wmf"/><Relationship Id="rId18" Type="http://schemas.openxmlformats.org/officeDocument/2006/relationships/oleObject" Target="../embeddings/oleObject63.bin"/><Relationship Id="rId26" Type="http://schemas.openxmlformats.org/officeDocument/2006/relationships/image" Target="../media/image63.wmf"/><Relationship Id="rId3" Type="http://schemas.openxmlformats.org/officeDocument/2006/relationships/image" Target="../media/image52.wmf"/><Relationship Id="rId21" Type="http://schemas.openxmlformats.org/officeDocument/2006/relationships/image" Target="../media/image61.wmf"/><Relationship Id="rId34" Type="http://schemas.openxmlformats.org/officeDocument/2006/relationships/image" Target="../media/image67.wmf"/><Relationship Id="rId7" Type="http://schemas.openxmlformats.org/officeDocument/2006/relationships/image" Target="../media/image54.wmf"/><Relationship Id="rId12" Type="http://schemas.openxmlformats.org/officeDocument/2006/relationships/oleObject" Target="../embeddings/oleObject60.bin"/><Relationship Id="rId17" Type="http://schemas.openxmlformats.org/officeDocument/2006/relationships/image" Target="../media/image59.wmf"/><Relationship Id="rId25" Type="http://schemas.openxmlformats.org/officeDocument/2006/relationships/oleObject" Target="../embeddings/oleObject67.bin"/><Relationship Id="rId33" Type="http://schemas.openxmlformats.org/officeDocument/2006/relationships/oleObject" Target="../embeddings/oleObject71.bin"/><Relationship Id="rId2" Type="http://schemas.openxmlformats.org/officeDocument/2006/relationships/oleObject" Target="../embeddings/oleObject55.bin"/><Relationship Id="rId16" Type="http://schemas.openxmlformats.org/officeDocument/2006/relationships/oleObject" Target="../embeddings/oleObject62.bin"/><Relationship Id="rId20" Type="http://schemas.openxmlformats.org/officeDocument/2006/relationships/oleObject" Target="../embeddings/oleObject64.bin"/><Relationship Id="rId29" Type="http://schemas.openxmlformats.org/officeDocument/2006/relationships/oleObject" Target="../embeddings/oleObject69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57.bin"/><Relationship Id="rId11" Type="http://schemas.openxmlformats.org/officeDocument/2006/relationships/image" Target="../media/image56.wmf"/><Relationship Id="rId24" Type="http://schemas.openxmlformats.org/officeDocument/2006/relationships/oleObject" Target="../embeddings/oleObject66.bin"/><Relationship Id="rId32" Type="http://schemas.openxmlformats.org/officeDocument/2006/relationships/image" Target="../media/image66.wmf"/><Relationship Id="rId5" Type="http://schemas.openxmlformats.org/officeDocument/2006/relationships/image" Target="../media/image53.wmf"/><Relationship Id="rId15" Type="http://schemas.openxmlformats.org/officeDocument/2006/relationships/image" Target="../media/image58.wmf"/><Relationship Id="rId23" Type="http://schemas.openxmlformats.org/officeDocument/2006/relationships/image" Target="../media/image62.wmf"/><Relationship Id="rId28" Type="http://schemas.openxmlformats.org/officeDocument/2006/relationships/image" Target="../media/image64.wmf"/><Relationship Id="rId36" Type="http://schemas.openxmlformats.org/officeDocument/2006/relationships/image" Target="../media/image68.wmf"/><Relationship Id="rId10" Type="http://schemas.openxmlformats.org/officeDocument/2006/relationships/oleObject" Target="../embeddings/oleObject59.bin"/><Relationship Id="rId19" Type="http://schemas.openxmlformats.org/officeDocument/2006/relationships/image" Target="../media/image60.wmf"/><Relationship Id="rId31" Type="http://schemas.openxmlformats.org/officeDocument/2006/relationships/oleObject" Target="../embeddings/oleObject70.bin"/><Relationship Id="rId4" Type="http://schemas.openxmlformats.org/officeDocument/2006/relationships/oleObject" Target="../embeddings/oleObject56.bin"/><Relationship Id="rId9" Type="http://schemas.openxmlformats.org/officeDocument/2006/relationships/image" Target="../media/image55.wmf"/><Relationship Id="rId14" Type="http://schemas.openxmlformats.org/officeDocument/2006/relationships/oleObject" Target="../embeddings/oleObject61.bin"/><Relationship Id="rId22" Type="http://schemas.openxmlformats.org/officeDocument/2006/relationships/oleObject" Target="../embeddings/oleObject65.bin"/><Relationship Id="rId27" Type="http://schemas.openxmlformats.org/officeDocument/2006/relationships/oleObject" Target="../embeddings/oleObject68.bin"/><Relationship Id="rId30" Type="http://schemas.openxmlformats.org/officeDocument/2006/relationships/image" Target="../media/image65.wmf"/><Relationship Id="rId35" Type="http://schemas.openxmlformats.org/officeDocument/2006/relationships/oleObject" Target="../embeddings/oleObject72.bin"/><Relationship Id="rId8" Type="http://schemas.openxmlformats.org/officeDocument/2006/relationships/oleObject" Target="../embeddings/oleObject58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6.bin"/><Relationship Id="rId3" Type="http://schemas.openxmlformats.org/officeDocument/2006/relationships/image" Target="../media/image69.wmf"/><Relationship Id="rId7" Type="http://schemas.openxmlformats.org/officeDocument/2006/relationships/image" Target="../media/image71.wmf"/><Relationship Id="rId2" Type="http://schemas.openxmlformats.org/officeDocument/2006/relationships/oleObject" Target="../embeddings/oleObject73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75.bin"/><Relationship Id="rId5" Type="http://schemas.openxmlformats.org/officeDocument/2006/relationships/image" Target="../media/image70.wmf"/><Relationship Id="rId4" Type="http://schemas.openxmlformats.org/officeDocument/2006/relationships/oleObject" Target="../embeddings/oleObject74.bin"/><Relationship Id="rId9" Type="http://schemas.openxmlformats.org/officeDocument/2006/relationships/image" Target="../media/image72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0.bin"/><Relationship Id="rId3" Type="http://schemas.openxmlformats.org/officeDocument/2006/relationships/image" Target="../media/image73.wmf"/><Relationship Id="rId7" Type="http://schemas.openxmlformats.org/officeDocument/2006/relationships/image" Target="../media/image75.wmf"/><Relationship Id="rId2" Type="http://schemas.openxmlformats.org/officeDocument/2006/relationships/oleObject" Target="../embeddings/oleObject77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79.bin"/><Relationship Id="rId5" Type="http://schemas.openxmlformats.org/officeDocument/2006/relationships/image" Target="../media/image74.wmf"/><Relationship Id="rId4" Type="http://schemas.openxmlformats.org/officeDocument/2006/relationships/oleObject" Target="../embeddings/oleObject78.bin"/><Relationship Id="rId9" Type="http://schemas.openxmlformats.org/officeDocument/2006/relationships/image" Target="../media/image76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4.bin"/><Relationship Id="rId3" Type="http://schemas.openxmlformats.org/officeDocument/2006/relationships/image" Target="../media/image77.wmf"/><Relationship Id="rId7" Type="http://schemas.openxmlformats.org/officeDocument/2006/relationships/image" Target="../media/image79.wmf"/><Relationship Id="rId2" Type="http://schemas.openxmlformats.org/officeDocument/2006/relationships/oleObject" Target="../embeddings/oleObject81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83.bin"/><Relationship Id="rId5" Type="http://schemas.openxmlformats.org/officeDocument/2006/relationships/image" Target="../media/image78.wmf"/><Relationship Id="rId4" Type="http://schemas.openxmlformats.org/officeDocument/2006/relationships/oleObject" Target="../embeddings/oleObject82.bin"/><Relationship Id="rId9" Type="http://schemas.openxmlformats.org/officeDocument/2006/relationships/image" Target="../media/image80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wmf"/><Relationship Id="rId2" Type="http://schemas.openxmlformats.org/officeDocument/2006/relationships/oleObject" Target="../embeddings/oleObject85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7.wmf"/><Relationship Id="rId4" Type="http://schemas.openxmlformats.org/officeDocument/2006/relationships/oleObject" Target="../embeddings/oleObject86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0.bin"/><Relationship Id="rId13" Type="http://schemas.openxmlformats.org/officeDocument/2006/relationships/image" Target="../media/image86.wmf"/><Relationship Id="rId3" Type="http://schemas.openxmlformats.org/officeDocument/2006/relationships/image" Target="../media/image81.wmf"/><Relationship Id="rId7" Type="http://schemas.openxmlformats.org/officeDocument/2006/relationships/image" Target="../media/image83.wmf"/><Relationship Id="rId12" Type="http://schemas.openxmlformats.org/officeDocument/2006/relationships/oleObject" Target="../embeddings/oleObject92.bin"/><Relationship Id="rId17" Type="http://schemas.openxmlformats.org/officeDocument/2006/relationships/image" Target="../media/image88.emf"/><Relationship Id="rId2" Type="http://schemas.openxmlformats.org/officeDocument/2006/relationships/oleObject" Target="../embeddings/oleObject87.bin"/><Relationship Id="rId16" Type="http://schemas.openxmlformats.org/officeDocument/2006/relationships/oleObject" Target="../embeddings/oleObject94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89.bin"/><Relationship Id="rId11" Type="http://schemas.openxmlformats.org/officeDocument/2006/relationships/image" Target="../media/image85.wmf"/><Relationship Id="rId5" Type="http://schemas.openxmlformats.org/officeDocument/2006/relationships/image" Target="../media/image82.wmf"/><Relationship Id="rId15" Type="http://schemas.openxmlformats.org/officeDocument/2006/relationships/image" Target="../media/image87.wmf"/><Relationship Id="rId10" Type="http://schemas.openxmlformats.org/officeDocument/2006/relationships/oleObject" Target="../embeddings/oleObject91.bin"/><Relationship Id="rId4" Type="http://schemas.openxmlformats.org/officeDocument/2006/relationships/oleObject" Target="../embeddings/oleObject88.bin"/><Relationship Id="rId9" Type="http://schemas.openxmlformats.org/officeDocument/2006/relationships/image" Target="../media/image84.wmf"/><Relationship Id="rId14" Type="http://schemas.openxmlformats.org/officeDocument/2006/relationships/oleObject" Target="../embeddings/oleObject93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0.jpe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8.bin"/><Relationship Id="rId3" Type="http://schemas.openxmlformats.org/officeDocument/2006/relationships/image" Target="../media/image91.wmf"/><Relationship Id="rId7" Type="http://schemas.openxmlformats.org/officeDocument/2006/relationships/image" Target="../media/image93.wmf"/><Relationship Id="rId2" Type="http://schemas.openxmlformats.org/officeDocument/2006/relationships/oleObject" Target="../embeddings/oleObject95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97.bin"/><Relationship Id="rId11" Type="http://schemas.openxmlformats.org/officeDocument/2006/relationships/image" Target="../media/image95.wmf"/><Relationship Id="rId5" Type="http://schemas.openxmlformats.org/officeDocument/2006/relationships/image" Target="../media/image92.wmf"/><Relationship Id="rId10" Type="http://schemas.openxmlformats.org/officeDocument/2006/relationships/oleObject" Target="../embeddings/oleObject99.bin"/><Relationship Id="rId4" Type="http://schemas.openxmlformats.org/officeDocument/2006/relationships/oleObject" Target="../embeddings/oleObject96.bin"/><Relationship Id="rId9" Type="http://schemas.openxmlformats.org/officeDocument/2006/relationships/image" Target="../media/image94.w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comments" Target="../comments/comment1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2.bin"/><Relationship Id="rId13" Type="http://schemas.openxmlformats.org/officeDocument/2006/relationships/image" Target="../media/image103.wmf"/><Relationship Id="rId18" Type="http://schemas.openxmlformats.org/officeDocument/2006/relationships/oleObject" Target="../embeddings/oleObject107.bin"/><Relationship Id="rId26" Type="http://schemas.openxmlformats.org/officeDocument/2006/relationships/oleObject" Target="../embeddings/oleObject111.bin"/><Relationship Id="rId3" Type="http://schemas.openxmlformats.org/officeDocument/2006/relationships/image" Target="../media/image98.png"/><Relationship Id="rId21" Type="http://schemas.openxmlformats.org/officeDocument/2006/relationships/image" Target="../media/image107.wmf"/><Relationship Id="rId7" Type="http://schemas.openxmlformats.org/officeDocument/2006/relationships/image" Target="../media/image100.wmf"/><Relationship Id="rId12" Type="http://schemas.openxmlformats.org/officeDocument/2006/relationships/oleObject" Target="../embeddings/oleObject104.bin"/><Relationship Id="rId17" Type="http://schemas.openxmlformats.org/officeDocument/2006/relationships/image" Target="../media/image105.wmf"/><Relationship Id="rId25" Type="http://schemas.openxmlformats.org/officeDocument/2006/relationships/image" Target="../media/image109.wmf"/><Relationship Id="rId2" Type="http://schemas.openxmlformats.org/officeDocument/2006/relationships/image" Target="../media/image97.png"/><Relationship Id="rId16" Type="http://schemas.openxmlformats.org/officeDocument/2006/relationships/oleObject" Target="../embeddings/oleObject106.bin"/><Relationship Id="rId20" Type="http://schemas.openxmlformats.org/officeDocument/2006/relationships/oleObject" Target="../embeddings/oleObject108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01.bin"/><Relationship Id="rId11" Type="http://schemas.openxmlformats.org/officeDocument/2006/relationships/image" Target="../media/image102.wmf"/><Relationship Id="rId24" Type="http://schemas.openxmlformats.org/officeDocument/2006/relationships/oleObject" Target="../embeddings/oleObject110.bin"/><Relationship Id="rId5" Type="http://schemas.openxmlformats.org/officeDocument/2006/relationships/image" Target="../media/image99.wmf"/><Relationship Id="rId15" Type="http://schemas.openxmlformats.org/officeDocument/2006/relationships/image" Target="../media/image104.wmf"/><Relationship Id="rId23" Type="http://schemas.openxmlformats.org/officeDocument/2006/relationships/image" Target="../media/image108.wmf"/><Relationship Id="rId10" Type="http://schemas.openxmlformats.org/officeDocument/2006/relationships/oleObject" Target="../embeddings/oleObject103.bin"/><Relationship Id="rId19" Type="http://schemas.openxmlformats.org/officeDocument/2006/relationships/image" Target="../media/image106.wmf"/><Relationship Id="rId4" Type="http://schemas.openxmlformats.org/officeDocument/2006/relationships/oleObject" Target="../embeddings/oleObject100.bin"/><Relationship Id="rId9" Type="http://schemas.openxmlformats.org/officeDocument/2006/relationships/image" Target="../media/image101.wmf"/><Relationship Id="rId14" Type="http://schemas.openxmlformats.org/officeDocument/2006/relationships/oleObject" Target="../embeddings/oleObject105.bin"/><Relationship Id="rId22" Type="http://schemas.openxmlformats.org/officeDocument/2006/relationships/oleObject" Target="../embeddings/oleObject109.bin"/><Relationship Id="rId27" Type="http://schemas.openxmlformats.org/officeDocument/2006/relationships/image" Target="../media/image110.wmf"/></Relationships>
</file>

<file path=ppt/slides/_rels/slide2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6.wmf"/><Relationship Id="rId18" Type="http://schemas.openxmlformats.org/officeDocument/2006/relationships/oleObject" Target="../embeddings/oleObject120.bin"/><Relationship Id="rId26" Type="http://schemas.openxmlformats.org/officeDocument/2006/relationships/oleObject" Target="../embeddings/oleObject124.bin"/><Relationship Id="rId3" Type="http://schemas.openxmlformats.org/officeDocument/2006/relationships/image" Target="../media/image111.wmf"/><Relationship Id="rId21" Type="http://schemas.openxmlformats.org/officeDocument/2006/relationships/image" Target="../media/image120.wmf"/><Relationship Id="rId7" Type="http://schemas.openxmlformats.org/officeDocument/2006/relationships/image" Target="../media/image113.wmf"/><Relationship Id="rId12" Type="http://schemas.openxmlformats.org/officeDocument/2006/relationships/oleObject" Target="../embeddings/oleObject117.bin"/><Relationship Id="rId17" Type="http://schemas.openxmlformats.org/officeDocument/2006/relationships/image" Target="../media/image118.wmf"/><Relationship Id="rId25" Type="http://schemas.openxmlformats.org/officeDocument/2006/relationships/image" Target="../media/image122.wmf"/><Relationship Id="rId33" Type="http://schemas.openxmlformats.org/officeDocument/2006/relationships/image" Target="../media/image126.wmf"/><Relationship Id="rId2" Type="http://schemas.openxmlformats.org/officeDocument/2006/relationships/oleObject" Target="../embeddings/oleObject112.bin"/><Relationship Id="rId16" Type="http://schemas.openxmlformats.org/officeDocument/2006/relationships/oleObject" Target="../embeddings/oleObject119.bin"/><Relationship Id="rId20" Type="http://schemas.openxmlformats.org/officeDocument/2006/relationships/oleObject" Target="../embeddings/oleObject121.bin"/><Relationship Id="rId29" Type="http://schemas.openxmlformats.org/officeDocument/2006/relationships/image" Target="../media/image124.w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14.bin"/><Relationship Id="rId11" Type="http://schemas.openxmlformats.org/officeDocument/2006/relationships/image" Target="../media/image115.wmf"/><Relationship Id="rId24" Type="http://schemas.openxmlformats.org/officeDocument/2006/relationships/oleObject" Target="../embeddings/oleObject123.bin"/><Relationship Id="rId32" Type="http://schemas.openxmlformats.org/officeDocument/2006/relationships/oleObject" Target="../embeddings/oleObject127.bin"/><Relationship Id="rId5" Type="http://schemas.openxmlformats.org/officeDocument/2006/relationships/image" Target="../media/image112.wmf"/><Relationship Id="rId15" Type="http://schemas.openxmlformats.org/officeDocument/2006/relationships/image" Target="../media/image117.wmf"/><Relationship Id="rId23" Type="http://schemas.openxmlformats.org/officeDocument/2006/relationships/image" Target="../media/image121.wmf"/><Relationship Id="rId28" Type="http://schemas.openxmlformats.org/officeDocument/2006/relationships/oleObject" Target="../embeddings/oleObject125.bin"/><Relationship Id="rId10" Type="http://schemas.openxmlformats.org/officeDocument/2006/relationships/oleObject" Target="../embeddings/oleObject116.bin"/><Relationship Id="rId19" Type="http://schemas.openxmlformats.org/officeDocument/2006/relationships/image" Target="../media/image119.wmf"/><Relationship Id="rId31" Type="http://schemas.openxmlformats.org/officeDocument/2006/relationships/image" Target="../media/image125.wmf"/><Relationship Id="rId4" Type="http://schemas.openxmlformats.org/officeDocument/2006/relationships/oleObject" Target="../embeddings/oleObject113.bin"/><Relationship Id="rId9" Type="http://schemas.openxmlformats.org/officeDocument/2006/relationships/image" Target="../media/image114.wmf"/><Relationship Id="rId14" Type="http://schemas.openxmlformats.org/officeDocument/2006/relationships/oleObject" Target="../embeddings/oleObject118.bin"/><Relationship Id="rId22" Type="http://schemas.openxmlformats.org/officeDocument/2006/relationships/oleObject" Target="../embeddings/oleObject122.bin"/><Relationship Id="rId27" Type="http://schemas.openxmlformats.org/officeDocument/2006/relationships/image" Target="../media/image123.wmf"/><Relationship Id="rId30" Type="http://schemas.openxmlformats.org/officeDocument/2006/relationships/oleObject" Target="../embeddings/oleObject126.bin"/><Relationship Id="rId8" Type="http://schemas.openxmlformats.org/officeDocument/2006/relationships/oleObject" Target="../embeddings/oleObject115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9.wmf"/><Relationship Id="rId13" Type="http://schemas.openxmlformats.org/officeDocument/2006/relationships/image" Target="../media/image130.wmf"/><Relationship Id="rId3" Type="http://schemas.openxmlformats.org/officeDocument/2006/relationships/oleObject" Target="../embeddings/oleObject128.bin"/><Relationship Id="rId7" Type="http://schemas.openxmlformats.org/officeDocument/2006/relationships/oleObject" Target="../embeddings/oleObject130.bin"/><Relationship Id="rId12" Type="http://schemas.openxmlformats.org/officeDocument/2006/relationships/oleObject" Target="../embeddings/oleObject133.bin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8.wmf"/><Relationship Id="rId11" Type="http://schemas.openxmlformats.org/officeDocument/2006/relationships/oleObject" Target="../embeddings/oleObject132.bin"/><Relationship Id="rId5" Type="http://schemas.openxmlformats.org/officeDocument/2006/relationships/oleObject" Target="../embeddings/oleObject129.bin"/><Relationship Id="rId10" Type="http://schemas.openxmlformats.org/officeDocument/2006/relationships/image" Target="../media/image86.wmf"/><Relationship Id="rId4" Type="http://schemas.openxmlformats.org/officeDocument/2006/relationships/image" Target="../media/image127.wmf"/><Relationship Id="rId9" Type="http://schemas.openxmlformats.org/officeDocument/2006/relationships/oleObject" Target="../embeddings/oleObject131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3.wmf"/><Relationship Id="rId3" Type="http://schemas.openxmlformats.org/officeDocument/2006/relationships/oleObject" Target="../embeddings/oleObject134.bin"/><Relationship Id="rId7" Type="http://schemas.openxmlformats.org/officeDocument/2006/relationships/oleObject" Target="../embeddings/oleObject136.bin"/><Relationship Id="rId12" Type="http://schemas.openxmlformats.org/officeDocument/2006/relationships/image" Target="../media/image135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2.wmf"/><Relationship Id="rId11" Type="http://schemas.openxmlformats.org/officeDocument/2006/relationships/oleObject" Target="../embeddings/oleObject138.bin"/><Relationship Id="rId5" Type="http://schemas.openxmlformats.org/officeDocument/2006/relationships/oleObject" Target="../embeddings/oleObject135.bin"/><Relationship Id="rId10" Type="http://schemas.openxmlformats.org/officeDocument/2006/relationships/image" Target="../media/image134.wmf"/><Relationship Id="rId4" Type="http://schemas.openxmlformats.org/officeDocument/2006/relationships/image" Target="../media/image131.wmf"/><Relationship Id="rId9" Type="http://schemas.openxmlformats.org/officeDocument/2006/relationships/oleObject" Target="../embeddings/oleObject137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2.bin"/><Relationship Id="rId13" Type="http://schemas.openxmlformats.org/officeDocument/2006/relationships/image" Target="../media/image141.wmf"/><Relationship Id="rId3" Type="http://schemas.openxmlformats.org/officeDocument/2006/relationships/image" Target="../media/image136.wmf"/><Relationship Id="rId7" Type="http://schemas.openxmlformats.org/officeDocument/2006/relationships/image" Target="../media/image138.wmf"/><Relationship Id="rId12" Type="http://schemas.openxmlformats.org/officeDocument/2006/relationships/oleObject" Target="../embeddings/oleObject144.bin"/><Relationship Id="rId2" Type="http://schemas.openxmlformats.org/officeDocument/2006/relationships/oleObject" Target="../embeddings/oleObject139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41.bin"/><Relationship Id="rId11" Type="http://schemas.openxmlformats.org/officeDocument/2006/relationships/image" Target="../media/image140.wmf"/><Relationship Id="rId5" Type="http://schemas.openxmlformats.org/officeDocument/2006/relationships/image" Target="../media/image137.wmf"/><Relationship Id="rId10" Type="http://schemas.openxmlformats.org/officeDocument/2006/relationships/oleObject" Target="../embeddings/oleObject143.bin"/><Relationship Id="rId4" Type="http://schemas.openxmlformats.org/officeDocument/2006/relationships/oleObject" Target="../embeddings/oleObject140.bin"/><Relationship Id="rId9" Type="http://schemas.openxmlformats.org/officeDocument/2006/relationships/image" Target="../media/image139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8.bin"/><Relationship Id="rId3" Type="http://schemas.openxmlformats.org/officeDocument/2006/relationships/image" Target="../media/image142.wmf"/><Relationship Id="rId7" Type="http://schemas.openxmlformats.org/officeDocument/2006/relationships/image" Target="../media/image144.wmf"/><Relationship Id="rId2" Type="http://schemas.openxmlformats.org/officeDocument/2006/relationships/oleObject" Target="../embeddings/oleObject145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47.bin"/><Relationship Id="rId5" Type="http://schemas.openxmlformats.org/officeDocument/2006/relationships/image" Target="../media/image143.wmf"/><Relationship Id="rId4" Type="http://schemas.openxmlformats.org/officeDocument/2006/relationships/oleObject" Target="../embeddings/oleObject146.bin"/><Relationship Id="rId9" Type="http://schemas.openxmlformats.org/officeDocument/2006/relationships/image" Target="../media/image145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7.gif"/><Relationship Id="rId2" Type="http://schemas.openxmlformats.org/officeDocument/2006/relationships/image" Target="../media/image146.wmf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2.bin"/><Relationship Id="rId13" Type="http://schemas.openxmlformats.org/officeDocument/2006/relationships/image" Target="../media/image153.emf"/><Relationship Id="rId18" Type="http://schemas.openxmlformats.org/officeDocument/2006/relationships/oleObject" Target="../embeddings/oleObject157.bin"/><Relationship Id="rId3" Type="http://schemas.openxmlformats.org/officeDocument/2006/relationships/image" Target="../media/image148.emf"/><Relationship Id="rId21" Type="http://schemas.openxmlformats.org/officeDocument/2006/relationships/image" Target="../media/image157.wmf"/><Relationship Id="rId7" Type="http://schemas.openxmlformats.org/officeDocument/2006/relationships/image" Target="../media/image150.emf"/><Relationship Id="rId12" Type="http://schemas.openxmlformats.org/officeDocument/2006/relationships/oleObject" Target="../embeddings/oleObject154.bin"/><Relationship Id="rId17" Type="http://schemas.openxmlformats.org/officeDocument/2006/relationships/image" Target="../media/image155.emf"/><Relationship Id="rId2" Type="http://schemas.openxmlformats.org/officeDocument/2006/relationships/oleObject" Target="../embeddings/oleObject149.bin"/><Relationship Id="rId16" Type="http://schemas.openxmlformats.org/officeDocument/2006/relationships/oleObject" Target="../embeddings/oleObject156.bin"/><Relationship Id="rId20" Type="http://schemas.openxmlformats.org/officeDocument/2006/relationships/oleObject" Target="../embeddings/oleObject158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51.bin"/><Relationship Id="rId11" Type="http://schemas.openxmlformats.org/officeDocument/2006/relationships/image" Target="../media/image152.emf"/><Relationship Id="rId5" Type="http://schemas.openxmlformats.org/officeDocument/2006/relationships/image" Target="../media/image149.emf"/><Relationship Id="rId15" Type="http://schemas.openxmlformats.org/officeDocument/2006/relationships/image" Target="../media/image154.emf"/><Relationship Id="rId23" Type="http://schemas.openxmlformats.org/officeDocument/2006/relationships/image" Target="../media/image158.wmf"/><Relationship Id="rId10" Type="http://schemas.openxmlformats.org/officeDocument/2006/relationships/oleObject" Target="../embeddings/oleObject153.bin"/><Relationship Id="rId19" Type="http://schemas.openxmlformats.org/officeDocument/2006/relationships/image" Target="../media/image156.wmf"/><Relationship Id="rId4" Type="http://schemas.openxmlformats.org/officeDocument/2006/relationships/oleObject" Target="../embeddings/oleObject150.bin"/><Relationship Id="rId9" Type="http://schemas.openxmlformats.org/officeDocument/2006/relationships/image" Target="../media/image151.emf"/><Relationship Id="rId14" Type="http://schemas.openxmlformats.org/officeDocument/2006/relationships/oleObject" Target="../embeddings/oleObject155.bin"/><Relationship Id="rId22" Type="http://schemas.openxmlformats.org/officeDocument/2006/relationships/oleObject" Target="../embeddings/oleObject159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3.bin"/><Relationship Id="rId13" Type="http://schemas.openxmlformats.org/officeDocument/2006/relationships/image" Target="../media/image164.emf"/><Relationship Id="rId18" Type="http://schemas.openxmlformats.org/officeDocument/2006/relationships/oleObject" Target="../embeddings/oleObject168.bin"/><Relationship Id="rId3" Type="http://schemas.openxmlformats.org/officeDocument/2006/relationships/image" Target="../media/image159.wmf"/><Relationship Id="rId21" Type="http://schemas.openxmlformats.org/officeDocument/2006/relationships/image" Target="../media/image168.emf"/><Relationship Id="rId7" Type="http://schemas.openxmlformats.org/officeDocument/2006/relationships/image" Target="../media/image161.emf"/><Relationship Id="rId12" Type="http://schemas.openxmlformats.org/officeDocument/2006/relationships/oleObject" Target="../embeddings/oleObject165.bin"/><Relationship Id="rId17" Type="http://schemas.openxmlformats.org/officeDocument/2006/relationships/image" Target="../media/image166.emf"/><Relationship Id="rId2" Type="http://schemas.openxmlformats.org/officeDocument/2006/relationships/oleObject" Target="../embeddings/oleObject160.bin"/><Relationship Id="rId16" Type="http://schemas.openxmlformats.org/officeDocument/2006/relationships/oleObject" Target="../embeddings/oleObject167.bin"/><Relationship Id="rId20" Type="http://schemas.openxmlformats.org/officeDocument/2006/relationships/oleObject" Target="../embeddings/oleObject169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62.bin"/><Relationship Id="rId11" Type="http://schemas.openxmlformats.org/officeDocument/2006/relationships/image" Target="../media/image163.emf"/><Relationship Id="rId5" Type="http://schemas.openxmlformats.org/officeDocument/2006/relationships/image" Target="../media/image160.emf"/><Relationship Id="rId15" Type="http://schemas.openxmlformats.org/officeDocument/2006/relationships/image" Target="../media/image165.emf"/><Relationship Id="rId23" Type="http://schemas.openxmlformats.org/officeDocument/2006/relationships/image" Target="../media/image169.emf"/><Relationship Id="rId10" Type="http://schemas.openxmlformats.org/officeDocument/2006/relationships/oleObject" Target="../embeddings/oleObject164.bin"/><Relationship Id="rId19" Type="http://schemas.openxmlformats.org/officeDocument/2006/relationships/image" Target="../media/image167.emf"/><Relationship Id="rId4" Type="http://schemas.openxmlformats.org/officeDocument/2006/relationships/oleObject" Target="../embeddings/oleObject161.bin"/><Relationship Id="rId9" Type="http://schemas.openxmlformats.org/officeDocument/2006/relationships/image" Target="../media/image162.emf"/><Relationship Id="rId14" Type="http://schemas.openxmlformats.org/officeDocument/2006/relationships/oleObject" Target="../embeddings/oleObject166.bin"/><Relationship Id="rId22" Type="http://schemas.openxmlformats.org/officeDocument/2006/relationships/oleObject" Target="../embeddings/oleObject170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9.wmf"/><Relationship Id="rId3" Type="http://schemas.openxmlformats.org/officeDocument/2006/relationships/image" Target="../media/image4.wmf"/><Relationship Id="rId7" Type="http://schemas.openxmlformats.org/officeDocument/2006/relationships/image" Target="../media/image6.wmf"/><Relationship Id="rId12" Type="http://schemas.openxmlformats.org/officeDocument/2006/relationships/oleObject" Target="../embeddings/oleObject6.bin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8.wmf"/><Relationship Id="rId5" Type="http://schemas.openxmlformats.org/officeDocument/2006/relationships/image" Target="../media/image5.wmf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7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3" Type="http://schemas.openxmlformats.org/officeDocument/2006/relationships/image" Target="../media/image10.emf"/><Relationship Id="rId7" Type="http://schemas.openxmlformats.org/officeDocument/2006/relationships/image" Target="../media/image12.w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9.bin"/><Relationship Id="rId11" Type="http://schemas.openxmlformats.org/officeDocument/2006/relationships/image" Target="../media/image14.wmf"/><Relationship Id="rId5" Type="http://schemas.openxmlformats.org/officeDocument/2006/relationships/image" Target="../media/image11.wmf"/><Relationship Id="rId10" Type="http://schemas.openxmlformats.org/officeDocument/2006/relationships/oleObject" Target="../embeddings/oleObject11.bin"/><Relationship Id="rId4" Type="http://schemas.openxmlformats.org/officeDocument/2006/relationships/oleObject" Target="../embeddings/oleObject8.bin"/><Relationship Id="rId9" Type="http://schemas.openxmlformats.org/officeDocument/2006/relationships/image" Target="../media/image13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13" Type="http://schemas.openxmlformats.org/officeDocument/2006/relationships/oleObject" Target="../embeddings/oleObject17.bin"/><Relationship Id="rId18" Type="http://schemas.openxmlformats.org/officeDocument/2006/relationships/image" Target="../media/image22.wmf"/><Relationship Id="rId3" Type="http://schemas.openxmlformats.org/officeDocument/2006/relationships/oleObject" Target="../embeddings/oleObject12.bin"/><Relationship Id="rId21" Type="http://schemas.openxmlformats.org/officeDocument/2006/relationships/oleObject" Target="../embeddings/oleObject21.bin"/><Relationship Id="rId7" Type="http://schemas.openxmlformats.org/officeDocument/2006/relationships/oleObject" Target="../embeddings/oleObject14.bin"/><Relationship Id="rId12" Type="http://schemas.openxmlformats.org/officeDocument/2006/relationships/image" Target="../media/image19.wmf"/><Relationship Id="rId17" Type="http://schemas.openxmlformats.org/officeDocument/2006/relationships/oleObject" Target="../embeddings/oleObject19.bin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21.wmf"/><Relationship Id="rId20" Type="http://schemas.openxmlformats.org/officeDocument/2006/relationships/image" Target="../media/image23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wmf"/><Relationship Id="rId11" Type="http://schemas.openxmlformats.org/officeDocument/2006/relationships/oleObject" Target="../embeddings/oleObject16.bin"/><Relationship Id="rId5" Type="http://schemas.openxmlformats.org/officeDocument/2006/relationships/oleObject" Target="../embeddings/oleObject13.bin"/><Relationship Id="rId15" Type="http://schemas.openxmlformats.org/officeDocument/2006/relationships/oleObject" Target="../embeddings/oleObject18.bin"/><Relationship Id="rId10" Type="http://schemas.openxmlformats.org/officeDocument/2006/relationships/image" Target="../media/image18.wmf"/><Relationship Id="rId19" Type="http://schemas.openxmlformats.org/officeDocument/2006/relationships/oleObject" Target="../embeddings/oleObject20.bin"/><Relationship Id="rId4" Type="http://schemas.openxmlformats.org/officeDocument/2006/relationships/image" Target="../media/image15.wmf"/><Relationship Id="rId9" Type="http://schemas.openxmlformats.org/officeDocument/2006/relationships/oleObject" Target="../embeddings/oleObject15.bin"/><Relationship Id="rId14" Type="http://schemas.openxmlformats.org/officeDocument/2006/relationships/image" Target="../media/image20.wmf"/><Relationship Id="rId22" Type="http://schemas.openxmlformats.org/officeDocument/2006/relationships/image" Target="../media/image24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13" Type="http://schemas.openxmlformats.org/officeDocument/2006/relationships/oleObject" Target="../embeddings/oleObject27.bin"/><Relationship Id="rId18" Type="http://schemas.openxmlformats.org/officeDocument/2006/relationships/image" Target="../media/image15.wmf"/><Relationship Id="rId26" Type="http://schemas.openxmlformats.org/officeDocument/2006/relationships/image" Target="../media/image19.wmf"/><Relationship Id="rId3" Type="http://schemas.openxmlformats.org/officeDocument/2006/relationships/oleObject" Target="../embeddings/oleObject22.bin"/><Relationship Id="rId21" Type="http://schemas.openxmlformats.org/officeDocument/2006/relationships/oleObject" Target="../embeddings/oleObject31.bin"/><Relationship Id="rId7" Type="http://schemas.openxmlformats.org/officeDocument/2006/relationships/oleObject" Target="../embeddings/oleObject24.bin"/><Relationship Id="rId12" Type="http://schemas.openxmlformats.org/officeDocument/2006/relationships/image" Target="../media/image28.wmf"/><Relationship Id="rId17" Type="http://schemas.openxmlformats.org/officeDocument/2006/relationships/oleObject" Target="../embeddings/oleObject29.bin"/><Relationship Id="rId25" Type="http://schemas.openxmlformats.org/officeDocument/2006/relationships/oleObject" Target="../embeddings/oleObject33.bin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30.wmf"/><Relationship Id="rId20" Type="http://schemas.openxmlformats.org/officeDocument/2006/relationships/image" Target="../media/image16.wmf"/><Relationship Id="rId29" Type="http://schemas.openxmlformats.org/officeDocument/2006/relationships/oleObject" Target="../embeddings/oleObject35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wmf"/><Relationship Id="rId11" Type="http://schemas.openxmlformats.org/officeDocument/2006/relationships/oleObject" Target="../embeddings/oleObject26.bin"/><Relationship Id="rId24" Type="http://schemas.openxmlformats.org/officeDocument/2006/relationships/image" Target="../media/image18.wmf"/><Relationship Id="rId5" Type="http://schemas.openxmlformats.org/officeDocument/2006/relationships/oleObject" Target="../embeddings/oleObject23.bin"/><Relationship Id="rId15" Type="http://schemas.openxmlformats.org/officeDocument/2006/relationships/oleObject" Target="../embeddings/oleObject28.bin"/><Relationship Id="rId23" Type="http://schemas.openxmlformats.org/officeDocument/2006/relationships/oleObject" Target="../embeddings/oleObject32.bin"/><Relationship Id="rId28" Type="http://schemas.openxmlformats.org/officeDocument/2006/relationships/image" Target="../media/image31.wmf"/><Relationship Id="rId10" Type="http://schemas.openxmlformats.org/officeDocument/2006/relationships/image" Target="../media/image27.wmf"/><Relationship Id="rId19" Type="http://schemas.openxmlformats.org/officeDocument/2006/relationships/oleObject" Target="../embeddings/oleObject30.bin"/><Relationship Id="rId4" Type="http://schemas.openxmlformats.org/officeDocument/2006/relationships/image" Target="../media/image22.wmf"/><Relationship Id="rId9" Type="http://schemas.openxmlformats.org/officeDocument/2006/relationships/oleObject" Target="../embeddings/oleObject25.bin"/><Relationship Id="rId14" Type="http://schemas.openxmlformats.org/officeDocument/2006/relationships/image" Target="../media/image29.wmf"/><Relationship Id="rId22" Type="http://schemas.openxmlformats.org/officeDocument/2006/relationships/image" Target="../media/image17.wmf"/><Relationship Id="rId27" Type="http://schemas.openxmlformats.org/officeDocument/2006/relationships/oleObject" Target="../embeddings/oleObject34.bin"/><Relationship Id="rId30" Type="http://schemas.openxmlformats.org/officeDocument/2006/relationships/image" Target="../media/image32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9.bin"/><Relationship Id="rId13" Type="http://schemas.openxmlformats.org/officeDocument/2006/relationships/image" Target="../media/image38.wmf"/><Relationship Id="rId3" Type="http://schemas.openxmlformats.org/officeDocument/2006/relationships/image" Target="../media/image33.wmf"/><Relationship Id="rId7" Type="http://schemas.openxmlformats.org/officeDocument/2006/relationships/image" Target="../media/image35.wmf"/><Relationship Id="rId12" Type="http://schemas.openxmlformats.org/officeDocument/2006/relationships/oleObject" Target="../embeddings/oleObject41.bin"/><Relationship Id="rId17" Type="http://schemas.openxmlformats.org/officeDocument/2006/relationships/image" Target="../media/image40.wmf"/><Relationship Id="rId2" Type="http://schemas.openxmlformats.org/officeDocument/2006/relationships/oleObject" Target="../embeddings/oleObject36.bin"/><Relationship Id="rId16" Type="http://schemas.openxmlformats.org/officeDocument/2006/relationships/oleObject" Target="../embeddings/oleObject43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8.bin"/><Relationship Id="rId11" Type="http://schemas.openxmlformats.org/officeDocument/2006/relationships/image" Target="../media/image37.wmf"/><Relationship Id="rId5" Type="http://schemas.openxmlformats.org/officeDocument/2006/relationships/image" Target="../media/image34.wmf"/><Relationship Id="rId15" Type="http://schemas.openxmlformats.org/officeDocument/2006/relationships/image" Target="../media/image39.wmf"/><Relationship Id="rId10" Type="http://schemas.openxmlformats.org/officeDocument/2006/relationships/oleObject" Target="../embeddings/oleObject40.bin"/><Relationship Id="rId4" Type="http://schemas.openxmlformats.org/officeDocument/2006/relationships/oleObject" Target="../embeddings/oleObject37.bin"/><Relationship Id="rId9" Type="http://schemas.openxmlformats.org/officeDocument/2006/relationships/image" Target="../media/image36.wmf"/><Relationship Id="rId14" Type="http://schemas.openxmlformats.org/officeDocument/2006/relationships/oleObject" Target="../embeddings/oleObject42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7.bin"/><Relationship Id="rId13" Type="http://schemas.openxmlformats.org/officeDocument/2006/relationships/image" Target="../media/image46.wmf"/><Relationship Id="rId18" Type="http://schemas.openxmlformats.org/officeDocument/2006/relationships/oleObject" Target="../embeddings/oleObject52.bin"/><Relationship Id="rId3" Type="http://schemas.openxmlformats.org/officeDocument/2006/relationships/image" Target="../media/image41.wmf"/><Relationship Id="rId21" Type="http://schemas.openxmlformats.org/officeDocument/2006/relationships/image" Target="../media/image50.wmf"/><Relationship Id="rId7" Type="http://schemas.openxmlformats.org/officeDocument/2006/relationships/image" Target="../media/image43.wmf"/><Relationship Id="rId12" Type="http://schemas.openxmlformats.org/officeDocument/2006/relationships/oleObject" Target="../embeddings/oleObject49.bin"/><Relationship Id="rId17" Type="http://schemas.openxmlformats.org/officeDocument/2006/relationships/image" Target="../media/image48.wmf"/><Relationship Id="rId2" Type="http://schemas.openxmlformats.org/officeDocument/2006/relationships/oleObject" Target="../embeddings/oleObject44.bin"/><Relationship Id="rId16" Type="http://schemas.openxmlformats.org/officeDocument/2006/relationships/oleObject" Target="../embeddings/oleObject51.bin"/><Relationship Id="rId20" Type="http://schemas.openxmlformats.org/officeDocument/2006/relationships/oleObject" Target="../embeddings/oleObject53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46.bin"/><Relationship Id="rId11" Type="http://schemas.openxmlformats.org/officeDocument/2006/relationships/image" Target="../media/image45.wmf"/><Relationship Id="rId5" Type="http://schemas.openxmlformats.org/officeDocument/2006/relationships/image" Target="../media/image42.wmf"/><Relationship Id="rId15" Type="http://schemas.openxmlformats.org/officeDocument/2006/relationships/image" Target="../media/image47.wmf"/><Relationship Id="rId23" Type="http://schemas.openxmlformats.org/officeDocument/2006/relationships/image" Target="../media/image51.wmf"/><Relationship Id="rId10" Type="http://schemas.openxmlformats.org/officeDocument/2006/relationships/oleObject" Target="../embeddings/oleObject48.bin"/><Relationship Id="rId19" Type="http://schemas.openxmlformats.org/officeDocument/2006/relationships/image" Target="../media/image49.wmf"/><Relationship Id="rId4" Type="http://schemas.openxmlformats.org/officeDocument/2006/relationships/oleObject" Target="../embeddings/oleObject45.bin"/><Relationship Id="rId9" Type="http://schemas.openxmlformats.org/officeDocument/2006/relationships/image" Target="../media/image44.wmf"/><Relationship Id="rId14" Type="http://schemas.openxmlformats.org/officeDocument/2006/relationships/oleObject" Target="../embeddings/oleObject50.bin"/><Relationship Id="rId22" Type="http://schemas.openxmlformats.org/officeDocument/2006/relationships/oleObject" Target="../embeddings/oleObject5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F094AD87-98CD-7832-2A19-7DFAC5F421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0025" y="1200150"/>
            <a:ext cx="5937250" cy="3958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 Box 2">
            <a:extLst>
              <a:ext uri="{FF2B5EF4-FFF2-40B4-BE49-F238E27FC236}">
                <a16:creationId xmlns:a16="http://schemas.microsoft.com/office/drawing/2014/main" id="{A0886441-EC04-0258-2006-106473BABE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2145" y="479690"/>
            <a:ext cx="2574396" cy="502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sz="2667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光到底是什么？</a:t>
            </a:r>
          </a:p>
        </p:txBody>
      </p:sp>
    </p:spTree>
    <p:extLst>
      <p:ext uri="{BB962C8B-B14F-4D97-AF65-F5344CB8AC3E}">
        <p14:creationId xmlns:p14="http://schemas.microsoft.com/office/powerpoint/2010/main" val="2342082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ext Box 2">
            <a:extLst>
              <a:ext uri="{FF2B5EF4-FFF2-40B4-BE49-F238E27FC236}">
                <a16:creationId xmlns:a16="http://schemas.microsoft.com/office/drawing/2014/main" id="{A0E44119-F796-41B2-842F-3FCF1E977D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3433" y="309841"/>
            <a:ext cx="3713427" cy="4513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333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四、 薄透镜的等光程性</a:t>
            </a:r>
          </a:p>
        </p:txBody>
      </p:sp>
      <p:sp>
        <p:nvSpPr>
          <p:cNvPr id="124931" name="Text Box 3">
            <a:extLst>
              <a:ext uri="{FF2B5EF4-FFF2-40B4-BE49-F238E27FC236}">
                <a16:creationId xmlns:a16="http://schemas.microsoft.com/office/drawing/2014/main" id="{4A6BBDE2-EA9F-47FB-B9E4-E598AE3E9A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0480" y="2920886"/>
            <a:ext cx="7470510" cy="451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333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结论</a:t>
            </a:r>
            <a:r>
              <a:rPr lang="zh-CN" altLang="en-US" sz="2333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：当用薄透镜观测干涉时，不会带来附加的光程差</a:t>
            </a:r>
            <a:r>
              <a:rPr lang="zh-CN" altLang="en-US" sz="2333" b="1">
                <a:solidFill>
                  <a:srgbClr val="8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24932" name="Text Box 4">
            <a:extLst>
              <a:ext uri="{FF2B5EF4-FFF2-40B4-BE49-F238E27FC236}">
                <a16:creationId xmlns:a16="http://schemas.microsoft.com/office/drawing/2014/main" id="{C0131456-AB23-44E0-B933-4BAD92BFDF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2288" y="741382"/>
            <a:ext cx="1791229" cy="451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333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如图所示：</a:t>
            </a:r>
          </a:p>
        </p:txBody>
      </p:sp>
      <p:grpSp>
        <p:nvGrpSpPr>
          <p:cNvPr id="2" name="Group 5">
            <a:extLst>
              <a:ext uri="{FF2B5EF4-FFF2-40B4-BE49-F238E27FC236}">
                <a16:creationId xmlns:a16="http://schemas.microsoft.com/office/drawing/2014/main" id="{F4730B31-52CD-4476-9E60-37E14260F061}"/>
              </a:ext>
            </a:extLst>
          </p:cNvPr>
          <p:cNvGrpSpPr>
            <a:grpSpLocks/>
          </p:cNvGrpSpPr>
          <p:nvPr/>
        </p:nvGrpSpPr>
        <p:grpSpPr bwMode="auto">
          <a:xfrm>
            <a:off x="1832087" y="1201323"/>
            <a:ext cx="1288521" cy="779198"/>
            <a:chOff x="765" y="789"/>
            <a:chExt cx="974" cy="589"/>
          </a:xfrm>
        </p:grpSpPr>
        <p:graphicFrame>
          <p:nvGraphicFramePr>
            <p:cNvPr id="15406" name="Object 6">
              <a:extLst>
                <a:ext uri="{FF2B5EF4-FFF2-40B4-BE49-F238E27FC236}">
                  <a16:creationId xmlns:a16="http://schemas.microsoft.com/office/drawing/2014/main" id="{7B32E6CA-F4F4-4FFE-8E2D-CC27956FE95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13" y="789"/>
            <a:ext cx="829" cy="2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" imgW="482391" imgH="152334" progId="Equation.3">
                    <p:embed/>
                  </p:oleObj>
                </mc:Choice>
                <mc:Fallback>
                  <p:oleObj name="公式" r:id="rId2" imgW="482391" imgH="152334" progId="Equation.3">
                    <p:embed/>
                    <p:pic>
                      <p:nvPicPr>
                        <p:cNvPr id="15406" name="Object 6">
                          <a:extLst>
                            <a:ext uri="{FF2B5EF4-FFF2-40B4-BE49-F238E27FC236}">
                              <a16:creationId xmlns:a16="http://schemas.microsoft.com/office/drawing/2014/main" id="{7B32E6CA-F4F4-4FFE-8E2D-CC27956FE95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3" y="789"/>
                          <a:ext cx="829" cy="2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407" name="Object 7">
              <a:extLst>
                <a:ext uri="{FF2B5EF4-FFF2-40B4-BE49-F238E27FC236}">
                  <a16:creationId xmlns:a16="http://schemas.microsoft.com/office/drawing/2014/main" id="{B5CFD67F-237B-4E17-BC5B-69B5B21DE2F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65" y="1066"/>
            <a:ext cx="974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4" imgW="571252" imgH="190417" progId="Equation.3">
                    <p:embed/>
                  </p:oleObj>
                </mc:Choice>
                <mc:Fallback>
                  <p:oleObj name="公式" r:id="rId4" imgW="571252" imgH="190417" progId="Equation.3">
                    <p:embed/>
                    <p:pic>
                      <p:nvPicPr>
                        <p:cNvPr id="15407" name="Object 7">
                          <a:extLst>
                            <a:ext uri="{FF2B5EF4-FFF2-40B4-BE49-F238E27FC236}">
                              <a16:creationId xmlns:a16="http://schemas.microsoft.com/office/drawing/2014/main" id="{B5CFD67F-237B-4E17-BC5B-69B5B21DE2F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5" y="1066"/>
                          <a:ext cx="974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8">
            <a:extLst>
              <a:ext uri="{FF2B5EF4-FFF2-40B4-BE49-F238E27FC236}">
                <a16:creationId xmlns:a16="http://schemas.microsoft.com/office/drawing/2014/main" id="{C76E2F28-C15E-4999-BED4-28082A6470E4}"/>
              </a:ext>
            </a:extLst>
          </p:cNvPr>
          <p:cNvGrpSpPr>
            <a:grpSpLocks/>
          </p:cNvGrpSpPr>
          <p:nvPr/>
        </p:nvGrpSpPr>
        <p:grpSpPr bwMode="auto">
          <a:xfrm>
            <a:off x="4384146" y="541074"/>
            <a:ext cx="3956844" cy="1563688"/>
            <a:chOff x="2673" y="360"/>
            <a:chExt cx="2991" cy="1182"/>
          </a:xfrm>
        </p:grpSpPr>
        <p:sp>
          <p:nvSpPr>
            <p:cNvPr id="15391" name="Line 9">
              <a:extLst>
                <a:ext uri="{FF2B5EF4-FFF2-40B4-BE49-F238E27FC236}">
                  <a16:creationId xmlns:a16="http://schemas.microsoft.com/office/drawing/2014/main" id="{E2422953-B90E-4FC4-9A84-951C43B208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73" y="972"/>
              <a:ext cx="2991" cy="0"/>
            </a:xfrm>
            <a:prstGeom prst="line">
              <a:avLst/>
            </a:prstGeom>
            <a:noFill/>
            <a:ln w="412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333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5392" name="Oval 10">
              <a:extLst>
                <a:ext uri="{FF2B5EF4-FFF2-40B4-BE49-F238E27FC236}">
                  <a16:creationId xmlns:a16="http://schemas.microsoft.com/office/drawing/2014/main" id="{1DBE4E10-32CF-4A0B-905B-6DB0B3197E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8" y="403"/>
              <a:ext cx="214" cy="1139"/>
            </a:xfrm>
            <a:prstGeom prst="ellipse">
              <a:avLst/>
            </a:prstGeom>
            <a:noFill/>
            <a:ln w="444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333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5393" name="Object 11">
              <a:extLst>
                <a:ext uri="{FF2B5EF4-FFF2-40B4-BE49-F238E27FC236}">
                  <a16:creationId xmlns:a16="http://schemas.microsoft.com/office/drawing/2014/main" id="{B30C8693-D72E-4F21-B3A5-58633C33167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700" y="708"/>
            <a:ext cx="189" cy="2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6" imgW="139579" imgH="177646" progId="Equation.3">
                    <p:embed/>
                  </p:oleObj>
                </mc:Choice>
                <mc:Fallback>
                  <p:oleObj name="公式" r:id="rId6" imgW="139579" imgH="177646" progId="Equation.3">
                    <p:embed/>
                    <p:pic>
                      <p:nvPicPr>
                        <p:cNvPr id="15393" name="Object 11">
                          <a:extLst>
                            <a:ext uri="{FF2B5EF4-FFF2-40B4-BE49-F238E27FC236}">
                              <a16:creationId xmlns:a16="http://schemas.microsoft.com/office/drawing/2014/main" id="{B30C8693-D72E-4F21-B3A5-58633C33167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00" y="708"/>
                          <a:ext cx="189" cy="2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94" name="Object 12">
              <a:extLst>
                <a:ext uri="{FF2B5EF4-FFF2-40B4-BE49-F238E27FC236}">
                  <a16:creationId xmlns:a16="http://schemas.microsoft.com/office/drawing/2014/main" id="{1D3BBBB4-39C1-48AF-A530-2F5C9B56D67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264" y="480"/>
            <a:ext cx="164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8" imgW="152202" imgH="177569" progId="Equation.3">
                    <p:embed/>
                  </p:oleObj>
                </mc:Choice>
                <mc:Fallback>
                  <p:oleObj name="公式" r:id="rId8" imgW="152202" imgH="177569" progId="Equation.3">
                    <p:embed/>
                    <p:pic>
                      <p:nvPicPr>
                        <p:cNvPr id="15394" name="Object 12">
                          <a:extLst>
                            <a:ext uri="{FF2B5EF4-FFF2-40B4-BE49-F238E27FC236}">
                              <a16:creationId xmlns:a16="http://schemas.microsoft.com/office/drawing/2014/main" id="{1D3BBBB4-39C1-48AF-A530-2F5C9B56D67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64" y="480"/>
                          <a:ext cx="164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395" name="Freeform 13">
              <a:extLst>
                <a:ext uri="{FF2B5EF4-FFF2-40B4-BE49-F238E27FC236}">
                  <a16:creationId xmlns:a16="http://schemas.microsoft.com/office/drawing/2014/main" id="{0AAD63DB-75C5-4EFA-85D0-A02C9B1AD94C}"/>
                </a:ext>
              </a:extLst>
            </p:cNvPr>
            <p:cNvSpPr>
              <a:spLocks/>
            </p:cNvSpPr>
            <p:nvPr/>
          </p:nvSpPr>
          <p:spPr bwMode="auto">
            <a:xfrm>
              <a:off x="2815" y="650"/>
              <a:ext cx="802" cy="322"/>
            </a:xfrm>
            <a:custGeom>
              <a:avLst/>
              <a:gdLst>
                <a:gd name="T0" fmla="*/ 0 w 611"/>
                <a:gd name="T1" fmla="*/ 5206135 h 246"/>
                <a:gd name="T2" fmla="*/ 14353852 w 611"/>
                <a:gd name="T3" fmla="*/ 0 h 246"/>
                <a:gd name="T4" fmla="*/ 0 60000 65536"/>
                <a:gd name="T5" fmla="*/ 0 60000 65536"/>
                <a:gd name="T6" fmla="*/ 0 w 611"/>
                <a:gd name="T7" fmla="*/ 0 h 246"/>
                <a:gd name="T8" fmla="*/ 611 w 611"/>
                <a:gd name="T9" fmla="*/ 246 h 24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11" h="246">
                  <a:moveTo>
                    <a:pt x="0" y="246"/>
                  </a:moveTo>
                  <a:lnTo>
                    <a:pt x="611" y="0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2333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5396" name="Line 14">
              <a:extLst>
                <a:ext uri="{FF2B5EF4-FFF2-40B4-BE49-F238E27FC236}">
                  <a16:creationId xmlns:a16="http://schemas.microsoft.com/office/drawing/2014/main" id="{824ED685-0D0C-4E28-9AA9-97029E9913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94" y="647"/>
              <a:ext cx="218" cy="0"/>
            </a:xfrm>
            <a:prstGeom prst="line">
              <a:avLst/>
            </a:prstGeom>
            <a:noFill/>
            <a:ln w="412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333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5397" name="Line 15">
              <a:extLst>
                <a:ext uri="{FF2B5EF4-FFF2-40B4-BE49-F238E27FC236}">
                  <a16:creationId xmlns:a16="http://schemas.microsoft.com/office/drawing/2014/main" id="{C9F6B398-F42C-42DE-A8A4-E1E22CF7BF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12" y="647"/>
              <a:ext cx="1638" cy="325"/>
            </a:xfrm>
            <a:prstGeom prst="line">
              <a:avLst/>
            </a:prstGeom>
            <a:noFill/>
            <a:ln w="412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333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5398" name="Object 16">
              <a:extLst>
                <a:ext uri="{FF2B5EF4-FFF2-40B4-BE49-F238E27FC236}">
                  <a16:creationId xmlns:a16="http://schemas.microsoft.com/office/drawing/2014/main" id="{BF627D6C-F47B-405D-91F3-080BE21E58F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44" y="361"/>
            <a:ext cx="169" cy="1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0" imgW="164885" imgH="164885" progId="Equation.3">
                    <p:embed/>
                  </p:oleObj>
                </mc:Choice>
                <mc:Fallback>
                  <p:oleObj name="公式" r:id="rId10" imgW="164885" imgH="164885" progId="Equation.3">
                    <p:embed/>
                    <p:pic>
                      <p:nvPicPr>
                        <p:cNvPr id="15398" name="Object 16">
                          <a:extLst>
                            <a:ext uri="{FF2B5EF4-FFF2-40B4-BE49-F238E27FC236}">
                              <a16:creationId xmlns:a16="http://schemas.microsoft.com/office/drawing/2014/main" id="{BF627D6C-F47B-405D-91F3-080BE21E58F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44" y="361"/>
                          <a:ext cx="169" cy="1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99" name="Object 17">
              <a:extLst>
                <a:ext uri="{FF2B5EF4-FFF2-40B4-BE49-F238E27FC236}">
                  <a16:creationId xmlns:a16="http://schemas.microsoft.com/office/drawing/2014/main" id="{67972047-DAA6-45A7-8B7B-08141F38148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780" y="360"/>
            <a:ext cx="197" cy="2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2" imgW="152268" imgH="164957" progId="Equation.3">
                    <p:embed/>
                  </p:oleObj>
                </mc:Choice>
                <mc:Fallback>
                  <p:oleObj name="公式" r:id="rId12" imgW="152268" imgH="164957" progId="Equation.3">
                    <p:embed/>
                    <p:pic>
                      <p:nvPicPr>
                        <p:cNvPr id="15399" name="Object 17">
                          <a:extLst>
                            <a:ext uri="{FF2B5EF4-FFF2-40B4-BE49-F238E27FC236}">
                              <a16:creationId xmlns:a16="http://schemas.microsoft.com/office/drawing/2014/main" id="{67972047-DAA6-45A7-8B7B-08141F38148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80" y="360"/>
                          <a:ext cx="197" cy="2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400" name="Object 18">
              <a:extLst>
                <a:ext uri="{FF2B5EF4-FFF2-40B4-BE49-F238E27FC236}">
                  <a16:creationId xmlns:a16="http://schemas.microsoft.com/office/drawing/2014/main" id="{0967CFFD-9F2D-438D-B536-09D37ED3496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20" y="444"/>
            <a:ext cx="213" cy="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4" imgW="164885" imgH="164885" progId="Equation.3">
                    <p:embed/>
                  </p:oleObj>
                </mc:Choice>
                <mc:Fallback>
                  <p:oleObj name="公式" r:id="rId14" imgW="164885" imgH="164885" progId="Equation.3">
                    <p:embed/>
                    <p:pic>
                      <p:nvPicPr>
                        <p:cNvPr id="15400" name="Object 18">
                          <a:extLst>
                            <a:ext uri="{FF2B5EF4-FFF2-40B4-BE49-F238E27FC236}">
                              <a16:creationId xmlns:a16="http://schemas.microsoft.com/office/drawing/2014/main" id="{0967CFFD-9F2D-438D-B536-09D37ED3496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20" y="444"/>
                          <a:ext cx="213" cy="2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401" name="Object 19">
              <a:extLst>
                <a:ext uri="{FF2B5EF4-FFF2-40B4-BE49-F238E27FC236}">
                  <a16:creationId xmlns:a16="http://schemas.microsoft.com/office/drawing/2014/main" id="{884DCBAA-1FCE-4BBF-AD68-B931EDEDA7E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12" y="960"/>
            <a:ext cx="196" cy="2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6" imgW="152268" imgH="164957" progId="Equation.3">
                    <p:embed/>
                  </p:oleObj>
                </mc:Choice>
                <mc:Fallback>
                  <p:oleObj name="公式" r:id="rId16" imgW="152268" imgH="164957" progId="Equation.3">
                    <p:embed/>
                    <p:pic>
                      <p:nvPicPr>
                        <p:cNvPr id="15401" name="Object 19">
                          <a:extLst>
                            <a:ext uri="{FF2B5EF4-FFF2-40B4-BE49-F238E27FC236}">
                              <a16:creationId xmlns:a16="http://schemas.microsoft.com/office/drawing/2014/main" id="{884DCBAA-1FCE-4BBF-AD68-B931EDEDA7E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2" y="960"/>
                          <a:ext cx="196" cy="2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402" name="Object 20">
              <a:extLst>
                <a:ext uri="{FF2B5EF4-FFF2-40B4-BE49-F238E27FC236}">
                  <a16:creationId xmlns:a16="http://schemas.microsoft.com/office/drawing/2014/main" id="{179637A2-0273-46E9-86BF-92D1B66F1FE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900" y="960"/>
            <a:ext cx="197" cy="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8" imgW="152268" imgH="164957" progId="Equation.3">
                    <p:embed/>
                  </p:oleObj>
                </mc:Choice>
                <mc:Fallback>
                  <p:oleObj name="公式" r:id="rId18" imgW="152268" imgH="164957" progId="Equation.3">
                    <p:embed/>
                    <p:pic>
                      <p:nvPicPr>
                        <p:cNvPr id="15402" name="Object 20">
                          <a:extLst>
                            <a:ext uri="{FF2B5EF4-FFF2-40B4-BE49-F238E27FC236}">
                              <a16:creationId xmlns:a16="http://schemas.microsoft.com/office/drawing/2014/main" id="{179637A2-0273-46E9-86BF-92D1B66F1FE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00" y="960"/>
                          <a:ext cx="197" cy="2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403" name="Object 21">
              <a:extLst>
                <a:ext uri="{FF2B5EF4-FFF2-40B4-BE49-F238E27FC236}">
                  <a16:creationId xmlns:a16="http://schemas.microsoft.com/office/drawing/2014/main" id="{73F16815-0C2B-4982-99B8-83BA1993A46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328" y="672"/>
            <a:ext cx="230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0" imgW="164957" imgH="203024" progId="Equation.3">
                    <p:embed/>
                  </p:oleObj>
                </mc:Choice>
                <mc:Fallback>
                  <p:oleObj name="公式" r:id="rId20" imgW="164957" imgH="203024" progId="Equation.3">
                    <p:embed/>
                    <p:pic>
                      <p:nvPicPr>
                        <p:cNvPr id="15403" name="Object 21">
                          <a:extLst>
                            <a:ext uri="{FF2B5EF4-FFF2-40B4-BE49-F238E27FC236}">
                              <a16:creationId xmlns:a16="http://schemas.microsoft.com/office/drawing/2014/main" id="{73F16815-0C2B-4982-99B8-83BA1993A46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28" y="672"/>
                          <a:ext cx="230" cy="3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404" name="Freeform 22">
              <a:extLst>
                <a:ext uri="{FF2B5EF4-FFF2-40B4-BE49-F238E27FC236}">
                  <a16:creationId xmlns:a16="http://schemas.microsoft.com/office/drawing/2014/main" id="{AE3D5120-5517-4B9D-B2EB-39A591D41D0D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4" y="564"/>
              <a:ext cx="333" cy="776"/>
            </a:xfrm>
            <a:custGeom>
              <a:avLst/>
              <a:gdLst>
                <a:gd name="T0" fmla="*/ 2147483646 w 160"/>
                <a:gd name="T1" fmla="*/ 75613692 h 512"/>
                <a:gd name="T2" fmla="*/ 0 w 160"/>
                <a:gd name="T3" fmla="*/ 2147483646 h 512"/>
                <a:gd name="T4" fmla="*/ 0 60000 65536"/>
                <a:gd name="T5" fmla="*/ 0 60000 65536"/>
                <a:gd name="T6" fmla="*/ 0 w 160"/>
                <a:gd name="T7" fmla="*/ 0 h 512"/>
                <a:gd name="T8" fmla="*/ 160 w 160"/>
                <a:gd name="T9" fmla="*/ 512 h 51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512">
                  <a:moveTo>
                    <a:pt x="32" y="16"/>
                  </a:moveTo>
                  <a:cubicBezTo>
                    <a:pt x="80" y="0"/>
                    <a:pt x="160" y="400"/>
                    <a:pt x="0" y="512"/>
                  </a:cubicBezTo>
                </a:path>
              </a:pathLst>
            </a:cu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2333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5405" name="Freeform 23">
              <a:extLst>
                <a:ext uri="{FF2B5EF4-FFF2-40B4-BE49-F238E27FC236}">
                  <a16:creationId xmlns:a16="http://schemas.microsoft.com/office/drawing/2014/main" id="{2669846B-43A7-45D0-86A4-D9C9A28F28BB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2" y="588"/>
              <a:ext cx="258" cy="741"/>
            </a:xfrm>
            <a:custGeom>
              <a:avLst/>
              <a:gdLst>
                <a:gd name="T0" fmla="*/ 2147483646 w 144"/>
                <a:gd name="T1" fmla="*/ 786291007 h 504"/>
                <a:gd name="T2" fmla="*/ 2147483646 w 144"/>
                <a:gd name="T3" fmla="*/ 0 h 504"/>
                <a:gd name="T4" fmla="*/ 0 60000 65536"/>
                <a:gd name="T5" fmla="*/ 0 60000 65536"/>
                <a:gd name="T6" fmla="*/ 0 w 144"/>
                <a:gd name="T7" fmla="*/ 0 h 504"/>
                <a:gd name="T8" fmla="*/ 144 w 144"/>
                <a:gd name="T9" fmla="*/ 504 h 50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44" h="504">
                  <a:moveTo>
                    <a:pt x="128" y="504"/>
                  </a:moveTo>
                  <a:cubicBezTo>
                    <a:pt x="24" y="376"/>
                    <a:pt x="0" y="112"/>
                    <a:pt x="144" y="0"/>
                  </a:cubicBezTo>
                </a:path>
              </a:pathLst>
            </a:cu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2333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" name="Group 24">
            <a:extLst>
              <a:ext uri="{FF2B5EF4-FFF2-40B4-BE49-F238E27FC236}">
                <a16:creationId xmlns:a16="http://schemas.microsoft.com/office/drawing/2014/main" id="{EC4E1101-FCC8-4E7A-A891-71C7A7B5A607}"/>
              </a:ext>
            </a:extLst>
          </p:cNvPr>
          <p:cNvGrpSpPr>
            <a:grpSpLocks/>
          </p:cNvGrpSpPr>
          <p:nvPr/>
        </p:nvGrpSpPr>
        <p:grpSpPr bwMode="auto">
          <a:xfrm>
            <a:off x="1292490" y="1969823"/>
            <a:ext cx="3746500" cy="841375"/>
            <a:chOff x="364" y="1440"/>
            <a:chExt cx="2832" cy="636"/>
          </a:xfrm>
        </p:grpSpPr>
        <p:graphicFrame>
          <p:nvGraphicFramePr>
            <p:cNvPr id="15389" name="Object 25">
              <a:extLst>
                <a:ext uri="{FF2B5EF4-FFF2-40B4-BE49-F238E27FC236}">
                  <a16:creationId xmlns:a16="http://schemas.microsoft.com/office/drawing/2014/main" id="{D8588811-C0FB-41E4-8C16-54FB8902A98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4" y="1776"/>
            <a:ext cx="2832" cy="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2" imgW="1612200" imgH="177723" progId="Equation.3">
                    <p:embed/>
                  </p:oleObj>
                </mc:Choice>
                <mc:Fallback>
                  <p:oleObj name="公式" r:id="rId22" imgW="1612200" imgH="177723" progId="Equation.3">
                    <p:embed/>
                    <p:pic>
                      <p:nvPicPr>
                        <p:cNvPr id="15389" name="Object 25">
                          <a:extLst>
                            <a:ext uri="{FF2B5EF4-FFF2-40B4-BE49-F238E27FC236}">
                              <a16:creationId xmlns:a16="http://schemas.microsoft.com/office/drawing/2014/main" id="{D8588811-C0FB-41E4-8C16-54FB8902A98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4" y="1776"/>
                          <a:ext cx="2832" cy="3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390" name="Text Box 26">
              <a:extLst>
                <a:ext uri="{FF2B5EF4-FFF2-40B4-BE49-F238E27FC236}">
                  <a16:creationId xmlns:a16="http://schemas.microsoft.com/office/drawing/2014/main" id="{8C10EB8C-44D5-47D9-8BF2-ABAFC51442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8" y="1440"/>
              <a:ext cx="1354" cy="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333" b="1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可以证明：</a:t>
              </a:r>
            </a:p>
          </p:txBody>
        </p:sp>
      </p:grpSp>
      <p:grpSp>
        <p:nvGrpSpPr>
          <p:cNvPr id="5" name="Group 27">
            <a:extLst>
              <a:ext uri="{FF2B5EF4-FFF2-40B4-BE49-F238E27FC236}">
                <a16:creationId xmlns:a16="http://schemas.microsoft.com/office/drawing/2014/main" id="{802DDA2A-1800-408A-9114-9ED77F601D51}"/>
              </a:ext>
            </a:extLst>
          </p:cNvPr>
          <p:cNvGrpSpPr>
            <a:grpSpLocks/>
          </p:cNvGrpSpPr>
          <p:nvPr/>
        </p:nvGrpSpPr>
        <p:grpSpPr bwMode="auto">
          <a:xfrm>
            <a:off x="963084" y="3492499"/>
            <a:ext cx="7187406" cy="1651000"/>
            <a:chOff x="115" y="2640"/>
            <a:chExt cx="5433" cy="1248"/>
          </a:xfrm>
        </p:grpSpPr>
        <p:sp>
          <p:nvSpPr>
            <p:cNvPr id="15369" name="Text Box 28">
              <a:extLst>
                <a:ext uri="{FF2B5EF4-FFF2-40B4-BE49-F238E27FC236}">
                  <a16:creationId xmlns:a16="http://schemas.microsoft.com/office/drawing/2014/main" id="{8D7E352C-27C2-464D-8D58-E4966A25C5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" y="2640"/>
              <a:ext cx="2486" cy="1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333" b="1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当用薄透镜或薄透镜组成的光学仪器观测干涉时，观测仪器也不会带来附加的光程差。</a:t>
              </a:r>
            </a:p>
          </p:txBody>
        </p:sp>
        <p:grpSp>
          <p:nvGrpSpPr>
            <p:cNvPr id="15370" name="Group 29">
              <a:extLst>
                <a:ext uri="{FF2B5EF4-FFF2-40B4-BE49-F238E27FC236}">
                  <a16:creationId xmlns:a16="http://schemas.microsoft.com/office/drawing/2014/main" id="{BEF91C86-FFA3-4156-B2A2-744E7453506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06" y="2640"/>
              <a:ext cx="2942" cy="1248"/>
              <a:chOff x="2496" y="2496"/>
              <a:chExt cx="2892" cy="1248"/>
            </a:xfrm>
          </p:grpSpPr>
          <p:sp>
            <p:nvSpPr>
              <p:cNvPr id="15371" name="Oval 30">
                <a:extLst>
                  <a:ext uri="{FF2B5EF4-FFF2-40B4-BE49-F238E27FC236}">
                    <a16:creationId xmlns:a16="http://schemas.microsoft.com/office/drawing/2014/main" id="{E7FD0EAC-0410-41DE-A378-973D47FC79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60" y="2784"/>
                <a:ext cx="144" cy="672"/>
              </a:xfrm>
              <a:prstGeom prst="ellipse">
                <a:avLst/>
              </a:prstGeom>
              <a:noFill/>
              <a:ln w="444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333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372" name="Line 31">
                <a:extLst>
                  <a:ext uri="{FF2B5EF4-FFF2-40B4-BE49-F238E27FC236}">
                    <a16:creationId xmlns:a16="http://schemas.microsoft.com/office/drawing/2014/main" id="{26A8BB45-6381-4B85-8CB2-A93A846E10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72" y="3120"/>
                <a:ext cx="2016" cy="0"/>
              </a:xfrm>
              <a:prstGeom prst="line">
                <a:avLst/>
              </a:prstGeom>
              <a:noFill/>
              <a:ln w="412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333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373" name="Oval 32">
                <a:extLst>
                  <a:ext uri="{FF2B5EF4-FFF2-40B4-BE49-F238E27FC236}">
                    <a16:creationId xmlns:a16="http://schemas.microsoft.com/office/drawing/2014/main" id="{85D73351-F082-444D-8AEA-6E4FADCD00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56" y="2784"/>
                <a:ext cx="144" cy="672"/>
              </a:xfrm>
              <a:prstGeom prst="ellipse">
                <a:avLst/>
              </a:prstGeom>
              <a:noFill/>
              <a:ln w="444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333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374" name="Line 33">
                <a:extLst>
                  <a:ext uri="{FF2B5EF4-FFF2-40B4-BE49-F238E27FC236}">
                    <a16:creationId xmlns:a16="http://schemas.microsoft.com/office/drawing/2014/main" id="{FDCD609D-F87F-45E5-8F8A-D28B35EAD3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92" y="3120"/>
                <a:ext cx="2016" cy="0"/>
              </a:xfrm>
              <a:prstGeom prst="line">
                <a:avLst/>
              </a:prstGeom>
              <a:noFill/>
              <a:ln w="412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333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375" name="Line 34">
                <a:extLst>
                  <a:ext uri="{FF2B5EF4-FFF2-40B4-BE49-F238E27FC236}">
                    <a16:creationId xmlns:a16="http://schemas.microsoft.com/office/drawing/2014/main" id="{1E0E40BB-FB76-427F-AEB0-084BBFE236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52" y="2820"/>
                <a:ext cx="1056" cy="0"/>
              </a:xfrm>
              <a:prstGeom prst="line">
                <a:avLst/>
              </a:prstGeom>
              <a:noFill/>
              <a:ln w="28575">
                <a:solidFill>
                  <a:srgbClr val="FF66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333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376" name="Line 35">
                <a:extLst>
                  <a:ext uri="{FF2B5EF4-FFF2-40B4-BE49-F238E27FC236}">
                    <a16:creationId xmlns:a16="http://schemas.microsoft.com/office/drawing/2014/main" id="{BA6EB78B-1404-44B8-970C-C5100A8F8D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52" y="3432"/>
                <a:ext cx="1104" cy="0"/>
              </a:xfrm>
              <a:prstGeom prst="line">
                <a:avLst/>
              </a:prstGeom>
              <a:noFill/>
              <a:ln w="28575">
                <a:solidFill>
                  <a:srgbClr val="FF66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333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377" name="Line 36">
                <a:extLst>
                  <a:ext uri="{FF2B5EF4-FFF2-40B4-BE49-F238E27FC236}">
                    <a16:creationId xmlns:a16="http://schemas.microsoft.com/office/drawing/2014/main" id="{2EC70344-6D8F-4F65-BE38-9EA6F50B5C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88" y="3120"/>
                <a:ext cx="768" cy="288"/>
              </a:xfrm>
              <a:prstGeom prst="line">
                <a:avLst/>
              </a:prstGeom>
              <a:noFill/>
              <a:ln w="28575">
                <a:solidFill>
                  <a:srgbClr val="FF66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333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graphicFrame>
            <p:nvGraphicFramePr>
              <p:cNvPr id="15378" name="Object 37">
                <a:extLst>
                  <a:ext uri="{FF2B5EF4-FFF2-40B4-BE49-F238E27FC236}">
                    <a16:creationId xmlns:a16="http://schemas.microsoft.com/office/drawing/2014/main" id="{2B42A79C-7F9F-4B70-BDC5-862CAE612C0B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496" y="2784"/>
              <a:ext cx="214" cy="26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24" imgW="139579" imgH="177646" progId="Equation.3">
                      <p:embed/>
                    </p:oleObj>
                  </mc:Choice>
                  <mc:Fallback>
                    <p:oleObj name="公式" r:id="rId24" imgW="139579" imgH="177646" progId="Equation.3">
                      <p:embed/>
                      <p:pic>
                        <p:nvPicPr>
                          <p:cNvPr id="15378" name="Object 37">
                            <a:extLst>
                              <a:ext uri="{FF2B5EF4-FFF2-40B4-BE49-F238E27FC236}">
                                <a16:creationId xmlns:a16="http://schemas.microsoft.com/office/drawing/2014/main" id="{2B42A79C-7F9F-4B70-BDC5-862CAE612C0B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496" y="2784"/>
                            <a:ext cx="214" cy="26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5379" name="Object 38">
                <a:extLst>
                  <a:ext uri="{FF2B5EF4-FFF2-40B4-BE49-F238E27FC236}">
                    <a16:creationId xmlns:a16="http://schemas.microsoft.com/office/drawing/2014/main" id="{CDEB4506-DA98-4C4A-A8B8-6E3ABD5D04AD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136" y="2784"/>
              <a:ext cx="251" cy="3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25" imgW="164957" imgH="203024" progId="Equation.3">
                      <p:embed/>
                    </p:oleObj>
                  </mc:Choice>
                  <mc:Fallback>
                    <p:oleObj name="公式" r:id="rId25" imgW="164957" imgH="203024" progId="Equation.3">
                      <p:embed/>
                      <p:pic>
                        <p:nvPicPr>
                          <p:cNvPr id="15379" name="Object 38">
                            <a:extLst>
                              <a:ext uri="{FF2B5EF4-FFF2-40B4-BE49-F238E27FC236}">
                                <a16:creationId xmlns:a16="http://schemas.microsoft.com/office/drawing/2014/main" id="{CDEB4506-DA98-4C4A-A8B8-6E3ABD5D04AD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136" y="2784"/>
                            <a:ext cx="251" cy="3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5380" name="Line 39">
                <a:extLst>
                  <a:ext uri="{FF2B5EF4-FFF2-40B4-BE49-F238E27FC236}">
                    <a16:creationId xmlns:a16="http://schemas.microsoft.com/office/drawing/2014/main" id="{3505847B-A29E-4055-8CFA-D631CA49CA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56" y="2832"/>
                <a:ext cx="576" cy="288"/>
              </a:xfrm>
              <a:prstGeom prst="line">
                <a:avLst/>
              </a:prstGeom>
              <a:noFill/>
              <a:ln w="28575">
                <a:solidFill>
                  <a:srgbClr val="FF66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333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graphicFrame>
            <p:nvGraphicFramePr>
              <p:cNvPr id="15381" name="Object 40">
                <a:extLst>
                  <a:ext uri="{FF2B5EF4-FFF2-40B4-BE49-F238E27FC236}">
                    <a16:creationId xmlns:a16="http://schemas.microsoft.com/office/drawing/2014/main" id="{D06A2690-4CDD-44B5-9C3C-9346EC0A0D82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704" y="3360"/>
              <a:ext cx="271" cy="31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27" imgW="177569" imgH="215619" progId="Equation.3">
                      <p:embed/>
                    </p:oleObj>
                  </mc:Choice>
                  <mc:Fallback>
                    <p:oleObj name="公式" r:id="rId27" imgW="177569" imgH="215619" progId="Equation.3">
                      <p:embed/>
                      <p:pic>
                        <p:nvPicPr>
                          <p:cNvPr id="15381" name="Object 40">
                            <a:extLst>
                              <a:ext uri="{FF2B5EF4-FFF2-40B4-BE49-F238E27FC236}">
                                <a16:creationId xmlns:a16="http://schemas.microsoft.com/office/drawing/2014/main" id="{D06A2690-4CDD-44B5-9C3C-9346EC0A0D82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04" y="3360"/>
                            <a:ext cx="271" cy="31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5382" name="Object 41">
                <a:extLst>
                  <a:ext uri="{FF2B5EF4-FFF2-40B4-BE49-F238E27FC236}">
                    <a16:creationId xmlns:a16="http://schemas.microsoft.com/office/drawing/2014/main" id="{EF297E06-51CA-44A3-BCF8-BB39AE56FC19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600" y="3360"/>
              <a:ext cx="250" cy="31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29" imgW="164885" imgH="215619" progId="Equation.3">
                      <p:embed/>
                    </p:oleObj>
                  </mc:Choice>
                  <mc:Fallback>
                    <p:oleObj name="公式" r:id="rId29" imgW="164885" imgH="215619" progId="Equation.3">
                      <p:embed/>
                      <p:pic>
                        <p:nvPicPr>
                          <p:cNvPr id="15382" name="Object 41">
                            <a:extLst>
                              <a:ext uri="{FF2B5EF4-FFF2-40B4-BE49-F238E27FC236}">
                                <a16:creationId xmlns:a16="http://schemas.microsoft.com/office/drawing/2014/main" id="{EF297E06-51CA-44A3-BCF8-BB39AE56FC19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00" y="3360"/>
                            <a:ext cx="250" cy="31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5383" name="Line 42">
                <a:extLst>
                  <a:ext uri="{FF2B5EF4-FFF2-40B4-BE49-F238E27FC236}">
                    <a16:creationId xmlns:a16="http://schemas.microsoft.com/office/drawing/2014/main" id="{C722758B-27C3-4632-BBC5-B538E98A01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80" y="2496"/>
                <a:ext cx="0" cy="12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lgDashDot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333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graphicFrame>
            <p:nvGraphicFramePr>
              <p:cNvPr id="15384" name="Object 43">
                <a:extLst>
                  <a:ext uri="{FF2B5EF4-FFF2-40B4-BE49-F238E27FC236}">
                    <a16:creationId xmlns:a16="http://schemas.microsoft.com/office/drawing/2014/main" id="{74D4E135-9B68-4C66-BC1E-8FC0364E2284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080" y="2496"/>
              <a:ext cx="270" cy="31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31" imgW="177569" imgH="215619" progId="Equation.3">
                      <p:embed/>
                    </p:oleObj>
                  </mc:Choice>
                  <mc:Fallback>
                    <p:oleObj name="公式" r:id="rId31" imgW="177569" imgH="215619" progId="Equation.3">
                      <p:embed/>
                      <p:pic>
                        <p:nvPicPr>
                          <p:cNvPr id="15384" name="Object 43">
                            <a:extLst>
                              <a:ext uri="{FF2B5EF4-FFF2-40B4-BE49-F238E27FC236}">
                                <a16:creationId xmlns:a16="http://schemas.microsoft.com/office/drawing/2014/main" id="{74D4E135-9B68-4C66-BC1E-8FC0364E2284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80" y="2496"/>
                            <a:ext cx="270" cy="31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5385" name="Object 44">
                <a:extLst>
                  <a:ext uri="{FF2B5EF4-FFF2-40B4-BE49-F238E27FC236}">
                    <a16:creationId xmlns:a16="http://schemas.microsoft.com/office/drawing/2014/main" id="{5AC17F38-E62E-4DB1-9971-B61DB8066D3A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080" y="2832"/>
              <a:ext cx="292" cy="31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33" imgW="190335" imgH="215713" progId="Equation.3">
                      <p:embed/>
                    </p:oleObj>
                  </mc:Choice>
                  <mc:Fallback>
                    <p:oleObj name="公式" r:id="rId33" imgW="190335" imgH="215713" progId="Equation.3">
                      <p:embed/>
                      <p:pic>
                        <p:nvPicPr>
                          <p:cNvPr id="15385" name="Object 44">
                            <a:extLst>
                              <a:ext uri="{FF2B5EF4-FFF2-40B4-BE49-F238E27FC236}">
                                <a16:creationId xmlns:a16="http://schemas.microsoft.com/office/drawing/2014/main" id="{5AC17F38-E62E-4DB1-9971-B61DB8066D3A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80" y="2832"/>
                            <a:ext cx="292" cy="31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5386" name="Object 45">
                <a:extLst>
                  <a:ext uri="{FF2B5EF4-FFF2-40B4-BE49-F238E27FC236}">
                    <a16:creationId xmlns:a16="http://schemas.microsoft.com/office/drawing/2014/main" id="{4FCBF52B-23F0-446E-BB90-38176C11BD72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080" y="3144"/>
              <a:ext cx="292" cy="3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35" imgW="190500" imgH="228600" progId="Equation.3">
                      <p:embed/>
                    </p:oleObj>
                  </mc:Choice>
                  <mc:Fallback>
                    <p:oleObj name="公式" r:id="rId35" imgW="190500" imgH="228600" progId="Equation.3">
                      <p:embed/>
                      <p:pic>
                        <p:nvPicPr>
                          <p:cNvPr id="15386" name="Object 45">
                            <a:extLst>
                              <a:ext uri="{FF2B5EF4-FFF2-40B4-BE49-F238E27FC236}">
                                <a16:creationId xmlns:a16="http://schemas.microsoft.com/office/drawing/2014/main" id="{4FCBF52B-23F0-446E-BB90-38176C11BD72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80" y="3144"/>
                            <a:ext cx="292" cy="3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5387" name="Line 46">
                <a:extLst>
                  <a:ext uri="{FF2B5EF4-FFF2-40B4-BE49-F238E27FC236}">
                    <a16:creationId xmlns:a16="http://schemas.microsoft.com/office/drawing/2014/main" id="{391E9E02-AE0B-4B4B-80EC-7372B457BE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12" y="2820"/>
                <a:ext cx="768" cy="288"/>
              </a:xfrm>
              <a:prstGeom prst="line">
                <a:avLst/>
              </a:prstGeom>
              <a:noFill/>
              <a:ln w="28575">
                <a:solidFill>
                  <a:srgbClr val="FF66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333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388" name="Line 47">
                <a:extLst>
                  <a:ext uri="{FF2B5EF4-FFF2-40B4-BE49-F238E27FC236}">
                    <a16:creationId xmlns:a16="http://schemas.microsoft.com/office/drawing/2014/main" id="{CA1FD089-E4B4-492E-B4F9-B55C20C039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656" y="3120"/>
                <a:ext cx="528" cy="288"/>
              </a:xfrm>
              <a:prstGeom prst="line">
                <a:avLst/>
              </a:prstGeom>
              <a:noFill/>
              <a:ln w="28575">
                <a:solidFill>
                  <a:srgbClr val="FF66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333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4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24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2" dur="500"/>
                                        <p:tgtEl>
                                          <p:spTgt spid="124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30" grpId="0"/>
      <p:bldP spid="124931" grpId="0"/>
      <p:bldP spid="124932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Text Box 2">
            <a:extLst>
              <a:ext uri="{FF2B5EF4-FFF2-40B4-BE49-F238E27FC236}">
                <a16:creationId xmlns:a16="http://schemas.microsoft.com/office/drawing/2014/main" id="{A3BC0085-332E-44EE-96B5-4D5DC7F45A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1698" y="1062529"/>
            <a:ext cx="1683474" cy="451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333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相干条件：</a:t>
            </a:r>
          </a:p>
        </p:txBody>
      </p:sp>
      <p:sp>
        <p:nvSpPr>
          <p:cNvPr id="130051" name="Text Box 3">
            <a:extLst>
              <a:ext uri="{FF2B5EF4-FFF2-40B4-BE49-F238E27FC236}">
                <a16:creationId xmlns:a16="http://schemas.microsoft.com/office/drawing/2014/main" id="{C9B4A9B5-07D7-402A-A1F8-740CEE170D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5720" y="1062529"/>
            <a:ext cx="5280613" cy="451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333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频率相同、振动方向平行且相位差恒定</a:t>
            </a:r>
          </a:p>
        </p:txBody>
      </p:sp>
      <p:sp>
        <p:nvSpPr>
          <p:cNvPr id="130052" name="Text Box 4">
            <a:extLst>
              <a:ext uri="{FF2B5EF4-FFF2-40B4-BE49-F238E27FC236}">
                <a16:creationId xmlns:a16="http://schemas.microsoft.com/office/drawing/2014/main" id="{C1781CAC-51EB-4218-813E-3ADDAF16AC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5177" y="1831869"/>
            <a:ext cx="4189678" cy="451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333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干涉相长和干涉相消的条件：</a:t>
            </a:r>
          </a:p>
        </p:txBody>
      </p:sp>
      <p:grpSp>
        <p:nvGrpSpPr>
          <p:cNvPr id="2" name="Group 15">
            <a:extLst>
              <a:ext uri="{FF2B5EF4-FFF2-40B4-BE49-F238E27FC236}">
                <a16:creationId xmlns:a16="http://schemas.microsoft.com/office/drawing/2014/main" id="{64DAA904-1184-41B3-95D2-9705CD3E0EFC}"/>
              </a:ext>
            </a:extLst>
          </p:cNvPr>
          <p:cNvGrpSpPr>
            <a:grpSpLocks/>
          </p:cNvGrpSpPr>
          <p:nvPr/>
        </p:nvGrpSpPr>
        <p:grpSpPr bwMode="auto">
          <a:xfrm>
            <a:off x="1177396" y="2427553"/>
            <a:ext cx="6738937" cy="1955271"/>
            <a:chOff x="229" y="1790"/>
            <a:chExt cx="5094" cy="1478"/>
          </a:xfrm>
        </p:grpSpPr>
        <p:graphicFrame>
          <p:nvGraphicFramePr>
            <p:cNvPr id="19462" name="Object 6">
              <a:extLst>
                <a:ext uri="{FF2B5EF4-FFF2-40B4-BE49-F238E27FC236}">
                  <a16:creationId xmlns:a16="http://schemas.microsoft.com/office/drawing/2014/main" id="{A8D9DDF1-1E8E-49B9-9973-626D1172959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29" y="2179"/>
            <a:ext cx="2268" cy="6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422400" imgH="406400" progId="Equation.DSMT4">
                    <p:embed/>
                  </p:oleObj>
                </mc:Choice>
                <mc:Fallback>
                  <p:oleObj name="Equation" r:id="rId2" imgW="1422400" imgH="406400" progId="Equation.DSMT4">
                    <p:embed/>
                    <p:pic>
                      <p:nvPicPr>
                        <p:cNvPr id="19462" name="Object 6">
                          <a:extLst>
                            <a:ext uri="{FF2B5EF4-FFF2-40B4-BE49-F238E27FC236}">
                              <a16:creationId xmlns:a16="http://schemas.microsoft.com/office/drawing/2014/main" id="{A8D9DDF1-1E8E-49B9-9973-626D1172959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9" y="2179"/>
                          <a:ext cx="2268" cy="6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63" name="Object 7">
              <a:extLst>
                <a:ext uri="{FF2B5EF4-FFF2-40B4-BE49-F238E27FC236}">
                  <a16:creationId xmlns:a16="http://schemas.microsoft.com/office/drawing/2014/main" id="{3400E2C7-8066-4646-9D8B-83A8AED826B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55" y="1797"/>
            <a:ext cx="531" cy="2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317087" imgH="177569" progId="Equation.DSMT4">
                    <p:embed/>
                  </p:oleObj>
                </mc:Choice>
                <mc:Fallback>
                  <p:oleObj name="Equation" r:id="rId4" imgW="317087" imgH="177569" progId="Equation.DSMT4">
                    <p:embed/>
                    <p:pic>
                      <p:nvPicPr>
                        <p:cNvPr id="19463" name="Object 7">
                          <a:extLst>
                            <a:ext uri="{FF2B5EF4-FFF2-40B4-BE49-F238E27FC236}">
                              <a16:creationId xmlns:a16="http://schemas.microsoft.com/office/drawing/2014/main" id="{3400E2C7-8066-4646-9D8B-83A8AED826B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55" y="1797"/>
                          <a:ext cx="531" cy="2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464" name="Text Box 8">
              <a:extLst>
                <a:ext uri="{FF2B5EF4-FFF2-40B4-BE49-F238E27FC236}">
                  <a16:creationId xmlns:a16="http://schemas.microsoft.com/office/drawing/2014/main" id="{F84F895E-91F4-4E79-8FC5-D140765D82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24" y="1790"/>
              <a:ext cx="1499" cy="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333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相长（明纹）</a:t>
              </a:r>
            </a:p>
          </p:txBody>
        </p:sp>
        <p:graphicFrame>
          <p:nvGraphicFramePr>
            <p:cNvPr id="19465" name="Object 9">
              <a:extLst>
                <a:ext uri="{FF2B5EF4-FFF2-40B4-BE49-F238E27FC236}">
                  <a16:creationId xmlns:a16="http://schemas.microsoft.com/office/drawing/2014/main" id="{E2782798-EC4C-40C8-9132-6C09B5ED3CF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01" y="2205"/>
            <a:ext cx="910" cy="2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622030" imgH="203112" progId="Equation.DSMT4">
                    <p:embed/>
                  </p:oleObj>
                </mc:Choice>
                <mc:Fallback>
                  <p:oleObj name="Equation" r:id="rId6" imgW="622030" imgH="203112" progId="Equation.DSMT4">
                    <p:embed/>
                    <p:pic>
                      <p:nvPicPr>
                        <p:cNvPr id="19465" name="Object 9">
                          <a:extLst>
                            <a:ext uri="{FF2B5EF4-FFF2-40B4-BE49-F238E27FC236}">
                              <a16:creationId xmlns:a16="http://schemas.microsoft.com/office/drawing/2014/main" id="{E2782798-EC4C-40C8-9132-6C09B5ED3CF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01" y="2205"/>
                          <a:ext cx="910" cy="2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66" name="Object 10">
              <a:extLst>
                <a:ext uri="{FF2B5EF4-FFF2-40B4-BE49-F238E27FC236}">
                  <a16:creationId xmlns:a16="http://schemas.microsoft.com/office/drawing/2014/main" id="{6244E596-08B2-4CD4-B255-0D599FCA51A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060" y="2972"/>
            <a:ext cx="1703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1167893" imgH="203112" progId="Equation.DSMT4">
                    <p:embed/>
                  </p:oleObj>
                </mc:Choice>
                <mc:Fallback>
                  <p:oleObj name="Equation" r:id="rId8" imgW="1167893" imgH="203112" progId="Equation.DSMT4">
                    <p:embed/>
                    <p:pic>
                      <p:nvPicPr>
                        <p:cNvPr id="19466" name="Object 10">
                          <a:extLst>
                            <a:ext uri="{FF2B5EF4-FFF2-40B4-BE49-F238E27FC236}">
                              <a16:creationId xmlns:a16="http://schemas.microsoft.com/office/drawing/2014/main" id="{6244E596-08B2-4CD4-B255-0D599FCA51A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60" y="2972"/>
                          <a:ext cx="1703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467" name="Text Box 11">
              <a:extLst>
                <a:ext uri="{FF2B5EF4-FFF2-40B4-BE49-F238E27FC236}">
                  <a16:creationId xmlns:a16="http://schemas.microsoft.com/office/drawing/2014/main" id="{FFC2643D-EDFF-4E00-B487-CDA21E816B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11" y="2606"/>
              <a:ext cx="819" cy="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333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其它值</a:t>
              </a:r>
            </a:p>
          </p:txBody>
        </p:sp>
        <p:sp>
          <p:nvSpPr>
            <p:cNvPr id="19468" name="Text Box 12">
              <a:extLst>
                <a:ext uri="{FF2B5EF4-FFF2-40B4-BE49-F238E27FC236}">
                  <a16:creationId xmlns:a16="http://schemas.microsoft.com/office/drawing/2014/main" id="{52A506C4-2117-4C52-8540-857A75B455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24" y="2613"/>
              <a:ext cx="1499" cy="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333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最强最弱之间</a:t>
              </a:r>
            </a:p>
          </p:txBody>
        </p:sp>
        <p:sp>
          <p:nvSpPr>
            <p:cNvPr id="19469" name="Rectangle 13">
              <a:extLst>
                <a:ext uri="{FF2B5EF4-FFF2-40B4-BE49-F238E27FC236}">
                  <a16:creationId xmlns:a16="http://schemas.microsoft.com/office/drawing/2014/main" id="{3EA5A8B3-2E73-48F7-8BDA-4C2ACE2B67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4" y="2205"/>
              <a:ext cx="1499" cy="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333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相消（暗纹）</a:t>
              </a:r>
            </a:p>
          </p:txBody>
        </p:sp>
        <p:sp>
          <p:nvSpPr>
            <p:cNvPr id="19470" name="AutoShape 14">
              <a:extLst>
                <a:ext uri="{FF2B5EF4-FFF2-40B4-BE49-F238E27FC236}">
                  <a16:creationId xmlns:a16="http://schemas.microsoft.com/office/drawing/2014/main" id="{7F5E1357-DAA8-438C-9CDE-FE46C3B2701F}"/>
                </a:ext>
              </a:extLst>
            </p:cNvPr>
            <p:cNvSpPr>
              <a:spLocks/>
            </p:cNvSpPr>
            <p:nvPr/>
          </p:nvSpPr>
          <p:spPr bwMode="auto">
            <a:xfrm>
              <a:off x="2554" y="1933"/>
              <a:ext cx="91" cy="1225"/>
            </a:xfrm>
            <a:prstGeom prst="leftBrace">
              <a:avLst>
                <a:gd name="adj1" fmla="val 112179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333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17BD1233-0BB7-8213-B0B6-A5C65188A4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3667" y="388397"/>
            <a:ext cx="2909094" cy="4513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333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五、光的相干条件</a:t>
            </a:r>
          </a:p>
        </p:txBody>
      </p:sp>
    </p:spTree>
    <p:extLst>
      <p:ext uri="{BB962C8B-B14F-4D97-AF65-F5344CB8AC3E}">
        <p14:creationId xmlns:p14="http://schemas.microsoft.com/office/powerpoint/2010/main" val="2590782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0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30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30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050" grpId="0"/>
      <p:bldP spid="130051" grpId="0"/>
      <p:bldP spid="130052" grpId="0"/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5" name="Text Box 3">
            <a:extLst>
              <a:ext uri="{FF2B5EF4-FFF2-40B4-BE49-F238E27FC236}">
                <a16:creationId xmlns:a16="http://schemas.microsoft.com/office/drawing/2014/main" id="{D1BD6872-6862-45BB-AA80-C03CC9C2B7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2813" y="614158"/>
            <a:ext cx="5461000" cy="451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333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讨论</a:t>
            </a:r>
            <a:r>
              <a:rPr lang="zh-CN" altLang="en-US" sz="2333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同方向、同频率</a:t>
            </a:r>
            <a:r>
              <a:rPr lang="zh-CN" altLang="en-US" sz="2333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的光的叠加</a:t>
            </a:r>
          </a:p>
        </p:txBody>
      </p:sp>
      <p:sp>
        <p:nvSpPr>
          <p:cNvPr id="125956" name="Text Box 4">
            <a:extLst>
              <a:ext uri="{FF2B5EF4-FFF2-40B4-BE49-F238E27FC236}">
                <a16:creationId xmlns:a16="http://schemas.microsoft.com/office/drawing/2014/main" id="{ADBF4764-39A2-4350-897C-FC05DE223D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2563" y="2515417"/>
            <a:ext cx="2160323" cy="451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333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zh-CN" altLang="en-US" sz="2333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点的合振幅</a:t>
            </a:r>
          </a:p>
        </p:txBody>
      </p:sp>
      <p:graphicFrame>
        <p:nvGraphicFramePr>
          <p:cNvPr id="125957" name="Object 5">
            <a:extLst>
              <a:ext uri="{FF2B5EF4-FFF2-40B4-BE49-F238E27FC236}">
                <a16:creationId xmlns:a16="http://schemas.microsoft.com/office/drawing/2014/main" id="{EC83E73E-2B10-4C1B-B6A7-8FF3328C8AE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3008254"/>
              </p:ext>
            </p:extLst>
          </p:nvPr>
        </p:nvGraphicFramePr>
        <p:xfrm>
          <a:off x="1873250" y="1087990"/>
          <a:ext cx="3358886" cy="8069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637589" imgH="393529" progId="Equation.3">
                  <p:embed/>
                </p:oleObj>
              </mc:Choice>
              <mc:Fallback>
                <p:oleObj name="公式" r:id="rId2" imgW="1637589" imgH="393529" progId="Equation.3">
                  <p:embed/>
                  <p:pic>
                    <p:nvPicPr>
                      <p:cNvPr id="125957" name="Object 5">
                        <a:extLst>
                          <a:ext uri="{FF2B5EF4-FFF2-40B4-BE49-F238E27FC236}">
                            <a16:creationId xmlns:a16="http://schemas.microsoft.com/office/drawing/2014/main" id="{EC83E73E-2B10-4C1B-B6A7-8FF3328C8AE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3250" y="1087990"/>
                        <a:ext cx="3358886" cy="8069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958" name="Object 6">
            <a:extLst>
              <a:ext uri="{FF2B5EF4-FFF2-40B4-BE49-F238E27FC236}">
                <a16:creationId xmlns:a16="http://schemas.microsoft.com/office/drawing/2014/main" id="{EE6EAE8C-E639-405E-9CA9-B062DB7FE98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7877551"/>
              </p:ext>
            </p:extLst>
          </p:nvPr>
        </p:nvGraphicFramePr>
        <p:xfrm>
          <a:off x="1860021" y="1807657"/>
          <a:ext cx="3372115" cy="7805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1701800" imgH="393700" progId="Equation.3">
                  <p:embed/>
                </p:oleObj>
              </mc:Choice>
              <mc:Fallback>
                <p:oleObj name="公式" r:id="rId4" imgW="1701800" imgH="393700" progId="Equation.3">
                  <p:embed/>
                  <p:pic>
                    <p:nvPicPr>
                      <p:cNvPr id="125958" name="Object 6">
                        <a:extLst>
                          <a:ext uri="{FF2B5EF4-FFF2-40B4-BE49-F238E27FC236}">
                            <a16:creationId xmlns:a16="http://schemas.microsoft.com/office/drawing/2014/main" id="{EE6EAE8C-E639-405E-9CA9-B062DB7FE98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0021" y="1807657"/>
                        <a:ext cx="3372115" cy="78052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959" name="Object 7">
            <a:extLst>
              <a:ext uri="{FF2B5EF4-FFF2-40B4-BE49-F238E27FC236}">
                <a16:creationId xmlns:a16="http://schemas.microsoft.com/office/drawing/2014/main" id="{4A91B9CB-41EC-4B1D-AE73-D94D99CD2DD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3849977"/>
              </p:ext>
            </p:extLst>
          </p:nvPr>
        </p:nvGraphicFramePr>
        <p:xfrm>
          <a:off x="1936749" y="2901163"/>
          <a:ext cx="5754688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2692400" imgH="393700" progId="Equation.3">
                  <p:embed/>
                </p:oleObj>
              </mc:Choice>
              <mc:Fallback>
                <p:oleObj name="公式" r:id="rId6" imgW="2692400" imgH="393700" progId="Equation.3">
                  <p:embed/>
                  <p:pic>
                    <p:nvPicPr>
                      <p:cNvPr id="125959" name="Object 7">
                        <a:extLst>
                          <a:ext uri="{FF2B5EF4-FFF2-40B4-BE49-F238E27FC236}">
                            <a16:creationId xmlns:a16="http://schemas.microsoft.com/office/drawing/2014/main" id="{4A91B9CB-41EC-4B1D-AE73-D94D99CD2DD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6749" y="2901163"/>
                        <a:ext cx="5754688" cy="904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9">
            <a:extLst>
              <a:ext uri="{FF2B5EF4-FFF2-40B4-BE49-F238E27FC236}">
                <a16:creationId xmlns:a16="http://schemas.microsoft.com/office/drawing/2014/main" id="{C8739FF0-19F1-4CDA-BC09-29FBF841FE13}"/>
              </a:ext>
            </a:extLst>
          </p:cNvPr>
          <p:cNvGrpSpPr>
            <a:grpSpLocks/>
          </p:cNvGrpSpPr>
          <p:nvPr/>
        </p:nvGrpSpPr>
        <p:grpSpPr bwMode="auto">
          <a:xfrm>
            <a:off x="1452563" y="3979327"/>
            <a:ext cx="5016500" cy="451114"/>
            <a:chOff x="144" y="3556"/>
            <a:chExt cx="3792" cy="341"/>
          </a:xfrm>
        </p:grpSpPr>
        <p:sp>
          <p:nvSpPr>
            <p:cNvPr id="16394" name="Text Box 10">
              <a:extLst>
                <a:ext uri="{FF2B5EF4-FFF2-40B4-BE49-F238E27FC236}">
                  <a16:creationId xmlns:a16="http://schemas.microsoft.com/office/drawing/2014/main" id="{186A7526-5097-4C2E-B90C-28E42DF5A0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" y="3556"/>
              <a:ext cx="3312" cy="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333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人只能观察到其光强度的平均值</a:t>
              </a:r>
              <a:endParaRPr lang="en-US" altLang="zh-CN" sz="2333" b="1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6395" name="Line 11">
              <a:extLst>
                <a:ext uri="{FF2B5EF4-FFF2-40B4-BE49-F238E27FC236}">
                  <a16:creationId xmlns:a16="http://schemas.microsoft.com/office/drawing/2014/main" id="{2C8F3BB6-C396-4DB1-9A15-B2DF9DDCA1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2" y="3600"/>
              <a:ext cx="144" cy="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333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125964" name="Object 12">
            <a:extLst>
              <a:ext uri="{FF2B5EF4-FFF2-40B4-BE49-F238E27FC236}">
                <a16:creationId xmlns:a16="http://schemas.microsoft.com/office/drawing/2014/main" id="{64D2E5C5-970D-4118-8528-D28DBA2E35D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9263505"/>
              </p:ext>
            </p:extLst>
          </p:nvPr>
        </p:nvGraphicFramePr>
        <p:xfrm>
          <a:off x="2112698" y="4417219"/>
          <a:ext cx="4476750" cy="8400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1892300" imgH="355600" progId="Equation.3">
                  <p:embed/>
                </p:oleObj>
              </mc:Choice>
              <mc:Fallback>
                <p:oleObj name="公式" r:id="rId8" imgW="1892300" imgH="355600" progId="Equation.3">
                  <p:embed/>
                  <p:pic>
                    <p:nvPicPr>
                      <p:cNvPr id="125964" name="Object 12">
                        <a:extLst>
                          <a:ext uri="{FF2B5EF4-FFF2-40B4-BE49-F238E27FC236}">
                            <a16:creationId xmlns:a16="http://schemas.microsoft.com/office/drawing/2014/main" id="{64D2E5C5-970D-4118-8528-D28DBA2E35D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2698" y="4417219"/>
                        <a:ext cx="4476750" cy="8400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5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5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5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25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25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25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5" grpId="0"/>
      <p:bldP spid="12595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410" name="Object 12">
            <a:extLst>
              <a:ext uri="{FF2B5EF4-FFF2-40B4-BE49-F238E27FC236}">
                <a16:creationId xmlns:a16="http://schemas.microsoft.com/office/drawing/2014/main" id="{BC10D99A-982B-4AB9-9C1E-649EBFE99D0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7405304"/>
              </p:ext>
            </p:extLst>
          </p:nvPr>
        </p:nvGraphicFramePr>
        <p:xfrm>
          <a:off x="3296180" y="457729"/>
          <a:ext cx="4860396" cy="8466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323092" imgH="406224" progId="Equation.DSMT4">
                  <p:embed/>
                </p:oleObj>
              </mc:Choice>
              <mc:Fallback>
                <p:oleObj name="Equation" r:id="rId2" imgW="2323092" imgH="406224" progId="Equation.DSMT4">
                  <p:embed/>
                  <p:pic>
                    <p:nvPicPr>
                      <p:cNvPr id="17410" name="Object 12">
                        <a:extLst>
                          <a:ext uri="{FF2B5EF4-FFF2-40B4-BE49-F238E27FC236}">
                            <a16:creationId xmlns:a16="http://schemas.microsoft.com/office/drawing/2014/main" id="{BC10D99A-982B-4AB9-9C1E-649EBFE99D0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6180" y="457729"/>
                        <a:ext cx="4860396" cy="84666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Box 3">
            <a:extLst>
              <a:ext uri="{FF2B5EF4-FFF2-40B4-BE49-F238E27FC236}">
                <a16:creationId xmlns:a16="http://schemas.microsoft.com/office/drawing/2014/main" id="{A4592E42-AC30-45EF-B874-7C1181D386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1834" y="641615"/>
            <a:ext cx="2132315" cy="451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333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333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、非相干叠加</a:t>
            </a:r>
          </a:p>
        </p:txBody>
      </p:sp>
      <p:grpSp>
        <p:nvGrpSpPr>
          <p:cNvPr id="4" name="Group 5">
            <a:extLst>
              <a:ext uri="{FF2B5EF4-FFF2-40B4-BE49-F238E27FC236}">
                <a16:creationId xmlns:a16="http://schemas.microsoft.com/office/drawing/2014/main" id="{68101EB3-0692-4485-9EB4-393B619131A9}"/>
              </a:ext>
            </a:extLst>
          </p:cNvPr>
          <p:cNvGrpSpPr>
            <a:grpSpLocks/>
          </p:cNvGrpSpPr>
          <p:nvPr/>
        </p:nvGrpSpPr>
        <p:grpSpPr bwMode="auto">
          <a:xfrm>
            <a:off x="1522678" y="1578240"/>
            <a:ext cx="2116666" cy="459052"/>
            <a:chOff x="431" y="1329"/>
            <a:chExt cx="1600" cy="347"/>
          </a:xfrm>
        </p:grpSpPr>
        <p:sp>
          <p:nvSpPr>
            <p:cNvPr id="17417" name="Text Box 6">
              <a:extLst>
                <a:ext uri="{FF2B5EF4-FFF2-40B4-BE49-F238E27FC236}">
                  <a16:creationId xmlns:a16="http://schemas.microsoft.com/office/drawing/2014/main" id="{CD4009F3-E4D8-45FE-A92C-36858D7885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8" y="1329"/>
              <a:ext cx="1273" cy="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333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无恒定的值</a:t>
              </a:r>
            </a:p>
          </p:txBody>
        </p:sp>
        <p:graphicFrame>
          <p:nvGraphicFramePr>
            <p:cNvPr id="17418" name="Object 7">
              <a:extLst>
                <a:ext uri="{FF2B5EF4-FFF2-40B4-BE49-F238E27FC236}">
                  <a16:creationId xmlns:a16="http://schemas.microsoft.com/office/drawing/2014/main" id="{033E1318-0854-4B64-A792-C99095D8C07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1" y="1344"/>
            <a:ext cx="394" cy="3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4" imgW="241195" imgH="203112" progId="Equation.3">
                    <p:embed/>
                  </p:oleObj>
                </mc:Choice>
                <mc:Fallback>
                  <p:oleObj name="公式" r:id="rId4" imgW="241195" imgH="203112" progId="Equation.3">
                    <p:embed/>
                    <p:pic>
                      <p:nvPicPr>
                        <p:cNvPr id="17418" name="Object 7">
                          <a:extLst>
                            <a:ext uri="{FF2B5EF4-FFF2-40B4-BE49-F238E27FC236}">
                              <a16:creationId xmlns:a16="http://schemas.microsoft.com/office/drawing/2014/main" id="{033E1318-0854-4B64-A792-C99095D8C07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1" y="1344"/>
                          <a:ext cx="394" cy="3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" name="Text Box 10">
            <a:extLst>
              <a:ext uri="{FF2B5EF4-FFF2-40B4-BE49-F238E27FC236}">
                <a16:creationId xmlns:a16="http://schemas.microsoft.com/office/drawing/2014/main" id="{3FCD9BCF-BFC3-4E56-9DFD-09C7823A76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75125" y="1579563"/>
            <a:ext cx="2282997" cy="451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333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随时间迅速变化</a:t>
            </a:r>
          </a:p>
        </p:txBody>
      </p:sp>
      <p:graphicFrame>
        <p:nvGraphicFramePr>
          <p:cNvPr id="8" name="Object 8">
            <a:extLst>
              <a:ext uri="{FF2B5EF4-FFF2-40B4-BE49-F238E27FC236}">
                <a16:creationId xmlns:a16="http://schemas.microsoft.com/office/drawing/2014/main" id="{8BCA9A32-62CF-4F87-97FD-AD32DA245F1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9049146"/>
              </p:ext>
            </p:extLst>
          </p:nvPr>
        </p:nvGraphicFramePr>
        <p:xfrm>
          <a:off x="1784616" y="2215886"/>
          <a:ext cx="4347104" cy="8757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019300" imgH="406400" progId="Equation.DSMT4">
                  <p:embed/>
                </p:oleObj>
              </mc:Choice>
              <mc:Fallback>
                <p:oleObj name="Equation" r:id="rId6" imgW="2019300" imgH="406400" progId="Equation.DSMT4">
                  <p:embed/>
                  <p:pic>
                    <p:nvPicPr>
                      <p:cNvPr id="8" name="Object 8">
                        <a:extLst>
                          <a:ext uri="{FF2B5EF4-FFF2-40B4-BE49-F238E27FC236}">
                            <a16:creationId xmlns:a16="http://schemas.microsoft.com/office/drawing/2014/main" id="{8BCA9A32-62CF-4F87-97FD-AD32DA245F1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4616" y="2215886"/>
                        <a:ext cx="4347104" cy="87577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9">
            <a:extLst>
              <a:ext uri="{FF2B5EF4-FFF2-40B4-BE49-F238E27FC236}">
                <a16:creationId xmlns:a16="http://schemas.microsoft.com/office/drawing/2014/main" id="{6B19FEA1-9A59-4964-A517-9F622EB8206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4696942"/>
              </p:ext>
            </p:extLst>
          </p:nvPr>
        </p:nvGraphicFramePr>
        <p:xfrm>
          <a:off x="2202657" y="3411802"/>
          <a:ext cx="3091656" cy="5860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1206500" imgH="228600" progId="Equation.3">
                  <p:embed/>
                </p:oleObj>
              </mc:Choice>
              <mc:Fallback>
                <p:oleObj name="公式" r:id="rId8" imgW="1206500" imgH="228600" progId="Equation.3">
                  <p:embed/>
                  <p:pic>
                    <p:nvPicPr>
                      <p:cNvPr id="9" name="Object 9">
                        <a:extLst>
                          <a:ext uri="{FF2B5EF4-FFF2-40B4-BE49-F238E27FC236}">
                            <a16:creationId xmlns:a16="http://schemas.microsoft.com/office/drawing/2014/main" id="{6B19FEA1-9A59-4964-A517-9F622EB8206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2657" y="3411802"/>
                        <a:ext cx="3091656" cy="5860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4">
            <a:extLst>
              <a:ext uri="{FF2B5EF4-FFF2-40B4-BE49-F238E27FC236}">
                <a16:creationId xmlns:a16="http://schemas.microsoft.com/office/drawing/2014/main" id="{142C5471-F796-4062-8FE5-9580566409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9615" y="4417219"/>
            <a:ext cx="7377906" cy="451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333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非相干叠加时的光强度等于叠加的两光波的强度之和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97">
            <a:extLst>
              <a:ext uri="{FF2B5EF4-FFF2-40B4-BE49-F238E27FC236}">
                <a16:creationId xmlns:a16="http://schemas.microsoft.com/office/drawing/2014/main" id="{FFDD4526-BD81-4F08-8784-CBA3F86CA5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348" y="476335"/>
            <a:ext cx="2098298" cy="451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333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333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、相干叠加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BC2E77F-CDC8-45CA-BD6E-61E6FEF0E7FF}"/>
              </a:ext>
            </a:extLst>
          </p:cNvPr>
          <p:cNvGrpSpPr>
            <a:grpSpLocks/>
          </p:cNvGrpSpPr>
          <p:nvPr/>
        </p:nvGrpSpPr>
        <p:grpSpPr bwMode="auto">
          <a:xfrm>
            <a:off x="1211792" y="1120511"/>
            <a:ext cx="1816366" cy="459052"/>
            <a:chOff x="431" y="1329"/>
            <a:chExt cx="1373" cy="347"/>
          </a:xfrm>
        </p:grpSpPr>
        <p:sp>
          <p:nvSpPr>
            <p:cNvPr id="18540" name="Text Box 6">
              <a:extLst>
                <a:ext uri="{FF2B5EF4-FFF2-40B4-BE49-F238E27FC236}">
                  <a16:creationId xmlns:a16="http://schemas.microsoft.com/office/drawing/2014/main" id="{82397A67-8DAD-409E-8B27-8DA85676BE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8" y="1329"/>
              <a:ext cx="1046" cy="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333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保持恒定</a:t>
              </a:r>
            </a:p>
          </p:txBody>
        </p:sp>
        <p:graphicFrame>
          <p:nvGraphicFramePr>
            <p:cNvPr id="18541" name="Object 7">
              <a:extLst>
                <a:ext uri="{FF2B5EF4-FFF2-40B4-BE49-F238E27FC236}">
                  <a16:creationId xmlns:a16="http://schemas.microsoft.com/office/drawing/2014/main" id="{5CAF232F-2979-4E4D-8335-75347062038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1" y="1344"/>
            <a:ext cx="394" cy="3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" imgW="241195" imgH="203112" progId="Equation.3">
                    <p:embed/>
                  </p:oleObj>
                </mc:Choice>
                <mc:Fallback>
                  <p:oleObj name="公式" r:id="rId2" imgW="241195" imgH="203112" progId="Equation.3">
                    <p:embed/>
                    <p:pic>
                      <p:nvPicPr>
                        <p:cNvPr id="18541" name="Object 7">
                          <a:extLst>
                            <a:ext uri="{FF2B5EF4-FFF2-40B4-BE49-F238E27FC236}">
                              <a16:creationId xmlns:a16="http://schemas.microsoft.com/office/drawing/2014/main" id="{5CAF232F-2979-4E4D-8335-75347062038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1" y="1344"/>
                          <a:ext cx="394" cy="3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8436" name="Object 12">
            <a:extLst>
              <a:ext uri="{FF2B5EF4-FFF2-40B4-BE49-F238E27FC236}">
                <a16:creationId xmlns:a16="http://schemas.microsoft.com/office/drawing/2014/main" id="{4BA55434-842E-4106-B613-3A41C30593E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5304747"/>
              </p:ext>
            </p:extLst>
          </p:nvPr>
        </p:nvGraphicFramePr>
        <p:xfrm>
          <a:off x="3145896" y="890324"/>
          <a:ext cx="5070740" cy="8837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323092" imgH="406224" progId="Equation.DSMT4">
                  <p:embed/>
                </p:oleObj>
              </mc:Choice>
              <mc:Fallback>
                <p:oleObj name="Equation" r:id="rId4" imgW="2323092" imgH="406224" progId="Equation.DSMT4">
                  <p:embed/>
                  <p:pic>
                    <p:nvPicPr>
                      <p:cNvPr id="18436" name="Object 12">
                        <a:extLst>
                          <a:ext uri="{FF2B5EF4-FFF2-40B4-BE49-F238E27FC236}">
                            <a16:creationId xmlns:a16="http://schemas.microsoft.com/office/drawing/2014/main" id="{4BA55434-842E-4106-B613-3A41C30593E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5896" y="890324"/>
                        <a:ext cx="5070740" cy="8837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Group 113">
            <a:extLst>
              <a:ext uri="{FF2B5EF4-FFF2-40B4-BE49-F238E27FC236}">
                <a16:creationId xmlns:a16="http://schemas.microsoft.com/office/drawing/2014/main" id="{2AFD4516-7DFC-46BC-AC67-4B1428789EF0}"/>
              </a:ext>
            </a:extLst>
          </p:cNvPr>
          <p:cNvGrpSpPr>
            <a:grpSpLocks/>
          </p:cNvGrpSpPr>
          <p:nvPr/>
        </p:nvGrpSpPr>
        <p:grpSpPr bwMode="auto">
          <a:xfrm>
            <a:off x="1865313" y="1608667"/>
            <a:ext cx="4445000" cy="3473979"/>
            <a:chOff x="972" y="577"/>
            <a:chExt cx="3360" cy="2626"/>
          </a:xfrm>
        </p:grpSpPr>
        <p:grpSp>
          <p:nvGrpSpPr>
            <p:cNvPr id="18438" name="Group 3">
              <a:extLst>
                <a:ext uri="{FF2B5EF4-FFF2-40B4-BE49-F238E27FC236}">
                  <a16:creationId xmlns:a16="http://schemas.microsoft.com/office/drawing/2014/main" id="{1687AC60-7193-4655-8CB1-8725D4CAEF3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48" y="1298"/>
              <a:ext cx="969" cy="1081"/>
              <a:chOff x="1200" y="961"/>
              <a:chExt cx="969" cy="1081"/>
            </a:xfrm>
          </p:grpSpPr>
          <p:grpSp>
            <p:nvGrpSpPr>
              <p:cNvPr id="18529" name="Group 4">
                <a:extLst>
                  <a:ext uri="{FF2B5EF4-FFF2-40B4-BE49-F238E27FC236}">
                    <a16:creationId xmlns:a16="http://schemas.microsoft.com/office/drawing/2014/main" id="{45FD5148-7011-41EC-BDEA-35F977B3BB7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67" y="961"/>
                <a:ext cx="502" cy="1081"/>
                <a:chOff x="2256" y="2112"/>
                <a:chExt cx="468" cy="1008"/>
              </a:xfrm>
            </p:grpSpPr>
            <p:grpSp>
              <p:nvGrpSpPr>
                <p:cNvPr id="18531" name="Group 5">
                  <a:extLst>
                    <a:ext uri="{FF2B5EF4-FFF2-40B4-BE49-F238E27FC236}">
                      <a16:creationId xmlns:a16="http://schemas.microsoft.com/office/drawing/2014/main" id="{31A192E8-9748-4347-9E4C-5A7F4D8E8FD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256" y="2112"/>
                  <a:ext cx="468" cy="1008"/>
                  <a:chOff x="912" y="1584"/>
                  <a:chExt cx="468" cy="1008"/>
                </a:xfrm>
              </p:grpSpPr>
              <p:sp>
                <p:nvSpPr>
                  <p:cNvPr id="18537" name="Freeform 6">
                    <a:extLst>
                      <a:ext uri="{FF2B5EF4-FFF2-40B4-BE49-F238E27FC236}">
                        <a16:creationId xmlns:a16="http://schemas.microsoft.com/office/drawing/2014/main" id="{7C42CDF0-1FD1-4F6F-A900-1E3FF66848B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15" y="1743"/>
                    <a:ext cx="317" cy="685"/>
                  </a:xfrm>
                  <a:custGeom>
                    <a:avLst/>
                    <a:gdLst>
                      <a:gd name="T0" fmla="*/ 1 w 582"/>
                      <a:gd name="T1" fmla="*/ 0 h 1248"/>
                      <a:gd name="T2" fmla="*/ 1 w 582"/>
                      <a:gd name="T3" fmla="*/ 1 h 1248"/>
                      <a:gd name="T4" fmla="*/ 1 w 582"/>
                      <a:gd name="T5" fmla="*/ 1 h 1248"/>
                      <a:gd name="T6" fmla="*/ 1 w 582"/>
                      <a:gd name="T7" fmla="*/ 1 h 1248"/>
                      <a:gd name="T8" fmla="*/ 1 w 582"/>
                      <a:gd name="T9" fmla="*/ 1 h 1248"/>
                      <a:gd name="T10" fmla="*/ 1 w 582"/>
                      <a:gd name="T11" fmla="*/ 1 h 1248"/>
                      <a:gd name="T12" fmla="*/ 1 w 582"/>
                      <a:gd name="T13" fmla="*/ 1 h 1248"/>
                      <a:gd name="T14" fmla="*/ 1 w 582"/>
                      <a:gd name="T15" fmla="*/ 1 h 1248"/>
                      <a:gd name="T16" fmla="*/ 1 w 582"/>
                      <a:gd name="T17" fmla="*/ 1 h 1248"/>
                      <a:gd name="T18" fmla="*/ 1 w 582"/>
                      <a:gd name="T19" fmla="*/ 1 h 1248"/>
                      <a:gd name="T20" fmla="*/ 1 w 582"/>
                      <a:gd name="T21" fmla="*/ 1 h 1248"/>
                      <a:gd name="T22" fmla="*/ 1 w 582"/>
                      <a:gd name="T23" fmla="*/ 1 h 1248"/>
                      <a:gd name="T24" fmla="*/ 1 w 582"/>
                      <a:gd name="T25" fmla="*/ 1 h 1248"/>
                      <a:gd name="T26" fmla="*/ 1 w 582"/>
                      <a:gd name="T27" fmla="*/ 1 h 1248"/>
                      <a:gd name="T28" fmla="*/ 1 w 582"/>
                      <a:gd name="T29" fmla="*/ 1 h 1248"/>
                      <a:gd name="T30" fmla="*/ 1 w 582"/>
                      <a:gd name="T31" fmla="*/ 1 h 1248"/>
                      <a:gd name="T32" fmla="*/ 1 w 582"/>
                      <a:gd name="T33" fmla="*/ 1 h 1248"/>
                      <a:gd name="T34" fmla="*/ 1 w 582"/>
                      <a:gd name="T35" fmla="*/ 1 h 1248"/>
                      <a:gd name="T36" fmla="*/ 1 w 582"/>
                      <a:gd name="T37" fmla="*/ 1 h 1248"/>
                      <a:gd name="T38" fmla="*/ 1 w 582"/>
                      <a:gd name="T39" fmla="*/ 1 h 1248"/>
                      <a:gd name="T40" fmla="*/ 0 w 582"/>
                      <a:gd name="T41" fmla="*/ 1 h 1248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w 582"/>
                      <a:gd name="T64" fmla="*/ 0 h 1248"/>
                      <a:gd name="T65" fmla="*/ 582 w 582"/>
                      <a:gd name="T66" fmla="*/ 1248 h 1248"/>
                    </a:gdLst>
                    <a:ahLst/>
                    <a:cxnLst>
                      <a:cxn ang="T42">
                        <a:pos x="T0" y="T1"/>
                      </a:cxn>
                      <a:cxn ang="T43">
                        <a:pos x="T2" y="T3"/>
                      </a:cxn>
                      <a:cxn ang="T44">
                        <a:pos x="T4" y="T5"/>
                      </a:cxn>
                      <a:cxn ang="T45">
                        <a:pos x="T6" y="T7"/>
                      </a:cxn>
                      <a:cxn ang="T46">
                        <a:pos x="T8" y="T9"/>
                      </a:cxn>
                      <a:cxn ang="T47">
                        <a:pos x="T10" y="T11"/>
                      </a:cxn>
                      <a:cxn ang="T48">
                        <a:pos x="T12" y="T13"/>
                      </a:cxn>
                      <a:cxn ang="T49">
                        <a:pos x="T14" y="T15"/>
                      </a:cxn>
                      <a:cxn ang="T50">
                        <a:pos x="T16" y="T17"/>
                      </a:cxn>
                      <a:cxn ang="T51">
                        <a:pos x="T18" y="T19"/>
                      </a:cxn>
                      <a:cxn ang="T52">
                        <a:pos x="T20" y="T21"/>
                      </a:cxn>
                      <a:cxn ang="T53">
                        <a:pos x="T22" y="T23"/>
                      </a:cxn>
                      <a:cxn ang="T54">
                        <a:pos x="T24" y="T25"/>
                      </a:cxn>
                      <a:cxn ang="T55">
                        <a:pos x="T26" y="T27"/>
                      </a:cxn>
                      <a:cxn ang="T56">
                        <a:pos x="T28" y="T29"/>
                      </a:cxn>
                      <a:cxn ang="T57">
                        <a:pos x="T30" y="T31"/>
                      </a:cxn>
                      <a:cxn ang="T58">
                        <a:pos x="T32" y="T33"/>
                      </a:cxn>
                      <a:cxn ang="T59">
                        <a:pos x="T34" y="T35"/>
                      </a:cxn>
                      <a:cxn ang="T60">
                        <a:pos x="T36" y="T37"/>
                      </a:cxn>
                      <a:cxn ang="T61">
                        <a:pos x="T38" y="T39"/>
                      </a:cxn>
                      <a:cxn ang="T62">
                        <a:pos x="T40" y="T41"/>
                      </a:cxn>
                    </a:cxnLst>
                    <a:rect l="T63" t="T64" r="T65" b="T66"/>
                    <a:pathLst>
                      <a:path w="582" h="1248">
                        <a:moveTo>
                          <a:pt x="4" y="0"/>
                        </a:moveTo>
                        <a:cubicBezTo>
                          <a:pt x="21" y="2"/>
                          <a:pt x="72" y="10"/>
                          <a:pt x="104" y="16"/>
                        </a:cubicBezTo>
                        <a:cubicBezTo>
                          <a:pt x="136" y="24"/>
                          <a:pt x="170" y="30"/>
                          <a:pt x="198" y="41"/>
                        </a:cubicBezTo>
                        <a:cubicBezTo>
                          <a:pt x="227" y="51"/>
                          <a:pt x="253" y="65"/>
                          <a:pt x="277" y="78"/>
                        </a:cubicBezTo>
                        <a:cubicBezTo>
                          <a:pt x="301" y="91"/>
                          <a:pt x="318" y="106"/>
                          <a:pt x="340" y="120"/>
                        </a:cubicBezTo>
                        <a:cubicBezTo>
                          <a:pt x="362" y="134"/>
                          <a:pt x="383" y="138"/>
                          <a:pt x="407" y="164"/>
                        </a:cubicBezTo>
                        <a:cubicBezTo>
                          <a:pt x="431" y="190"/>
                          <a:pt x="465" y="243"/>
                          <a:pt x="485" y="275"/>
                        </a:cubicBezTo>
                        <a:cubicBezTo>
                          <a:pt x="505" y="307"/>
                          <a:pt x="511" y="324"/>
                          <a:pt x="525" y="357"/>
                        </a:cubicBezTo>
                        <a:cubicBezTo>
                          <a:pt x="539" y="389"/>
                          <a:pt x="555" y="432"/>
                          <a:pt x="563" y="472"/>
                        </a:cubicBezTo>
                        <a:cubicBezTo>
                          <a:pt x="573" y="511"/>
                          <a:pt x="577" y="558"/>
                          <a:pt x="580" y="596"/>
                        </a:cubicBezTo>
                        <a:cubicBezTo>
                          <a:pt x="582" y="633"/>
                          <a:pt x="582" y="664"/>
                          <a:pt x="580" y="693"/>
                        </a:cubicBezTo>
                        <a:cubicBezTo>
                          <a:pt x="577" y="723"/>
                          <a:pt x="568" y="744"/>
                          <a:pt x="561" y="771"/>
                        </a:cubicBezTo>
                        <a:cubicBezTo>
                          <a:pt x="554" y="798"/>
                          <a:pt x="549" y="825"/>
                          <a:pt x="540" y="853"/>
                        </a:cubicBezTo>
                        <a:cubicBezTo>
                          <a:pt x="531" y="881"/>
                          <a:pt x="524" y="914"/>
                          <a:pt x="507" y="942"/>
                        </a:cubicBezTo>
                        <a:cubicBezTo>
                          <a:pt x="490" y="970"/>
                          <a:pt x="459" y="996"/>
                          <a:pt x="440" y="1020"/>
                        </a:cubicBezTo>
                        <a:cubicBezTo>
                          <a:pt x="421" y="1044"/>
                          <a:pt x="414" y="1066"/>
                          <a:pt x="395" y="1086"/>
                        </a:cubicBezTo>
                        <a:cubicBezTo>
                          <a:pt x="376" y="1106"/>
                          <a:pt x="351" y="1127"/>
                          <a:pt x="329" y="1142"/>
                        </a:cubicBezTo>
                        <a:cubicBezTo>
                          <a:pt x="307" y="1157"/>
                          <a:pt x="288" y="1162"/>
                          <a:pt x="262" y="1175"/>
                        </a:cubicBezTo>
                        <a:cubicBezTo>
                          <a:pt x="236" y="1188"/>
                          <a:pt x="202" y="1209"/>
                          <a:pt x="173" y="1220"/>
                        </a:cubicBezTo>
                        <a:cubicBezTo>
                          <a:pt x="144" y="1231"/>
                          <a:pt x="116" y="1236"/>
                          <a:pt x="87" y="1241"/>
                        </a:cubicBezTo>
                        <a:cubicBezTo>
                          <a:pt x="58" y="1246"/>
                          <a:pt x="19" y="1247"/>
                          <a:pt x="0" y="1248"/>
                        </a:cubicBezTo>
                      </a:path>
                    </a:pathLst>
                  </a:custGeom>
                  <a:noFill/>
                  <a:ln w="28575">
                    <a:solidFill>
                      <a:srgbClr val="FF33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2333" b="1">
                      <a:latin typeface="Times New Roman" panose="02020603050405020304" pitchFamily="18" charset="0"/>
                      <a:ea typeface="黑体" panose="02010609060101010101" pitchFamily="49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8538" name="Freeform 7">
                    <a:extLst>
                      <a:ext uri="{FF2B5EF4-FFF2-40B4-BE49-F238E27FC236}">
                        <a16:creationId xmlns:a16="http://schemas.microsoft.com/office/drawing/2014/main" id="{ADCA001D-A1FC-44AE-92C1-D4E3B824B74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12" y="1920"/>
                    <a:ext cx="162" cy="349"/>
                  </a:xfrm>
                  <a:custGeom>
                    <a:avLst/>
                    <a:gdLst>
                      <a:gd name="T0" fmla="*/ 0 w 582"/>
                      <a:gd name="T1" fmla="*/ 0 h 1248"/>
                      <a:gd name="T2" fmla="*/ 0 w 582"/>
                      <a:gd name="T3" fmla="*/ 0 h 1248"/>
                      <a:gd name="T4" fmla="*/ 0 w 582"/>
                      <a:gd name="T5" fmla="*/ 0 h 1248"/>
                      <a:gd name="T6" fmla="*/ 0 w 582"/>
                      <a:gd name="T7" fmla="*/ 0 h 1248"/>
                      <a:gd name="T8" fmla="*/ 0 w 582"/>
                      <a:gd name="T9" fmla="*/ 0 h 1248"/>
                      <a:gd name="T10" fmla="*/ 0 w 582"/>
                      <a:gd name="T11" fmla="*/ 0 h 1248"/>
                      <a:gd name="T12" fmla="*/ 0 w 582"/>
                      <a:gd name="T13" fmla="*/ 0 h 1248"/>
                      <a:gd name="T14" fmla="*/ 0 w 582"/>
                      <a:gd name="T15" fmla="*/ 0 h 1248"/>
                      <a:gd name="T16" fmla="*/ 0 w 582"/>
                      <a:gd name="T17" fmla="*/ 0 h 1248"/>
                      <a:gd name="T18" fmla="*/ 0 w 582"/>
                      <a:gd name="T19" fmla="*/ 0 h 1248"/>
                      <a:gd name="T20" fmla="*/ 0 w 582"/>
                      <a:gd name="T21" fmla="*/ 0 h 1248"/>
                      <a:gd name="T22" fmla="*/ 0 w 582"/>
                      <a:gd name="T23" fmla="*/ 0 h 1248"/>
                      <a:gd name="T24" fmla="*/ 0 w 582"/>
                      <a:gd name="T25" fmla="*/ 0 h 1248"/>
                      <a:gd name="T26" fmla="*/ 0 w 582"/>
                      <a:gd name="T27" fmla="*/ 0 h 1248"/>
                      <a:gd name="T28" fmla="*/ 0 w 582"/>
                      <a:gd name="T29" fmla="*/ 0 h 1248"/>
                      <a:gd name="T30" fmla="*/ 0 w 582"/>
                      <a:gd name="T31" fmla="*/ 0 h 1248"/>
                      <a:gd name="T32" fmla="*/ 0 w 582"/>
                      <a:gd name="T33" fmla="*/ 0 h 1248"/>
                      <a:gd name="T34" fmla="*/ 0 w 582"/>
                      <a:gd name="T35" fmla="*/ 0 h 1248"/>
                      <a:gd name="T36" fmla="*/ 0 w 582"/>
                      <a:gd name="T37" fmla="*/ 0 h 1248"/>
                      <a:gd name="T38" fmla="*/ 0 w 582"/>
                      <a:gd name="T39" fmla="*/ 0 h 1248"/>
                      <a:gd name="T40" fmla="*/ 0 w 582"/>
                      <a:gd name="T41" fmla="*/ 0 h 1248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w 582"/>
                      <a:gd name="T64" fmla="*/ 0 h 1248"/>
                      <a:gd name="T65" fmla="*/ 582 w 582"/>
                      <a:gd name="T66" fmla="*/ 1248 h 1248"/>
                    </a:gdLst>
                    <a:ahLst/>
                    <a:cxnLst>
                      <a:cxn ang="T42">
                        <a:pos x="T0" y="T1"/>
                      </a:cxn>
                      <a:cxn ang="T43">
                        <a:pos x="T2" y="T3"/>
                      </a:cxn>
                      <a:cxn ang="T44">
                        <a:pos x="T4" y="T5"/>
                      </a:cxn>
                      <a:cxn ang="T45">
                        <a:pos x="T6" y="T7"/>
                      </a:cxn>
                      <a:cxn ang="T46">
                        <a:pos x="T8" y="T9"/>
                      </a:cxn>
                      <a:cxn ang="T47">
                        <a:pos x="T10" y="T11"/>
                      </a:cxn>
                      <a:cxn ang="T48">
                        <a:pos x="T12" y="T13"/>
                      </a:cxn>
                      <a:cxn ang="T49">
                        <a:pos x="T14" y="T15"/>
                      </a:cxn>
                      <a:cxn ang="T50">
                        <a:pos x="T16" y="T17"/>
                      </a:cxn>
                      <a:cxn ang="T51">
                        <a:pos x="T18" y="T19"/>
                      </a:cxn>
                      <a:cxn ang="T52">
                        <a:pos x="T20" y="T21"/>
                      </a:cxn>
                      <a:cxn ang="T53">
                        <a:pos x="T22" y="T23"/>
                      </a:cxn>
                      <a:cxn ang="T54">
                        <a:pos x="T24" y="T25"/>
                      </a:cxn>
                      <a:cxn ang="T55">
                        <a:pos x="T26" y="T27"/>
                      </a:cxn>
                      <a:cxn ang="T56">
                        <a:pos x="T28" y="T29"/>
                      </a:cxn>
                      <a:cxn ang="T57">
                        <a:pos x="T30" y="T31"/>
                      </a:cxn>
                      <a:cxn ang="T58">
                        <a:pos x="T32" y="T33"/>
                      </a:cxn>
                      <a:cxn ang="T59">
                        <a:pos x="T34" y="T35"/>
                      </a:cxn>
                      <a:cxn ang="T60">
                        <a:pos x="T36" y="T37"/>
                      </a:cxn>
                      <a:cxn ang="T61">
                        <a:pos x="T38" y="T39"/>
                      </a:cxn>
                      <a:cxn ang="T62">
                        <a:pos x="T40" y="T41"/>
                      </a:cxn>
                    </a:cxnLst>
                    <a:rect l="T63" t="T64" r="T65" b="T66"/>
                    <a:pathLst>
                      <a:path w="582" h="1248">
                        <a:moveTo>
                          <a:pt x="4" y="0"/>
                        </a:moveTo>
                        <a:cubicBezTo>
                          <a:pt x="21" y="2"/>
                          <a:pt x="72" y="10"/>
                          <a:pt x="104" y="16"/>
                        </a:cubicBezTo>
                        <a:cubicBezTo>
                          <a:pt x="136" y="24"/>
                          <a:pt x="170" y="30"/>
                          <a:pt x="198" y="41"/>
                        </a:cubicBezTo>
                        <a:cubicBezTo>
                          <a:pt x="227" y="51"/>
                          <a:pt x="253" y="65"/>
                          <a:pt x="277" y="78"/>
                        </a:cubicBezTo>
                        <a:cubicBezTo>
                          <a:pt x="301" y="91"/>
                          <a:pt x="318" y="106"/>
                          <a:pt x="340" y="120"/>
                        </a:cubicBezTo>
                        <a:cubicBezTo>
                          <a:pt x="362" y="134"/>
                          <a:pt x="383" y="138"/>
                          <a:pt x="407" y="164"/>
                        </a:cubicBezTo>
                        <a:cubicBezTo>
                          <a:pt x="431" y="190"/>
                          <a:pt x="465" y="243"/>
                          <a:pt x="485" y="275"/>
                        </a:cubicBezTo>
                        <a:cubicBezTo>
                          <a:pt x="505" y="307"/>
                          <a:pt x="511" y="324"/>
                          <a:pt x="525" y="357"/>
                        </a:cubicBezTo>
                        <a:cubicBezTo>
                          <a:pt x="539" y="389"/>
                          <a:pt x="555" y="432"/>
                          <a:pt x="563" y="472"/>
                        </a:cubicBezTo>
                        <a:cubicBezTo>
                          <a:pt x="573" y="511"/>
                          <a:pt x="577" y="558"/>
                          <a:pt x="580" y="596"/>
                        </a:cubicBezTo>
                        <a:cubicBezTo>
                          <a:pt x="582" y="633"/>
                          <a:pt x="582" y="664"/>
                          <a:pt x="580" y="693"/>
                        </a:cubicBezTo>
                        <a:cubicBezTo>
                          <a:pt x="577" y="723"/>
                          <a:pt x="568" y="744"/>
                          <a:pt x="561" y="771"/>
                        </a:cubicBezTo>
                        <a:cubicBezTo>
                          <a:pt x="554" y="798"/>
                          <a:pt x="549" y="825"/>
                          <a:pt x="540" y="853"/>
                        </a:cubicBezTo>
                        <a:cubicBezTo>
                          <a:pt x="531" y="881"/>
                          <a:pt x="524" y="914"/>
                          <a:pt x="507" y="942"/>
                        </a:cubicBezTo>
                        <a:cubicBezTo>
                          <a:pt x="490" y="970"/>
                          <a:pt x="459" y="996"/>
                          <a:pt x="440" y="1020"/>
                        </a:cubicBezTo>
                        <a:cubicBezTo>
                          <a:pt x="421" y="1044"/>
                          <a:pt x="414" y="1066"/>
                          <a:pt x="395" y="1086"/>
                        </a:cubicBezTo>
                        <a:cubicBezTo>
                          <a:pt x="376" y="1106"/>
                          <a:pt x="351" y="1127"/>
                          <a:pt x="329" y="1142"/>
                        </a:cubicBezTo>
                        <a:cubicBezTo>
                          <a:pt x="307" y="1157"/>
                          <a:pt x="288" y="1162"/>
                          <a:pt x="262" y="1175"/>
                        </a:cubicBezTo>
                        <a:cubicBezTo>
                          <a:pt x="236" y="1188"/>
                          <a:pt x="202" y="1209"/>
                          <a:pt x="173" y="1220"/>
                        </a:cubicBezTo>
                        <a:cubicBezTo>
                          <a:pt x="144" y="1231"/>
                          <a:pt x="116" y="1236"/>
                          <a:pt x="87" y="1241"/>
                        </a:cubicBezTo>
                        <a:cubicBezTo>
                          <a:pt x="58" y="1246"/>
                          <a:pt x="19" y="1247"/>
                          <a:pt x="0" y="1248"/>
                        </a:cubicBezTo>
                      </a:path>
                    </a:pathLst>
                  </a:custGeom>
                  <a:noFill/>
                  <a:ln w="28575">
                    <a:solidFill>
                      <a:srgbClr val="FF33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2333" b="1">
                      <a:latin typeface="Times New Roman" panose="02020603050405020304" pitchFamily="18" charset="0"/>
                      <a:ea typeface="黑体" panose="02010609060101010101" pitchFamily="49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8539" name="Freeform 8">
                    <a:extLst>
                      <a:ext uri="{FF2B5EF4-FFF2-40B4-BE49-F238E27FC236}">
                        <a16:creationId xmlns:a16="http://schemas.microsoft.com/office/drawing/2014/main" id="{2C30F7D9-CE09-4A02-A9D0-C99E7F480C9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12" y="1584"/>
                    <a:ext cx="468" cy="1008"/>
                  </a:xfrm>
                  <a:custGeom>
                    <a:avLst/>
                    <a:gdLst>
                      <a:gd name="T0" fmla="*/ 2 w 582"/>
                      <a:gd name="T1" fmla="*/ 0 h 1248"/>
                      <a:gd name="T2" fmla="*/ 2 w 582"/>
                      <a:gd name="T3" fmla="*/ 2 h 1248"/>
                      <a:gd name="T4" fmla="*/ 2 w 582"/>
                      <a:gd name="T5" fmla="*/ 2 h 1248"/>
                      <a:gd name="T6" fmla="*/ 2 w 582"/>
                      <a:gd name="T7" fmla="*/ 2 h 1248"/>
                      <a:gd name="T8" fmla="*/ 2 w 582"/>
                      <a:gd name="T9" fmla="*/ 2 h 1248"/>
                      <a:gd name="T10" fmla="*/ 2 w 582"/>
                      <a:gd name="T11" fmla="*/ 2 h 1248"/>
                      <a:gd name="T12" fmla="*/ 2 w 582"/>
                      <a:gd name="T13" fmla="*/ 2 h 1248"/>
                      <a:gd name="T14" fmla="*/ 2 w 582"/>
                      <a:gd name="T15" fmla="*/ 2 h 1248"/>
                      <a:gd name="T16" fmla="*/ 2 w 582"/>
                      <a:gd name="T17" fmla="*/ 2 h 1248"/>
                      <a:gd name="T18" fmla="*/ 2 w 582"/>
                      <a:gd name="T19" fmla="*/ 2 h 1248"/>
                      <a:gd name="T20" fmla="*/ 2 w 582"/>
                      <a:gd name="T21" fmla="*/ 2 h 1248"/>
                      <a:gd name="T22" fmla="*/ 2 w 582"/>
                      <a:gd name="T23" fmla="*/ 2 h 1248"/>
                      <a:gd name="T24" fmla="*/ 2 w 582"/>
                      <a:gd name="T25" fmla="*/ 2 h 1248"/>
                      <a:gd name="T26" fmla="*/ 2 w 582"/>
                      <a:gd name="T27" fmla="*/ 2 h 1248"/>
                      <a:gd name="T28" fmla="*/ 2 w 582"/>
                      <a:gd name="T29" fmla="*/ 2 h 1248"/>
                      <a:gd name="T30" fmla="*/ 2 w 582"/>
                      <a:gd name="T31" fmla="*/ 2 h 1248"/>
                      <a:gd name="T32" fmla="*/ 2 w 582"/>
                      <a:gd name="T33" fmla="*/ 2 h 1248"/>
                      <a:gd name="T34" fmla="*/ 2 w 582"/>
                      <a:gd name="T35" fmla="*/ 2 h 1248"/>
                      <a:gd name="T36" fmla="*/ 2 w 582"/>
                      <a:gd name="T37" fmla="*/ 2 h 1248"/>
                      <a:gd name="T38" fmla="*/ 2 w 582"/>
                      <a:gd name="T39" fmla="*/ 2 h 1248"/>
                      <a:gd name="T40" fmla="*/ 0 w 582"/>
                      <a:gd name="T41" fmla="*/ 2 h 1248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w 582"/>
                      <a:gd name="T64" fmla="*/ 0 h 1248"/>
                      <a:gd name="T65" fmla="*/ 582 w 582"/>
                      <a:gd name="T66" fmla="*/ 1248 h 1248"/>
                    </a:gdLst>
                    <a:ahLst/>
                    <a:cxnLst>
                      <a:cxn ang="T42">
                        <a:pos x="T0" y="T1"/>
                      </a:cxn>
                      <a:cxn ang="T43">
                        <a:pos x="T2" y="T3"/>
                      </a:cxn>
                      <a:cxn ang="T44">
                        <a:pos x="T4" y="T5"/>
                      </a:cxn>
                      <a:cxn ang="T45">
                        <a:pos x="T6" y="T7"/>
                      </a:cxn>
                      <a:cxn ang="T46">
                        <a:pos x="T8" y="T9"/>
                      </a:cxn>
                      <a:cxn ang="T47">
                        <a:pos x="T10" y="T11"/>
                      </a:cxn>
                      <a:cxn ang="T48">
                        <a:pos x="T12" y="T13"/>
                      </a:cxn>
                      <a:cxn ang="T49">
                        <a:pos x="T14" y="T15"/>
                      </a:cxn>
                      <a:cxn ang="T50">
                        <a:pos x="T16" y="T17"/>
                      </a:cxn>
                      <a:cxn ang="T51">
                        <a:pos x="T18" y="T19"/>
                      </a:cxn>
                      <a:cxn ang="T52">
                        <a:pos x="T20" y="T21"/>
                      </a:cxn>
                      <a:cxn ang="T53">
                        <a:pos x="T22" y="T23"/>
                      </a:cxn>
                      <a:cxn ang="T54">
                        <a:pos x="T24" y="T25"/>
                      </a:cxn>
                      <a:cxn ang="T55">
                        <a:pos x="T26" y="T27"/>
                      </a:cxn>
                      <a:cxn ang="T56">
                        <a:pos x="T28" y="T29"/>
                      </a:cxn>
                      <a:cxn ang="T57">
                        <a:pos x="T30" y="T31"/>
                      </a:cxn>
                      <a:cxn ang="T58">
                        <a:pos x="T32" y="T33"/>
                      </a:cxn>
                      <a:cxn ang="T59">
                        <a:pos x="T34" y="T35"/>
                      </a:cxn>
                      <a:cxn ang="T60">
                        <a:pos x="T36" y="T37"/>
                      </a:cxn>
                      <a:cxn ang="T61">
                        <a:pos x="T38" y="T39"/>
                      </a:cxn>
                      <a:cxn ang="T62">
                        <a:pos x="T40" y="T41"/>
                      </a:cxn>
                    </a:cxnLst>
                    <a:rect l="T63" t="T64" r="T65" b="T66"/>
                    <a:pathLst>
                      <a:path w="582" h="1248">
                        <a:moveTo>
                          <a:pt x="4" y="0"/>
                        </a:moveTo>
                        <a:cubicBezTo>
                          <a:pt x="21" y="2"/>
                          <a:pt x="72" y="10"/>
                          <a:pt x="104" y="16"/>
                        </a:cubicBezTo>
                        <a:cubicBezTo>
                          <a:pt x="136" y="24"/>
                          <a:pt x="170" y="30"/>
                          <a:pt x="198" y="41"/>
                        </a:cubicBezTo>
                        <a:cubicBezTo>
                          <a:pt x="227" y="51"/>
                          <a:pt x="253" y="65"/>
                          <a:pt x="277" y="78"/>
                        </a:cubicBezTo>
                        <a:cubicBezTo>
                          <a:pt x="301" y="91"/>
                          <a:pt x="318" y="106"/>
                          <a:pt x="340" y="120"/>
                        </a:cubicBezTo>
                        <a:cubicBezTo>
                          <a:pt x="362" y="134"/>
                          <a:pt x="383" y="138"/>
                          <a:pt x="407" y="164"/>
                        </a:cubicBezTo>
                        <a:cubicBezTo>
                          <a:pt x="431" y="190"/>
                          <a:pt x="465" y="243"/>
                          <a:pt x="485" y="275"/>
                        </a:cubicBezTo>
                        <a:cubicBezTo>
                          <a:pt x="505" y="307"/>
                          <a:pt x="511" y="324"/>
                          <a:pt x="525" y="357"/>
                        </a:cubicBezTo>
                        <a:cubicBezTo>
                          <a:pt x="539" y="389"/>
                          <a:pt x="555" y="432"/>
                          <a:pt x="563" y="472"/>
                        </a:cubicBezTo>
                        <a:cubicBezTo>
                          <a:pt x="573" y="511"/>
                          <a:pt x="577" y="558"/>
                          <a:pt x="580" y="596"/>
                        </a:cubicBezTo>
                        <a:cubicBezTo>
                          <a:pt x="582" y="633"/>
                          <a:pt x="582" y="664"/>
                          <a:pt x="580" y="693"/>
                        </a:cubicBezTo>
                        <a:cubicBezTo>
                          <a:pt x="577" y="723"/>
                          <a:pt x="568" y="744"/>
                          <a:pt x="561" y="771"/>
                        </a:cubicBezTo>
                        <a:cubicBezTo>
                          <a:pt x="554" y="798"/>
                          <a:pt x="549" y="825"/>
                          <a:pt x="540" y="853"/>
                        </a:cubicBezTo>
                        <a:cubicBezTo>
                          <a:pt x="531" y="881"/>
                          <a:pt x="524" y="914"/>
                          <a:pt x="507" y="942"/>
                        </a:cubicBezTo>
                        <a:cubicBezTo>
                          <a:pt x="490" y="970"/>
                          <a:pt x="459" y="996"/>
                          <a:pt x="440" y="1020"/>
                        </a:cubicBezTo>
                        <a:cubicBezTo>
                          <a:pt x="421" y="1044"/>
                          <a:pt x="414" y="1066"/>
                          <a:pt x="395" y="1086"/>
                        </a:cubicBezTo>
                        <a:cubicBezTo>
                          <a:pt x="376" y="1106"/>
                          <a:pt x="351" y="1127"/>
                          <a:pt x="329" y="1142"/>
                        </a:cubicBezTo>
                        <a:cubicBezTo>
                          <a:pt x="307" y="1157"/>
                          <a:pt x="288" y="1162"/>
                          <a:pt x="262" y="1175"/>
                        </a:cubicBezTo>
                        <a:cubicBezTo>
                          <a:pt x="236" y="1188"/>
                          <a:pt x="202" y="1209"/>
                          <a:pt x="173" y="1220"/>
                        </a:cubicBezTo>
                        <a:cubicBezTo>
                          <a:pt x="144" y="1231"/>
                          <a:pt x="116" y="1236"/>
                          <a:pt x="87" y="1241"/>
                        </a:cubicBezTo>
                        <a:cubicBezTo>
                          <a:pt x="58" y="1246"/>
                          <a:pt x="19" y="1247"/>
                          <a:pt x="0" y="1248"/>
                        </a:cubicBezTo>
                      </a:path>
                    </a:pathLst>
                  </a:custGeom>
                  <a:noFill/>
                  <a:ln w="28575">
                    <a:solidFill>
                      <a:srgbClr val="FF33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2333" b="1">
                      <a:latin typeface="Times New Roman" panose="02020603050405020304" pitchFamily="18" charset="0"/>
                      <a:ea typeface="黑体" panose="02010609060101010101" pitchFamily="49" charset="-122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18532" name="Line 9">
                  <a:extLst>
                    <a:ext uri="{FF2B5EF4-FFF2-40B4-BE49-F238E27FC236}">
                      <a16:creationId xmlns:a16="http://schemas.microsoft.com/office/drawing/2014/main" id="{0AA8D82A-0958-451D-90B9-AD565221DD6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04" y="2640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rgbClr val="66FF33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sz="2333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533" name="Line 10">
                  <a:extLst>
                    <a:ext uri="{FF2B5EF4-FFF2-40B4-BE49-F238E27FC236}">
                      <a16:creationId xmlns:a16="http://schemas.microsoft.com/office/drawing/2014/main" id="{CC022DBE-FEAA-4D00-9840-BD3C2E5E492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304" y="2304"/>
                  <a:ext cx="288" cy="288"/>
                </a:xfrm>
                <a:prstGeom prst="line">
                  <a:avLst/>
                </a:prstGeom>
                <a:noFill/>
                <a:ln w="9525">
                  <a:solidFill>
                    <a:srgbClr val="66FF33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sz="2333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534" name="Line 11">
                  <a:extLst>
                    <a:ext uri="{FF2B5EF4-FFF2-40B4-BE49-F238E27FC236}">
                      <a16:creationId xmlns:a16="http://schemas.microsoft.com/office/drawing/2014/main" id="{F5283486-A1A1-432D-B562-C17A57B59D6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04" y="2688"/>
                  <a:ext cx="240" cy="288"/>
                </a:xfrm>
                <a:prstGeom prst="line">
                  <a:avLst/>
                </a:prstGeom>
                <a:noFill/>
                <a:ln w="9525">
                  <a:solidFill>
                    <a:srgbClr val="66FF33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sz="2333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535" name="Line 12">
                  <a:extLst>
                    <a:ext uri="{FF2B5EF4-FFF2-40B4-BE49-F238E27FC236}">
                      <a16:creationId xmlns:a16="http://schemas.microsoft.com/office/drawing/2014/main" id="{E4FF7DEB-CCDE-40D1-A4EA-DD504E16286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304" y="2112"/>
                  <a:ext cx="0" cy="432"/>
                </a:xfrm>
                <a:prstGeom prst="line">
                  <a:avLst/>
                </a:prstGeom>
                <a:noFill/>
                <a:ln w="9525">
                  <a:solidFill>
                    <a:srgbClr val="66FF33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sz="2333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536" name="Line 13">
                  <a:extLst>
                    <a:ext uri="{FF2B5EF4-FFF2-40B4-BE49-F238E27FC236}">
                      <a16:creationId xmlns:a16="http://schemas.microsoft.com/office/drawing/2014/main" id="{E2FE7365-B979-41F8-AF30-E2C241DB906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04" y="2736"/>
                  <a:ext cx="0" cy="384"/>
                </a:xfrm>
                <a:prstGeom prst="line">
                  <a:avLst/>
                </a:prstGeom>
                <a:noFill/>
                <a:ln w="9525">
                  <a:solidFill>
                    <a:srgbClr val="66FF33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sz="2333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8530" name="Line 14">
                <a:extLst>
                  <a:ext uri="{FF2B5EF4-FFF2-40B4-BE49-F238E27FC236}">
                    <a16:creationId xmlns:a16="http://schemas.microsoft.com/office/drawing/2014/main" id="{AAAEA79B-39D2-4C31-85F4-065AD6066B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00" y="1536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333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8439" name="Group 15">
              <a:extLst>
                <a:ext uri="{FF2B5EF4-FFF2-40B4-BE49-F238E27FC236}">
                  <a16:creationId xmlns:a16="http://schemas.microsoft.com/office/drawing/2014/main" id="{363E7404-0E53-43C9-83C3-D354398A4EC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72" y="577"/>
              <a:ext cx="2874" cy="2626"/>
              <a:chOff x="624" y="240"/>
              <a:chExt cx="2874" cy="2626"/>
            </a:xfrm>
          </p:grpSpPr>
          <p:grpSp>
            <p:nvGrpSpPr>
              <p:cNvPr id="18501" name="Group 16">
                <a:extLst>
                  <a:ext uri="{FF2B5EF4-FFF2-40B4-BE49-F238E27FC236}">
                    <a16:creationId xmlns:a16="http://schemas.microsoft.com/office/drawing/2014/main" id="{3B28FF46-A8F5-45E0-8FA9-1D3406C522A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30" y="240"/>
                <a:ext cx="1368" cy="2626"/>
                <a:chOff x="2688" y="1440"/>
                <a:chExt cx="1275" cy="2448"/>
              </a:xfrm>
            </p:grpSpPr>
            <p:grpSp>
              <p:nvGrpSpPr>
                <p:cNvPr id="18503" name="Group 17">
                  <a:extLst>
                    <a:ext uri="{FF2B5EF4-FFF2-40B4-BE49-F238E27FC236}">
                      <a16:creationId xmlns:a16="http://schemas.microsoft.com/office/drawing/2014/main" id="{8E4417A1-2DEA-4083-8650-1EF46C1A0B5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688" y="2241"/>
                  <a:ext cx="646" cy="1341"/>
                  <a:chOff x="2832" y="720"/>
                  <a:chExt cx="1273" cy="2640"/>
                </a:xfrm>
              </p:grpSpPr>
              <p:sp>
                <p:nvSpPr>
                  <p:cNvPr id="18523" name="Freeform 18">
                    <a:extLst>
                      <a:ext uri="{FF2B5EF4-FFF2-40B4-BE49-F238E27FC236}">
                        <a16:creationId xmlns:a16="http://schemas.microsoft.com/office/drawing/2014/main" id="{D3647874-2A5F-4750-892F-83126E2AFC6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32" y="720"/>
                    <a:ext cx="1273" cy="2640"/>
                  </a:xfrm>
                  <a:custGeom>
                    <a:avLst/>
                    <a:gdLst>
                      <a:gd name="T0" fmla="*/ 790 w 1119"/>
                      <a:gd name="T1" fmla="*/ 0 h 2400"/>
                      <a:gd name="T2" fmla="*/ 23673 w 1119"/>
                      <a:gd name="T3" fmla="*/ 1056 h 2400"/>
                      <a:gd name="T4" fmla="*/ 44933 w 1119"/>
                      <a:gd name="T5" fmla="*/ 2741 h 2400"/>
                      <a:gd name="T6" fmla="*/ 62893 w 1119"/>
                      <a:gd name="T7" fmla="*/ 5103 h 2400"/>
                      <a:gd name="T8" fmla="*/ 78664 w 1119"/>
                      <a:gd name="T9" fmla="*/ 7645 h 2400"/>
                      <a:gd name="T10" fmla="*/ 95894 w 1119"/>
                      <a:gd name="T11" fmla="*/ 12234 h 2400"/>
                      <a:gd name="T12" fmla="*/ 110072 w 1119"/>
                      <a:gd name="T13" fmla="*/ 17978 h 2400"/>
                      <a:gd name="T14" fmla="*/ 119212 w 1119"/>
                      <a:gd name="T15" fmla="*/ 23306 h 2400"/>
                      <a:gd name="T16" fmla="*/ 127884 w 1119"/>
                      <a:gd name="T17" fmla="*/ 30875 h 2400"/>
                      <a:gd name="T18" fmla="*/ 131411 w 1119"/>
                      <a:gd name="T19" fmla="*/ 38971 h 2400"/>
                      <a:gd name="T20" fmla="*/ 131411 w 1119"/>
                      <a:gd name="T21" fmla="*/ 45318 h 2400"/>
                      <a:gd name="T22" fmla="*/ 127360 w 1119"/>
                      <a:gd name="T23" fmla="*/ 50413 h 2400"/>
                      <a:gd name="T24" fmla="*/ 118588 w 1119"/>
                      <a:gd name="T25" fmla="*/ 57421 h 2400"/>
                      <a:gd name="T26" fmla="*/ 101289 w 1119"/>
                      <a:gd name="T27" fmla="*/ 66348 h 2400"/>
                      <a:gd name="T28" fmla="*/ 81982 w 1119"/>
                      <a:gd name="T29" fmla="*/ 71436 h 2400"/>
                      <a:gd name="T30" fmla="*/ 68058 w 1119"/>
                      <a:gd name="T31" fmla="*/ 75046 h 2400"/>
                      <a:gd name="T32" fmla="*/ 44933 w 1119"/>
                      <a:gd name="T33" fmla="*/ 78904 h 2400"/>
                      <a:gd name="T34" fmla="*/ 19787 w 1119"/>
                      <a:gd name="T35" fmla="*/ 81158 h 2400"/>
                      <a:gd name="T36" fmla="*/ 0 w 1119"/>
                      <a:gd name="T37" fmla="*/ 81577 h 2400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w 1119"/>
                      <a:gd name="T58" fmla="*/ 0 h 2400"/>
                      <a:gd name="T59" fmla="*/ 1119 w 1119"/>
                      <a:gd name="T60" fmla="*/ 2400 h 2400"/>
                    </a:gdLst>
                    <a:ahLst/>
                    <a:cxnLst>
                      <a:cxn ang="T38">
                        <a:pos x="T0" y="T1"/>
                      </a:cxn>
                      <a:cxn ang="T39">
                        <a:pos x="T2" y="T3"/>
                      </a:cxn>
                      <a:cxn ang="T40">
                        <a:pos x="T4" y="T5"/>
                      </a:cxn>
                      <a:cxn ang="T41">
                        <a:pos x="T6" y="T7"/>
                      </a:cxn>
                      <a:cxn ang="T42">
                        <a:pos x="T8" y="T9"/>
                      </a:cxn>
                      <a:cxn ang="T43">
                        <a:pos x="T10" y="T11"/>
                      </a:cxn>
                      <a:cxn ang="T44">
                        <a:pos x="T12" y="T13"/>
                      </a:cxn>
                      <a:cxn ang="T45">
                        <a:pos x="T14" y="T15"/>
                      </a:cxn>
                      <a:cxn ang="T46">
                        <a:pos x="T16" y="T17"/>
                      </a:cxn>
                      <a:cxn ang="T47">
                        <a:pos x="T18" y="T19"/>
                      </a:cxn>
                      <a:cxn ang="T48">
                        <a:pos x="T20" y="T21"/>
                      </a:cxn>
                      <a:cxn ang="T49">
                        <a:pos x="T22" y="T23"/>
                      </a:cxn>
                      <a:cxn ang="T50">
                        <a:pos x="T24" y="T25"/>
                      </a:cxn>
                      <a:cxn ang="T51">
                        <a:pos x="T26" y="T27"/>
                      </a:cxn>
                      <a:cxn ang="T52">
                        <a:pos x="T28" y="T29"/>
                      </a:cxn>
                      <a:cxn ang="T53">
                        <a:pos x="T30" y="T31"/>
                      </a:cxn>
                      <a:cxn ang="T54">
                        <a:pos x="T32" y="T33"/>
                      </a:cxn>
                      <a:cxn ang="T55">
                        <a:pos x="T34" y="T35"/>
                      </a:cxn>
                      <a:cxn ang="T56">
                        <a:pos x="T36" y="T37"/>
                      </a:cxn>
                    </a:cxnLst>
                    <a:rect l="T57" t="T58" r="T59" b="T60"/>
                    <a:pathLst>
                      <a:path w="1119" h="2400">
                        <a:moveTo>
                          <a:pt x="7" y="0"/>
                        </a:moveTo>
                        <a:cubicBezTo>
                          <a:pt x="40" y="5"/>
                          <a:pt x="138" y="19"/>
                          <a:pt x="200" y="31"/>
                        </a:cubicBezTo>
                        <a:cubicBezTo>
                          <a:pt x="262" y="45"/>
                          <a:pt x="326" y="57"/>
                          <a:pt x="381" y="79"/>
                        </a:cubicBezTo>
                        <a:cubicBezTo>
                          <a:pt x="436" y="98"/>
                          <a:pt x="485" y="126"/>
                          <a:pt x="533" y="150"/>
                        </a:cubicBezTo>
                        <a:cubicBezTo>
                          <a:pt x="581" y="174"/>
                          <a:pt x="621" y="190"/>
                          <a:pt x="667" y="225"/>
                        </a:cubicBezTo>
                        <a:cubicBezTo>
                          <a:pt x="713" y="260"/>
                          <a:pt x="768" y="308"/>
                          <a:pt x="812" y="359"/>
                        </a:cubicBezTo>
                        <a:cubicBezTo>
                          <a:pt x="856" y="410"/>
                          <a:pt x="900" y="475"/>
                          <a:pt x="933" y="529"/>
                        </a:cubicBezTo>
                        <a:cubicBezTo>
                          <a:pt x="966" y="583"/>
                          <a:pt x="983" y="624"/>
                          <a:pt x="1009" y="686"/>
                        </a:cubicBezTo>
                        <a:cubicBezTo>
                          <a:pt x="1036" y="748"/>
                          <a:pt x="1067" y="831"/>
                          <a:pt x="1083" y="907"/>
                        </a:cubicBezTo>
                        <a:cubicBezTo>
                          <a:pt x="1102" y="983"/>
                          <a:pt x="1109" y="1074"/>
                          <a:pt x="1114" y="1145"/>
                        </a:cubicBezTo>
                        <a:cubicBezTo>
                          <a:pt x="1119" y="1217"/>
                          <a:pt x="1119" y="1276"/>
                          <a:pt x="1114" y="1333"/>
                        </a:cubicBezTo>
                        <a:cubicBezTo>
                          <a:pt x="1109" y="1390"/>
                          <a:pt x="1098" y="1424"/>
                          <a:pt x="1079" y="1483"/>
                        </a:cubicBezTo>
                        <a:cubicBezTo>
                          <a:pt x="1059" y="1545"/>
                          <a:pt x="1040" y="1612"/>
                          <a:pt x="1005" y="1688"/>
                        </a:cubicBezTo>
                        <a:cubicBezTo>
                          <a:pt x="967" y="1767"/>
                          <a:pt x="912" y="1881"/>
                          <a:pt x="859" y="1950"/>
                        </a:cubicBezTo>
                        <a:cubicBezTo>
                          <a:pt x="809" y="2017"/>
                          <a:pt x="740" y="2060"/>
                          <a:pt x="695" y="2102"/>
                        </a:cubicBezTo>
                        <a:cubicBezTo>
                          <a:pt x="648" y="2145"/>
                          <a:pt x="629" y="2171"/>
                          <a:pt x="576" y="2207"/>
                        </a:cubicBezTo>
                        <a:cubicBezTo>
                          <a:pt x="524" y="2245"/>
                          <a:pt x="448" y="2293"/>
                          <a:pt x="381" y="2321"/>
                        </a:cubicBezTo>
                        <a:cubicBezTo>
                          <a:pt x="312" y="2352"/>
                          <a:pt x="229" y="2374"/>
                          <a:pt x="167" y="2386"/>
                        </a:cubicBezTo>
                        <a:cubicBezTo>
                          <a:pt x="102" y="2398"/>
                          <a:pt x="36" y="2398"/>
                          <a:pt x="0" y="2400"/>
                        </a:cubicBezTo>
                      </a:path>
                    </a:pathLst>
                  </a:custGeom>
                  <a:noFill/>
                  <a:ln w="28575">
                    <a:solidFill>
                      <a:srgbClr val="FF33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2333" b="1">
                      <a:latin typeface="Times New Roman" panose="02020603050405020304" pitchFamily="18" charset="0"/>
                      <a:ea typeface="黑体" panose="02010609060101010101" pitchFamily="49" charset="-122"/>
                      <a:cs typeface="Times New Roman" panose="02020603050405020304" pitchFamily="18" charset="0"/>
                    </a:endParaRPr>
                  </a:p>
                </p:txBody>
              </p:sp>
              <p:grpSp>
                <p:nvGrpSpPr>
                  <p:cNvPr id="18524" name="Group 19">
                    <a:extLst>
                      <a:ext uri="{FF2B5EF4-FFF2-40B4-BE49-F238E27FC236}">
                        <a16:creationId xmlns:a16="http://schemas.microsoft.com/office/drawing/2014/main" id="{B343C6C9-E428-4425-AFDF-C1691EE4DFC1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838" y="912"/>
                    <a:ext cx="1053" cy="2256"/>
                    <a:chOff x="2838" y="912"/>
                    <a:chExt cx="1053" cy="2256"/>
                  </a:xfrm>
                </p:grpSpPr>
                <p:sp>
                  <p:nvSpPr>
                    <p:cNvPr id="18525" name="Freeform 20">
                      <a:extLst>
                        <a:ext uri="{FF2B5EF4-FFF2-40B4-BE49-F238E27FC236}">
                          <a16:creationId xmlns:a16="http://schemas.microsoft.com/office/drawing/2014/main" id="{209A7554-D865-40CA-B630-1434C53C565C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857" y="1346"/>
                      <a:ext cx="582" cy="1248"/>
                    </a:xfrm>
                    <a:custGeom>
                      <a:avLst/>
                      <a:gdLst>
                        <a:gd name="T0" fmla="*/ 4 w 582"/>
                        <a:gd name="T1" fmla="*/ 0 h 1248"/>
                        <a:gd name="T2" fmla="*/ 104 w 582"/>
                        <a:gd name="T3" fmla="*/ 16 h 1248"/>
                        <a:gd name="T4" fmla="*/ 198 w 582"/>
                        <a:gd name="T5" fmla="*/ 41 h 1248"/>
                        <a:gd name="T6" fmla="*/ 277 w 582"/>
                        <a:gd name="T7" fmla="*/ 78 h 1248"/>
                        <a:gd name="T8" fmla="*/ 340 w 582"/>
                        <a:gd name="T9" fmla="*/ 120 h 1248"/>
                        <a:gd name="T10" fmla="*/ 407 w 582"/>
                        <a:gd name="T11" fmla="*/ 164 h 1248"/>
                        <a:gd name="T12" fmla="*/ 485 w 582"/>
                        <a:gd name="T13" fmla="*/ 275 h 1248"/>
                        <a:gd name="T14" fmla="*/ 525 w 582"/>
                        <a:gd name="T15" fmla="*/ 357 h 1248"/>
                        <a:gd name="T16" fmla="*/ 563 w 582"/>
                        <a:gd name="T17" fmla="*/ 472 h 1248"/>
                        <a:gd name="T18" fmla="*/ 580 w 582"/>
                        <a:gd name="T19" fmla="*/ 596 h 1248"/>
                        <a:gd name="T20" fmla="*/ 580 w 582"/>
                        <a:gd name="T21" fmla="*/ 693 h 1248"/>
                        <a:gd name="T22" fmla="*/ 561 w 582"/>
                        <a:gd name="T23" fmla="*/ 771 h 1248"/>
                        <a:gd name="T24" fmla="*/ 540 w 582"/>
                        <a:gd name="T25" fmla="*/ 853 h 1248"/>
                        <a:gd name="T26" fmla="*/ 507 w 582"/>
                        <a:gd name="T27" fmla="*/ 942 h 1248"/>
                        <a:gd name="T28" fmla="*/ 440 w 582"/>
                        <a:gd name="T29" fmla="*/ 1020 h 1248"/>
                        <a:gd name="T30" fmla="*/ 395 w 582"/>
                        <a:gd name="T31" fmla="*/ 1086 h 1248"/>
                        <a:gd name="T32" fmla="*/ 329 w 582"/>
                        <a:gd name="T33" fmla="*/ 1142 h 1248"/>
                        <a:gd name="T34" fmla="*/ 262 w 582"/>
                        <a:gd name="T35" fmla="*/ 1175 h 1248"/>
                        <a:gd name="T36" fmla="*/ 173 w 582"/>
                        <a:gd name="T37" fmla="*/ 1220 h 1248"/>
                        <a:gd name="T38" fmla="*/ 87 w 582"/>
                        <a:gd name="T39" fmla="*/ 1241 h 1248"/>
                        <a:gd name="T40" fmla="*/ 0 w 582"/>
                        <a:gd name="T41" fmla="*/ 1248 h 1248"/>
                        <a:gd name="T42" fmla="*/ 0 60000 65536"/>
                        <a:gd name="T43" fmla="*/ 0 60000 65536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60000 65536"/>
                        <a:gd name="T58" fmla="*/ 0 60000 65536"/>
                        <a:gd name="T59" fmla="*/ 0 60000 65536"/>
                        <a:gd name="T60" fmla="*/ 0 60000 65536"/>
                        <a:gd name="T61" fmla="*/ 0 60000 65536"/>
                        <a:gd name="T62" fmla="*/ 0 60000 65536"/>
                        <a:gd name="T63" fmla="*/ 0 w 582"/>
                        <a:gd name="T64" fmla="*/ 0 h 1248"/>
                        <a:gd name="T65" fmla="*/ 582 w 582"/>
                        <a:gd name="T66" fmla="*/ 1248 h 1248"/>
                      </a:gdLst>
                      <a:ahLst/>
                      <a:cxnLst>
                        <a:cxn ang="T42">
                          <a:pos x="T0" y="T1"/>
                        </a:cxn>
                        <a:cxn ang="T43">
                          <a:pos x="T2" y="T3"/>
                        </a:cxn>
                        <a:cxn ang="T44">
                          <a:pos x="T4" y="T5"/>
                        </a:cxn>
                        <a:cxn ang="T45">
                          <a:pos x="T6" y="T7"/>
                        </a:cxn>
                        <a:cxn ang="T46">
                          <a:pos x="T8" y="T9"/>
                        </a:cxn>
                        <a:cxn ang="T47">
                          <a:pos x="T10" y="T11"/>
                        </a:cxn>
                        <a:cxn ang="T48">
                          <a:pos x="T12" y="T13"/>
                        </a:cxn>
                        <a:cxn ang="T49">
                          <a:pos x="T14" y="T15"/>
                        </a:cxn>
                        <a:cxn ang="T50">
                          <a:pos x="T16" y="T17"/>
                        </a:cxn>
                        <a:cxn ang="T51">
                          <a:pos x="T18" y="T19"/>
                        </a:cxn>
                        <a:cxn ang="T52">
                          <a:pos x="T20" y="T21"/>
                        </a:cxn>
                        <a:cxn ang="T53">
                          <a:pos x="T22" y="T23"/>
                        </a:cxn>
                        <a:cxn ang="T54">
                          <a:pos x="T24" y="T25"/>
                        </a:cxn>
                        <a:cxn ang="T55">
                          <a:pos x="T26" y="T27"/>
                        </a:cxn>
                        <a:cxn ang="T56">
                          <a:pos x="T28" y="T29"/>
                        </a:cxn>
                        <a:cxn ang="T57">
                          <a:pos x="T30" y="T31"/>
                        </a:cxn>
                        <a:cxn ang="T58">
                          <a:pos x="T32" y="T33"/>
                        </a:cxn>
                        <a:cxn ang="T59">
                          <a:pos x="T34" y="T35"/>
                        </a:cxn>
                        <a:cxn ang="T60">
                          <a:pos x="T36" y="T37"/>
                        </a:cxn>
                        <a:cxn ang="T61">
                          <a:pos x="T38" y="T39"/>
                        </a:cxn>
                        <a:cxn ang="T62">
                          <a:pos x="T40" y="T41"/>
                        </a:cxn>
                      </a:cxnLst>
                      <a:rect l="T63" t="T64" r="T65" b="T66"/>
                      <a:pathLst>
                        <a:path w="582" h="1248">
                          <a:moveTo>
                            <a:pt x="4" y="0"/>
                          </a:moveTo>
                          <a:cubicBezTo>
                            <a:pt x="21" y="2"/>
                            <a:pt x="72" y="10"/>
                            <a:pt x="104" y="16"/>
                          </a:cubicBezTo>
                          <a:cubicBezTo>
                            <a:pt x="136" y="24"/>
                            <a:pt x="170" y="30"/>
                            <a:pt x="198" y="41"/>
                          </a:cubicBezTo>
                          <a:cubicBezTo>
                            <a:pt x="227" y="51"/>
                            <a:pt x="253" y="65"/>
                            <a:pt x="277" y="78"/>
                          </a:cubicBezTo>
                          <a:cubicBezTo>
                            <a:pt x="301" y="91"/>
                            <a:pt x="318" y="106"/>
                            <a:pt x="340" y="120"/>
                          </a:cubicBezTo>
                          <a:cubicBezTo>
                            <a:pt x="362" y="134"/>
                            <a:pt x="383" y="138"/>
                            <a:pt x="407" y="164"/>
                          </a:cubicBezTo>
                          <a:cubicBezTo>
                            <a:pt x="431" y="190"/>
                            <a:pt x="465" y="243"/>
                            <a:pt x="485" y="275"/>
                          </a:cubicBezTo>
                          <a:cubicBezTo>
                            <a:pt x="505" y="307"/>
                            <a:pt x="511" y="324"/>
                            <a:pt x="525" y="357"/>
                          </a:cubicBezTo>
                          <a:cubicBezTo>
                            <a:pt x="539" y="389"/>
                            <a:pt x="555" y="432"/>
                            <a:pt x="563" y="472"/>
                          </a:cubicBezTo>
                          <a:cubicBezTo>
                            <a:pt x="573" y="511"/>
                            <a:pt x="577" y="558"/>
                            <a:pt x="580" y="596"/>
                          </a:cubicBezTo>
                          <a:cubicBezTo>
                            <a:pt x="582" y="633"/>
                            <a:pt x="582" y="664"/>
                            <a:pt x="580" y="693"/>
                          </a:cubicBezTo>
                          <a:cubicBezTo>
                            <a:pt x="577" y="723"/>
                            <a:pt x="568" y="744"/>
                            <a:pt x="561" y="771"/>
                          </a:cubicBezTo>
                          <a:cubicBezTo>
                            <a:pt x="554" y="798"/>
                            <a:pt x="549" y="825"/>
                            <a:pt x="540" y="853"/>
                          </a:cubicBezTo>
                          <a:cubicBezTo>
                            <a:pt x="531" y="881"/>
                            <a:pt x="524" y="914"/>
                            <a:pt x="507" y="942"/>
                          </a:cubicBezTo>
                          <a:cubicBezTo>
                            <a:pt x="490" y="970"/>
                            <a:pt x="459" y="996"/>
                            <a:pt x="440" y="1020"/>
                          </a:cubicBezTo>
                          <a:cubicBezTo>
                            <a:pt x="421" y="1044"/>
                            <a:pt x="414" y="1066"/>
                            <a:pt x="395" y="1086"/>
                          </a:cubicBezTo>
                          <a:cubicBezTo>
                            <a:pt x="376" y="1106"/>
                            <a:pt x="351" y="1127"/>
                            <a:pt x="329" y="1142"/>
                          </a:cubicBezTo>
                          <a:cubicBezTo>
                            <a:pt x="307" y="1157"/>
                            <a:pt x="288" y="1162"/>
                            <a:pt x="262" y="1175"/>
                          </a:cubicBezTo>
                          <a:cubicBezTo>
                            <a:pt x="236" y="1188"/>
                            <a:pt x="202" y="1209"/>
                            <a:pt x="173" y="1220"/>
                          </a:cubicBezTo>
                          <a:cubicBezTo>
                            <a:pt x="144" y="1231"/>
                            <a:pt x="116" y="1236"/>
                            <a:pt x="87" y="1241"/>
                          </a:cubicBezTo>
                          <a:cubicBezTo>
                            <a:pt x="58" y="1246"/>
                            <a:pt x="19" y="1247"/>
                            <a:pt x="0" y="1248"/>
                          </a:cubicBezTo>
                        </a:path>
                      </a:pathLst>
                    </a:custGeom>
                    <a:noFill/>
                    <a:ln w="28575">
                      <a:solidFill>
                        <a:srgbClr val="FF33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 sz="2333" b="1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8526" name="Freeform 21">
                      <a:extLst>
                        <a:ext uri="{FF2B5EF4-FFF2-40B4-BE49-F238E27FC236}">
                          <a16:creationId xmlns:a16="http://schemas.microsoft.com/office/drawing/2014/main" id="{F38CB3F9-04B2-463B-ACF1-0CF786266568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863" y="1152"/>
                      <a:ext cx="808" cy="1730"/>
                    </a:xfrm>
                    <a:custGeom>
                      <a:avLst/>
                      <a:gdLst>
                        <a:gd name="T0" fmla="*/ 5 w 851"/>
                        <a:gd name="T1" fmla="*/ 0 h 1824"/>
                        <a:gd name="T2" fmla="*/ 23 w 851"/>
                        <a:gd name="T3" fmla="*/ 9 h 1824"/>
                        <a:gd name="T4" fmla="*/ 43 w 851"/>
                        <a:gd name="T5" fmla="*/ 9 h 1824"/>
                        <a:gd name="T6" fmla="*/ 60 w 851"/>
                        <a:gd name="T7" fmla="*/ 17 h 1824"/>
                        <a:gd name="T8" fmla="*/ 73 w 851"/>
                        <a:gd name="T9" fmla="*/ 25 h 1824"/>
                        <a:gd name="T10" fmla="*/ 89 w 851"/>
                        <a:gd name="T11" fmla="*/ 38 h 1824"/>
                        <a:gd name="T12" fmla="*/ 104 w 851"/>
                        <a:gd name="T13" fmla="*/ 57 h 1824"/>
                        <a:gd name="T14" fmla="*/ 112 w 851"/>
                        <a:gd name="T15" fmla="*/ 74 h 1824"/>
                        <a:gd name="T16" fmla="*/ 122 w 851"/>
                        <a:gd name="T17" fmla="*/ 97 h 1824"/>
                        <a:gd name="T18" fmla="*/ 123 w 851"/>
                        <a:gd name="T19" fmla="*/ 124 h 1824"/>
                        <a:gd name="T20" fmla="*/ 123 w 851"/>
                        <a:gd name="T21" fmla="*/ 142 h 1824"/>
                        <a:gd name="T22" fmla="*/ 121 w 851"/>
                        <a:gd name="T23" fmla="*/ 159 h 1824"/>
                        <a:gd name="T24" fmla="*/ 111 w 851"/>
                        <a:gd name="T25" fmla="*/ 180 h 1824"/>
                        <a:gd name="T26" fmla="*/ 95 w 851"/>
                        <a:gd name="T27" fmla="*/ 210 h 1824"/>
                        <a:gd name="T28" fmla="*/ 77 w 851"/>
                        <a:gd name="T29" fmla="*/ 225 h 1824"/>
                        <a:gd name="T30" fmla="*/ 65 w 851"/>
                        <a:gd name="T31" fmla="*/ 235 h 1824"/>
                        <a:gd name="T32" fmla="*/ 43 w 851"/>
                        <a:gd name="T33" fmla="*/ 247 h 1824"/>
                        <a:gd name="T34" fmla="*/ 20 w 851"/>
                        <a:gd name="T35" fmla="*/ 256 h 1824"/>
                        <a:gd name="T36" fmla="*/ 0 w 851"/>
                        <a:gd name="T37" fmla="*/ 259 h 1824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w 851"/>
                        <a:gd name="T58" fmla="*/ 0 h 1824"/>
                        <a:gd name="T59" fmla="*/ 851 w 851"/>
                        <a:gd name="T60" fmla="*/ 1824 h 1824"/>
                      </a:gdLst>
                      <a:ahLst/>
                      <a:cxnLst>
                        <a:cxn ang="T38">
                          <a:pos x="T0" y="T1"/>
                        </a:cxn>
                        <a:cxn ang="T39">
                          <a:pos x="T2" y="T3"/>
                        </a:cxn>
                        <a:cxn ang="T40">
                          <a:pos x="T4" y="T5"/>
                        </a:cxn>
                        <a:cxn ang="T41">
                          <a:pos x="T6" y="T7"/>
                        </a:cxn>
                        <a:cxn ang="T42">
                          <a:pos x="T8" y="T9"/>
                        </a:cxn>
                        <a:cxn ang="T43">
                          <a:pos x="T10" y="T11"/>
                        </a:cxn>
                        <a:cxn ang="T44">
                          <a:pos x="T12" y="T13"/>
                        </a:cxn>
                        <a:cxn ang="T45">
                          <a:pos x="T14" y="T15"/>
                        </a:cxn>
                        <a:cxn ang="T46">
                          <a:pos x="T16" y="T17"/>
                        </a:cxn>
                        <a:cxn ang="T47">
                          <a:pos x="T18" y="T19"/>
                        </a:cxn>
                        <a:cxn ang="T48">
                          <a:pos x="T20" y="T21"/>
                        </a:cxn>
                        <a:cxn ang="T49">
                          <a:pos x="T22" y="T23"/>
                        </a:cxn>
                        <a:cxn ang="T50">
                          <a:pos x="T24" y="T25"/>
                        </a:cxn>
                        <a:cxn ang="T51">
                          <a:pos x="T26" y="T27"/>
                        </a:cxn>
                        <a:cxn ang="T52">
                          <a:pos x="T28" y="T29"/>
                        </a:cxn>
                        <a:cxn ang="T53">
                          <a:pos x="T30" y="T31"/>
                        </a:cxn>
                        <a:cxn ang="T54">
                          <a:pos x="T32" y="T33"/>
                        </a:cxn>
                        <a:cxn ang="T55">
                          <a:pos x="T34" y="T35"/>
                        </a:cxn>
                        <a:cxn ang="T56">
                          <a:pos x="T36" y="T37"/>
                        </a:cxn>
                      </a:cxnLst>
                      <a:rect l="T57" t="T58" r="T59" b="T60"/>
                      <a:pathLst>
                        <a:path w="851" h="1824">
                          <a:moveTo>
                            <a:pt x="5" y="0"/>
                          </a:moveTo>
                          <a:cubicBezTo>
                            <a:pt x="31" y="4"/>
                            <a:pt x="105" y="14"/>
                            <a:pt x="152" y="24"/>
                          </a:cubicBezTo>
                          <a:cubicBezTo>
                            <a:pt x="199" y="34"/>
                            <a:pt x="248" y="43"/>
                            <a:pt x="290" y="60"/>
                          </a:cubicBezTo>
                          <a:cubicBezTo>
                            <a:pt x="331" y="74"/>
                            <a:pt x="371" y="96"/>
                            <a:pt x="406" y="114"/>
                          </a:cubicBezTo>
                          <a:cubicBezTo>
                            <a:pt x="441" y="132"/>
                            <a:pt x="468" y="145"/>
                            <a:pt x="501" y="171"/>
                          </a:cubicBezTo>
                          <a:cubicBezTo>
                            <a:pt x="534" y="197"/>
                            <a:pt x="570" y="233"/>
                            <a:pt x="605" y="271"/>
                          </a:cubicBezTo>
                          <a:cubicBezTo>
                            <a:pt x="640" y="309"/>
                            <a:pt x="683" y="360"/>
                            <a:pt x="710" y="402"/>
                          </a:cubicBezTo>
                          <a:cubicBezTo>
                            <a:pt x="737" y="443"/>
                            <a:pt x="748" y="474"/>
                            <a:pt x="768" y="521"/>
                          </a:cubicBezTo>
                          <a:cubicBezTo>
                            <a:pt x="788" y="568"/>
                            <a:pt x="811" y="632"/>
                            <a:pt x="824" y="689"/>
                          </a:cubicBezTo>
                          <a:cubicBezTo>
                            <a:pt x="838" y="747"/>
                            <a:pt x="844" y="816"/>
                            <a:pt x="847" y="870"/>
                          </a:cubicBezTo>
                          <a:cubicBezTo>
                            <a:pt x="851" y="925"/>
                            <a:pt x="851" y="970"/>
                            <a:pt x="847" y="1013"/>
                          </a:cubicBezTo>
                          <a:cubicBezTo>
                            <a:pt x="844" y="1057"/>
                            <a:pt x="835" y="1082"/>
                            <a:pt x="820" y="1127"/>
                          </a:cubicBezTo>
                          <a:cubicBezTo>
                            <a:pt x="806" y="1174"/>
                            <a:pt x="791" y="1225"/>
                            <a:pt x="764" y="1283"/>
                          </a:cubicBezTo>
                          <a:cubicBezTo>
                            <a:pt x="735" y="1343"/>
                            <a:pt x="693" y="1430"/>
                            <a:pt x="654" y="1482"/>
                          </a:cubicBezTo>
                          <a:cubicBezTo>
                            <a:pt x="616" y="1533"/>
                            <a:pt x="563" y="1565"/>
                            <a:pt x="529" y="1598"/>
                          </a:cubicBezTo>
                          <a:cubicBezTo>
                            <a:pt x="492" y="1630"/>
                            <a:pt x="478" y="1650"/>
                            <a:pt x="438" y="1677"/>
                          </a:cubicBezTo>
                          <a:cubicBezTo>
                            <a:pt x="398" y="1706"/>
                            <a:pt x="340" y="1743"/>
                            <a:pt x="290" y="1764"/>
                          </a:cubicBezTo>
                          <a:cubicBezTo>
                            <a:pt x="237" y="1788"/>
                            <a:pt x="174" y="1804"/>
                            <a:pt x="127" y="1813"/>
                          </a:cubicBezTo>
                          <a:cubicBezTo>
                            <a:pt x="78" y="1822"/>
                            <a:pt x="27" y="1822"/>
                            <a:pt x="0" y="1824"/>
                          </a:cubicBezTo>
                        </a:path>
                      </a:pathLst>
                    </a:custGeom>
                    <a:noFill/>
                    <a:ln w="28575">
                      <a:solidFill>
                        <a:srgbClr val="FF33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 sz="2333" b="1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8527" name="Freeform 22">
                      <a:extLst>
                        <a:ext uri="{FF2B5EF4-FFF2-40B4-BE49-F238E27FC236}">
                          <a16:creationId xmlns:a16="http://schemas.microsoft.com/office/drawing/2014/main" id="{0796F68B-D205-4812-A1B0-7F2983DDB1E6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838" y="912"/>
                      <a:ext cx="1053" cy="2256"/>
                    </a:xfrm>
                    <a:custGeom>
                      <a:avLst/>
                      <a:gdLst>
                        <a:gd name="T0" fmla="*/ 7 w 1119"/>
                        <a:gd name="T1" fmla="*/ 0 h 2400"/>
                        <a:gd name="T2" fmla="*/ 22 w 1119"/>
                        <a:gd name="T3" fmla="*/ 8 h 2400"/>
                        <a:gd name="T4" fmla="*/ 40 w 1119"/>
                        <a:gd name="T5" fmla="*/ 8 h 2400"/>
                        <a:gd name="T6" fmla="*/ 56 w 1119"/>
                        <a:gd name="T7" fmla="*/ 16 h 2400"/>
                        <a:gd name="T8" fmla="*/ 70 w 1119"/>
                        <a:gd name="T9" fmla="*/ 23 h 2400"/>
                        <a:gd name="T10" fmla="*/ 87 w 1119"/>
                        <a:gd name="T11" fmla="*/ 36 h 2400"/>
                        <a:gd name="T12" fmla="*/ 99 w 1119"/>
                        <a:gd name="T13" fmla="*/ 54 h 2400"/>
                        <a:gd name="T14" fmla="*/ 106 w 1119"/>
                        <a:gd name="T15" fmla="*/ 71 h 2400"/>
                        <a:gd name="T16" fmla="*/ 113 w 1119"/>
                        <a:gd name="T17" fmla="*/ 92 h 2400"/>
                        <a:gd name="T18" fmla="*/ 119 w 1119"/>
                        <a:gd name="T19" fmla="*/ 116 h 2400"/>
                        <a:gd name="T20" fmla="*/ 119 w 1119"/>
                        <a:gd name="T21" fmla="*/ 135 h 2400"/>
                        <a:gd name="T22" fmla="*/ 113 w 1119"/>
                        <a:gd name="T23" fmla="*/ 150 h 2400"/>
                        <a:gd name="T24" fmla="*/ 106 w 1119"/>
                        <a:gd name="T25" fmla="*/ 171 h 2400"/>
                        <a:gd name="T26" fmla="*/ 91 w 1119"/>
                        <a:gd name="T27" fmla="*/ 199 h 2400"/>
                        <a:gd name="T28" fmla="*/ 73 w 1119"/>
                        <a:gd name="T29" fmla="*/ 213 h 2400"/>
                        <a:gd name="T30" fmla="*/ 61 w 1119"/>
                        <a:gd name="T31" fmla="*/ 226 h 2400"/>
                        <a:gd name="T32" fmla="*/ 40 w 1119"/>
                        <a:gd name="T33" fmla="*/ 235 h 2400"/>
                        <a:gd name="T34" fmla="*/ 19 w 1119"/>
                        <a:gd name="T35" fmla="*/ 243 h 2400"/>
                        <a:gd name="T36" fmla="*/ 0 w 1119"/>
                        <a:gd name="T37" fmla="*/ 243 h 2400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w 1119"/>
                        <a:gd name="T58" fmla="*/ 0 h 2400"/>
                        <a:gd name="T59" fmla="*/ 1119 w 1119"/>
                        <a:gd name="T60" fmla="*/ 2400 h 2400"/>
                      </a:gdLst>
                      <a:ahLst/>
                      <a:cxnLst>
                        <a:cxn ang="T38">
                          <a:pos x="T0" y="T1"/>
                        </a:cxn>
                        <a:cxn ang="T39">
                          <a:pos x="T2" y="T3"/>
                        </a:cxn>
                        <a:cxn ang="T40">
                          <a:pos x="T4" y="T5"/>
                        </a:cxn>
                        <a:cxn ang="T41">
                          <a:pos x="T6" y="T7"/>
                        </a:cxn>
                        <a:cxn ang="T42">
                          <a:pos x="T8" y="T9"/>
                        </a:cxn>
                        <a:cxn ang="T43">
                          <a:pos x="T10" y="T11"/>
                        </a:cxn>
                        <a:cxn ang="T44">
                          <a:pos x="T12" y="T13"/>
                        </a:cxn>
                        <a:cxn ang="T45">
                          <a:pos x="T14" y="T15"/>
                        </a:cxn>
                        <a:cxn ang="T46">
                          <a:pos x="T16" y="T17"/>
                        </a:cxn>
                        <a:cxn ang="T47">
                          <a:pos x="T18" y="T19"/>
                        </a:cxn>
                        <a:cxn ang="T48">
                          <a:pos x="T20" y="T21"/>
                        </a:cxn>
                        <a:cxn ang="T49">
                          <a:pos x="T22" y="T23"/>
                        </a:cxn>
                        <a:cxn ang="T50">
                          <a:pos x="T24" y="T25"/>
                        </a:cxn>
                        <a:cxn ang="T51">
                          <a:pos x="T26" y="T27"/>
                        </a:cxn>
                        <a:cxn ang="T52">
                          <a:pos x="T28" y="T29"/>
                        </a:cxn>
                        <a:cxn ang="T53">
                          <a:pos x="T30" y="T31"/>
                        </a:cxn>
                        <a:cxn ang="T54">
                          <a:pos x="T32" y="T33"/>
                        </a:cxn>
                        <a:cxn ang="T55">
                          <a:pos x="T34" y="T35"/>
                        </a:cxn>
                        <a:cxn ang="T56">
                          <a:pos x="T36" y="T37"/>
                        </a:cxn>
                      </a:cxnLst>
                      <a:rect l="T57" t="T58" r="T59" b="T60"/>
                      <a:pathLst>
                        <a:path w="1119" h="2400">
                          <a:moveTo>
                            <a:pt x="7" y="0"/>
                          </a:moveTo>
                          <a:cubicBezTo>
                            <a:pt x="40" y="5"/>
                            <a:pt x="138" y="19"/>
                            <a:pt x="200" y="31"/>
                          </a:cubicBezTo>
                          <a:cubicBezTo>
                            <a:pt x="262" y="45"/>
                            <a:pt x="326" y="57"/>
                            <a:pt x="381" y="79"/>
                          </a:cubicBezTo>
                          <a:cubicBezTo>
                            <a:pt x="436" y="98"/>
                            <a:pt x="485" y="126"/>
                            <a:pt x="533" y="150"/>
                          </a:cubicBezTo>
                          <a:cubicBezTo>
                            <a:pt x="581" y="174"/>
                            <a:pt x="621" y="190"/>
                            <a:pt x="667" y="225"/>
                          </a:cubicBezTo>
                          <a:cubicBezTo>
                            <a:pt x="713" y="260"/>
                            <a:pt x="768" y="308"/>
                            <a:pt x="812" y="359"/>
                          </a:cubicBezTo>
                          <a:cubicBezTo>
                            <a:pt x="856" y="410"/>
                            <a:pt x="900" y="475"/>
                            <a:pt x="933" y="529"/>
                          </a:cubicBezTo>
                          <a:cubicBezTo>
                            <a:pt x="966" y="583"/>
                            <a:pt x="983" y="624"/>
                            <a:pt x="1009" y="686"/>
                          </a:cubicBezTo>
                          <a:cubicBezTo>
                            <a:pt x="1036" y="748"/>
                            <a:pt x="1067" y="831"/>
                            <a:pt x="1083" y="907"/>
                          </a:cubicBezTo>
                          <a:cubicBezTo>
                            <a:pt x="1102" y="983"/>
                            <a:pt x="1109" y="1074"/>
                            <a:pt x="1114" y="1145"/>
                          </a:cubicBezTo>
                          <a:cubicBezTo>
                            <a:pt x="1119" y="1217"/>
                            <a:pt x="1119" y="1276"/>
                            <a:pt x="1114" y="1333"/>
                          </a:cubicBezTo>
                          <a:cubicBezTo>
                            <a:pt x="1109" y="1390"/>
                            <a:pt x="1098" y="1424"/>
                            <a:pt x="1079" y="1483"/>
                          </a:cubicBezTo>
                          <a:cubicBezTo>
                            <a:pt x="1059" y="1545"/>
                            <a:pt x="1040" y="1612"/>
                            <a:pt x="1005" y="1688"/>
                          </a:cubicBezTo>
                          <a:cubicBezTo>
                            <a:pt x="967" y="1767"/>
                            <a:pt x="912" y="1881"/>
                            <a:pt x="859" y="1950"/>
                          </a:cubicBezTo>
                          <a:cubicBezTo>
                            <a:pt x="809" y="2017"/>
                            <a:pt x="740" y="2060"/>
                            <a:pt x="695" y="2102"/>
                          </a:cubicBezTo>
                          <a:cubicBezTo>
                            <a:pt x="648" y="2145"/>
                            <a:pt x="629" y="2171"/>
                            <a:pt x="576" y="2207"/>
                          </a:cubicBezTo>
                          <a:cubicBezTo>
                            <a:pt x="524" y="2245"/>
                            <a:pt x="448" y="2293"/>
                            <a:pt x="381" y="2321"/>
                          </a:cubicBezTo>
                          <a:cubicBezTo>
                            <a:pt x="312" y="2352"/>
                            <a:pt x="229" y="2374"/>
                            <a:pt x="167" y="2386"/>
                          </a:cubicBezTo>
                          <a:cubicBezTo>
                            <a:pt x="102" y="2398"/>
                            <a:pt x="36" y="2398"/>
                            <a:pt x="0" y="2400"/>
                          </a:cubicBezTo>
                        </a:path>
                      </a:pathLst>
                    </a:custGeom>
                    <a:noFill/>
                    <a:ln w="28575">
                      <a:solidFill>
                        <a:srgbClr val="FF33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 sz="2333" b="1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8528" name="Freeform 23">
                      <a:extLst>
                        <a:ext uri="{FF2B5EF4-FFF2-40B4-BE49-F238E27FC236}">
                          <a16:creationId xmlns:a16="http://schemas.microsoft.com/office/drawing/2014/main" id="{764A1565-30B4-4813-9703-088672528877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889" y="1634"/>
                      <a:ext cx="314" cy="672"/>
                    </a:xfrm>
                    <a:custGeom>
                      <a:avLst/>
                      <a:gdLst>
                        <a:gd name="T0" fmla="*/ 1 w 582"/>
                        <a:gd name="T1" fmla="*/ 0 h 1248"/>
                        <a:gd name="T2" fmla="*/ 1 w 582"/>
                        <a:gd name="T3" fmla="*/ 1 h 1248"/>
                        <a:gd name="T4" fmla="*/ 1 w 582"/>
                        <a:gd name="T5" fmla="*/ 1 h 1248"/>
                        <a:gd name="T6" fmla="*/ 1 w 582"/>
                        <a:gd name="T7" fmla="*/ 1 h 1248"/>
                        <a:gd name="T8" fmla="*/ 1 w 582"/>
                        <a:gd name="T9" fmla="*/ 1 h 1248"/>
                        <a:gd name="T10" fmla="*/ 1 w 582"/>
                        <a:gd name="T11" fmla="*/ 1 h 1248"/>
                        <a:gd name="T12" fmla="*/ 1 w 582"/>
                        <a:gd name="T13" fmla="*/ 1 h 1248"/>
                        <a:gd name="T14" fmla="*/ 1 w 582"/>
                        <a:gd name="T15" fmla="*/ 1 h 1248"/>
                        <a:gd name="T16" fmla="*/ 1 w 582"/>
                        <a:gd name="T17" fmla="*/ 1 h 1248"/>
                        <a:gd name="T18" fmla="*/ 1 w 582"/>
                        <a:gd name="T19" fmla="*/ 1 h 1248"/>
                        <a:gd name="T20" fmla="*/ 1 w 582"/>
                        <a:gd name="T21" fmla="*/ 1 h 1248"/>
                        <a:gd name="T22" fmla="*/ 1 w 582"/>
                        <a:gd name="T23" fmla="*/ 1 h 1248"/>
                        <a:gd name="T24" fmla="*/ 1 w 582"/>
                        <a:gd name="T25" fmla="*/ 1 h 1248"/>
                        <a:gd name="T26" fmla="*/ 1 w 582"/>
                        <a:gd name="T27" fmla="*/ 1 h 1248"/>
                        <a:gd name="T28" fmla="*/ 1 w 582"/>
                        <a:gd name="T29" fmla="*/ 1 h 1248"/>
                        <a:gd name="T30" fmla="*/ 1 w 582"/>
                        <a:gd name="T31" fmla="*/ 1 h 1248"/>
                        <a:gd name="T32" fmla="*/ 1 w 582"/>
                        <a:gd name="T33" fmla="*/ 1 h 1248"/>
                        <a:gd name="T34" fmla="*/ 1 w 582"/>
                        <a:gd name="T35" fmla="*/ 1 h 1248"/>
                        <a:gd name="T36" fmla="*/ 1 w 582"/>
                        <a:gd name="T37" fmla="*/ 1 h 1248"/>
                        <a:gd name="T38" fmla="*/ 1 w 582"/>
                        <a:gd name="T39" fmla="*/ 1 h 1248"/>
                        <a:gd name="T40" fmla="*/ 0 w 582"/>
                        <a:gd name="T41" fmla="*/ 1 h 1248"/>
                        <a:gd name="T42" fmla="*/ 0 60000 65536"/>
                        <a:gd name="T43" fmla="*/ 0 60000 65536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60000 65536"/>
                        <a:gd name="T58" fmla="*/ 0 60000 65536"/>
                        <a:gd name="T59" fmla="*/ 0 60000 65536"/>
                        <a:gd name="T60" fmla="*/ 0 60000 65536"/>
                        <a:gd name="T61" fmla="*/ 0 60000 65536"/>
                        <a:gd name="T62" fmla="*/ 0 60000 65536"/>
                        <a:gd name="T63" fmla="*/ 0 w 582"/>
                        <a:gd name="T64" fmla="*/ 0 h 1248"/>
                        <a:gd name="T65" fmla="*/ 582 w 582"/>
                        <a:gd name="T66" fmla="*/ 1248 h 1248"/>
                      </a:gdLst>
                      <a:ahLst/>
                      <a:cxnLst>
                        <a:cxn ang="T42">
                          <a:pos x="T0" y="T1"/>
                        </a:cxn>
                        <a:cxn ang="T43">
                          <a:pos x="T2" y="T3"/>
                        </a:cxn>
                        <a:cxn ang="T44">
                          <a:pos x="T4" y="T5"/>
                        </a:cxn>
                        <a:cxn ang="T45">
                          <a:pos x="T6" y="T7"/>
                        </a:cxn>
                        <a:cxn ang="T46">
                          <a:pos x="T8" y="T9"/>
                        </a:cxn>
                        <a:cxn ang="T47">
                          <a:pos x="T10" y="T11"/>
                        </a:cxn>
                        <a:cxn ang="T48">
                          <a:pos x="T12" y="T13"/>
                        </a:cxn>
                        <a:cxn ang="T49">
                          <a:pos x="T14" y="T15"/>
                        </a:cxn>
                        <a:cxn ang="T50">
                          <a:pos x="T16" y="T17"/>
                        </a:cxn>
                        <a:cxn ang="T51">
                          <a:pos x="T18" y="T19"/>
                        </a:cxn>
                        <a:cxn ang="T52">
                          <a:pos x="T20" y="T21"/>
                        </a:cxn>
                        <a:cxn ang="T53">
                          <a:pos x="T22" y="T23"/>
                        </a:cxn>
                        <a:cxn ang="T54">
                          <a:pos x="T24" y="T25"/>
                        </a:cxn>
                        <a:cxn ang="T55">
                          <a:pos x="T26" y="T27"/>
                        </a:cxn>
                        <a:cxn ang="T56">
                          <a:pos x="T28" y="T29"/>
                        </a:cxn>
                        <a:cxn ang="T57">
                          <a:pos x="T30" y="T31"/>
                        </a:cxn>
                        <a:cxn ang="T58">
                          <a:pos x="T32" y="T33"/>
                        </a:cxn>
                        <a:cxn ang="T59">
                          <a:pos x="T34" y="T35"/>
                        </a:cxn>
                        <a:cxn ang="T60">
                          <a:pos x="T36" y="T37"/>
                        </a:cxn>
                        <a:cxn ang="T61">
                          <a:pos x="T38" y="T39"/>
                        </a:cxn>
                        <a:cxn ang="T62">
                          <a:pos x="T40" y="T41"/>
                        </a:cxn>
                      </a:cxnLst>
                      <a:rect l="T63" t="T64" r="T65" b="T66"/>
                      <a:pathLst>
                        <a:path w="582" h="1248">
                          <a:moveTo>
                            <a:pt x="4" y="0"/>
                          </a:moveTo>
                          <a:cubicBezTo>
                            <a:pt x="21" y="2"/>
                            <a:pt x="72" y="10"/>
                            <a:pt x="104" y="16"/>
                          </a:cubicBezTo>
                          <a:cubicBezTo>
                            <a:pt x="136" y="24"/>
                            <a:pt x="170" y="30"/>
                            <a:pt x="198" y="41"/>
                          </a:cubicBezTo>
                          <a:cubicBezTo>
                            <a:pt x="227" y="51"/>
                            <a:pt x="253" y="65"/>
                            <a:pt x="277" y="78"/>
                          </a:cubicBezTo>
                          <a:cubicBezTo>
                            <a:pt x="301" y="91"/>
                            <a:pt x="318" y="106"/>
                            <a:pt x="340" y="120"/>
                          </a:cubicBezTo>
                          <a:cubicBezTo>
                            <a:pt x="362" y="134"/>
                            <a:pt x="383" y="138"/>
                            <a:pt x="407" y="164"/>
                          </a:cubicBezTo>
                          <a:cubicBezTo>
                            <a:pt x="431" y="190"/>
                            <a:pt x="465" y="243"/>
                            <a:pt x="485" y="275"/>
                          </a:cubicBezTo>
                          <a:cubicBezTo>
                            <a:pt x="505" y="307"/>
                            <a:pt x="511" y="324"/>
                            <a:pt x="525" y="357"/>
                          </a:cubicBezTo>
                          <a:cubicBezTo>
                            <a:pt x="539" y="389"/>
                            <a:pt x="555" y="432"/>
                            <a:pt x="563" y="472"/>
                          </a:cubicBezTo>
                          <a:cubicBezTo>
                            <a:pt x="573" y="511"/>
                            <a:pt x="577" y="558"/>
                            <a:pt x="580" y="596"/>
                          </a:cubicBezTo>
                          <a:cubicBezTo>
                            <a:pt x="582" y="633"/>
                            <a:pt x="582" y="664"/>
                            <a:pt x="580" y="693"/>
                          </a:cubicBezTo>
                          <a:cubicBezTo>
                            <a:pt x="577" y="723"/>
                            <a:pt x="568" y="744"/>
                            <a:pt x="561" y="771"/>
                          </a:cubicBezTo>
                          <a:cubicBezTo>
                            <a:pt x="554" y="798"/>
                            <a:pt x="549" y="825"/>
                            <a:pt x="540" y="853"/>
                          </a:cubicBezTo>
                          <a:cubicBezTo>
                            <a:pt x="531" y="881"/>
                            <a:pt x="524" y="914"/>
                            <a:pt x="507" y="942"/>
                          </a:cubicBezTo>
                          <a:cubicBezTo>
                            <a:pt x="490" y="970"/>
                            <a:pt x="459" y="996"/>
                            <a:pt x="440" y="1020"/>
                          </a:cubicBezTo>
                          <a:cubicBezTo>
                            <a:pt x="421" y="1044"/>
                            <a:pt x="414" y="1066"/>
                            <a:pt x="395" y="1086"/>
                          </a:cubicBezTo>
                          <a:cubicBezTo>
                            <a:pt x="376" y="1106"/>
                            <a:pt x="351" y="1127"/>
                            <a:pt x="329" y="1142"/>
                          </a:cubicBezTo>
                          <a:cubicBezTo>
                            <a:pt x="307" y="1157"/>
                            <a:pt x="288" y="1162"/>
                            <a:pt x="262" y="1175"/>
                          </a:cubicBezTo>
                          <a:cubicBezTo>
                            <a:pt x="236" y="1188"/>
                            <a:pt x="202" y="1209"/>
                            <a:pt x="173" y="1220"/>
                          </a:cubicBezTo>
                          <a:cubicBezTo>
                            <a:pt x="144" y="1231"/>
                            <a:pt x="116" y="1236"/>
                            <a:pt x="87" y="1241"/>
                          </a:cubicBezTo>
                          <a:cubicBezTo>
                            <a:pt x="58" y="1246"/>
                            <a:pt x="19" y="1247"/>
                            <a:pt x="0" y="1248"/>
                          </a:cubicBezTo>
                        </a:path>
                      </a:pathLst>
                    </a:custGeom>
                    <a:noFill/>
                    <a:ln w="28575">
                      <a:solidFill>
                        <a:srgbClr val="FF33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 sz="2333" b="1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p:txBody>
                </p:sp>
              </p:grpSp>
            </p:grpSp>
            <p:grpSp>
              <p:nvGrpSpPr>
                <p:cNvPr id="18504" name="Group 24">
                  <a:extLst>
                    <a:ext uri="{FF2B5EF4-FFF2-40B4-BE49-F238E27FC236}">
                      <a16:creationId xmlns:a16="http://schemas.microsoft.com/office/drawing/2014/main" id="{FA4066BC-2452-43B5-90C1-9281C8F3475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688" y="1695"/>
                  <a:ext cx="646" cy="1341"/>
                  <a:chOff x="2832" y="720"/>
                  <a:chExt cx="1273" cy="2640"/>
                </a:xfrm>
              </p:grpSpPr>
              <p:sp>
                <p:nvSpPr>
                  <p:cNvPr id="18517" name="Freeform 25">
                    <a:extLst>
                      <a:ext uri="{FF2B5EF4-FFF2-40B4-BE49-F238E27FC236}">
                        <a16:creationId xmlns:a16="http://schemas.microsoft.com/office/drawing/2014/main" id="{487A9983-3974-4219-851B-1F000009B53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32" y="720"/>
                    <a:ext cx="1273" cy="2640"/>
                  </a:xfrm>
                  <a:custGeom>
                    <a:avLst/>
                    <a:gdLst>
                      <a:gd name="T0" fmla="*/ 790 w 1119"/>
                      <a:gd name="T1" fmla="*/ 0 h 2400"/>
                      <a:gd name="T2" fmla="*/ 23673 w 1119"/>
                      <a:gd name="T3" fmla="*/ 1056 h 2400"/>
                      <a:gd name="T4" fmla="*/ 44933 w 1119"/>
                      <a:gd name="T5" fmla="*/ 2741 h 2400"/>
                      <a:gd name="T6" fmla="*/ 62893 w 1119"/>
                      <a:gd name="T7" fmla="*/ 5103 h 2400"/>
                      <a:gd name="T8" fmla="*/ 78664 w 1119"/>
                      <a:gd name="T9" fmla="*/ 7645 h 2400"/>
                      <a:gd name="T10" fmla="*/ 95894 w 1119"/>
                      <a:gd name="T11" fmla="*/ 12234 h 2400"/>
                      <a:gd name="T12" fmla="*/ 110072 w 1119"/>
                      <a:gd name="T13" fmla="*/ 17978 h 2400"/>
                      <a:gd name="T14" fmla="*/ 119212 w 1119"/>
                      <a:gd name="T15" fmla="*/ 23306 h 2400"/>
                      <a:gd name="T16" fmla="*/ 127884 w 1119"/>
                      <a:gd name="T17" fmla="*/ 30875 h 2400"/>
                      <a:gd name="T18" fmla="*/ 131411 w 1119"/>
                      <a:gd name="T19" fmla="*/ 38971 h 2400"/>
                      <a:gd name="T20" fmla="*/ 131411 w 1119"/>
                      <a:gd name="T21" fmla="*/ 45318 h 2400"/>
                      <a:gd name="T22" fmla="*/ 127360 w 1119"/>
                      <a:gd name="T23" fmla="*/ 50413 h 2400"/>
                      <a:gd name="T24" fmla="*/ 118588 w 1119"/>
                      <a:gd name="T25" fmla="*/ 57421 h 2400"/>
                      <a:gd name="T26" fmla="*/ 101289 w 1119"/>
                      <a:gd name="T27" fmla="*/ 66348 h 2400"/>
                      <a:gd name="T28" fmla="*/ 81982 w 1119"/>
                      <a:gd name="T29" fmla="*/ 71436 h 2400"/>
                      <a:gd name="T30" fmla="*/ 68058 w 1119"/>
                      <a:gd name="T31" fmla="*/ 75046 h 2400"/>
                      <a:gd name="T32" fmla="*/ 44933 w 1119"/>
                      <a:gd name="T33" fmla="*/ 78904 h 2400"/>
                      <a:gd name="T34" fmla="*/ 19787 w 1119"/>
                      <a:gd name="T35" fmla="*/ 81158 h 2400"/>
                      <a:gd name="T36" fmla="*/ 0 w 1119"/>
                      <a:gd name="T37" fmla="*/ 81577 h 2400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w 1119"/>
                      <a:gd name="T58" fmla="*/ 0 h 2400"/>
                      <a:gd name="T59" fmla="*/ 1119 w 1119"/>
                      <a:gd name="T60" fmla="*/ 2400 h 2400"/>
                    </a:gdLst>
                    <a:ahLst/>
                    <a:cxnLst>
                      <a:cxn ang="T38">
                        <a:pos x="T0" y="T1"/>
                      </a:cxn>
                      <a:cxn ang="T39">
                        <a:pos x="T2" y="T3"/>
                      </a:cxn>
                      <a:cxn ang="T40">
                        <a:pos x="T4" y="T5"/>
                      </a:cxn>
                      <a:cxn ang="T41">
                        <a:pos x="T6" y="T7"/>
                      </a:cxn>
                      <a:cxn ang="T42">
                        <a:pos x="T8" y="T9"/>
                      </a:cxn>
                      <a:cxn ang="T43">
                        <a:pos x="T10" y="T11"/>
                      </a:cxn>
                      <a:cxn ang="T44">
                        <a:pos x="T12" y="T13"/>
                      </a:cxn>
                      <a:cxn ang="T45">
                        <a:pos x="T14" y="T15"/>
                      </a:cxn>
                      <a:cxn ang="T46">
                        <a:pos x="T16" y="T17"/>
                      </a:cxn>
                      <a:cxn ang="T47">
                        <a:pos x="T18" y="T19"/>
                      </a:cxn>
                      <a:cxn ang="T48">
                        <a:pos x="T20" y="T21"/>
                      </a:cxn>
                      <a:cxn ang="T49">
                        <a:pos x="T22" y="T23"/>
                      </a:cxn>
                      <a:cxn ang="T50">
                        <a:pos x="T24" y="T25"/>
                      </a:cxn>
                      <a:cxn ang="T51">
                        <a:pos x="T26" y="T27"/>
                      </a:cxn>
                      <a:cxn ang="T52">
                        <a:pos x="T28" y="T29"/>
                      </a:cxn>
                      <a:cxn ang="T53">
                        <a:pos x="T30" y="T31"/>
                      </a:cxn>
                      <a:cxn ang="T54">
                        <a:pos x="T32" y="T33"/>
                      </a:cxn>
                      <a:cxn ang="T55">
                        <a:pos x="T34" y="T35"/>
                      </a:cxn>
                      <a:cxn ang="T56">
                        <a:pos x="T36" y="T37"/>
                      </a:cxn>
                    </a:cxnLst>
                    <a:rect l="T57" t="T58" r="T59" b="T60"/>
                    <a:pathLst>
                      <a:path w="1119" h="2400">
                        <a:moveTo>
                          <a:pt x="7" y="0"/>
                        </a:moveTo>
                        <a:cubicBezTo>
                          <a:pt x="40" y="5"/>
                          <a:pt x="138" y="19"/>
                          <a:pt x="200" y="31"/>
                        </a:cubicBezTo>
                        <a:cubicBezTo>
                          <a:pt x="262" y="45"/>
                          <a:pt x="326" y="57"/>
                          <a:pt x="381" y="79"/>
                        </a:cubicBezTo>
                        <a:cubicBezTo>
                          <a:pt x="436" y="98"/>
                          <a:pt x="485" y="126"/>
                          <a:pt x="533" y="150"/>
                        </a:cubicBezTo>
                        <a:cubicBezTo>
                          <a:pt x="581" y="174"/>
                          <a:pt x="621" y="190"/>
                          <a:pt x="667" y="225"/>
                        </a:cubicBezTo>
                        <a:cubicBezTo>
                          <a:pt x="713" y="260"/>
                          <a:pt x="768" y="308"/>
                          <a:pt x="812" y="359"/>
                        </a:cubicBezTo>
                        <a:cubicBezTo>
                          <a:pt x="856" y="410"/>
                          <a:pt x="900" y="475"/>
                          <a:pt x="933" y="529"/>
                        </a:cubicBezTo>
                        <a:cubicBezTo>
                          <a:pt x="966" y="583"/>
                          <a:pt x="983" y="624"/>
                          <a:pt x="1009" y="686"/>
                        </a:cubicBezTo>
                        <a:cubicBezTo>
                          <a:pt x="1036" y="748"/>
                          <a:pt x="1067" y="831"/>
                          <a:pt x="1083" y="907"/>
                        </a:cubicBezTo>
                        <a:cubicBezTo>
                          <a:pt x="1102" y="983"/>
                          <a:pt x="1109" y="1074"/>
                          <a:pt x="1114" y="1145"/>
                        </a:cubicBezTo>
                        <a:cubicBezTo>
                          <a:pt x="1119" y="1217"/>
                          <a:pt x="1119" y="1276"/>
                          <a:pt x="1114" y="1333"/>
                        </a:cubicBezTo>
                        <a:cubicBezTo>
                          <a:pt x="1109" y="1390"/>
                          <a:pt x="1098" y="1424"/>
                          <a:pt x="1079" y="1483"/>
                        </a:cubicBezTo>
                        <a:cubicBezTo>
                          <a:pt x="1059" y="1545"/>
                          <a:pt x="1040" y="1612"/>
                          <a:pt x="1005" y="1688"/>
                        </a:cubicBezTo>
                        <a:cubicBezTo>
                          <a:pt x="967" y="1767"/>
                          <a:pt x="912" y="1881"/>
                          <a:pt x="859" y="1950"/>
                        </a:cubicBezTo>
                        <a:cubicBezTo>
                          <a:pt x="809" y="2017"/>
                          <a:pt x="740" y="2060"/>
                          <a:pt x="695" y="2102"/>
                        </a:cubicBezTo>
                        <a:cubicBezTo>
                          <a:pt x="648" y="2145"/>
                          <a:pt x="629" y="2171"/>
                          <a:pt x="576" y="2207"/>
                        </a:cubicBezTo>
                        <a:cubicBezTo>
                          <a:pt x="524" y="2245"/>
                          <a:pt x="448" y="2293"/>
                          <a:pt x="381" y="2321"/>
                        </a:cubicBezTo>
                        <a:cubicBezTo>
                          <a:pt x="312" y="2352"/>
                          <a:pt x="229" y="2374"/>
                          <a:pt x="167" y="2386"/>
                        </a:cubicBezTo>
                        <a:cubicBezTo>
                          <a:pt x="102" y="2398"/>
                          <a:pt x="36" y="2398"/>
                          <a:pt x="0" y="2400"/>
                        </a:cubicBezTo>
                      </a:path>
                    </a:pathLst>
                  </a:custGeom>
                  <a:noFill/>
                  <a:ln w="28575">
                    <a:solidFill>
                      <a:srgbClr val="FF33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2333" b="1">
                      <a:latin typeface="Times New Roman" panose="02020603050405020304" pitchFamily="18" charset="0"/>
                      <a:ea typeface="黑体" panose="02010609060101010101" pitchFamily="49" charset="-122"/>
                      <a:cs typeface="Times New Roman" panose="02020603050405020304" pitchFamily="18" charset="0"/>
                    </a:endParaRPr>
                  </a:p>
                </p:txBody>
              </p:sp>
              <p:grpSp>
                <p:nvGrpSpPr>
                  <p:cNvPr id="18518" name="Group 26">
                    <a:extLst>
                      <a:ext uri="{FF2B5EF4-FFF2-40B4-BE49-F238E27FC236}">
                        <a16:creationId xmlns:a16="http://schemas.microsoft.com/office/drawing/2014/main" id="{F2B46F32-8412-4211-8366-751F12157271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838" y="912"/>
                    <a:ext cx="1053" cy="2256"/>
                    <a:chOff x="2838" y="912"/>
                    <a:chExt cx="1053" cy="2256"/>
                  </a:xfrm>
                </p:grpSpPr>
                <p:sp>
                  <p:nvSpPr>
                    <p:cNvPr id="18519" name="Freeform 27">
                      <a:extLst>
                        <a:ext uri="{FF2B5EF4-FFF2-40B4-BE49-F238E27FC236}">
                          <a16:creationId xmlns:a16="http://schemas.microsoft.com/office/drawing/2014/main" id="{8C33A6C9-94C6-4946-A2C6-28AE6433D56E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857" y="1346"/>
                      <a:ext cx="582" cy="1248"/>
                    </a:xfrm>
                    <a:custGeom>
                      <a:avLst/>
                      <a:gdLst>
                        <a:gd name="T0" fmla="*/ 4 w 582"/>
                        <a:gd name="T1" fmla="*/ 0 h 1248"/>
                        <a:gd name="T2" fmla="*/ 104 w 582"/>
                        <a:gd name="T3" fmla="*/ 16 h 1248"/>
                        <a:gd name="T4" fmla="*/ 198 w 582"/>
                        <a:gd name="T5" fmla="*/ 41 h 1248"/>
                        <a:gd name="T6" fmla="*/ 277 w 582"/>
                        <a:gd name="T7" fmla="*/ 78 h 1248"/>
                        <a:gd name="T8" fmla="*/ 340 w 582"/>
                        <a:gd name="T9" fmla="*/ 120 h 1248"/>
                        <a:gd name="T10" fmla="*/ 407 w 582"/>
                        <a:gd name="T11" fmla="*/ 164 h 1248"/>
                        <a:gd name="T12" fmla="*/ 485 w 582"/>
                        <a:gd name="T13" fmla="*/ 275 h 1248"/>
                        <a:gd name="T14" fmla="*/ 525 w 582"/>
                        <a:gd name="T15" fmla="*/ 357 h 1248"/>
                        <a:gd name="T16" fmla="*/ 563 w 582"/>
                        <a:gd name="T17" fmla="*/ 472 h 1248"/>
                        <a:gd name="T18" fmla="*/ 580 w 582"/>
                        <a:gd name="T19" fmla="*/ 596 h 1248"/>
                        <a:gd name="T20" fmla="*/ 580 w 582"/>
                        <a:gd name="T21" fmla="*/ 693 h 1248"/>
                        <a:gd name="T22" fmla="*/ 561 w 582"/>
                        <a:gd name="T23" fmla="*/ 771 h 1248"/>
                        <a:gd name="T24" fmla="*/ 540 w 582"/>
                        <a:gd name="T25" fmla="*/ 853 h 1248"/>
                        <a:gd name="T26" fmla="*/ 507 w 582"/>
                        <a:gd name="T27" fmla="*/ 942 h 1248"/>
                        <a:gd name="T28" fmla="*/ 440 w 582"/>
                        <a:gd name="T29" fmla="*/ 1020 h 1248"/>
                        <a:gd name="T30" fmla="*/ 395 w 582"/>
                        <a:gd name="T31" fmla="*/ 1086 h 1248"/>
                        <a:gd name="T32" fmla="*/ 329 w 582"/>
                        <a:gd name="T33" fmla="*/ 1142 h 1248"/>
                        <a:gd name="T34" fmla="*/ 262 w 582"/>
                        <a:gd name="T35" fmla="*/ 1175 h 1248"/>
                        <a:gd name="T36" fmla="*/ 173 w 582"/>
                        <a:gd name="T37" fmla="*/ 1220 h 1248"/>
                        <a:gd name="T38" fmla="*/ 87 w 582"/>
                        <a:gd name="T39" fmla="*/ 1241 h 1248"/>
                        <a:gd name="T40" fmla="*/ 0 w 582"/>
                        <a:gd name="T41" fmla="*/ 1248 h 1248"/>
                        <a:gd name="T42" fmla="*/ 0 60000 65536"/>
                        <a:gd name="T43" fmla="*/ 0 60000 65536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60000 65536"/>
                        <a:gd name="T58" fmla="*/ 0 60000 65536"/>
                        <a:gd name="T59" fmla="*/ 0 60000 65536"/>
                        <a:gd name="T60" fmla="*/ 0 60000 65536"/>
                        <a:gd name="T61" fmla="*/ 0 60000 65536"/>
                        <a:gd name="T62" fmla="*/ 0 60000 65536"/>
                        <a:gd name="T63" fmla="*/ 0 w 582"/>
                        <a:gd name="T64" fmla="*/ 0 h 1248"/>
                        <a:gd name="T65" fmla="*/ 582 w 582"/>
                        <a:gd name="T66" fmla="*/ 1248 h 1248"/>
                      </a:gdLst>
                      <a:ahLst/>
                      <a:cxnLst>
                        <a:cxn ang="T42">
                          <a:pos x="T0" y="T1"/>
                        </a:cxn>
                        <a:cxn ang="T43">
                          <a:pos x="T2" y="T3"/>
                        </a:cxn>
                        <a:cxn ang="T44">
                          <a:pos x="T4" y="T5"/>
                        </a:cxn>
                        <a:cxn ang="T45">
                          <a:pos x="T6" y="T7"/>
                        </a:cxn>
                        <a:cxn ang="T46">
                          <a:pos x="T8" y="T9"/>
                        </a:cxn>
                        <a:cxn ang="T47">
                          <a:pos x="T10" y="T11"/>
                        </a:cxn>
                        <a:cxn ang="T48">
                          <a:pos x="T12" y="T13"/>
                        </a:cxn>
                        <a:cxn ang="T49">
                          <a:pos x="T14" y="T15"/>
                        </a:cxn>
                        <a:cxn ang="T50">
                          <a:pos x="T16" y="T17"/>
                        </a:cxn>
                        <a:cxn ang="T51">
                          <a:pos x="T18" y="T19"/>
                        </a:cxn>
                        <a:cxn ang="T52">
                          <a:pos x="T20" y="T21"/>
                        </a:cxn>
                        <a:cxn ang="T53">
                          <a:pos x="T22" y="T23"/>
                        </a:cxn>
                        <a:cxn ang="T54">
                          <a:pos x="T24" y="T25"/>
                        </a:cxn>
                        <a:cxn ang="T55">
                          <a:pos x="T26" y="T27"/>
                        </a:cxn>
                        <a:cxn ang="T56">
                          <a:pos x="T28" y="T29"/>
                        </a:cxn>
                        <a:cxn ang="T57">
                          <a:pos x="T30" y="T31"/>
                        </a:cxn>
                        <a:cxn ang="T58">
                          <a:pos x="T32" y="T33"/>
                        </a:cxn>
                        <a:cxn ang="T59">
                          <a:pos x="T34" y="T35"/>
                        </a:cxn>
                        <a:cxn ang="T60">
                          <a:pos x="T36" y="T37"/>
                        </a:cxn>
                        <a:cxn ang="T61">
                          <a:pos x="T38" y="T39"/>
                        </a:cxn>
                        <a:cxn ang="T62">
                          <a:pos x="T40" y="T41"/>
                        </a:cxn>
                      </a:cxnLst>
                      <a:rect l="T63" t="T64" r="T65" b="T66"/>
                      <a:pathLst>
                        <a:path w="582" h="1248">
                          <a:moveTo>
                            <a:pt x="4" y="0"/>
                          </a:moveTo>
                          <a:cubicBezTo>
                            <a:pt x="21" y="2"/>
                            <a:pt x="72" y="10"/>
                            <a:pt x="104" y="16"/>
                          </a:cubicBezTo>
                          <a:cubicBezTo>
                            <a:pt x="136" y="24"/>
                            <a:pt x="170" y="30"/>
                            <a:pt x="198" y="41"/>
                          </a:cubicBezTo>
                          <a:cubicBezTo>
                            <a:pt x="227" y="51"/>
                            <a:pt x="253" y="65"/>
                            <a:pt x="277" y="78"/>
                          </a:cubicBezTo>
                          <a:cubicBezTo>
                            <a:pt x="301" y="91"/>
                            <a:pt x="318" y="106"/>
                            <a:pt x="340" y="120"/>
                          </a:cubicBezTo>
                          <a:cubicBezTo>
                            <a:pt x="362" y="134"/>
                            <a:pt x="383" y="138"/>
                            <a:pt x="407" y="164"/>
                          </a:cubicBezTo>
                          <a:cubicBezTo>
                            <a:pt x="431" y="190"/>
                            <a:pt x="465" y="243"/>
                            <a:pt x="485" y="275"/>
                          </a:cubicBezTo>
                          <a:cubicBezTo>
                            <a:pt x="505" y="307"/>
                            <a:pt x="511" y="324"/>
                            <a:pt x="525" y="357"/>
                          </a:cubicBezTo>
                          <a:cubicBezTo>
                            <a:pt x="539" y="389"/>
                            <a:pt x="555" y="432"/>
                            <a:pt x="563" y="472"/>
                          </a:cubicBezTo>
                          <a:cubicBezTo>
                            <a:pt x="573" y="511"/>
                            <a:pt x="577" y="558"/>
                            <a:pt x="580" y="596"/>
                          </a:cubicBezTo>
                          <a:cubicBezTo>
                            <a:pt x="582" y="633"/>
                            <a:pt x="582" y="664"/>
                            <a:pt x="580" y="693"/>
                          </a:cubicBezTo>
                          <a:cubicBezTo>
                            <a:pt x="577" y="723"/>
                            <a:pt x="568" y="744"/>
                            <a:pt x="561" y="771"/>
                          </a:cubicBezTo>
                          <a:cubicBezTo>
                            <a:pt x="554" y="798"/>
                            <a:pt x="549" y="825"/>
                            <a:pt x="540" y="853"/>
                          </a:cubicBezTo>
                          <a:cubicBezTo>
                            <a:pt x="531" y="881"/>
                            <a:pt x="524" y="914"/>
                            <a:pt x="507" y="942"/>
                          </a:cubicBezTo>
                          <a:cubicBezTo>
                            <a:pt x="490" y="970"/>
                            <a:pt x="459" y="996"/>
                            <a:pt x="440" y="1020"/>
                          </a:cubicBezTo>
                          <a:cubicBezTo>
                            <a:pt x="421" y="1044"/>
                            <a:pt x="414" y="1066"/>
                            <a:pt x="395" y="1086"/>
                          </a:cubicBezTo>
                          <a:cubicBezTo>
                            <a:pt x="376" y="1106"/>
                            <a:pt x="351" y="1127"/>
                            <a:pt x="329" y="1142"/>
                          </a:cubicBezTo>
                          <a:cubicBezTo>
                            <a:pt x="307" y="1157"/>
                            <a:pt x="288" y="1162"/>
                            <a:pt x="262" y="1175"/>
                          </a:cubicBezTo>
                          <a:cubicBezTo>
                            <a:pt x="236" y="1188"/>
                            <a:pt x="202" y="1209"/>
                            <a:pt x="173" y="1220"/>
                          </a:cubicBezTo>
                          <a:cubicBezTo>
                            <a:pt x="144" y="1231"/>
                            <a:pt x="116" y="1236"/>
                            <a:pt x="87" y="1241"/>
                          </a:cubicBezTo>
                          <a:cubicBezTo>
                            <a:pt x="58" y="1246"/>
                            <a:pt x="19" y="1247"/>
                            <a:pt x="0" y="1248"/>
                          </a:cubicBezTo>
                        </a:path>
                      </a:pathLst>
                    </a:custGeom>
                    <a:noFill/>
                    <a:ln w="28575">
                      <a:solidFill>
                        <a:srgbClr val="FF33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 sz="2333" b="1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8520" name="Freeform 28">
                      <a:extLst>
                        <a:ext uri="{FF2B5EF4-FFF2-40B4-BE49-F238E27FC236}">
                          <a16:creationId xmlns:a16="http://schemas.microsoft.com/office/drawing/2014/main" id="{4ABD2496-0E1E-462A-90D9-B3BA8869BF33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863" y="1152"/>
                      <a:ext cx="808" cy="1730"/>
                    </a:xfrm>
                    <a:custGeom>
                      <a:avLst/>
                      <a:gdLst>
                        <a:gd name="T0" fmla="*/ 5 w 851"/>
                        <a:gd name="T1" fmla="*/ 0 h 1824"/>
                        <a:gd name="T2" fmla="*/ 23 w 851"/>
                        <a:gd name="T3" fmla="*/ 9 h 1824"/>
                        <a:gd name="T4" fmla="*/ 43 w 851"/>
                        <a:gd name="T5" fmla="*/ 9 h 1824"/>
                        <a:gd name="T6" fmla="*/ 60 w 851"/>
                        <a:gd name="T7" fmla="*/ 17 h 1824"/>
                        <a:gd name="T8" fmla="*/ 73 w 851"/>
                        <a:gd name="T9" fmla="*/ 25 h 1824"/>
                        <a:gd name="T10" fmla="*/ 89 w 851"/>
                        <a:gd name="T11" fmla="*/ 38 h 1824"/>
                        <a:gd name="T12" fmla="*/ 104 w 851"/>
                        <a:gd name="T13" fmla="*/ 57 h 1824"/>
                        <a:gd name="T14" fmla="*/ 112 w 851"/>
                        <a:gd name="T15" fmla="*/ 74 h 1824"/>
                        <a:gd name="T16" fmla="*/ 122 w 851"/>
                        <a:gd name="T17" fmla="*/ 97 h 1824"/>
                        <a:gd name="T18" fmla="*/ 123 w 851"/>
                        <a:gd name="T19" fmla="*/ 124 h 1824"/>
                        <a:gd name="T20" fmla="*/ 123 w 851"/>
                        <a:gd name="T21" fmla="*/ 142 h 1824"/>
                        <a:gd name="T22" fmla="*/ 121 w 851"/>
                        <a:gd name="T23" fmla="*/ 159 h 1824"/>
                        <a:gd name="T24" fmla="*/ 111 w 851"/>
                        <a:gd name="T25" fmla="*/ 180 h 1824"/>
                        <a:gd name="T26" fmla="*/ 95 w 851"/>
                        <a:gd name="T27" fmla="*/ 210 h 1824"/>
                        <a:gd name="T28" fmla="*/ 77 w 851"/>
                        <a:gd name="T29" fmla="*/ 225 h 1824"/>
                        <a:gd name="T30" fmla="*/ 65 w 851"/>
                        <a:gd name="T31" fmla="*/ 235 h 1824"/>
                        <a:gd name="T32" fmla="*/ 43 w 851"/>
                        <a:gd name="T33" fmla="*/ 247 h 1824"/>
                        <a:gd name="T34" fmla="*/ 20 w 851"/>
                        <a:gd name="T35" fmla="*/ 256 h 1824"/>
                        <a:gd name="T36" fmla="*/ 0 w 851"/>
                        <a:gd name="T37" fmla="*/ 259 h 1824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w 851"/>
                        <a:gd name="T58" fmla="*/ 0 h 1824"/>
                        <a:gd name="T59" fmla="*/ 851 w 851"/>
                        <a:gd name="T60" fmla="*/ 1824 h 1824"/>
                      </a:gdLst>
                      <a:ahLst/>
                      <a:cxnLst>
                        <a:cxn ang="T38">
                          <a:pos x="T0" y="T1"/>
                        </a:cxn>
                        <a:cxn ang="T39">
                          <a:pos x="T2" y="T3"/>
                        </a:cxn>
                        <a:cxn ang="T40">
                          <a:pos x="T4" y="T5"/>
                        </a:cxn>
                        <a:cxn ang="T41">
                          <a:pos x="T6" y="T7"/>
                        </a:cxn>
                        <a:cxn ang="T42">
                          <a:pos x="T8" y="T9"/>
                        </a:cxn>
                        <a:cxn ang="T43">
                          <a:pos x="T10" y="T11"/>
                        </a:cxn>
                        <a:cxn ang="T44">
                          <a:pos x="T12" y="T13"/>
                        </a:cxn>
                        <a:cxn ang="T45">
                          <a:pos x="T14" y="T15"/>
                        </a:cxn>
                        <a:cxn ang="T46">
                          <a:pos x="T16" y="T17"/>
                        </a:cxn>
                        <a:cxn ang="T47">
                          <a:pos x="T18" y="T19"/>
                        </a:cxn>
                        <a:cxn ang="T48">
                          <a:pos x="T20" y="T21"/>
                        </a:cxn>
                        <a:cxn ang="T49">
                          <a:pos x="T22" y="T23"/>
                        </a:cxn>
                        <a:cxn ang="T50">
                          <a:pos x="T24" y="T25"/>
                        </a:cxn>
                        <a:cxn ang="T51">
                          <a:pos x="T26" y="T27"/>
                        </a:cxn>
                        <a:cxn ang="T52">
                          <a:pos x="T28" y="T29"/>
                        </a:cxn>
                        <a:cxn ang="T53">
                          <a:pos x="T30" y="T31"/>
                        </a:cxn>
                        <a:cxn ang="T54">
                          <a:pos x="T32" y="T33"/>
                        </a:cxn>
                        <a:cxn ang="T55">
                          <a:pos x="T34" y="T35"/>
                        </a:cxn>
                        <a:cxn ang="T56">
                          <a:pos x="T36" y="T37"/>
                        </a:cxn>
                      </a:cxnLst>
                      <a:rect l="T57" t="T58" r="T59" b="T60"/>
                      <a:pathLst>
                        <a:path w="851" h="1824">
                          <a:moveTo>
                            <a:pt x="5" y="0"/>
                          </a:moveTo>
                          <a:cubicBezTo>
                            <a:pt x="31" y="4"/>
                            <a:pt x="105" y="14"/>
                            <a:pt x="152" y="24"/>
                          </a:cubicBezTo>
                          <a:cubicBezTo>
                            <a:pt x="199" y="34"/>
                            <a:pt x="248" y="43"/>
                            <a:pt x="290" y="60"/>
                          </a:cubicBezTo>
                          <a:cubicBezTo>
                            <a:pt x="331" y="74"/>
                            <a:pt x="371" y="96"/>
                            <a:pt x="406" y="114"/>
                          </a:cubicBezTo>
                          <a:cubicBezTo>
                            <a:pt x="441" y="132"/>
                            <a:pt x="468" y="145"/>
                            <a:pt x="501" y="171"/>
                          </a:cubicBezTo>
                          <a:cubicBezTo>
                            <a:pt x="534" y="197"/>
                            <a:pt x="570" y="233"/>
                            <a:pt x="605" y="271"/>
                          </a:cubicBezTo>
                          <a:cubicBezTo>
                            <a:pt x="640" y="309"/>
                            <a:pt x="683" y="360"/>
                            <a:pt x="710" y="402"/>
                          </a:cubicBezTo>
                          <a:cubicBezTo>
                            <a:pt x="737" y="443"/>
                            <a:pt x="748" y="474"/>
                            <a:pt x="768" y="521"/>
                          </a:cubicBezTo>
                          <a:cubicBezTo>
                            <a:pt x="788" y="568"/>
                            <a:pt x="811" y="632"/>
                            <a:pt x="824" y="689"/>
                          </a:cubicBezTo>
                          <a:cubicBezTo>
                            <a:pt x="838" y="747"/>
                            <a:pt x="844" y="816"/>
                            <a:pt x="847" y="870"/>
                          </a:cubicBezTo>
                          <a:cubicBezTo>
                            <a:pt x="851" y="925"/>
                            <a:pt x="851" y="970"/>
                            <a:pt x="847" y="1013"/>
                          </a:cubicBezTo>
                          <a:cubicBezTo>
                            <a:pt x="844" y="1057"/>
                            <a:pt x="835" y="1082"/>
                            <a:pt x="820" y="1127"/>
                          </a:cubicBezTo>
                          <a:cubicBezTo>
                            <a:pt x="806" y="1174"/>
                            <a:pt x="791" y="1225"/>
                            <a:pt x="764" y="1283"/>
                          </a:cubicBezTo>
                          <a:cubicBezTo>
                            <a:pt x="735" y="1343"/>
                            <a:pt x="693" y="1430"/>
                            <a:pt x="654" y="1482"/>
                          </a:cubicBezTo>
                          <a:cubicBezTo>
                            <a:pt x="616" y="1533"/>
                            <a:pt x="563" y="1565"/>
                            <a:pt x="529" y="1598"/>
                          </a:cubicBezTo>
                          <a:cubicBezTo>
                            <a:pt x="492" y="1630"/>
                            <a:pt x="478" y="1650"/>
                            <a:pt x="438" y="1677"/>
                          </a:cubicBezTo>
                          <a:cubicBezTo>
                            <a:pt x="398" y="1706"/>
                            <a:pt x="340" y="1743"/>
                            <a:pt x="290" y="1764"/>
                          </a:cubicBezTo>
                          <a:cubicBezTo>
                            <a:pt x="237" y="1788"/>
                            <a:pt x="174" y="1804"/>
                            <a:pt x="127" y="1813"/>
                          </a:cubicBezTo>
                          <a:cubicBezTo>
                            <a:pt x="78" y="1822"/>
                            <a:pt x="27" y="1822"/>
                            <a:pt x="0" y="1824"/>
                          </a:cubicBezTo>
                        </a:path>
                      </a:pathLst>
                    </a:custGeom>
                    <a:noFill/>
                    <a:ln w="28575">
                      <a:solidFill>
                        <a:srgbClr val="FF33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 sz="2333" b="1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8521" name="Freeform 29">
                      <a:extLst>
                        <a:ext uri="{FF2B5EF4-FFF2-40B4-BE49-F238E27FC236}">
                          <a16:creationId xmlns:a16="http://schemas.microsoft.com/office/drawing/2014/main" id="{097ED280-9FC8-48CB-A15F-E35735E464AB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838" y="912"/>
                      <a:ext cx="1053" cy="2256"/>
                    </a:xfrm>
                    <a:custGeom>
                      <a:avLst/>
                      <a:gdLst>
                        <a:gd name="T0" fmla="*/ 7 w 1119"/>
                        <a:gd name="T1" fmla="*/ 0 h 2400"/>
                        <a:gd name="T2" fmla="*/ 22 w 1119"/>
                        <a:gd name="T3" fmla="*/ 8 h 2400"/>
                        <a:gd name="T4" fmla="*/ 40 w 1119"/>
                        <a:gd name="T5" fmla="*/ 8 h 2400"/>
                        <a:gd name="T6" fmla="*/ 56 w 1119"/>
                        <a:gd name="T7" fmla="*/ 16 h 2400"/>
                        <a:gd name="T8" fmla="*/ 70 w 1119"/>
                        <a:gd name="T9" fmla="*/ 23 h 2400"/>
                        <a:gd name="T10" fmla="*/ 87 w 1119"/>
                        <a:gd name="T11" fmla="*/ 36 h 2400"/>
                        <a:gd name="T12" fmla="*/ 99 w 1119"/>
                        <a:gd name="T13" fmla="*/ 54 h 2400"/>
                        <a:gd name="T14" fmla="*/ 106 w 1119"/>
                        <a:gd name="T15" fmla="*/ 71 h 2400"/>
                        <a:gd name="T16" fmla="*/ 113 w 1119"/>
                        <a:gd name="T17" fmla="*/ 92 h 2400"/>
                        <a:gd name="T18" fmla="*/ 119 w 1119"/>
                        <a:gd name="T19" fmla="*/ 116 h 2400"/>
                        <a:gd name="T20" fmla="*/ 119 w 1119"/>
                        <a:gd name="T21" fmla="*/ 135 h 2400"/>
                        <a:gd name="T22" fmla="*/ 113 w 1119"/>
                        <a:gd name="T23" fmla="*/ 150 h 2400"/>
                        <a:gd name="T24" fmla="*/ 106 w 1119"/>
                        <a:gd name="T25" fmla="*/ 171 h 2400"/>
                        <a:gd name="T26" fmla="*/ 91 w 1119"/>
                        <a:gd name="T27" fmla="*/ 199 h 2400"/>
                        <a:gd name="T28" fmla="*/ 73 w 1119"/>
                        <a:gd name="T29" fmla="*/ 213 h 2400"/>
                        <a:gd name="T30" fmla="*/ 61 w 1119"/>
                        <a:gd name="T31" fmla="*/ 226 h 2400"/>
                        <a:gd name="T32" fmla="*/ 40 w 1119"/>
                        <a:gd name="T33" fmla="*/ 235 h 2400"/>
                        <a:gd name="T34" fmla="*/ 19 w 1119"/>
                        <a:gd name="T35" fmla="*/ 243 h 2400"/>
                        <a:gd name="T36" fmla="*/ 0 w 1119"/>
                        <a:gd name="T37" fmla="*/ 243 h 2400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w 1119"/>
                        <a:gd name="T58" fmla="*/ 0 h 2400"/>
                        <a:gd name="T59" fmla="*/ 1119 w 1119"/>
                        <a:gd name="T60" fmla="*/ 2400 h 2400"/>
                      </a:gdLst>
                      <a:ahLst/>
                      <a:cxnLst>
                        <a:cxn ang="T38">
                          <a:pos x="T0" y="T1"/>
                        </a:cxn>
                        <a:cxn ang="T39">
                          <a:pos x="T2" y="T3"/>
                        </a:cxn>
                        <a:cxn ang="T40">
                          <a:pos x="T4" y="T5"/>
                        </a:cxn>
                        <a:cxn ang="T41">
                          <a:pos x="T6" y="T7"/>
                        </a:cxn>
                        <a:cxn ang="T42">
                          <a:pos x="T8" y="T9"/>
                        </a:cxn>
                        <a:cxn ang="T43">
                          <a:pos x="T10" y="T11"/>
                        </a:cxn>
                        <a:cxn ang="T44">
                          <a:pos x="T12" y="T13"/>
                        </a:cxn>
                        <a:cxn ang="T45">
                          <a:pos x="T14" y="T15"/>
                        </a:cxn>
                        <a:cxn ang="T46">
                          <a:pos x="T16" y="T17"/>
                        </a:cxn>
                        <a:cxn ang="T47">
                          <a:pos x="T18" y="T19"/>
                        </a:cxn>
                        <a:cxn ang="T48">
                          <a:pos x="T20" y="T21"/>
                        </a:cxn>
                        <a:cxn ang="T49">
                          <a:pos x="T22" y="T23"/>
                        </a:cxn>
                        <a:cxn ang="T50">
                          <a:pos x="T24" y="T25"/>
                        </a:cxn>
                        <a:cxn ang="T51">
                          <a:pos x="T26" y="T27"/>
                        </a:cxn>
                        <a:cxn ang="T52">
                          <a:pos x="T28" y="T29"/>
                        </a:cxn>
                        <a:cxn ang="T53">
                          <a:pos x="T30" y="T31"/>
                        </a:cxn>
                        <a:cxn ang="T54">
                          <a:pos x="T32" y="T33"/>
                        </a:cxn>
                        <a:cxn ang="T55">
                          <a:pos x="T34" y="T35"/>
                        </a:cxn>
                        <a:cxn ang="T56">
                          <a:pos x="T36" y="T37"/>
                        </a:cxn>
                      </a:cxnLst>
                      <a:rect l="T57" t="T58" r="T59" b="T60"/>
                      <a:pathLst>
                        <a:path w="1119" h="2400">
                          <a:moveTo>
                            <a:pt x="7" y="0"/>
                          </a:moveTo>
                          <a:cubicBezTo>
                            <a:pt x="40" y="5"/>
                            <a:pt x="138" y="19"/>
                            <a:pt x="200" y="31"/>
                          </a:cubicBezTo>
                          <a:cubicBezTo>
                            <a:pt x="262" y="45"/>
                            <a:pt x="326" y="57"/>
                            <a:pt x="381" y="79"/>
                          </a:cubicBezTo>
                          <a:cubicBezTo>
                            <a:pt x="436" y="98"/>
                            <a:pt x="485" y="126"/>
                            <a:pt x="533" y="150"/>
                          </a:cubicBezTo>
                          <a:cubicBezTo>
                            <a:pt x="581" y="174"/>
                            <a:pt x="621" y="190"/>
                            <a:pt x="667" y="225"/>
                          </a:cubicBezTo>
                          <a:cubicBezTo>
                            <a:pt x="713" y="260"/>
                            <a:pt x="768" y="308"/>
                            <a:pt x="812" y="359"/>
                          </a:cubicBezTo>
                          <a:cubicBezTo>
                            <a:pt x="856" y="410"/>
                            <a:pt x="900" y="475"/>
                            <a:pt x="933" y="529"/>
                          </a:cubicBezTo>
                          <a:cubicBezTo>
                            <a:pt x="966" y="583"/>
                            <a:pt x="983" y="624"/>
                            <a:pt x="1009" y="686"/>
                          </a:cubicBezTo>
                          <a:cubicBezTo>
                            <a:pt x="1036" y="748"/>
                            <a:pt x="1067" y="831"/>
                            <a:pt x="1083" y="907"/>
                          </a:cubicBezTo>
                          <a:cubicBezTo>
                            <a:pt x="1102" y="983"/>
                            <a:pt x="1109" y="1074"/>
                            <a:pt x="1114" y="1145"/>
                          </a:cubicBezTo>
                          <a:cubicBezTo>
                            <a:pt x="1119" y="1217"/>
                            <a:pt x="1119" y="1276"/>
                            <a:pt x="1114" y="1333"/>
                          </a:cubicBezTo>
                          <a:cubicBezTo>
                            <a:pt x="1109" y="1390"/>
                            <a:pt x="1098" y="1424"/>
                            <a:pt x="1079" y="1483"/>
                          </a:cubicBezTo>
                          <a:cubicBezTo>
                            <a:pt x="1059" y="1545"/>
                            <a:pt x="1040" y="1612"/>
                            <a:pt x="1005" y="1688"/>
                          </a:cubicBezTo>
                          <a:cubicBezTo>
                            <a:pt x="967" y="1767"/>
                            <a:pt x="912" y="1881"/>
                            <a:pt x="859" y="1950"/>
                          </a:cubicBezTo>
                          <a:cubicBezTo>
                            <a:pt x="809" y="2017"/>
                            <a:pt x="740" y="2060"/>
                            <a:pt x="695" y="2102"/>
                          </a:cubicBezTo>
                          <a:cubicBezTo>
                            <a:pt x="648" y="2145"/>
                            <a:pt x="629" y="2171"/>
                            <a:pt x="576" y="2207"/>
                          </a:cubicBezTo>
                          <a:cubicBezTo>
                            <a:pt x="524" y="2245"/>
                            <a:pt x="448" y="2293"/>
                            <a:pt x="381" y="2321"/>
                          </a:cubicBezTo>
                          <a:cubicBezTo>
                            <a:pt x="312" y="2352"/>
                            <a:pt x="229" y="2374"/>
                            <a:pt x="167" y="2386"/>
                          </a:cubicBezTo>
                          <a:cubicBezTo>
                            <a:pt x="102" y="2398"/>
                            <a:pt x="36" y="2398"/>
                            <a:pt x="0" y="2400"/>
                          </a:cubicBezTo>
                        </a:path>
                      </a:pathLst>
                    </a:custGeom>
                    <a:noFill/>
                    <a:ln w="28575">
                      <a:solidFill>
                        <a:srgbClr val="FF33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 sz="2333" b="1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8522" name="Freeform 30">
                      <a:extLst>
                        <a:ext uri="{FF2B5EF4-FFF2-40B4-BE49-F238E27FC236}">
                          <a16:creationId xmlns:a16="http://schemas.microsoft.com/office/drawing/2014/main" id="{0205C95D-77CC-4639-88E0-97B2CACC0BC1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889" y="1634"/>
                      <a:ext cx="314" cy="672"/>
                    </a:xfrm>
                    <a:custGeom>
                      <a:avLst/>
                      <a:gdLst>
                        <a:gd name="T0" fmla="*/ 1 w 582"/>
                        <a:gd name="T1" fmla="*/ 0 h 1248"/>
                        <a:gd name="T2" fmla="*/ 1 w 582"/>
                        <a:gd name="T3" fmla="*/ 1 h 1248"/>
                        <a:gd name="T4" fmla="*/ 1 w 582"/>
                        <a:gd name="T5" fmla="*/ 1 h 1248"/>
                        <a:gd name="T6" fmla="*/ 1 w 582"/>
                        <a:gd name="T7" fmla="*/ 1 h 1248"/>
                        <a:gd name="T8" fmla="*/ 1 w 582"/>
                        <a:gd name="T9" fmla="*/ 1 h 1248"/>
                        <a:gd name="T10" fmla="*/ 1 w 582"/>
                        <a:gd name="T11" fmla="*/ 1 h 1248"/>
                        <a:gd name="T12" fmla="*/ 1 w 582"/>
                        <a:gd name="T13" fmla="*/ 1 h 1248"/>
                        <a:gd name="T14" fmla="*/ 1 w 582"/>
                        <a:gd name="T15" fmla="*/ 1 h 1248"/>
                        <a:gd name="T16" fmla="*/ 1 w 582"/>
                        <a:gd name="T17" fmla="*/ 1 h 1248"/>
                        <a:gd name="T18" fmla="*/ 1 w 582"/>
                        <a:gd name="T19" fmla="*/ 1 h 1248"/>
                        <a:gd name="T20" fmla="*/ 1 w 582"/>
                        <a:gd name="T21" fmla="*/ 1 h 1248"/>
                        <a:gd name="T22" fmla="*/ 1 w 582"/>
                        <a:gd name="T23" fmla="*/ 1 h 1248"/>
                        <a:gd name="T24" fmla="*/ 1 w 582"/>
                        <a:gd name="T25" fmla="*/ 1 h 1248"/>
                        <a:gd name="T26" fmla="*/ 1 w 582"/>
                        <a:gd name="T27" fmla="*/ 1 h 1248"/>
                        <a:gd name="T28" fmla="*/ 1 w 582"/>
                        <a:gd name="T29" fmla="*/ 1 h 1248"/>
                        <a:gd name="T30" fmla="*/ 1 w 582"/>
                        <a:gd name="T31" fmla="*/ 1 h 1248"/>
                        <a:gd name="T32" fmla="*/ 1 w 582"/>
                        <a:gd name="T33" fmla="*/ 1 h 1248"/>
                        <a:gd name="T34" fmla="*/ 1 w 582"/>
                        <a:gd name="T35" fmla="*/ 1 h 1248"/>
                        <a:gd name="T36" fmla="*/ 1 w 582"/>
                        <a:gd name="T37" fmla="*/ 1 h 1248"/>
                        <a:gd name="T38" fmla="*/ 1 w 582"/>
                        <a:gd name="T39" fmla="*/ 1 h 1248"/>
                        <a:gd name="T40" fmla="*/ 0 w 582"/>
                        <a:gd name="T41" fmla="*/ 1 h 1248"/>
                        <a:gd name="T42" fmla="*/ 0 60000 65536"/>
                        <a:gd name="T43" fmla="*/ 0 60000 65536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60000 65536"/>
                        <a:gd name="T58" fmla="*/ 0 60000 65536"/>
                        <a:gd name="T59" fmla="*/ 0 60000 65536"/>
                        <a:gd name="T60" fmla="*/ 0 60000 65536"/>
                        <a:gd name="T61" fmla="*/ 0 60000 65536"/>
                        <a:gd name="T62" fmla="*/ 0 60000 65536"/>
                        <a:gd name="T63" fmla="*/ 0 w 582"/>
                        <a:gd name="T64" fmla="*/ 0 h 1248"/>
                        <a:gd name="T65" fmla="*/ 582 w 582"/>
                        <a:gd name="T66" fmla="*/ 1248 h 1248"/>
                      </a:gdLst>
                      <a:ahLst/>
                      <a:cxnLst>
                        <a:cxn ang="T42">
                          <a:pos x="T0" y="T1"/>
                        </a:cxn>
                        <a:cxn ang="T43">
                          <a:pos x="T2" y="T3"/>
                        </a:cxn>
                        <a:cxn ang="T44">
                          <a:pos x="T4" y="T5"/>
                        </a:cxn>
                        <a:cxn ang="T45">
                          <a:pos x="T6" y="T7"/>
                        </a:cxn>
                        <a:cxn ang="T46">
                          <a:pos x="T8" y="T9"/>
                        </a:cxn>
                        <a:cxn ang="T47">
                          <a:pos x="T10" y="T11"/>
                        </a:cxn>
                        <a:cxn ang="T48">
                          <a:pos x="T12" y="T13"/>
                        </a:cxn>
                        <a:cxn ang="T49">
                          <a:pos x="T14" y="T15"/>
                        </a:cxn>
                        <a:cxn ang="T50">
                          <a:pos x="T16" y="T17"/>
                        </a:cxn>
                        <a:cxn ang="T51">
                          <a:pos x="T18" y="T19"/>
                        </a:cxn>
                        <a:cxn ang="T52">
                          <a:pos x="T20" y="T21"/>
                        </a:cxn>
                        <a:cxn ang="T53">
                          <a:pos x="T22" y="T23"/>
                        </a:cxn>
                        <a:cxn ang="T54">
                          <a:pos x="T24" y="T25"/>
                        </a:cxn>
                        <a:cxn ang="T55">
                          <a:pos x="T26" y="T27"/>
                        </a:cxn>
                        <a:cxn ang="T56">
                          <a:pos x="T28" y="T29"/>
                        </a:cxn>
                        <a:cxn ang="T57">
                          <a:pos x="T30" y="T31"/>
                        </a:cxn>
                        <a:cxn ang="T58">
                          <a:pos x="T32" y="T33"/>
                        </a:cxn>
                        <a:cxn ang="T59">
                          <a:pos x="T34" y="T35"/>
                        </a:cxn>
                        <a:cxn ang="T60">
                          <a:pos x="T36" y="T37"/>
                        </a:cxn>
                        <a:cxn ang="T61">
                          <a:pos x="T38" y="T39"/>
                        </a:cxn>
                        <a:cxn ang="T62">
                          <a:pos x="T40" y="T41"/>
                        </a:cxn>
                      </a:cxnLst>
                      <a:rect l="T63" t="T64" r="T65" b="T66"/>
                      <a:pathLst>
                        <a:path w="582" h="1248">
                          <a:moveTo>
                            <a:pt x="4" y="0"/>
                          </a:moveTo>
                          <a:cubicBezTo>
                            <a:pt x="21" y="2"/>
                            <a:pt x="72" y="10"/>
                            <a:pt x="104" y="16"/>
                          </a:cubicBezTo>
                          <a:cubicBezTo>
                            <a:pt x="136" y="24"/>
                            <a:pt x="170" y="30"/>
                            <a:pt x="198" y="41"/>
                          </a:cubicBezTo>
                          <a:cubicBezTo>
                            <a:pt x="227" y="51"/>
                            <a:pt x="253" y="65"/>
                            <a:pt x="277" y="78"/>
                          </a:cubicBezTo>
                          <a:cubicBezTo>
                            <a:pt x="301" y="91"/>
                            <a:pt x="318" y="106"/>
                            <a:pt x="340" y="120"/>
                          </a:cubicBezTo>
                          <a:cubicBezTo>
                            <a:pt x="362" y="134"/>
                            <a:pt x="383" y="138"/>
                            <a:pt x="407" y="164"/>
                          </a:cubicBezTo>
                          <a:cubicBezTo>
                            <a:pt x="431" y="190"/>
                            <a:pt x="465" y="243"/>
                            <a:pt x="485" y="275"/>
                          </a:cubicBezTo>
                          <a:cubicBezTo>
                            <a:pt x="505" y="307"/>
                            <a:pt x="511" y="324"/>
                            <a:pt x="525" y="357"/>
                          </a:cubicBezTo>
                          <a:cubicBezTo>
                            <a:pt x="539" y="389"/>
                            <a:pt x="555" y="432"/>
                            <a:pt x="563" y="472"/>
                          </a:cubicBezTo>
                          <a:cubicBezTo>
                            <a:pt x="573" y="511"/>
                            <a:pt x="577" y="558"/>
                            <a:pt x="580" y="596"/>
                          </a:cubicBezTo>
                          <a:cubicBezTo>
                            <a:pt x="582" y="633"/>
                            <a:pt x="582" y="664"/>
                            <a:pt x="580" y="693"/>
                          </a:cubicBezTo>
                          <a:cubicBezTo>
                            <a:pt x="577" y="723"/>
                            <a:pt x="568" y="744"/>
                            <a:pt x="561" y="771"/>
                          </a:cubicBezTo>
                          <a:cubicBezTo>
                            <a:pt x="554" y="798"/>
                            <a:pt x="549" y="825"/>
                            <a:pt x="540" y="853"/>
                          </a:cubicBezTo>
                          <a:cubicBezTo>
                            <a:pt x="531" y="881"/>
                            <a:pt x="524" y="914"/>
                            <a:pt x="507" y="942"/>
                          </a:cubicBezTo>
                          <a:cubicBezTo>
                            <a:pt x="490" y="970"/>
                            <a:pt x="459" y="996"/>
                            <a:pt x="440" y="1020"/>
                          </a:cubicBezTo>
                          <a:cubicBezTo>
                            <a:pt x="421" y="1044"/>
                            <a:pt x="414" y="1066"/>
                            <a:pt x="395" y="1086"/>
                          </a:cubicBezTo>
                          <a:cubicBezTo>
                            <a:pt x="376" y="1106"/>
                            <a:pt x="351" y="1127"/>
                            <a:pt x="329" y="1142"/>
                          </a:cubicBezTo>
                          <a:cubicBezTo>
                            <a:pt x="307" y="1157"/>
                            <a:pt x="288" y="1162"/>
                            <a:pt x="262" y="1175"/>
                          </a:cubicBezTo>
                          <a:cubicBezTo>
                            <a:pt x="236" y="1188"/>
                            <a:pt x="202" y="1209"/>
                            <a:pt x="173" y="1220"/>
                          </a:cubicBezTo>
                          <a:cubicBezTo>
                            <a:pt x="144" y="1231"/>
                            <a:pt x="116" y="1236"/>
                            <a:pt x="87" y="1241"/>
                          </a:cubicBezTo>
                          <a:cubicBezTo>
                            <a:pt x="58" y="1246"/>
                            <a:pt x="19" y="1247"/>
                            <a:pt x="0" y="1248"/>
                          </a:cubicBezTo>
                        </a:path>
                      </a:pathLst>
                    </a:custGeom>
                    <a:noFill/>
                    <a:ln w="28575">
                      <a:solidFill>
                        <a:srgbClr val="FF33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 sz="2333" b="1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p:txBody>
                </p:sp>
              </p:grpSp>
            </p:grpSp>
            <p:sp>
              <p:nvSpPr>
                <p:cNvPr id="18505" name="Freeform 31">
                  <a:extLst>
                    <a:ext uri="{FF2B5EF4-FFF2-40B4-BE49-F238E27FC236}">
                      <a16:creationId xmlns:a16="http://schemas.microsoft.com/office/drawing/2014/main" id="{ACA71766-252B-483C-8B66-CB5DFCF4B6A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88" y="2103"/>
                  <a:ext cx="774" cy="1479"/>
                </a:xfrm>
                <a:custGeom>
                  <a:avLst/>
                  <a:gdLst>
                    <a:gd name="T0" fmla="*/ 0 w 760"/>
                    <a:gd name="T1" fmla="*/ 0 h 1431"/>
                    <a:gd name="T2" fmla="*/ 303 w 760"/>
                    <a:gd name="T3" fmla="*/ 84 h 1431"/>
                    <a:gd name="T4" fmla="*/ 793 w 760"/>
                    <a:gd name="T5" fmla="*/ 437 h 1431"/>
                    <a:gd name="T6" fmla="*/ 1146 w 760"/>
                    <a:gd name="T7" fmla="*/ 967 h 1431"/>
                    <a:gd name="T8" fmla="*/ 1374 w 760"/>
                    <a:gd name="T9" fmla="*/ 1609 h 1431"/>
                    <a:gd name="T10" fmla="*/ 1479 w 760"/>
                    <a:gd name="T11" fmla="*/ 2372 h 1431"/>
                    <a:gd name="T12" fmla="*/ 1458 w 760"/>
                    <a:gd name="T13" fmla="*/ 3014 h 1431"/>
                    <a:gd name="T14" fmla="*/ 1373 w 760"/>
                    <a:gd name="T15" fmla="*/ 3610 h 1431"/>
                    <a:gd name="T16" fmla="*/ 1195 w 760"/>
                    <a:gd name="T17" fmla="*/ 4172 h 1431"/>
                    <a:gd name="T18" fmla="*/ 1025 w 760"/>
                    <a:gd name="T19" fmla="*/ 4551 h 1431"/>
                    <a:gd name="T20" fmla="*/ 825 w 760"/>
                    <a:gd name="T21" fmla="*/ 4856 h 1431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760"/>
                    <a:gd name="T34" fmla="*/ 0 h 1431"/>
                    <a:gd name="T35" fmla="*/ 760 w 760"/>
                    <a:gd name="T36" fmla="*/ 1431 h 1431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760" h="1431">
                      <a:moveTo>
                        <a:pt x="0" y="0"/>
                      </a:moveTo>
                      <a:cubicBezTo>
                        <a:pt x="45" y="2"/>
                        <a:pt x="90" y="5"/>
                        <a:pt x="156" y="26"/>
                      </a:cubicBezTo>
                      <a:cubicBezTo>
                        <a:pt x="224" y="47"/>
                        <a:pt x="332" y="87"/>
                        <a:pt x="403" y="129"/>
                      </a:cubicBezTo>
                      <a:cubicBezTo>
                        <a:pt x="473" y="173"/>
                        <a:pt x="533" y="228"/>
                        <a:pt x="583" y="285"/>
                      </a:cubicBezTo>
                      <a:cubicBezTo>
                        <a:pt x="632" y="342"/>
                        <a:pt x="671" y="406"/>
                        <a:pt x="699" y="475"/>
                      </a:cubicBezTo>
                      <a:cubicBezTo>
                        <a:pt x="727" y="544"/>
                        <a:pt x="746" y="629"/>
                        <a:pt x="753" y="698"/>
                      </a:cubicBezTo>
                      <a:cubicBezTo>
                        <a:pt x="760" y="767"/>
                        <a:pt x="751" y="826"/>
                        <a:pt x="742" y="887"/>
                      </a:cubicBezTo>
                      <a:cubicBezTo>
                        <a:pt x="733" y="948"/>
                        <a:pt x="720" y="1007"/>
                        <a:pt x="698" y="1064"/>
                      </a:cubicBezTo>
                      <a:cubicBezTo>
                        <a:pt x="676" y="1121"/>
                        <a:pt x="639" y="1185"/>
                        <a:pt x="609" y="1231"/>
                      </a:cubicBezTo>
                      <a:cubicBezTo>
                        <a:pt x="579" y="1277"/>
                        <a:pt x="552" y="1309"/>
                        <a:pt x="520" y="1342"/>
                      </a:cubicBezTo>
                      <a:cubicBezTo>
                        <a:pt x="488" y="1375"/>
                        <a:pt x="441" y="1413"/>
                        <a:pt x="420" y="1431"/>
                      </a:cubicBezTo>
                    </a:path>
                  </a:pathLst>
                </a:custGeom>
                <a:noFill/>
                <a:ln w="28575">
                  <a:solidFill>
                    <a:srgbClr val="FF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sz="2333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506" name="Freeform 32">
                  <a:extLst>
                    <a:ext uri="{FF2B5EF4-FFF2-40B4-BE49-F238E27FC236}">
                      <a16:creationId xmlns:a16="http://schemas.microsoft.com/office/drawing/2014/main" id="{6FB2EAC0-EF0D-47EF-B89E-E5293E28CBD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31" y="1988"/>
                  <a:ext cx="858" cy="1594"/>
                </a:xfrm>
                <a:custGeom>
                  <a:avLst/>
                  <a:gdLst>
                    <a:gd name="T0" fmla="*/ 0 w 819"/>
                    <a:gd name="T1" fmla="*/ 0 h 1500"/>
                    <a:gd name="T2" fmla="*/ 991 w 819"/>
                    <a:gd name="T3" fmla="*/ 210 h 1500"/>
                    <a:gd name="T4" fmla="*/ 2435 w 819"/>
                    <a:gd name="T5" fmla="*/ 1153 h 1500"/>
                    <a:gd name="T6" fmla="*/ 3501 w 819"/>
                    <a:gd name="T7" fmla="*/ 2816 h 1500"/>
                    <a:gd name="T8" fmla="*/ 4246 w 819"/>
                    <a:gd name="T9" fmla="*/ 4753 h 1500"/>
                    <a:gd name="T10" fmla="*/ 4509 w 819"/>
                    <a:gd name="T11" fmla="*/ 6923 h 1500"/>
                    <a:gd name="T12" fmla="*/ 4568 w 819"/>
                    <a:gd name="T13" fmla="*/ 8469 h 1500"/>
                    <a:gd name="T14" fmla="*/ 4468 w 819"/>
                    <a:gd name="T15" fmla="*/ 10006 h 1500"/>
                    <a:gd name="T16" fmla="*/ 4254 w 819"/>
                    <a:gd name="T17" fmla="*/ 11253 h 1500"/>
                    <a:gd name="T18" fmla="*/ 3876 w 819"/>
                    <a:gd name="T19" fmla="*/ 12817 h 1500"/>
                    <a:gd name="T20" fmla="*/ 3295 w 819"/>
                    <a:gd name="T21" fmla="*/ 14213 h 150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819"/>
                    <a:gd name="T34" fmla="*/ 0 h 1500"/>
                    <a:gd name="T35" fmla="*/ 819 w 819"/>
                    <a:gd name="T36" fmla="*/ 1500 h 1500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819" h="1500">
                      <a:moveTo>
                        <a:pt x="0" y="0"/>
                      </a:moveTo>
                      <a:cubicBezTo>
                        <a:pt x="30" y="5"/>
                        <a:pt x="106" y="2"/>
                        <a:pt x="178" y="22"/>
                      </a:cubicBezTo>
                      <a:cubicBezTo>
                        <a:pt x="250" y="42"/>
                        <a:pt x="359" y="76"/>
                        <a:pt x="434" y="122"/>
                      </a:cubicBezTo>
                      <a:cubicBezTo>
                        <a:pt x="509" y="168"/>
                        <a:pt x="573" y="235"/>
                        <a:pt x="627" y="298"/>
                      </a:cubicBezTo>
                      <a:cubicBezTo>
                        <a:pt x="681" y="361"/>
                        <a:pt x="728" y="429"/>
                        <a:pt x="758" y="502"/>
                      </a:cubicBezTo>
                      <a:cubicBezTo>
                        <a:pt x="788" y="574"/>
                        <a:pt x="798" y="666"/>
                        <a:pt x="808" y="731"/>
                      </a:cubicBezTo>
                      <a:cubicBezTo>
                        <a:pt x="817" y="796"/>
                        <a:pt x="819" y="840"/>
                        <a:pt x="817" y="894"/>
                      </a:cubicBezTo>
                      <a:cubicBezTo>
                        <a:pt x="816" y="948"/>
                        <a:pt x="808" y="1008"/>
                        <a:pt x="798" y="1056"/>
                      </a:cubicBezTo>
                      <a:cubicBezTo>
                        <a:pt x="789" y="1106"/>
                        <a:pt x="778" y="1139"/>
                        <a:pt x="760" y="1188"/>
                      </a:cubicBezTo>
                      <a:cubicBezTo>
                        <a:pt x="743" y="1237"/>
                        <a:pt x="720" y="1299"/>
                        <a:pt x="692" y="1351"/>
                      </a:cubicBezTo>
                      <a:cubicBezTo>
                        <a:pt x="664" y="1403"/>
                        <a:pt x="611" y="1469"/>
                        <a:pt x="589" y="1500"/>
                      </a:cubicBezTo>
                    </a:path>
                  </a:pathLst>
                </a:custGeom>
                <a:noFill/>
                <a:ln w="28575">
                  <a:solidFill>
                    <a:srgbClr val="FF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sz="2333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507" name="Freeform 33">
                  <a:extLst>
                    <a:ext uri="{FF2B5EF4-FFF2-40B4-BE49-F238E27FC236}">
                      <a16:creationId xmlns:a16="http://schemas.microsoft.com/office/drawing/2014/main" id="{920692F0-6788-4C86-8DA4-85630F8AF64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07" y="1848"/>
                  <a:ext cx="1010" cy="1710"/>
                </a:xfrm>
                <a:custGeom>
                  <a:avLst/>
                  <a:gdLst>
                    <a:gd name="T0" fmla="*/ 0 w 964"/>
                    <a:gd name="T1" fmla="*/ 0 h 1609"/>
                    <a:gd name="T2" fmla="*/ 1007 w 964"/>
                    <a:gd name="T3" fmla="*/ 303 h 1609"/>
                    <a:gd name="T4" fmla="*/ 1881 w 964"/>
                    <a:gd name="T5" fmla="*/ 715 h 1609"/>
                    <a:gd name="T6" fmla="*/ 2744 w 964"/>
                    <a:gd name="T7" fmla="*/ 1469 h 1609"/>
                    <a:gd name="T8" fmla="*/ 3566 w 964"/>
                    <a:gd name="T9" fmla="*/ 2417 h 1609"/>
                    <a:gd name="T10" fmla="*/ 4303 w 964"/>
                    <a:gd name="T11" fmla="*/ 3896 h 1609"/>
                    <a:gd name="T12" fmla="*/ 5020 w 964"/>
                    <a:gd name="T13" fmla="*/ 5838 h 1609"/>
                    <a:gd name="T14" fmla="*/ 5315 w 964"/>
                    <a:gd name="T15" fmla="*/ 7813 h 1609"/>
                    <a:gd name="T16" fmla="*/ 5370 w 964"/>
                    <a:gd name="T17" fmla="*/ 9287 h 1609"/>
                    <a:gd name="T18" fmla="*/ 5370 w 964"/>
                    <a:gd name="T19" fmla="*/ 10872 h 1609"/>
                    <a:gd name="T20" fmla="*/ 5136 w 964"/>
                    <a:gd name="T21" fmla="*/ 12337 h 1609"/>
                    <a:gd name="T22" fmla="*/ 4739 w 964"/>
                    <a:gd name="T23" fmla="*/ 14036 h 1609"/>
                    <a:gd name="T24" fmla="*/ 4303 w 964"/>
                    <a:gd name="T25" fmla="*/ 15312 h 160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964"/>
                    <a:gd name="T40" fmla="*/ 0 h 1609"/>
                    <a:gd name="T41" fmla="*/ 964 w 964"/>
                    <a:gd name="T42" fmla="*/ 1609 h 1609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964" h="1609">
                      <a:moveTo>
                        <a:pt x="0" y="0"/>
                      </a:moveTo>
                      <a:cubicBezTo>
                        <a:pt x="30" y="5"/>
                        <a:pt x="123" y="19"/>
                        <a:pt x="179" y="32"/>
                      </a:cubicBezTo>
                      <a:cubicBezTo>
                        <a:pt x="235" y="45"/>
                        <a:pt x="283" y="56"/>
                        <a:pt x="335" y="76"/>
                      </a:cubicBezTo>
                      <a:cubicBezTo>
                        <a:pt x="387" y="96"/>
                        <a:pt x="440" y="124"/>
                        <a:pt x="490" y="154"/>
                      </a:cubicBezTo>
                      <a:cubicBezTo>
                        <a:pt x="540" y="184"/>
                        <a:pt x="589" y="211"/>
                        <a:pt x="635" y="254"/>
                      </a:cubicBezTo>
                      <a:cubicBezTo>
                        <a:pt x="681" y="297"/>
                        <a:pt x="725" y="350"/>
                        <a:pt x="768" y="410"/>
                      </a:cubicBezTo>
                      <a:cubicBezTo>
                        <a:pt x="811" y="470"/>
                        <a:pt x="865" y="546"/>
                        <a:pt x="895" y="614"/>
                      </a:cubicBezTo>
                      <a:cubicBezTo>
                        <a:pt x="925" y="682"/>
                        <a:pt x="936" y="761"/>
                        <a:pt x="946" y="821"/>
                      </a:cubicBezTo>
                      <a:cubicBezTo>
                        <a:pt x="956" y="881"/>
                        <a:pt x="955" y="922"/>
                        <a:pt x="957" y="976"/>
                      </a:cubicBezTo>
                      <a:cubicBezTo>
                        <a:pt x="959" y="1030"/>
                        <a:pt x="964" y="1090"/>
                        <a:pt x="957" y="1143"/>
                      </a:cubicBezTo>
                      <a:cubicBezTo>
                        <a:pt x="950" y="1196"/>
                        <a:pt x="933" y="1242"/>
                        <a:pt x="915" y="1297"/>
                      </a:cubicBezTo>
                      <a:cubicBezTo>
                        <a:pt x="897" y="1352"/>
                        <a:pt x="870" y="1424"/>
                        <a:pt x="846" y="1476"/>
                      </a:cubicBezTo>
                      <a:cubicBezTo>
                        <a:pt x="822" y="1528"/>
                        <a:pt x="784" y="1582"/>
                        <a:pt x="768" y="1609"/>
                      </a:cubicBezTo>
                    </a:path>
                  </a:pathLst>
                </a:custGeom>
                <a:noFill/>
                <a:ln w="28575">
                  <a:solidFill>
                    <a:srgbClr val="FF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sz="2333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508" name="Freeform 34">
                  <a:extLst>
                    <a:ext uri="{FF2B5EF4-FFF2-40B4-BE49-F238E27FC236}">
                      <a16:creationId xmlns:a16="http://schemas.microsoft.com/office/drawing/2014/main" id="{4CDA8A8A-B989-4D00-A44B-D04126163B4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20" y="1705"/>
                  <a:ext cx="1125" cy="1877"/>
                </a:xfrm>
                <a:custGeom>
                  <a:avLst/>
                  <a:gdLst>
                    <a:gd name="T0" fmla="*/ 0 w 1075"/>
                    <a:gd name="T1" fmla="*/ 0 h 1767"/>
                    <a:gd name="T2" fmla="*/ 1264 w 1075"/>
                    <a:gd name="T3" fmla="*/ 421 h 1767"/>
                    <a:gd name="T4" fmla="*/ 2929 w 1075"/>
                    <a:gd name="T5" fmla="*/ 1662 h 1767"/>
                    <a:gd name="T6" fmla="*/ 4303 w 1075"/>
                    <a:gd name="T7" fmla="*/ 3540 h 1767"/>
                    <a:gd name="T8" fmla="*/ 5160 w 1075"/>
                    <a:gd name="T9" fmla="*/ 5739 h 1767"/>
                    <a:gd name="T10" fmla="*/ 5535 w 1075"/>
                    <a:gd name="T11" fmla="*/ 7221 h 1767"/>
                    <a:gd name="T12" fmla="*/ 5724 w 1075"/>
                    <a:gd name="T13" fmla="*/ 9171 h 1767"/>
                    <a:gd name="T14" fmla="*/ 5772 w 1075"/>
                    <a:gd name="T15" fmla="*/ 10591 h 1767"/>
                    <a:gd name="T16" fmla="*/ 5683 w 1075"/>
                    <a:gd name="T17" fmla="*/ 12256 h 1767"/>
                    <a:gd name="T18" fmla="*/ 5444 w 1075"/>
                    <a:gd name="T19" fmla="*/ 14007 h 1767"/>
                    <a:gd name="T20" fmla="*/ 4847 w 1075"/>
                    <a:gd name="T21" fmla="*/ 16505 h 1767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1075"/>
                    <a:gd name="T34" fmla="*/ 0 h 1767"/>
                    <a:gd name="T35" fmla="*/ 1075 w 1075"/>
                    <a:gd name="T36" fmla="*/ 1767 h 1767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1075" h="1767">
                      <a:moveTo>
                        <a:pt x="0" y="0"/>
                      </a:moveTo>
                      <a:cubicBezTo>
                        <a:pt x="39" y="7"/>
                        <a:pt x="143" y="15"/>
                        <a:pt x="234" y="45"/>
                      </a:cubicBezTo>
                      <a:cubicBezTo>
                        <a:pt x="325" y="75"/>
                        <a:pt x="451" y="123"/>
                        <a:pt x="545" y="178"/>
                      </a:cubicBezTo>
                      <a:cubicBezTo>
                        <a:pt x="639" y="233"/>
                        <a:pt x="731" y="305"/>
                        <a:pt x="800" y="378"/>
                      </a:cubicBezTo>
                      <a:cubicBezTo>
                        <a:pt x="869" y="451"/>
                        <a:pt x="922" y="548"/>
                        <a:pt x="960" y="614"/>
                      </a:cubicBezTo>
                      <a:cubicBezTo>
                        <a:pt x="998" y="680"/>
                        <a:pt x="1012" y="712"/>
                        <a:pt x="1030" y="774"/>
                      </a:cubicBezTo>
                      <a:cubicBezTo>
                        <a:pt x="1047" y="836"/>
                        <a:pt x="1058" y="922"/>
                        <a:pt x="1065" y="982"/>
                      </a:cubicBezTo>
                      <a:cubicBezTo>
                        <a:pt x="1072" y="1042"/>
                        <a:pt x="1075" y="1078"/>
                        <a:pt x="1073" y="1133"/>
                      </a:cubicBezTo>
                      <a:cubicBezTo>
                        <a:pt x="1072" y="1189"/>
                        <a:pt x="1067" y="1252"/>
                        <a:pt x="1056" y="1312"/>
                      </a:cubicBezTo>
                      <a:cubicBezTo>
                        <a:pt x="1046" y="1373"/>
                        <a:pt x="1038" y="1425"/>
                        <a:pt x="1012" y="1501"/>
                      </a:cubicBezTo>
                      <a:cubicBezTo>
                        <a:pt x="986" y="1577"/>
                        <a:pt x="923" y="1712"/>
                        <a:pt x="900" y="1767"/>
                      </a:cubicBezTo>
                    </a:path>
                  </a:pathLst>
                </a:custGeom>
                <a:noFill/>
                <a:ln w="28575">
                  <a:solidFill>
                    <a:srgbClr val="FF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sz="2333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509" name="Freeform 35">
                  <a:extLst>
                    <a:ext uri="{FF2B5EF4-FFF2-40B4-BE49-F238E27FC236}">
                      <a16:creationId xmlns:a16="http://schemas.microsoft.com/office/drawing/2014/main" id="{8458CCA6-174C-4C1A-A835-2024761DCE9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88" y="1593"/>
                  <a:ext cx="1274" cy="1989"/>
                </a:xfrm>
                <a:custGeom>
                  <a:avLst/>
                  <a:gdLst>
                    <a:gd name="T0" fmla="*/ 0 w 1216"/>
                    <a:gd name="T1" fmla="*/ 0 h 1872"/>
                    <a:gd name="T2" fmla="*/ 1397 w 1216"/>
                    <a:gd name="T3" fmla="*/ 395 h 1872"/>
                    <a:gd name="T4" fmla="*/ 2392 w 1216"/>
                    <a:gd name="T5" fmla="*/ 889 h 1872"/>
                    <a:gd name="T6" fmla="*/ 3644 w 1216"/>
                    <a:gd name="T7" fmla="*/ 1937 h 1872"/>
                    <a:gd name="T8" fmla="*/ 4902 w 1216"/>
                    <a:gd name="T9" fmla="*/ 3504 h 1872"/>
                    <a:gd name="T10" fmla="*/ 5761 w 1216"/>
                    <a:gd name="T11" fmla="*/ 5395 h 1872"/>
                    <a:gd name="T12" fmla="*/ 6509 w 1216"/>
                    <a:gd name="T13" fmla="*/ 7892 h 1872"/>
                    <a:gd name="T14" fmla="*/ 6748 w 1216"/>
                    <a:gd name="T15" fmla="*/ 10141 h 1872"/>
                    <a:gd name="T16" fmla="*/ 6810 w 1216"/>
                    <a:gd name="T17" fmla="*/ 11706 h 1872"/>
                    <a:gd name="T18" fmla="*/ 6711 w 1216"/>
                    <a:gd name="T19" fmla="*/ 13522 h 1872"/>
                    <a:gd name="T20" fmla="*/ 6421 w 1216"/>
                    <a:gd name="T21" fmla="*/ 15479 h 1872"/>
                    <a:gd name="T22" fmla="*/ 5959 w 1216"/>
                    <a:gd name="T23" fmla="*/ 17631 h 1872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1216"/>
                    <a:gd name="T37" fmla="*/ 0 h 1872"/>
                    <a:gd name="T38" fmla="*/ 1216 w 1216"/>
                    <a:gd name="T39" fmla="*/ 1872 h 1872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1216" h="1872">
                      <a:moveTo>
                        <a:pt x="0" y="0"/>
                      </a:moveTo>
                      <a:cubicBezTo>
                        <a:pt x="72" y="2"/>
                        <a:pt x="178" y="25"/>
                        <a:pt x="249" y="41"/>
                      </a:cubicBezTo>
                      <a:cubicBezTo>
                        <a:pt x="320" y="57"/>
                        <a:pt x="361" y="67"/>
                        <a:pt x="428" y="94"/>
                      </a:cubicBezTo>
                      <a:cubicBezTo>
                        <a:pt x="495" y="121"/>
                        <a:pt x="577" y="159"/>
                        <a:pt x="651" y="205"/>
                      </a:cubicBezTo>
                      <a:cubicBezTo>
                        <a:pt x="725" y="251"/>
                        <a:pt x="810" y="311"/>
                        <a:pt x="873" y="372"/>
                      </a:cubicBezTo>
                      <a:cubicBezTo>
                        <a:pt x="936" y="433"/>
                        <a:pt x="980" y="494"/>
                        <a:pt x="1028" y="572"/>
                      </a:cubicBezTo>
                      <a:cubicBezTo>
                        <a:pt x="1076" y="650"/>
                        <a:pt x="1133" y="754"/>
                        <a:pt x="1162" y="838"/>
                      </a:cubicBezTo>
                      <a:cubicBezTo>
                        <a:pt x="1191" y="922"/>
                        <a:pt x="1196" y="1010"/>
                        <a:pt x="1205" y="1077"/>
                      </a:cubicBezTo>
                      <a:cubicBezTo>
                        <a:pt x="1214" y="1144"/>
                        <a:pt x="1216" y="1181"/>
                        <a:pt x="1214" y="1241"/>
                      </a:cubicBezTo>
                      <a:cubicBezTo>
                        <a:pt x="1212" y="1300"/>
                        <a:pt x="1206" y="1369"/>
                        <a:pt x="1195" y="1435"/>
                      </a:cubicBezTo>
                      <a:cubicBezTo>
                        <a:pt x="1183" y="1501"/>
                        <a:pt x="1168" y="1567"/>
                        <a:pt x="1146" y="1640"/>
                      </a:cubicBezTo>
                      <a:cubicBezTo>
                        <a:pt x="1124" y="1713"/>
                        <a:pt x="1080" y="1824"/>
                        <a:pt x="1062" y="1872"/>
                      </a:cubicBezTo>
                    </a:path>
                  </a:pathLst>
                </a:custGeom>
                <a:noFill/>
                <a:ln w="28575">
                  <a:solidFill>
                    <a:srgbClr val="FF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sz="2333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510" name="Freeform 36">
                  <a:extLst>
                    <a:ext uri="{FF2B5EF4-FFF2-40B4-BE49-F238E27FC236}">
                      <a16:creationId xmlns:a16="http://schemas.microsoft.com/office/drawing/2014/main" id="{0ABD7753-53B0-4C63-9861-6A8638F5750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2688" y="1644"/>
                  <a:ext cx="774" cy="1554"/>
                </a:xfrm>
                <a:custGeom>
                  <a:avLst/>
                  <a:gdLst>
                    <a:gd name="T0" fmla="*/ 0 w 760"/>
                    <a:gd name="T1" fmla="*/ 0 h 1431"/>
                    <a:gd name="T2" fmla="*/ 303 w 760"/>
                    <a:gd name="T3" fmla="*/ 555 h 1431"/>
                    <a:gd name="T4" fmla="*/ 793 w 760"/>
                    <a:gd name="T5" fmla="*/ 2713 h 1431"/>
                    <a:gd name="T6" fmla="*/ 1146 w 760"/>
                    <a:gd name="T7" fmla="*/ 6017 h 1431"/>
                    <a:gd name="T8" fmla="*/ 1374 w 760"/>
                    <a:gd name="T9" fmla="*/ 10052 h 1431"/>
                    <a:gd name="T10" fmla="*/ 1479 w 760"/>
                    <a:gd name="T11" fmla="*/ 14753 h 1431"/>
                    <a:gd name="T12" fmla="*/ 1458 w 760"/>
                    <a:gd name="T13" fmla="*/ 18752 h 1431"/>
                    <a:gd name="T14" fmla="*/ 1373 w 760"/>
                    <a:gd name="T15" fmla="*/ 22477 h 1431"/>
                    <a:gd name="T16" fmla="*/ 1195 w 760"/>
                    <a:gd name="T17" fmla="*/ 26040 h 1431"/>
                    <a:gd name="T18" fmla="*/ 1025 w 760"/>
                    <a:gd name="T19" fmla="*/ 28348 h 1431"/>
                    <a:gd name="T20" fmla="*/ 825 w 760"/>
                    <a:gd name="T21" fmla="*/ 30255 h 1431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760"/>
                    <a:gd name="T34" fmla="*/ 0 h 1431"/>
                    <a:gd name="T35" fmla="*/ 760 w 760"/>
                    <a:gd name="T36" fmla="*/ 1431 h 1431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760" h="1431">
                      <a:moveTo>
                        <a:pt x="0" y="0"/>
                      </a:moveTo>
                      <a:cubicBezTo>
                        <a:pt x="45" y="2"/>
                        <a:pt x="90" y="5"/>
                        <a:pt x="156" y="26"/>
                      </a:cubicBezTo>
                      <a:cubicBezTo>
                        <a:pt x="224" y="47"/>
                        <a:pt x="332" y="87"/>
                        <a:pt x="403" y="129"/>
                      </a:cubicBezTo>
                      <a:cubicBezTo>
                        <a:pt x="473" y="173"/>
                        <a:pt x="533" y="228"/>
                        <a:pt x="583" y="285"/>
                      </a:cubicBezTo>
                      <a:cubicBezTo>
                        <a:pt x="632" y="342"/>
                        <a:pt x="671" y="406"/>
                        <a:pt x="699" y="475"/>
                      </a:cubicBezTo>
                      <a:cubicBezTo>
                        <a:pt x="727" y="544"/>
                        <a:pt x="746" y="629"/>
                        <a:pt x="753" y="698"/>
                      </a:cubicBezTo>
                      <a:cubicBezTo>
                        <a:pt x="760" y="767"/>
                        <a:pt x="751" y="826"/>
                        <a:pt x="742" y="887"/>
                      </a:cubicBezTo>
                      <a:cubicBezTo>
                        <a:pt x="733" y="948"/>
                        <a:pt x="720" y="1007"/>
                        <a:pt x="698" y="1064"/>
                      </a:cubicBezTo>
                      <a:cubicBezTo>
                        <a:pt x="676" y="1121"/>
                        <a:pt x="639" y="1185"/>
                        <a:pt x="609" y="1231"/>
                      </a:cubicBezTo>
                      <a:cubicBezTo>
                        <a:pt x="579" y="1277"/>
                        <a:pt x="552" y="1309"/>
                        <a:pt x="520" y="1342"/>
                      </a:cubicBezTo>
                      <a:cubicBezTo>
                        <a:pt x="488" y="1375"/>
                        <a:pt x="441" y="1413"/>
                        <a:pt x="420" y="1431"/>
                      </a:cubicBezTo>
                    </a:path>
                  </a:pathLst>
                </a:custGeom>
                <a:noFill/>
                <a:ln w="28575">
                  <a:solidFill>
                    <a:srgbClr val="FF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sz="2333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511" name="Freeform 37">
                  <a:extLst>
                    <a:ext uri="{FF2B5EF4-FFF2-40B4-BE49-F238E27FC236}">
                      <a16:creationId xmlns:a16="http://schemas.microsoft.com/office/drawing/2014/main" id="{28793B21-B9F0-4C2D-B952-F7A12C87AAF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2731" y="1644"/>
                  <a:ext cx="858" cy="1676"/>
                </a:xfrm>
                <a:custGeom>
                  <a:avLst/>
                  <a:gdLst>
                    <a:gd name="T0" fmla="*/ 0 w 819"/>
                    <a:gd name="T1" fmla="*/ 0 h 1500"/>
                    <a:gd name="T2" fmla="*/ 991 w 819"/>
                    <a:gd name="T3" fmla="*/ 1345 h 1500"/>
                    <a:gd name="T4" fmla="*/ 2435 w 819"/>
                    <a:gd name="T5" fmla="*/ 7362 h 1500"/>
                    <a:gd name="T6" fmla="*/ 3501 w 819"/>
                    <a:gd name="T7" fmla="*/ 18097 h 1500"/>
                    <a:gd name="T8" fmla="*/ 4246 w 819"/>
                    <a:gd name="T9" fmla="*/ 30469 h 1500"/>
                    <a:gd name="T10" fmla="*/ 4509 w 819"/>
                    <a:gd name="T11" fmla="*/ 44370 h 1500"/>
                    <a:gd name="T12" fmla="*/ 4568 w 819"/>
                    <a:gd name="T13" fmla="*/ 54210 h 1500"/>
                    <a:gd name="T14" fmla="*/ 4468 w 819"/>
                    <a:gd name="T15" fmla="*/ 64040 h 1500"/>
                    <a:gd name="T16" fmla="*/ 4254 w 819"/>
                    <a:gd name="T17" fmla="*/ 72032 h 1500"/>
                    <a:gd name="T18" fmla="*/ 3876 w 819"/>
                    <a:gd name="T19" fmla="*/ 81926 h 1500"/>
                    <a:gd name="T20" fmla="*/ 3295 w 819"/>
                    <a:gd name="T21" fmla="*/ 91016 h 150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819"/>
                    <a:gd name="T34" fmla="*/ 0 h 1500"/>
                    <a:gd name="T35" fmla="*/ 819 w 819"/>
                    <a:gd name="T36" fmla="*/ 1500 h 1500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819" h="1500">
                      <a:moveTo>
                        <a:pt x="0" y="0"/>
                      </a:moveTo>
                      <a:cubicBezTo>
                        <a:pt x="30" y="5"/>
                        <a:pt x="106" y="2"/>
                        <a:pt x="178" y="22"/>
                      </a:cubicBezTo>
                      <a:cubicBezTo>
                        <a:pt x="250" y="42"/>
                        <a:pt x="359" y="76"/>
                        <a:pt x="434" y="122"/>
                      </a:cubicBezTo>
                      <a:cubicBezTo>
                        <a:pt x="509" y="168"/>
                        <a:pt x="573" y="235"/>
                        <a:pt x="627" y="298"/>
                      </a:cubicBezTo>
                      <a:cubicBezTo>
                        <a:pt x="681" y="361"/>
                        <a:pt x="728" y="429"/>
                        <a:pt x="758" y="502"/>
                      </a:cubicBezTo>
                      <a:cubicBezTo>
                        <a:pt x="788" y="574"/>
                        <a:pt x="798" y="666"/>
                        <a:pt x="808" y="731"/>
                      </a:cubicBezTo>
                      <a:cubicBezTo>
                        <a:pt x="817" y="796"/>
                        <a:pt x="819" y="840"/>
                        <a:pt x="817" y="894"/>
                      </a:cubicBezTo>
                      <a:cubicBezTo>
                        <a:pt x="816" y="948"/>
                        <a:pt x="808" y="1008"/>
                        <a:pt x="798" y="1056"/>
                      </a:cubicBezTo>
                      <a:cubicBezTo>
                        <a:pt x="789" y="1106"/>
                        <a:pt x="778" y="1139"/>
                        <a:pt x="760" y="1188"/>
                      </a:cubicBezTo>
                      <a:cubicBezTo>
                        <a:pt x="743" y="1237"/>
                        <a:pt x="720" y="1299"/>
                        <a:pt x="692" y="1351"/>
                      </a:cubicBezTo>
                      <a:cubicBezTo>
                        <a:pt x="664" y="1403"/>
                        <a:pt x="611" y="1469"/>
                        <a:pt x="589" y="1500"/>
                      </a:cubicBezTo>
                    </a:path>
                  </a:pathLst>
                </a:custGeom>
                <a:noFill/>
                <a:ln w="28575">
                  <a:solidFill>
                    <a:srgbClr val="FF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sz="2333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512" name="Freeform 38">
                  <a:extLst>
                    <a:ext uri="{FF2B5EF4-FFF2-40B4-BE49-F238E27FC236}">
                      <a16:creationId xmlns:a16="http://schemas.microsoft.com/office/drawing/2014/main" id="{AC2F5CFD-6974-4001-A33F-27145A23A26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2707" y="1670"/>
                  <a:ext cx="1010" cy="1797"/>
                </a:xfrm>
                <a:custGeom>
                  <a:avLst/>
                  <a:gdLst>
                    <a:gd name="T0" fmla="*/ 0 w 964"/>
                    <a:gd name="T1" fmla="*/ 0 h 1609"/>
                    <a:gd name="T2" fmla="*/ 1007 w 964"/>
                    <a:gd name="T3" fmla="*/ 1930 h 1609"/>
                    <a:gd name="T4" fmla="*/ 1881 w 964"/>
                    <a:gd name="T5" fmla="*/ 4503 h 1609"/>
                    <a:gd name="T6" fmla="*/ 2744 w 964"/>
                    <a:gd name="T7" fmla="*/ 9131 h 1609"/>
                    <a:gd name="T8" fmla="*/ 3566 w 964"/>
                    <a:gd name="T9" fmla="*/ 15161 h 1609"/>
                    <a:gd name="T10" fmla="*/ 4303 w 964"/>
                    <a:gd name="T11" fmla="*/ 24523 h 1609"/>
                    <a:gd name="T12" fmla="*/ 5020 w 964"/>
                    <a:gd name="T13" fmla="*/ 36673 h 1609"/>
                    <a:gd name="T14" fmla="*/ 5315 w 964"/>
                    <a:gd name="T15" fmla="*/ 48998 h 1609"/>
                    <a:gd name="T16" fmla="*/ 5370 w 964"/>
                    <a:gd name="T17" fmla="*/ 58188 h 1609"/>
                    <a:gd name="T18" fmla="*/ 5370 w 964"/>
                    <a:gd name="T19" fmla="*/ 68198 h 1609"/>
                    <a:gd name="T20" fmla="*/ 5136 w 964"/>
                    <a:gd name="T21" fmla="*/ 77388 h 1609"/>
                    <a:gd name="T22" fmla="*/ 4739 w 964"/>
                    <a:gd name="T23" fmla="*/ 88064 h 1609"/>
                    <a:gd name="T24" fmla="*/ 4303 w 964"/>
                    <a:gd name="T25" fmla="*/ 96037 h 160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964"/>
                    <a:gd name="T40" fmla="*/ 0 h 1609"/>
                    <a:gd name="T41" fmla="*/ 964 w 964"/>
                    <a:gd name="T42" fmla="*/ 1609 h 1609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964" h="1609">
                      <a:moveTo>
                        <a:pt x="0" y="0"/>
                      </a:moveTo>
                      <a:cubicBezTo>
                        <a:pt x="30" y="5"/>
                        <a:pt x="123" y="19"/>
                        <a:pt x="179" y="32"/>
                      </a:cubicBezTo>
                      <a:cubicBezTo>
                        <a:pt x="235" y="45"/>
                        <a:pt x="283" y="56"/>
                        <a:pt x="335" y="76"/>
                      </a:cubicBezTo>
                      <a:cubicBezTo>
                        <a:pt x="387" y="96"/>
                        <a:pt x="440" y="124"/>
                        <a:pt x="490" y="154"/>
                      </a:cubicBezTo>
                      <a:cubicBezTo>
                        <a:pt x="540" y="184"/>
                        <a:pt x="589" y="211"/>
                        <a:pt x="635" y="254"/>
                      </a:cubicBezTo>
                      <a:cubicBezTo>
                        <a:pt x="681" y="297"/>
                        <a:pt x="725" y="350"/>
                        <a:pt x="768" y="410"/>
                      </a:cubicBezTo>
                      <a:cubicBezTo>
                        <a:pt x="811" y="470"/>
                        <a:pt x="865" y="546"/>
                        <a:pt x="895" y="614"/>
                      </a:cubicBezTo>
                      <a:cubicBezTo>
                        <a:pt x="925" y="682"/>
                        <a:pt x="936" y="761"/>
                        <a:pt x="946" y="821"/>
                      </a:cubicBezTo>
                      <a:cubicBezTo>
                        <a:pt x="956" y="881"/>
                        <a:pt x="955" y="922"/>
                        <a:pt x="957" y="976"/>
                      </a:cubicBezTo>
                      <a:cubicBezTo>
                        <a:pt x="959" y="1030"/>
                        <a:pt x="964" y="1090"/>
                        <a:pt x="957" y="1143"/>
                      </a:cubicBezTo>
                      <a:cubicBezTo>
                        <a:pt x="950" y="1196"/>
                        <a:pt x="933" y="1242"/>
                        <a:pt x="915" y="1297"/>
                      </a:cubicBezTo>
                      <a:cubicBezTo>
                        <a:pt x="897" y="1352"/>
                        <a:pt x="870" y="1424"/>
                        <a:pt x="846" y="1476"/>
                      </a:cubicBezTo>
                      <a:cubicBezTo>
                        <a:pt x="822" y="1528"/>
                        <a:pt x="784" y="1582"/>
                        <a:pt x="768" y="1609"/>
                      </a:cubicBezTo>
                    </a:path>
                  </a:pathLst>
                </a:custGeom>
                <a:noFill/>
                <a:ln w="28575">
                  <a:solidFill>
                    <a:srgbClr val="FF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sz="2333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513" name="Freeform 39">
                  <a:extLst>
                    <a:ext uri="{FF2B5EF4-FFF2-40B4-BE49-F238E27FC236}">
                      <a16:creationId xmlns:a16="http://schemas.microsoft.com/office/drawing/2014/main" id="{E72A5F74-6F94-4169-B3EE-A3C34C2B3E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2720" y="1659"/>
                  <a:ext cx="1125" cy="1974"/>
                </a:xfrm>
                <a:custGeom>
                  <a:avLst/>
                  <a:gdLst>
                    <a:gd name="T0" fmla="*/ 0 w 1075"/>
                    <a:gd name="T1" fmla="*/ 0 h 1767"/>
                    <a:gd name="T2" fmla="*/ 1264 w 1075"/>
                    <a:gd name="T3" fmla="*/ 2708 h 1767"/>
                    <a:gd name="T4" fmla="*/ 2929 w 1075"/>
                    <a:gd name="T5" fmla="*/ 10664 h 1767"/>
                    <a:gd name="T6" fmla="*/ 4303 w 1075"/>
                    <a:gd name="T7" fmla="*/ 22764 h 1767"/>
                    <a:gd name="T8" fmla="*/ 5160 w 1075"/>
                    <a:gd name="T9" fmla="*/ 36992 h 1767"/>
                    <a:gd name="T10" fmla="*/ 5535 w 1075"/>
                    <a:gd name="T11" fmla="*/ 46654 h 1767"/>
                    <a:gd name="T12" fmla="*/ 5724 w 1075"/>
                    <a:gd name="T13" fmla="*/ 59194 h 1767"/>
                    <a:gd name="T14" fmla="*/ 5772 w 1075"/>
                    <a:gd name="T15" fmla="*/ 68291 h 1767"/>
                    <a:gd name="T16" fmla="*/ 5683 w 1075"/>
                    <a:gd name="T17" fmla="*/ 79090 h 1767"/>
                    <a:gd name="T18" fmla="*/ 5444 w 1075"/>
                    <a:gd name="T19" fmla="*/ 90460 h 1767"/>
                    <a:gd name="T20" fmla="*/ 4847 w 1075"/>
                    <a:gd name="T21" fmla="*/ 106472 h 1767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1075"/>
                    <a:gd name="T34" fmla="*/ 0 h 1767"/>
                    <a:gd name="T35" fmla="*/ 1075 w 1075"/>
                    <a:gd name="T36" fmla="*/ 1767 h 1767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1075" h="1767">
                      <a:moveTo>
                        <a:pt x="0" y="0"/>
                      </a:moveTo>
                      <a:cubicBezTo>
                        <a:pt x="39" y="7"/>
                        <a:pt x="143" y="15"/>
                        <a:pt x="234" y="45"/>
                      </a:cubicBezTo>
                      <a:cubicBezTo>
                        <a:pt x="325" y="75"/>
                        <a:pt x="451" y="123"/>
                        <a:pt x="545" y="178"/>
                      </a:cubicBezTo>
                      <a:cubicBezTo>
                        <a:pt x="639" y="233"/>
                        <a:pt x="731" y="305"/>
                        <a:pt x="800" y="378"/>
                      </a:cubicBezTo>
                      <a:cubicBezTo>
                        <a:pt x="869" y="451"/>
                        <a:pt x="922" y="548"/>
                        <a:pt x="960" y="614"/>
                      </a:cubicBezTo>
                      <a:cubicBezTo>
                        <a:pt x="998" y="680"/>
                        <a:pt x="1012" y="712"/>
                        <a:pt x="1030" y="774"/>
                      </a:cubicBezTo>
                      <a:cubicBezTo>
                        <a:pt x="1047" y="836"/>
                        <a:pt x="1058" y="922"/>
                        <a:pt x="1065" y="982"/>
                      </a:cubicBezTo>
                      <a:cubicBezTo>
                        <a:pt x="1072" y="1042"/>
                        <a:pt x="1075" y="1078"/>
                        <a:pt x="1073" y="1133"/>
                      </a:cubicBezTo>
                      <a:cubicBezTo>
                        <a:pt x="1072" y="1189"/>
                        <a:pt x="1067" y="1252"/>
                        <a:pt x="1056" y="1312"/>
                      </a:cubicBezTo>
                      <a:cubicBezTo>
                        <a:pt x="1046" y="1373"/>
                        <a:pt x="1038" y="1425"/>
                        <a:pt x="1012" y="1501"/>
                      </a:cubicBezTo>
                      <a:cubicBezTo>
                        <a:pt x="986" y="1577"/>
                        <a:pt x="923" y="1712"/>
                        <a:pt x="900" y="1767"/>
                      </a:cubicBezTo>
                    </a:path>
                  </a:pathLst>
                </a:custGeom>
                <a:noFill/>
                <a:ln w="28575">
                  <a:solidFill>
                    <a:srgbClr val="FF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sz="2333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514" name="Freeform 40">
                  <a:extLst>
                    <a:ext uri="{FF2B5EF4-FFF2-40B4-BE49-F238E27FC236}">
                      <a16:creationId xmlns:a16="http://schemas.microsoft.com/office/drawing/2014/main" id="{9365477F-5FCA-4258-BE95-2B48264864B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2688" y="1644"/>
                  <a:ext cx="1274" cy="2091"/>
                </a:xfrm>
                <a:custGeom>
                  <a:avLst/>
                  <a:gdLst>
                    <a:gd name="T0" fmla="*/ 0 w 1216"/>
                    <a:gd name="T1" fmla="*/ 0 h 1872"/>
                    <a:gd name="T2" fmla="*/ 1397 w 1216"/>
                    <a:gd name="T3" fmla="*/ 2423 h 1872"/>
                    <a:gd name="T4" fmla="*/ 2392 w 1216"/>
                    <a:gd name="T5" fmla="*/ 5618 h 1872"/>
                    <a:gd name="T6" fmla="*/ 3644 w 1216"/>
                    <a:gd name="T7" fmla="*/ 12296 h 1872"/>
                    <a:gd name="T8" fmla="*/ 4902 w 1216"/>
                    <a:gd name="T9" fmla="*/ 22364 h 1872"/>
                    <a:gd name="T10" fmla="*/ 5761 w 1216"/>
                    <a:gd name="T11" fmla="*/ 34287 h 1872"/>
                    <a:gd name="T12" fmla="*/ 6509 w 1216"/>
                    <a:gd name="T13" fmla="*/ 50312 h 1872"/>
                    <a:gd name="T14" fmla="*/ 6748 w 1216"/>
                    <a:gd name="T15" fmla="*/ 64563 h 1872"/>
                    <a:gd name="T16" fmla="*/ 6810 w 1216"/>
                    <a:gd name="T17" fmla="*/ 74380 h 1872"/>
                    <a:gd name="T18" fmla="*/ 6711 w 1216"/>
                    <a:gd name="T19" fmla="*/ 86042 h 1872"/>
                    <a:gd name="T20" fmla="*/ 6421 w 1216"/>
                    <a:gd name="T21" fmla="*/ 98322 h 1872"/>
                    <a:gd name="T22" fmla="*/ 5959 w 1216"/>
                    <a:gd name="T23" fmla="*/ 112229 h 1872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1216"/>
                    <a:gd name="T37" fmla="*/ 0 h 1872"/>
                    <a:gd name="T38" fmla="*/ 1216 w 1216"/>
                    <a:gd name="T39" fmla="*/ 1872 h 1872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1216" h="1872">
                      <a:moveTo>
                        <a:pt x="0" y="0"/>
                      </a:moveTo>
                      <a:cubicBezTo>
                        <a:pt x="72" y="2"/>
                        <a:pt x="178" y="25"/>
                        <a:pt x="249" y="41"/>
                      </a:cubicBezTo>
                      <a:cubicBezTo>
                        <a:pt x="320" y="57"/>
                        <a:pt x="361" y="67"/>
                        <a:pt x="428" y="94"/>
                      </a:cubicBezTo>
                      <a:cubicBezTo>
                        <a:pt x="495" y="121"/>
                        <a:pt x="577" y="159"/>
                        <a:pt x="651" y="205"/>
                      </a:cubicBezTo>
                      <a:cubicBezTo>
                        <a:pt x="725" y="251"/>
                        <a:pt x="810" y="311"/>
                        <a:pt x="873" y="372"/>
                      </a:cubicBezTo>
                      <a:cubicBezTo>
                        <a:pt x="936" y="433"/>
                        <a:pt x="980" y="494"/>
                        <a:pt x="1028" y="572"/>
                      </a:cubicBezTo>
                      <a:cubicBezTo>
                        <a:pt x="1076" y="650"/>
                        <a:pt x="1133" y="754"/>
                        <a:pt x="1162" y="838"/>
                      </a:cubicBezTo>
                      <a:cubicBezTo>
                        <a:pt x="1191" y="922"/>
                        <a:pt x="1196" y="1010"/>
                        <a:pt x="1205" y="1077"/>
                      </a:cubicBezTo>
                      <a:cubicBezTo>
                        <a:pt x="1214" y="1144"/>
                        <a:pt x="1216" y="1181"/>
                        <a:pt x="1214" y="1241"/>
                      </a:cubicBezTo>
                      <a:cubicBezTo>
                        <a:pt x="1212" y="1300"/>
                        <a:pt x="1206" y="1369"/>
                        <a:pt x="1195" y="1435"/>
                      </a:cubicBezTo>
                      <a:cubicBezTo>
                        <a:pt x="1183" y="1501"/>
                        <a:pt x="1168" y="1567"/>
                        <a:pt x="1146" y="1640"/>
                      </a:cubicBezTo>
                      <a:cubicBezTo>
                        <a:pt x="1124" y="1713"/>
                        <a:pt x="1080" y="1824"/>
                        <a:pt x="1062" y="1872"/>
                      </a:cubicBezTo>
                    </a:path>
                  </a:pathLst>
                </a:custGeom>
                <a:noFill/>
                <a:ln w="28575">
                  <a:solidFill>
                    <a:srgbClr val="FF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sz="2333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515" name="Rectangle 41">
                  <a:extLst>
                    <a:ext uri="{FF2B5EF4-FFF2-40B4-BE49-F238E27FC236}">
                      <a16:creationId xmlns:a16="http://schemas.microsoft.com/office/drawing/2014/main" id="{6CF0A50F-ACCC-4101-ACF1-A40ADA2D024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88" y="3633"/>
                  <a:ext cx="1275" cy="25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333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516" name="Rectangle 42">
                  <a:extLst>
                    <a:ext uri="{FF2B5EF4-FFF2-40B4-BE49-F238E27FC236}">
                      <a16:creationId xmlns:a16="http://schemas.microsoft.com/office/drawing/2014/main" id="{B2835017-B015-49FB-9816-A8B014F03F4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88" y="1440"/>
                  <a:ext cx="1224" cy="25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333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8502" name="Line 43">
                <a:extLst>
                  <a:ext uri="{FF2B5EF4-FFF2-40B4-BE49-F238E27FC236}">
                    <a16:creationId xmlns:a16="http://schemas.microsoft.com/office/drawing/2014/main" id="{4C8A9296-58AC-4610-B733-1371512873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624" y="1536"/>
                <a:ext cx="14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333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8440" name="Group 44">
              <a:extLst>
                <a:ext uri="{FF2B5EF4-FFF2-40B4-BE49-F238E27FC236}">
                  <a16:creationId xmlns:a16="http://schemas.microsoft.com/office/drawing/2014/main" id="{2C5B9A30-2494-49A7-B43E-4682667C27D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17" y="783"/>
              <a:ext cx="515" cy="2163"/>
              <a:chOff x="5040" y="1056"/>
              <a:chExt cx="480" cy="1728"/>
            </a:xfrm>
          </p:grpSpPr>
          <p:grpSp>
            <p:nvGrpSpPr>
              <p:cNvPr id="18466" name="Group 45">
                <a:extLst>
                  <a:ext uri="{FF2B5EF4-FFF2-40B4-BE49-F238E27FC236}">
                    <a16:creationId xmlns:a16="http://schemas.microsoft.com/office/drawing/2014/main" id="{BC7B522E-ADAA-409E-B8EA-440B983D8DF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232" y="1056"/>
                <a:ext cx="288" cy="1728"/>
                <a:chOff x="3648" y="1200"/>
                <a:chExt cx="1152" cy="2496"/>
              </a:xfrm>
            </p:grpSpPr>
            <p:sp>
              <p:nvSpPr>
                <p:cNvPr id="18468" name="Rectangle 46">
                  <a:extLst>
                    <a:ext uri="{FF2B5EF4-FFF2-40B4-BE49-F238E27FC236}">
                      <a16:creationId xmlns:a16="http://schemas.microsoft.com/office/drawing/2014/main" id="{F3729459-E122-4ED1-85E6-547665AD704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48" y="1200"/>
                  <a:ext cx="1152" cy="2496"/>
                </a:xfrm>
                <a:prstGeom prst="rect">
                  <a:avLst/>
                </a:prstGeom>
                <a:solidFill>
                  <a:schemeClr val="hlink">
                    <a:alpha val="50195"/>
                  </a:schemeClr>
                </a:solidFill>
                <a:ln w="38100">
                  <a:solidFill>
                    <a:srgbClr val="FFFF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333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469" name="Line 47">
                  <a:extLst>
                    <a:ext uri="{FF2B5EF4-FFF2-40B4-BE49-F238E27FC236}">
                      <a16:creationId xmlns:a16="http://schemas.microsoft.com/office/drawing/2014/main" id="{6D447E70-7CCC-4CCC-BB17-6FC04668182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840" y="2500"/>
                  <a:ext cx="768" cy="0"/>
                </a:xfrm>
                <a:prstGeom prst="line">
                  <a:avLst/>
                </a:prstGeom>
                <a:noFill/>
                <a:ln w="9525">
                  <a:solidFill>
                    <a:srgbClr val="FF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sz="2333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8470" name="Group 48">
                  <a:extLst>
                    <a:ext uri="{FF2B5EF4-FFF2-40B4-BE49-F238E27FC236}">
                      <a16:creationId xmlns:a16="http://schemas.microsoft.com/office/drawing/2014/main" id="{15077DCF-B423-4D7C-B17D-1466CE0FA4E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840" y="1351"/>
                  <a:ext cx="768" cy="418"/>
                  <a:chOff x="3648" y="1440"/>
                  <a:chExt cx="768" cy="384"/>
                </a:xfrm>
              </p:grpSpPr>
              <p:sp>
                <p:nvSpPr>
                  <p:cNvPr id="18497" name="Rectangle 49">
                    <a:extLst>
                      <a:ext uri="{FF2B5EF4-FFF2-40B4-BE49-F238E27FC236}">
                        <a16:creationId xmlns:a16="http://schemas.microsoft.com/office/drawing/2014/main" id="{EB72C336-77EE-4CA7-BAB2-2EDC3ACA0AB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48" y="1440"/>
                    <a:ext cx="768" cy="351"/>
                  </a:xfrm>
                  <a:prstGeom prst="rect">
                    <a:avLst/>
                  </a:prstGeom>
                  <a:gradFill rotWithShape="0">
                    <a:gsLst>
                      <a:gs pos="0">
                        <a:srgbClr val="000000"/>
                      </a:gs>
                      <a:gs pos="50000">
                        <a:srgbClr val="99FF33"/>
                      </a:gs>
                      <a:gs pos="100000">
                        <a:srgbClr val="000000"/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fontAlgn="b" hangingPunct="1">
                      <a:spcBef>
                        <a:spcPct val="0"/>
                      </a:spcBef>
                      <a:buFontTx/>
                      <a:buNone/>
                    </a:pPr>
                    <a:endParaRPr lang="zh-CN" altLang="en-US" sz="2333" b="1">
                      <a:latin typeface="Times New Roman" panose="02020603050405020304" pitchFamily="18" charset="0"/>
                      <a:ea typeface="黑体" panose="02010609060101010101" pitchFamily="49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8498" name="Line 50">
                    <a:extLst>
                      <a:ext uri="{FF2B5EF4-FFF2-40B4-BE49-F238E27FC236}">
                        <a16:creationId xmlns:a16="http://schemas.microsoft.com/office/drawing/2014/main" id="{37EB3FA6-DA7E-42CE-8478-C77BB9241B1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648" y="1440"/>
                    <a:ext cx="768" cy="0"/>
                  </a:xfrm>
                  <a:prstGeom prst="line">
                    <a:avLst/>
                  </a:prstGeom>
                  <a:noFill/>
                  <a:ln w="762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2333" b="1">
                      <a:latin typeface="Times New Roman" panose="02020603050405020304" pitchFamily="18" charset="0"/>
                      <a:ea typeface="黑体" panose="02010609060101010101" pitchFamily="49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8499" name="Line 51">
                    <a:extLst>
                      <a:ext uri="{FF2B5EF4-FFF2-40B4-BE49-F238E27FC236}">
                        <a16:creationId xmlns:a16="http://schemas.microsoft.com/office/drawing/2014/main" id="{CED4ED74-BE4B-4193-9198-FAC5D6AE3CD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648" y="1776"/>
                    <a:ext cx="768" cy="0"/>
                  </a:xfrm>
                  <a:prstGeom prst="line">
                    <a:avLst/>
                  </a:prstGeom>
                  <a:noFill/>
                  <a:ln w="762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2333" b="1">
                      <a:latin typeface="Times New Roman" panose="02020603050405020304" pitchFamily="18" charset="0"/>
                      <a:ea typeface="黑体" panose="02010609060101010101" pitchFamily="49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8500" name="Line 52">
                    <a:extLst>
                      <a:ext uri="{FF2B5EF4-FFF2-40B4-BE49-F238E27FC236}">
                        <a16:creationId xmlns:a16="http://schemas.microsoft.com/office/drawing/2014/main" id="{34EA5F20-4835-4482-8A71-E141F773323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648" y="1824"/>
                    <a:ext cx="768" cy="0"/>
                  </a:xfrm>
                  <a:prstGeom prst="line">
                    <a:avLst/>
                  </a:prstGeom>
                  <a:noFill/>
                  <a:ln w="762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2333" b="1">
                      <a:latin typeface="Times New Roman" panose="02020603050405020304" pitchFamily="18" charset="0"/>
                      <a:ea typeface="黑体" panose="02010609060101010101" pitchFamily="49" charset="-122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8471" name="Group 53">
                  <a:extLst>
                    <a:ext uri="{FF2B5EF4-FFF2-40B4-BE49-F238E27FC236}">
                      <a16:creationId xmlns:a16="http://schemas.microsoft.com/office/drawing/2014/main" id="{B45E3F37-0C4A-4B3A-9C23-4B8B68922EE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840" y="1821"/>
                  <a:ext cx="768" cy="418"/>
                  <a:chOff x="3648" y="1440"/>
                  <a:chExt cx="768" cy="384"/>
                </a:xfrm>
              </p:grpSpPr>
              <p:sp>
                <p:nvSpPr>
                  <p:cNvPr id="18493" name="Rectangle 54">
                    <a:extLst>
                      <a:ext uri="{FF2B5EF4-FFF2-40B4-BE49-F238E27FC236}">
                        <a16:creationId xmlns:a16="http://schemas.microsoft.com/office/drawing/2014/main" id="{39CAF1C4-E19F-4C8E-96CD-772F2A5AF74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48" y="1440"/>
                    <a:ext cx="768" cy="351"/>
                  </a:xfrm>
                  <a:prstGeom prst="rect">
                    <a:avLst/>
                  </a:prstGeom>
                  <a:gradFill rotWithShape="0">
                    <a:gsLst>
                      <a:gs pos="0">
                        <a:srgbClr val="000000"/>
                      </a:gs>
                      <a:gs pos="50000">
                        <a:srgbClr val="99FF33"/>
                      </a:gs>
                      <a:gs pos="100000">
                        <a:srgbClr val="000000"/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fontAlgn="b" hangingPunct="1">
                      <a:spcBef>
                        <a:spcPct val="0"/>
                      </a:spcBef>
                      <a:buFontTx/>
                      <a:buNone/>
                    </a:pPr>
                    <a:endParaRPr lang="zh-CN" altLang="en-US" sz="2333" b="1">
                      <a:latin typeface="Times New Roman" panose="02020603050405020304" pitchFamily="18" charset="0"/>
                      <a:ea typeface="黑体" panose="02010609060101010101" pitchFamily="49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8494" name="Line 55">
                    <a:extLst>
                      <a:ext uri="{FF2B5EF4-FFF2-40B4-BE49-F238E27FC236}">
                        <a16:creationId xmlns:a16="http://schemas.microsoft.com/office/drawing/2014/main" id="{2BF64EA7-C6B5-4CA4-A4B1-025A621BC99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648" y="1440"/>
                    <a:ext cx="768" cy="0"/>
                  </a:xfrm>
                  <a:prstGeom prst="line">
                    <a:avLst/>
                  </a:prstGeom>
                  <a:noFill/>
                  <a:ln w="762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2333" b="1">
                      <a:latin typeface="Times New Roman" panose="02020603050405020304" pitchFamily="18" charset="0"/>
                      <a:ea typeface="黑体" panose="02010609060101010101" pitchFamily="49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8495" name="Line 56">
                    <a:extLst>
                      <a:ext uri="{FF2B5EF4-FFF2-40B4-BE49-F238E27FC236}">
                        <a16:creationId xmlns:a16="http://schemas.microsoft.com/office/drawing/2014/main" id="{9F29B483-279C-4F80-9CBA-18BB504F2F7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648" y="1776"/>
                    <a:ext cx="768" cy="0"/>
                  </a:xfrm>
                  <a:prstGeom prst="line">
                    <a:avLst/>
                  </a:prstGeom>
                  <a:noFill/>
                  <a:ln w="762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2333" b="1">
                      <a:latin typeface="Times New Roman" panose="02020603050405020304" pitchFamily="18" charset="0"/>
                      <a:ea typeface="黑体" panose="02010609060101010101" pitchFamily="49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8496" name="Line 57">
                    <a:extLst>
                      <a:ext uri="{FF2B5EF4-FFF2-40B4-BE49-F238E27FC236}">
                        <a16:creationId xmlns:a16="http://schemas.microsoft.com/office/drawing/2014/main" id="{7416DA16-1CDE-4D39-A5EE-425CFAD5D5B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648" y="1824"/>
                    <a:ext cx="768" cy="0"/>
                  </a:xfrm>
                  <a:prstGeom prst="line">
                    <a:avLst/>
                  </a:prstGeom>
                  <a:noFill/>
                  <a:ln w="762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2333" b="1">
                      <a:latin typeface="Times New Roman" panose="02020603050405020304" pitchFamily="18" charset="0"/>
                      <a:ea typeface="黑体" panose="02010609060101010101" pitchFamily="49" charset="-122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8472" name="Group 58">
                  <a:extLst>
                    <a:ext uri="{FF2B5EF4-FFF2-40B4-BE49-F238E27FC236}">
                      <a16:creationId xmlns:a16="http://schemas.microsoft.com/office/drawing/2014/main" id="{3068ECAA-2929-4EF5-985B-E075C27B0AD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840" y="2291"/>
                  <a:ext cx="768" cy="418"/>
                  <a:chOff x="3648" y="1440"/>
                  <a:chExt cx="768" cy="384"/>
                </a:xfrm>
              </p:grpSpPr>
              <p:sp>
                <p:nvSpPr>
                  <p:cNvPr id="18489" name="Rectangle 59">
                    <a:extLst>
                      <a:ext uri="{FF2B5EF4-FFF2-40B4-BE49-F238E27FC236}">
                        <a16:creationId xmlns:a16="http://schemas.microsoft.com/office/drawing/2014/main" id="{BA7B343D-8A25-4DD3-A9B2-FC3175D51BC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48" y="1440"/>
                    <a:ext cx="768" cy="351"/>
                  </a:xfrm>
                  <a:prstGeom prst="rect">
                    <a:avLst/>
                  </a:prstGeom>
                  <a:gradFill rotWithShape="0">
                    <a:gsLst>
                      <a:gs pos="0">
                        <a:srgbClr val="000000"/>
                      </a:gs>
                      <a:gs pos="50000">
                        <a:srgbClr val="99FF33"/>
                      </a:gs>
                      <a:gs pos="100000">
                        <a:srgbClr val="000000"/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fontAlgn="b" hangingPunct="1">
                      <a:spcBef>
                        <a:spcPct val="0"/>
                      </a:spcBef>
                      <a:buFontTx/>
                      <a:buNone/>
                    </a:pPr>
                    <a:endParaRPr lang="zh-CN" altLang="en-US" sz="2333" b="1">
                      <a:latin typeface="Times New Roman" panose="02020603050405020304" pitchFamily="18" charset="0"/>
                      <a:ea typeface="黑体" panose="02010609060101010101" pitchFamily="49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8490" name="Line 60">
                    <a:extLst>
                      <a:ext uri="{FF2B5EF4-FFF2-40B4-BE49-F238E27FC236}">
                        <a16:creationId xmlns:a16="http://schemas.microsoft.com/office/drawing/2014/main" id="{0D5DBC23-FA3C-4191-B14F-E7575296B7E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648" y="1440"/>
                    <a:ext cx="768" cy="0"/>
                  </a:xfrm>
                  <a:prstGeom prst="line">
                    <a:avLst/>
                  </a:prstGeom>
                  <a:noFill/>
                  <a:ln w="762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2333" b="1">
                      <a:latin typeface="Times New Roman" panose="02020603050405020304" pitchFamily="18" charset="0"/>
                      <a:ea typeface="黑体" panose="02010609060101010101" pitchFamily="49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8491" name="Line 61">
                    <a:extLst>
                      <a:ext uri="{FF2B5EF4-FFF2-40B4-BE49-F238E27FC236}">
                        <a16:creationId xmlns:a16="http://schemas.microsoft.com/office/drawing/2014/main" id="{D22B16E8-8738-491C-967F-86BC2402876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648" y="1776"/>
                    <a:ext cx="768" cy="0"/>
                  </a:xfrm>
                  <a:prstGeom prst="line">
                    <a:avLst/>
                  </a:prstGeom>
                  <a:noFill/>
                  <a:ln w="762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2333" b="1">
                      <a:latin typeface="Times New Roman" panose="02020603050405020304" pitchFamily="18" charset="0"/>
                      <a:ea typeface="黑体" panose="02010609060101010101" pitchFamily="49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8492" name="Line 62">
                    <a:extLst>
                      <a:ext uri="{FF2B5EF4-FFF2-40B4-BE49-F238E27FC236}">
                        <a16:creationId xmlns:a16="http://schemas.microsoft.com/office/drawing/2014/main" id="{10185140-7EF1-4DEF-9F2D-225FF1186FE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648" y="1824"/>
                    <a:ext cx="768" cy="0"/>
                  </a:xfrm>
                  <a:prstGeom prst="line">
                    <a:avLst/>
                  </a:prstGeom>
                  <a:noFill/>
                  <a:ln w="762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2333" b="1">
                      <a:latin typeface="Times New Roman" panose="02020603050405020304" pitchFamily="18" charset="0"/>
                      <a:ea typeface="黑体" panose="02010609060101010101" pitchFamily="49" charset="-122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8473" name="Group 63">
                  <a:extLst>
                    <a:ext uri="{FF2B5EF4-FFF2-40B4-BE49-F238E27FC236}">
                      <a16:creationId xmlns:a16="http://schemas.microsoft.com/office/drawing/2014/main" id="{6BB3C66B-34BD-4B36-8B42-7C935D4A9BA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840" y="2761"/>
                  <a:ext cx="768" cy="418"/>
                  <a:chOff x="3648" y="1440"/>
                  <a:chExt cx="768" cy="384"/>
                </a:xfrm>
              </p:grpSpPr>
              <p:sp>
                <p:nvSpPr>
                  <p:cNvPr id="18485" name="Rectangle 64">
                    <a:extLst>
                      <a:ext uri="{FF2B5EF4-FFF2-40B4-BE49-F238E27FC236}">
                        <a16:creationId xmlns:a16="http://schemas.microsoft.com/office/drawing/2014/main" id="{FC1ACF18-A684-4541-8AC3-DCC04F46498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48" y="1440"/>
                    <a:ext cx="768" cy="351"/>
                  </a:xfrm>
                  <a:prstGeom prst="rect">
                    <a:avLst/>
                  </a:prstGeom>
                  <a:gradFill rotWithShape="0">
                    <a:gsLst>
                      <a:gs pos="0">
                        <a:srgbClr val="000000"/>
                      </a:gs>
                      <a:gs pos="50000">
                        <a:srgbClr val="99FF33"/>
                      </a:gs>
                      <a:gs pos="100000">
                        <a:srgbClr val="000000"/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fontAlgn="b" hangingPunct="1">
                      <a:spcBef>
                        <a:spcPct val="0"/>
                      </a:spcBef>
                      <a:buFontTx/>
                      <a:buNone/>
                    </a:pPr>
                    <a:endParaRPr lang="zh-CN" altLang="en-US" sz="2333" b="1">
                      <a:latin typeface="Times New Roman" panose="02020603050405020304" pitchFamily="18" charset="0"/>
                      <a:ea typeface="黑体" panose="02010609060101010101" pitchFamily="49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8486" name="Line 65">
                    <a:extLst>
                      <a:ext uri="{FF2B5EF4-FFF2-40B4-BE49-F238E27FC236}">
                        <a16:creationId xmlns:a16="http://schemas.microsoft.com/office/drawing/2014/main" id="{80336A31-3F9B-4B02-8258-3E0330BD8E7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648" y="1440"/>
                    <a:ext cx="768" cy="0"/>
                  </a:xfrm>
                  <a:prstGeom prst="line">
                    <a:avLst/>
                  </a:prstGeom>
                  <a:noFill/>
                  <a:ln w="762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2333" b="1">
                      <a:latin typeface="Times New Roman" panose="02020603050405020304" pitchFamily="18" charset="0"/>
                      <a:ea typeface="黑体" panose="02010609060101010101" pitchFamily="49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8487" name="Line 66">
                    <a:extLst>
                      <a:ext uri="{FF2B5EF4-FFF2-40B4-BE49-F238E27FC236}">
                        <a16:creationId xmlns:a16="http://schemas.microsoft.com/office/drawing/2014/main" id="{30D8D9B9-120B-4C04-AA0B-AA73ADF896C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648" y="1776"/>
                    <a:ext cx="768" cy="0"/>
                  </a:xfrm>
                  <a:prstGeom prst="line">
                    <a:avLst/>
                  </a:prstGeom>
                  <a:noFill/>
                  <a:ln w="762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2333" b="1">
                      <a:latin typeface="Times New Roman" panose="02020603050405020304" pitchFamily="18" charset="0"/>
                      <a:ea typeface="黑体" panose="02010609060101010101" pitchFamily="49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8488" name="Line 67">
                    <a:extLst>
                      <a:ext uri="{FF2B5EF4-FFF2-40B4-BE49-F238E27FC236}">
                        <a16:creationId xmlns:a16="http://schemas.microsoft.com/office/drawing/2014/main" id="{43666A1B-86D1-4DB5-9A5D-FE811F0626D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648" y="1824"/>
                    <a:ext cx="768" cy="0"/>
                  </a:xfrm>
                  <a:prstGeom prst="line">
                    <a:avLst/>
                  </a:prstGeom>
                  <a:noFill/>
                  <a:ln w="762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2333" b="1">
                      <a:latin typeface="Times New Roman" panose="02020603050405020304" pitchFamily="18" charset="0"/>
                      <a:ea typeface="黑体" panose="02010609060101010101" pitchFamily="49" charset="-122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8474" name="Group 68">
                  <a:extLst>
                    <a:ext uri="{FF2B5EF4-FFF2-40B4-BE49-F238E27FC236}">
                      <a16:creationId xmlns:a16="http://schemas.microsoft.com/office/drawing/2014/main" id="{0C89075A-07BA-4CF2-8CCA-08D109281CF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840" y="3231"/>
                  <a:ext cx="768" cy="366"/>
                  <a:chOff x="3648" y="1440"/>
                  <a:chExt cx="768" cy="384"/>
                </a:xfrm>
              </p:grpSpPr>
              <p:sp>
                <p:nvSpPr>
                  <p:cNvPr id="18481" name="Rectangle 69">
                    <a:extLst>
                      <a:ext uri="{FF2B5EF4-FFF2-40B4-BE49-F238E27FC236}">
                        <a16:creationId xmlns:a16="http://schemas.microsoft.com/office/drawing/2014/main" id="{BCAD9B96-C945-496B-94B1-7118FB19AA3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48" y="1440"/>
                    <a:ext cx="768" cy="351"/>
                  </a:xfrm>
                  <a:prstGeom prst="rect">
                    <a:avLst/>
                  </a:prstGeom>
                  <a:gradFill rotWithShape="0">
                    <a:gsLst>
                      <a:gs pos="0">
                        <a:srgbClr val="000000"/>
                      </a:gs>
                      <a:gs pos="50000">
                        <a:srgbClr val="99FF33"/>
                      </a:gs>
                      <a:gs pos="100000">
                        <a:srgbClr val="000000"/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fontAlgn="b" hangingPunct="1">
                      <a:spcBef>
                        <a:spcPct val="0"/>
                      </a:spcBef>
                      <a:buFontTx/>
                      <a:buNone/>
                    </a:pPr>
                    <a:endParaRPr lang="zh-CN" altLang="en-US" sz="2333" b="1">
                      <a:latin typeface="Times New Roman" panose="02020603050405020304" pitchFamily="18" charset="0"/>
                      <a:ea typeface="黑体" panose="02010609060101010101" pitchFamily="49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8482" name="Line 70">
                    <a:extLst>
                      <a:ext uri="{FF2B5EF4-FFF2-40B4-BE49-F238E27FC236}">
                        <a16:creationId xmlns:a16="http://schemas.microsoft.com/office/drawing/2014/main" id="{721153A0-0A5E-4A3A-B35A-ABAFBA81E7B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648" y="1440"/>
                    <a:ext cx="768" cy="0"/>
                  </a:xfrm>
                  <a:prstGeom prst="line">
                    <a:avLst/>
                  </a:prstGeom>
                  <a:noFill/>
                  <a:ln w="762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2333" b="1">
                      <a:latin typeface="Times New Roman" panose="02020603050405020304" pitchFamily="18" charset="0"/>
                      <a:ea typeface="黑体" panose="02010609060101010101" pitchFamily="49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8483" name="Line 71">
                    <a:extLst>
                      <a:ext uri="{FF2B5EF4-FFF2-40B4-BE49-F238E27FC236}">
                        <a16:creationId xmlns:a16="http://schemas.microsoft.com/office/drawing/2014/main" id="{B6723AA9-68D3-499C-AB14-F9D761C62CA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648" y="1776"/>
                    <a:ext cx="768" cy="0"/>
                  </a:xfrm>
                  <a:prstGeom prst="line">
                    <a:avLst/>
                  </a:prstGeom>
                  <a:noFill/>
                  <a:ln w="762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2333" b="1">
                      <a:latin typeface="Times New Roman" panose="02020603050405020304" pitchFamily="18" charset="0"/>
                      <a:ea typeface="黑体" panose="02010609060101010101" pitchFamily="49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8484" name="Line 72">
                    <a:extLst>
                      <a:ext uri="{FF2B5EF4-FFF2-40B4-BE49-F238E27FC236}">
                        <a16:creationId xmlns:a16="http://schemas.microsoft.com/office/drawing/2014/main" id="{DF9CCF8E-974B-4DAA-B941-27615D6DB28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648" y="1824"/>
                    <a:ext cx="768" cy="0"/>
                  </a:xfrm>
                  <a:prstGeom prst="line">
                    <a:avLst/>
                  </a:prstGeom>
                  <a:noFill/>
                  <a:ln w="762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2333" b="1">
                      <a:latin typeface="Times New Roman" panose="02020603050405020304" pitchFamily="18" charset="0"/>
                      <a:ea typeface="黑体" panose="02010609060101010101" pitchFamily="49" charset="-122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18475" name="Rectangle 73">
                  <a:extLst>
                    <a:ext uri="{FF2B5EF4-FFF2-40B4-BE49-F238E27FC236}">
                      <a16:creationId xmlns:a16="http://schemas.microsoft.com/office/drawing/2014/main" id="{5BF594C7-3DFA-4417-B869-B60CFB43F9C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40" y="1247"/>
                  <a:ext cx="768" cy="104"/>
                </a:xfrm>
                <a:prstGeom prst="rect">
                  <a:avLst/>
                </a:prstGeom>
                <a:solidFill>
                  <a:srgbClr val="1C1C1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333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476" name="Rectangle 74">
                  <a:extLst>
                    <a:ext uri="{FF2B5EF4-FFF2-40B4-BE49-F238E27FC236}">
                      <a16:creationId xmlns:a16="http://schemas.microsoft.com/office/drawing/2014/main" id="{E186E999-EBC7-467F-B0B9-97E8873D8D2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40" y="3545"/>
                  <a:ext cx="768" cy="104"/>
                </a:xfrm>
                <a:prstGeom prst="rect">
                  <a:avLst/>
                </a:prstGeom>
                <a:solidFill>
                  <a:srgbClr val="1C1C1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333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477" name="Rectangle 75">
                  <a:extLst>
                    <a:ext uri="{FF2B5EF4-FFF2-40B4-BE49-F238E27FC236}">
                      <a16:creationId xmlns:a16="http://schemas.microsoft.com/office/drawing/2014/main" id="{79F292EE-0EBE-4FB9-B1CA-39CE476E4BE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40" y="1717"/>
                  <a:ext cx="768" cy="104"/>
                </a:xfrm>
                <a:prstGeom prst="rect">
                  <a:avLst/>
                </a:prstGeom>
                <a:solidFill>
                  <a:srgbClr val="1C1C1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333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478" name="Rectangle 76">
                  <a:extLst>
                    <a:ext uri="{FF2B5EF4-FFF2-40B4-BE49-F238E27FC236}">
                      <a16:creationId xmlns:a16="http://schemas.microsoft.com/office/drawing/2014/main" id="{D4C8ADC2-369E-462E-8A61-A88D02EA0FE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40" y="2657"/>
                  <a:ext cx="768" cy="104"/>
                </a:xfrm>
                <a:prstGeom prst="rect">
                  <a:avLst/>
                </a:prstGeom>
                <a:solidFill>
                  <a:srgbClr val="1C1C1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333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479" name="Rectangle 77">
                  <a:extLst>
                    <a:ext uri="{FF2B5EF4-FFF2-40B4-BE49-F238E27FC236}">
                      <a16:creationId xmlns:a16="http://schemas.microsoft.com/office/drawing/2014/main" id="{812A8581-8104-4E5C-8EB4-897802E2510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40" y="3127"/>
                  <a:ext cx="768" cy="104"/>
                </a:xfrm>
                <a:prstGeom prst="rect">
                  <a:avLst/>
                </a:prstGeom>
                <a:solidFill>
                  <a:srgbClr val="1C1C1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333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480" name="Rectangle 78">
                  <a:extLst>
                    <a:ext uri="{FF2B5EF4-FFF2-40B4-BE49-F238E27FC236}">
                      <a16:creationId xmlns:a16="http://schemas.microsoft.com/office/drawing/2014/main" id="{F32D114D-CECA-43C7-A4E0-7BA21A73E51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40" y="2160"/>
                  <a:ext cx="768" cy="170"/>
                </a:xfrm>
                <a:prstGeom prst="rect">
                  <a:avLst/>
                </a:prstGeom>
                <a:solidFill>
                  <a:srgbClr val="1C1C1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333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8467" name="Line 79">
                <a:extLst>
                  <a:ext uri="{FF2B5EF4-FFF2-40B4-BE49-F238E27FC236}">
                    <a16:creationId xmlns:a16="http://schemas.microsoft.com/office/drawing/2014/main" id="{31A04606-106B-4D0D-AA49-1859D1A399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40" y="2448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333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8441" name="Group 80">
              <a:extLst>
                <a:ext uri="{FF2B5EF4-FFF2-40B4-BE49-F238E27FC236}">
                  <a16:creationId xmlns:a16="http://schemas.microsoft.com/office/drawing/2014/main" id="{CBB37E30-F78C-4BFB-A0EF-FA91C62DC14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00" y="1401"/>
              <a:ext cx="464" cy="896"/>
              <a:chOff x="192" y="1584"/>
              <a:chExt cx="528" cy="1296"/>
            </a:xfrm>
          </p:grpSpPr>
          <p:sp>
            <p:nvSpPr>
              <p:cNvPr id="18461" name="Line 81">
                <a:extLst>
                  <a:ext uri="{FF2B5EF4-FFF2-40B4-BE49-F238E27FC236}">
                    <a16:creationId xmlns:a16="http://schemas.microsoft.com/office/drawing/2014/main" id="{9AFF4A9D-2FE2-4B7B-9159-B61BD6C3E6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" y="1584"/>
                <a:ext cx="528" cy="0"/>
              </a:xfrm>
              <a:prstGeom prst="line">
                <a:avLst/>
              </a:prstGeom>
              <a:noFill/>
              <a:ln w="19050">
                <a:solidFill>
                  <a:srgbClr val="66FF33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333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462" name="Line 82">
                <a:extLst>
                  <a:ext uri="{FF2B5EF4-FFF2-40B4-BE49-F238E27FC236}">
                    <a16:creationId xmlns:a16="http://schemas.microsoft.com/office/drawing/2014/main" id="{F1442F20-A7CF-4C8A-9EEB-07F5F9524A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" y="1920"/>
                <a:ext cx="528" cy="0"/>
              </a:xfrm>
              <a:prstGeom prst="line">
                <a:avLst/>
              </a:prstGeom>
              <a:noFill/>
              <a:ln w="19050">
                <a:solidFill>
                  <a:srgbClr val="66FF33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333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463" name="Line 83">
                <a:extLst>
                  <a:ext uri="{FF2B5EF4-FFF2-40B4-BE49-F238E27FC236}">
                    <a16:creationId xmlns:a16="http://schemas.microsoft.com/office/drawing/2014/main" id="{112A7A9C-1B68-4D0A-A17F-1CD47222A2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" y="2256"/>
                <a:ext cx="528" cy="0"/>
              </a:xfrm>
              <a:prstGeom prst="line">
                <a:avLst/>
              </a:prstGeom>
              <a:noFill/>
              <a:ln w="19050">
                <a:solidFill>
                  <a:srgbClr val="66FF33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333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464" name="Line 84">
                <a:extLst>
                  <a:ext uri="{FF2B5EF4-FFF2-40B4-BE49-F238E27FC236}">
                    <a16:creationId xmlns:a16="http://schemas.microsoft.com/office/drawing/2014/main" id="{1004A71F-4F30-4C10-9BFF-A17C5909B1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" y="2544"/>
                <a:ext cx="528" cy="0"/>
              </a:xfrm>
              <a:prstGeom prst="line">
                <a:avLst/>
              </a:prstGeom>
              <a:noFill/>
              <a:ln w="19050">
                <a:solidFill>
                  <a:srgbClr val="66FF33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333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465" name="Line 85">
                <a:extLst>
                  <a:ext uri="{FF2B5EF4-FFF2-40B4-BE49-F238E27FC236}">
                    <a16:creationId xmlns:a16="http://schemas.microsoft.com/office/drawing/2014/main" id="{2E45B548-1FCA-4D77-B46B-4B32C19EC0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" y="2880"/>
                <a:ext cx="528" cy="0"/>
              </a:xfrm>
              <a:prstGeom prst="line">
                <a:avLst/>
              </a:prstGeom>
              <a:noFill/>
              <a:ln w="19050">
                <a:solidFill>
                  <a:srgbClr val="66FF33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333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8442" name="Group 86">
              <a:extLst>
                <a:ext uri="{FF2B5EF4-FFF2-40B4-BE49-F238E27FC236}">
                  <a16:creationId xmlns:a16="http://schemas.microsoft.com/office/drawing/2014/main" id="{CF274FA0-F3FD-41D2-B3A4-4E8C72B8A9D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78" y="1087"/>
              <a:ext cx="1339" cy="1074"/>
              <a:chOff x="2688" y="1807"/>
              <a:chExt cx="1248" cy="1111"/>
            </a:xfrm>
          </p:grpSpPr>
          <p:sp>
            <p:nvSpPr>
              <p:cNvPr id="18457" name="Line 87">
                <a:extLst>
                  <a:ext uri="{FF2B5EF4-FFF2-40B4-BE49-F238E27FC236}">
                    <a16:creationId xmlns:a16="http://schemas.microsoft.com/office/drawing/2014/main" id="{E4D09F04-085D-4DFA-B1DB-05E7CD8D07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688" y="1920"/>
                <a:ext cx="1248" cy="384"/>
              </a:xfrm>
              <a:prstGeom prst="line">
                <a:avLst/>
              </a:prstGeom>
              <a:noFill/>
              <a:ln w="28575">
                <a:solidFill>
                  <a:srgbClr val="99FF33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333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458" name="Line 88">
                <a:extLst>
                  <a:ext uri="{FF2B5EF4-FFF2-40B4-BE49-F238E27FC236}">
                    <a16:creationId xmlns:a16="http://schemas.microsoft.com/office/drawing/2014/main" id="{1B7F90C6-1A11-4F7F-B58A-3A86D3B112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688" y="1920"/>
                <a:ext cx="1248" cy="998"/>
              </a:xfrm>
              <a:prstGeom prst="line">
                <a:avLst/>
              </a:prstGeom>
              <a:noFill/>
              <a:ln w="28575">
                <a:solidFill>
                  <a:srgbClr val="99FF33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333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459" name="Text Box 89">
                <a:extLst>
                  <a:ext uri="{FF2B5EF4-FFF2-40B4-BE49-F238E27FC236}">
                    <a16:creationId xmlns:a16="http://schemas.microsoft.com/office/drawing/2014/main" id="{5270FB04-41E5-45AE-A693-DB7638F765B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0" y="1807"/>
                <a:ext cx="294" cy="3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333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r</a:t>
                </a:r>
                <a:r>
                  <a:rPr lang="en-US" altLang="zh-CN" sz="2333" b="1" baseline="-2500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1</a:t>
                </a:r>
                <a:endParaRPr lang="en-US" altLang="zh-CN" sz="2333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460" name="Text Box 90">
                <a:extLst>
                  <a:ext uri="{FF2B5EF4-FFF2-40B4-BE49-F238E27FC236}">
                    <a16:creationId xmlns:a16="http://schemas.microsoft.com/office/drawing/2014/main" id="{6BC1FFDE-5B7E-4A62-816A-04DC92C47E6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64" y="2431"/>
                <a:ext cx="294" cy="3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333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r</a:t>
                </a:r>
                <a:r>
                  <a:rPr lang="en-US" altLang="zh-CN" sz="2333" b="1" baseline="-2500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2</a:t>
                </a:r>
                <a:endParaRPr lang="en-US" altLang="zh-CN" sz="2333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8443" name="Group 91">
              <a:extLst>
                <a:ext uri="{FF2B5EF4-FFF2-40B4-BE49-F238E27FC236}">
                  <a16:creationId xmlns:a16="http://schemas.microsoft.com/office/drawing/2014/main" id="{A6D2FCA0-637F-4F30-8F7B-50EF916FC7A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98" y="1225"/>
              <a:ext cx="904" cy="1169"/>
              <a:chOff x="1806" y="1061"/>
              <a:chExt cx="1028" cy="1328"/>
            </a:xfrm>
          </p:grpSpPr>
          <p:grpSp>
            <p:nvGrpSpPr>
              <p:cNvPr id="18453" name="Group 92">
                <a:extLst>
                  <a:ext uri="{FF2B5EF4-FFF2-40B4-BE49-F238E27FC236}">
                    <a16:creationId xmlns:a16="http://schemas.microsoft.com/office/drawing/2014/main" id="{85BB21EA-67BA-414E-9EF4-F9C48CBDE05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46" y="1061"/>
                <a:ext cx="388" cy="1328"/>
                <a:chOff x="1150" y="1109"/>
                <a:chExt cx="388" cy="1328"/>
              </a:xfrm>
            </p:grpSpPr>
            <p:sp>
              <p:nvSpPr>
                <p:cNvPr id="18455" name="Text Box 93">
                  <a:extLst>
                    <a:ext uri="{FF2B5EF4-FFF2-40B4-BE49-F238E27FC236}">
                      <a16:creationId xmlns:a16="http://schemas.microsoft.com/office/drawing/2014/main" id="{FF76D2C7-D67E-4A21-8350-7FB5D7719AC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150" y="1109"/>
                  <a:ext cx="387" cy="3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333" b="1">
                      <a:latin typeface="Times New Roman" panose="02020603050405020304" pitchFamily="18" charset="0"/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S</a:t>
                  </a:r>
                  <a:r>
                    <a:rPr lang="en-US" altLang="zh-CN" sz="2333" b="1" baseline="-25000">
                      <a:latin typeface="Times New Roman" panose="02020603050405020304" pitchFamily="18" charset="0"/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1</a:t>
                  </a:r>
                  <a:endParaRPr lang="en-US" altLang="zh-CN" sz="2333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456" name="Text Box 94">
                  <a:extLst>
                    <a:ext uri="{FF2B5EF4-FFF2-40B4-BE49-F238E27FC236}">
                      <a16:creationId xmlns:a16="http://schemas.microsoft.com/office/drawing/2014/main" id="{13BE0442-A0EE-43D2-8178-F37FE270D34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150" y="2049"/>
                  <a:ext cx="388" cy="3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333" b="1">
                      <a:latin typeface="Times New Roman" panose="02020603050405020304" pitchFamily="18" charset="0"/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S</a:t>
                  </a:r>
                  <a:r>
                    <a:rPr lang="en-US" altLang="zh-CN" sz="2333" b="1" baseline="-25000">
                      <a:latin typeface="Times New Roman" panose="02020603050405020304" pitchFamily="18" charset="0"/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2</a:t>
                  </a:r>
                  <a:endParaRPr lang="en-US" altLang="zh-CN" sz="2333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8454" name="Text Box 95">
                <a:extLst>
                  <a:ext uri="{FF2B5EF4-FFF2-40B4-BE49-F238E27FC236}">
                    <a16:creationId xmlns:a16="http://schemas.microsoft.com/office/drawing/2014/main" id="{205E9F8A-D27E-485F-ABDF-9A5F8DB52EB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06" y="1346"/>
                <a:ext cx="302" cy="3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333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S</a:t>
                </a:r>
              </a:p>
            </p:txBody>
          </p:sp>
        </p:grpSp>
        <p:grpSp>
          <p:nvGrpSpPr>
            <p:cNvPr id="18444" name="Group 98">
              <a:extLst>
                <a:ext uri="{FF2B5EF4-FFF2-40B4-BE49-F238E27FC236}">
                  <a16:creationId xmlns:a16="http://schemas.microsoft.com/office/drawing/2014/main" id="{473DF234-75D9-4275-8E9B-185998432D7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81" y="810"/>
              <a:ext cx="1939" cy="2084"/>
              <a:chOff x="1633" y="473"/>
              <a:chExt cx="1939" cy="2084"/>
            </a:xfrm>
          </p:grpSpPr>
          <p:sp>
            <p:nvSpPr>
              <p:cNvPr id="18445" name="Rectangle 99">
                <a:extLst>
                  <a:ext uri="{FF2B5EF4-FFF2-40B4-BE49-F238E27FC236}">
                    <a16:creationId xmlns:a16="http://schemas.microsoft.com/office/drawing/2014/main" id="{0615F95E-C450-4C17-ADDE-B62BAC231A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69" y="473"/>
                <a:ext cx="103" cy="2084"/>
              </a:xfrm>
              <a:prstGeom prst="rect">
                <a:avLst/>
              </a:prstGeom>
              <a:solidFill>
                <a:srgbClr val="3399FF">
                  <a:alpha val="50195"/>
                </a:srgbClr>
              </a:solidFill>
              <a:ln w="9525">
                <a:solidFill>
                  <a:srgbClr val="99FF33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333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8446" name="Group 100">
                <a:extLst>
                  <a:ext uri="{FF2B5EF4-FFF2-40B4-BE49-F238E27FC236}">
                    <a16:creationId xmlns:a16="http://schemas.microsoft.com/office/drawing/2014/main" id="{D8282B82-3045-4476-B4EE-A09E32D0713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H="1">
                <a:off x="1633" y="1008"/>
                <a:ext cx="47" cy="986"/>
                <a:chOff x="864" y="816"/>
                <a:chExt cx="48" cy="1344"/>
              </a:xfrm>
            </p:grpSpPr>
            <p:sp>
              <p:nvSpPr>
                <p:cNvPr id="18451" name="Rectangle 101">
                  <a:extLst>
                    <a:ext uri="{FF2B5EF4-FFF2-40B4-BE49-F238E27FC236}">
                      <a16:creationId xmlns:a16="http://schemas.microsoft.com/office/drawing/2014/main" id="{E037EE6B-640F-4995-A364-96EDD04D397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64" y="816"/>
                  <a:ext cx="48" cy="624"/>
                </a:xfrm>
                <a:prstGeom prst="rect">
                  <a:avLst/>
                </a:prstGeom>
                <a:solidFill>
                  <a:srgbClr val="FF9900"/>
                </a:solidFill>
                <a:ln w="9525">
                  <a:solidFill>
                    <a:srgbClr val="FFCC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333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452" name="Rectangle 102">
                  <a:extLst>
                    <a:ext uri="{FF2B5EF4-FFF2-40B4-BE49-F238E27FC236}">
                      <a16:creationId xmlns:a16="http://schemas.microsoft.com/office/drawing/2014/main" id="{A24AA020-41BF-4767-8653-DAA7DD225A7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64" y="1536"/>
                  <a:ext cx="48" cy="624"/>
                </a:xfrm>
                <a:prstGeom prst="rect">
                  <a:avLst/>
                </a:prstGeom>
                <a:solidFill>
                  <a:srgbClr val="FF9900"/>
                </a:solidFill>
                <a:ln w="9525">
                  <a:solidFill>
                    <a:srgbClr val="FFCC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333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8447" name="Group 103">
                <a:extLst>
                  <a:ext uri="{FF2B5EF4-FFF2-40B4-BE49-F238E27FC236}">
                    <a16:creationId xmlns:a16="http://schemas.microsoft.com/office/drawing/2014/main" id="{24311A49-8A22-4ED7-8F94-F8B80583972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09" y="661"/>
                <a:ext cx="51" cy="1654"/>
                <a:chOff x="480" y="661"/>
                <a:chExt cx="51" cy="1654"/>
              </a:xfrm>
            </p:grpSpPr>
            <p:sp>
              <p:nvSpPr>
                <p:cNvPr id="18448" name="Rectangle 104">
                  <a:extLst>
                    <a:ext uri="{FF2B5EF4-FFF2-40B4-BE49-F238E27FC236}">
                      <a16:creationId xmlns:a16="http://schemas.microsoft.com/office/drawing/2014/main" id="{7D3EB2B0-3610-4B04-8E88-AE3EF29A636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0" y="1248"/>
                  <a:ext cx="48" cy="489"/>
                </a:xfrm>
                <a:prstGeom prst="rect">
                  <a:avLst/>
                </a:prstGeom>
                <a:solidFill>
                  <a:srgbClr val="FF9900"/>
                </a:solidFill>
                <a:ln w="9525">
                  <a:solidFill>
                    <a:srgbClr val="FFCC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333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449" name="Rectangle 105">
                  <a:extLst>
                    <a:ext uri="{FF2B5EF4-FFF2-40B4-BE49-F238E27FC236}">
                      <a16:creationId xmlns:a16="http://schemas.microsoft.com/office/drawing/2014/main" id="{2E03799B-7970-4F1B-84B3-97505F24EB6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0" y="661"/>
                  <a:ext cx="51" cy="491"/>
                </a:xfrm>
                <a:prstGeom prst="rect">
                  <a:avLst/>
                </a:prstGeom>
                <a:solidFill>
                  <a:srgbClr val="FF9900"/>
                </a:solidFill>
                <a:ln w="9525">
                  <a:solidFill>
                    <a:srgbClr val="FFCC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333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450" name="Rectangle 106">
                  <a:extLst>
                    <a:ext uri="{FF2B5EF4-FFF2-40B4-BE49-F238E27FC236}">
                      <a16:creationId xmlns:a16="http://schemas.microsoft.com/office/drawing/2014/main" id="{536C6B38-9A21-4CAA-9641-991DFADF82C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0" y="1824"/>
                  <a:ext cx="51" cy="491"/>
                </a:xfrm>
                <a:prstGeom prst="rect">
                  <a:avLst/>
                </a:prstGeom>
                <a:solidFill>
                  <a:srgbClr val="FF9900"/>
                </a:solidFill>
                <a:ln w="9525">
                  <a:solidFill>
                    <a:srgbClr val="FFCC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333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2DC2C804-DB89-40C9-8FAC-CE201C600A17}"/>
              </a:ext>
            </a:extLst>
          </p:cNvPr>
          <p:cNvGrpSpPr>
            <a:grpSpLocks/>
          </p:cNvGrpSpPr>
          <p:nvPr/>
        </p:nvGrpSpPr>
        <p:grpSpPr bwMode="auto">
          <a:xfrm>
            <a:off x="1231635" y="1127125"/>
            <a:ext cx="6716449" cy="1135063"/>
            <a:chOff x="373" y="300"/>
            <a:chExt cx="5077" cy="858"/>
          </a:xfrm>
        </p:grpSpPr>
        <p:sp>
          <p:nvSpPr>
            <p:cNvPr id="20497" name="Text Box 3">
              <a:extLst>
                <a:ext uri="{FF2B5EF4-FFF2-40B4-BE49-F238E27FC236}">
                  <a16:creationId xmlns:a16="http://schemas.microsoft.com/office/drawing/2014/main" id="{D1573231-1529-4EF6-B4DB-9611F8CC74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3" y="326"/>
              <a:ext cx="5077" cy="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333" b="1" dirty="0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特殊情况</a:t>
              </a:r>
              <a:r>
                <a:rPr lang="zh-CN" altLang="en-US" sz="2333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：           ，                    ，用</a:t>
              </a:r>
              <a:r>
                <a:rPr lang="zh-CN" altLang="en-US" sz="2333" b="1" dirty="0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光程差与波长</a:t>
              </a:r>
              <a:endParaRPr lang="en-US" altLang="zh-CN" sz="2333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333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表示的干涉相长、相消条件为</a:t>
              </a:r>
            </a:p>
          </p:txBody>
        </p:sp>
        <p:grpSp>
          <p:nvGrpSpPr>
            <p:cNvPr id="20498" name="Group 4">
              <a:extLst>
                <a:ext uri="{FF2B5EF4-FFF2-40B4-BE49-F238E27FC236}">
                  <a16:creationId xmlns:a16="http://schemas.microsoft.com/office/drawing/2014/main" id="{B59CB463-6AEC-4BE5-B866-AA9B0BB02EF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84" y="300"/>
              <a:ext cx="1308" cy="433"/>
              <a:chOff x="1202" y="436"/>
              <a:chExt cx="1308" cy="433"/>
            </a:xfrm>
          </p:grpSpPr>
          <p:sp>
            <p:nvSpPr>
              <p:cNvPr id="20500" name="Text Box 5">
                <a:extLst>
                  <a:ext uri="{FF2B5EF4-FFF2-40B4-BE49-F238E27FC236}">
                    <a16:creationId xmlns:a16="http://schemas.microsoft.com/office/drawing/2014/main" id="{19992296-3163-4AD0-B0BB-4CCB61511C0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02" y="436"/>
                <a:ext cx="140" cy="4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spcBef>
                    <a:spcPct val="0"/>
                  </a:spcBef>
                  <a:buFontTx/>
                  <a:buNone/>
                </a:pPr>
                <a:endParaRPr lang="zh-CN" altLang="en-US" sz="2333" b="1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graphicFrame>
            <p:nvGraphicFramePr>
              <p:cNvPr id="20501" name="Object 6">
                <a:extLst>
                  <a:ext uri="{FF2B5EF4-FFF2-40B4-BE49-F238E27FC236}">
                    <a16:creationId xmlns:a16="http://schemas.microsoft.com/office/drawing/2014/main" id="{E30F104D-3C8D-40DA-98C9-91049E311CA9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805" y="546"/>
              <a:ext cx="705" cy="32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2" imgW="469696" imgH="215806" progId="Equation.3">
                      <p:embed/>
                    </p:oleObj>
                  </mc:Choice>
                  <mc:Fallback>
                    <p:oleObj name="公式" r:id="rId2" imgW="469696" imgH="215806" progId="Equation.3">
                      <p:embed/>
                      <p:pic>
                        <p:nvPicPr>
                          <p:cNvPr id="20501" name="Object 6">
                            <a:extLst>
                              <a:ext uri="{FF2B5EF4-FFF2-40B4-BE49-F238E27FC236}">
                                <a16:creationId xmlns:a16="http://schemas.microsoft.com/office/drawing/2014/main" id="{E30F104D-3C8D-40DA-98C9-91049E311CA9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05" y="546"/>
                            <a:ext cx="705" cy="32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20499" name="Object 7">
              <a:extLst>
                <a:ext uri="{FF2B5EF4-FFF2-40B4-BE49-F238E27FC236}">
                  <a16:creationId xmlns:a16="http://schemas.microsoft.com/office/drawing/2014/main" id="{92E6914E-C546-48F7-AA00-B10042E1EDA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373" y="321"/>
            <a:ext cx="1065" cy="5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4" imgW="710891" imgH="393529" progId="Equation.3">
                    <p:embed/>
                  </p:oleObj>
                </mc:Choice>
                <mc:Fallback>
                  <p:oleObj name="公式" r:id="rId4" imgW="710891" imgH="393529" progId="Equation.3">
                    <p:embed/>
                    <p:pic>
                      <p:nvPicPr>
                        <p:cNvPr id="20499" name="Object 7">
                          <a:extLst>
                            <a:ext uri="{FF2B5EF4-FFF2-40B4-BE49-F238E27FC236}">
                              <a16:creationId xmlns:a16="http://schemas.microsoft.com/office/drawing/2014/main" id="{92E6914E-C546-48F7-AA00-B10042E1EDA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73" y="321"/>
                          <a:ext cx="1065" cy="5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26">
            <a:extLst>
              <a:ext uri="{FF2B5EF4-FFF2-40B4-BE49-F238E27FC236}">
                <a16:creationId xmlns:a16="http://schemas.microsoft.com/office/drawing/2014/main" id="{D34292C4-8ED0-4A63-85E4-CAFCC9B10CDC}"/>
              </a:ext>
            </a:extLst>
          </p:cNvPr>
          <p:cNvGrpSpPr>
            <a:grpSpLocks/>
          </p:cNvGrpSpPr>
          <p:nvPr/>
        </p:nvGrpSpPr>
        <p:grpSpPr bwMode="auto">
          <a:xfrm>
            <a:off x="2327011" y="2424907"/>
            <a:ext cx="4605073" cy="2533385"/>
            <a:chOff x="659" y="1742"/>
            <a:chExt cx="3481" cy="1915"/>
          </a:xfrm>
        </p:grpSpPr>
        <p:graphicFrame>
          <p:nvGraphicFramePr>
            <p:cNvPr id="20485" name="Object 10">
              <a:extLst>
                <a:ext uri="{FF2B5EF4-FFF2-40B4-BE49-F238E27FC236}">
                  <a16:creationId xmlns:a16="http://schemas.microsoft.com/office/drawing/2014/main" id="{2885E3E9-5AFA-4EB8-9EEA-54C80CD000D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59" y="2301"/>
            <a:ext cx="424" cy="2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6" imgW="253670" imgH="177569" progId="Equation.3">
                    <p:embed/>
                  </p:oleObj>
                </mc:Choice>
                <mc:Fallback>
                  <p:oleObj name="公式" r:id="rId6" imgW="253670" imgH="177569" progId="Equation.3">
                    <p:embed/>
                    <p:pic>
                      <p:nvPicPr>
                        <p:cNvPr id="20485" name="Object 10">
                          <a:extLst>
                            <a:ext uri="{FF2B5EF4-FFF2-40B4-BE49-F238E27FC236}">
                              <a16:creationId xmlns:a16="http://schemas.microsoft.com/office/drawing/2014/main" id="{2885E3E9-5AFA-4EB8-9EEA-54C80CD000D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9" y="2301"/>
                          <a:ext cx="424" cy="2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486" name="Object 11">
              <a:extLst>
                <a:ext uri="{FF2B5EF4-FFF2-40B4-BE49-F238E27FC236}">
                  <a16:creationId xmlns:a16="http://schemas.microsoft.com/office/drawing/2014/main" id="{EF7F24AE-B8A6-4EF6-BA6D-2C3EF0ADA91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67" y="1744"/>
            <a:ext cx="354" cy="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228402" imgH="177646" progId="Equation.DSMT4">
                    <p:embed/>
                  </p:oleObj>
                </mc:Choice>
                <mc:Fallback>
                  <p:oleObj name="Equation" r:id="rId8" imgW="228402" imgH="177646" progId="Equation.DSMT4">
                    <p:embed/>
                    <p:pic>
                      <p:nvPicPr>
                        <p:cNvPr id="20486" name="Object 11">
                          <a:extLst>
                            <a:ext uri="{FF2B5EF4-FFF2-40B4-BE49-F238E27FC236}">
                              <a16:creationId xmlns:a16="http://schemas.microsoft.com/office/drawing/2014/main" id="{EF7F24AE-B8A6-4EF6-BA6D-2C3EF0ADA91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67" y="1744"/>
                          <a:ext cx="354" cy="2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487" name="AutoShape 12">
              <a:extLst>
                <a:ext uri="{FF2B5EF4-FFF2-40B4-BE49-F238E27FC236}">
                  <a16:creationId xmlns:a16="http://schemas.microsoft.com/office/drawing/2014/main" id="{10321AAE-B4CB-4EF0-9F0D-DA466F8A60F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6" y="1842"/>
              <a:ext cx="46" cy="1270"/>
            </a:xfrm>
            <a:prstGeom prst="leftBrace">
              <a:avLst>
                <a:gd name="adj1" fmla="val 230072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333" b="1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graphicFrame>
          <p:nvGraphicFramePr>
            <p:cNvPr id="20488" name="Object 13">
              <a:extLst>
                <a:ext uri="{FF2B5EF4-FFF2-40B4-BE49-F238E27FC236}">
                  <a16:creationId xmlns:a16="http://schemas.microsoft.com/office/drawing/2014/main" id="{08F4ED94-2491-4B36-932B-6520D766DD1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16" y="2012"/>
            <a:ext cx="998" cy="6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660113" imgH="406224" progId="Equation.DSMT4">
                    <p:embed/>
                  </p:oleObj>
                </mc:Choice>
                <mc:Fallback>
                  <p:oleObj name="Equation" r:id="rId10" imgW="660113" imgH="406224" progId="Equation.DSMT4">
                    <p:embed/>
                    <p:pic>
                      <p:nvPicPr>
                        <p:cNvPr id="20488" name="Object 13">
                          <a:extLst>
                            <a:ext uri="{FF2B5EF4-FFF2-40B4-BE49-F238E27FC236}">
                              <a16:creationId xmlns:a16="http://schemas.microsoft.com/office/drawing/2014/main" id="{08F4ED94-2491-4B36-932B-6520D766DD1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16" y="2012"/>
                          <a:ext cx="998" cy="6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489" name="Text Box 14">
              <a:extLst>
                <a:ext uri="{FF2B5EF4-FFF2-40B4-BE49-F238E27FC236}">
                  <a16:creationId xmlns:a16="http://schemas.microsoft.com/office/drawing/2014/main" id="{2DAD345F-791D-4DAC-9C9F-B14EFD032A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75" y="2604"/>
              <a:ext cx="819" cy="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333" b="1">
                  <a:latin typeface="Times New Roman" panose="02020603050405020304" pitchFamily="18" charset="0"/>
                  <a:ea typeface="黑体" panose="02010609060101010101" pitchFamily="49" charset="-122"/>
                </a:rPr>
                <a:t>其它值</a:t>
              </a:r>
            </a:p>
          </p:txBody>
        </p:sp>
        <p:sp>
          <p:nvSpPr>
            <p:cNvPr id="20490" name="Text Box 15">
              <a:extLst>
                <a:ext uri="{FF2B5EF4-FFF2-40B4-BE49-F238E27FC236}">
                  <a16:creationId xmlns:a16="http://schemas.microsoft.com/office/drawing/2014/main" id="{4D4E2A7C-47EC-4BF4-8A5B-54321A8B4B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62" y="1742"/>
              <a:ext cx="1499" cy="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333" b="1">
                  <a:latin typeface="Times New Roman" panose="02020603050405020304" pitchFamily="18" charset="0"/>
                  <a:ea typeface="黑体" panose="02010609060101010101" pitchFamily="49" charset="-122"/>
                </a:rPr>
                <a:t>相长（明纹）</a:t>
              </a:r>
            </a:p>
          </p:txBody>
        </p:sp>
        <p:sp>
          <p:nvSpPr>
            <p:cNvPr id="20491" name="Text Box 16">
              <a:extLst>
                <a:ext uri="{FF2B5EF4-FFF2-40B4-BE49-F238E27FC236}">
                  <a16:creationId xmlns:a16="http://schemas.microsoft.com/office/drawing/2014/main" id="{7B1E89B1-009E-49E2-BE27-FD40FDEC47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62" y="2604"/>
              <a:ext cx="1499" cy="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333" b="1">
                  <a:latin typeface="Times New Roman" panose="02020603050405020304" pitchFamily="18" charset="0"/>
                  <a:ea typeface="黑体" panose="02010609060101010101" pitchFamily="49" charset="-122"/>
                </a:rPr>
                <a:t>最强最弱之间</a:t>
              </a:r>
            </a:p>
          </p:txBody>
        </p:sp>
        <p:sp>
          <p:nvSpPr>
            <p:cNvPr id="20492" name="Rectangle 17">
              <a:extLst>
                <a:ext uri="{FF2B5EF4-FFF2-40B4-BE49-F238E27FC236}">
                  <a16:creationId xmlns:a16="http://schemas.microsoft.com/office/drawing/2014/main" id="{E5913902-5352-4DFC-9018-988655C7D8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2" y="2195"/>
              <a:ext cx="1499" cy="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333" b="1">
                  <a:latin typeface="Times New Roman" panose="02020603050405020304" pitchFamily="18" charset="0"/>
                  <a:ea typeface="黑体" panose="02010609060101010101" pitchFamily="49" charset="-122"/>
                </a:rPr>
                <a:t>相消（暗纹）</a:t>
              </a:r>
            </a:p>
          </p:txBody>
        </p:sp>
        <p:graphicFrame>
          <p:nvGraphicFramePr>
            <p:cNvPr id="20493" name="Object 18">
              <a:extLst>
                <a:ext uri="{FF2B5EF4-FFF2-40B4-BE49-F238E27FC236}">
                  <a16:creationId xmlns:a16="http://schemas.microsoft.com/office/drawing/2014/main" id="{5F0CCB6D-48C7-4A23-8331-BA706094C03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562" y="2972"/>
            <a:ext cx="1704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1167893" imgH="203112" progId="Equation.DSMT4">
                    <p:embed/>
                  </p:oleObj>
                </mc:Choice>
                <mc:Fallback>
                  <p:oleObj name="Equation" r:id="rId12" imgW="1167893" imgH="203112" progId="Equation.DSMT4">
                    <p:embed/>
                    <p:pic>
                      <p:nvPicPr>
                        <p:cNvPr id="20493" name="Object 18">
                          <a:extLst>
                            <a:ext uri="{FF2B5EF4-FFF2-40B4-BE49-F238E27FC236}">
                              <a16:creationId xmlns:a16="http://schemas.microsoft.com/office/drawing/2014/main" id="{5F0CCB6D-48C7-4A23-8331-BA706094C03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62" y="2972"/>
                          <a:ext cx="1704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0494" name="Group 19">
              <a:extLst>
                <a:ext uri="{FF2B5EF4-FFF2-40B4-BE49-F238E27FC236}">
                  <a16:creationId xmlns:a16="http://schemas.microsoft.com/office/drawing/2014/main" id="{C70FF0BF-B441-490F-AEC4-DF6FC973B99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36" y="3316"/>
              <a:ext cx="1904" cy="341"/>
              <a:chOff x="1646" y="2680"/>
              <a:chExt cx="1904" cy="341"/>
            </a:xfrm>
          </p:grpSpPr>
          <p:graphicFrame>
            <p:nvGraphicFramePr>
              <p:cNvPr id="20495" name="Object 20">
                <a:extLst>
                  <a:ext uri="{FF2B5EF4-FFF2-40B4-BE49-F238E27FC236}">
                    <a16:creationId xmlns:a16="http://schemas.microsoft.com/office/drawing/2014/main" id="{DFE436BD-D7C5-4C8C-A63F-011825BDE280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646" y="2685"/>
              <a:ext cx="248" cy="31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14" imgW="139579" imgH="177646" progId="Equation.3">
                      <p:embed/>
                    </p:oleObj>
                  </mc:Choice>
                  <mc:Fallback>
                    <p:oleObj name="公式" r:id="rId14" imgW="139579" imgH="177646" progId="Equation.3">
                      <p:embed/>
                      <p:pic>
                        <p:nvPicPr>
                          <p:cNvPr id="20495" name="Object 20">
                            <a:extLst>
                              <a:ext uri="{FF2B5EF4-FFF2-40B4-BE49-F238E27FC236}">
                                <a16:creationId xmlns:a16="http://schemas.microsoft.com/office/drawing/2014/main" id="{DFE436BD-D7C5-4C8C-A63F-011825BDE280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46" y="2685"/>
                            <a:ext cx="248" cy="31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0496" name="Text Box 21">
                <a:extLst>
                  <a:ext uri="{FF2B5EF4-FFF2-40B4-BE49-F238E27FC236}">
                    <a16:creationId xmlns:a16="http://schemas.microsoft.com/office/drawing/2014/main" id="{BB067E6B-B3E1-451C-8836-21E99E79B2B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24" y="2680"/>
                <a:ext cx="1726" cy="3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2333" b="1">
                    <a:latin typeface="Times New Roman" panose="02020603050405020304" pitchFamily="18" charset="0"/>
                    <a:ea typeface="黑体" panose="02010609060101010101" pitchFamily="49" charset="-122"/>
                  </a:rPr>
                  <a:t>为</a:t>
                </a:r>
                <a:r>
                  <a:rPr lang="zh-CN" altLang="en-US" sz="2333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真空中的波长</a:t>
                </a:r>
              </a:p>
            </p:txBody>
          </p:sp>
        </p:grpSp>
      </p:grpSp>
      <p:graphicFrame>
        <p:nvGraphicFramePr>
          <p:cNvPr id="20484" name="Object 22">
            <a:extLst>
              <a:ext uri="{FF2B5EF4-FFF2-40B4-BE49-F238E27FC236}">
                <a16:creationId xmlns:a16="http://schemas.microsoft.com/office/drawing/2014/main" id="{A1914022-C480-4DA9-8D08-524F30F29CE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1086016"/>
              </p:ext>
            </p:extLst>
          </p:nvPr>
        </p:nvGraphicFramePr>
        <p:xfrm>
          <a:off x="5814219" y="390261"/>
          <a:ext cx="2274093" cy="8665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193663" imgH="304955" progId="Equation.DSMT4">
                  <p:embed/>
                </p:oleObj>
              </mc:Choice>
              <mc:Fallback>
                <p:oleObj name="Equation" r:id="rId16" imgW="1193663" imgH="304955" progId="Equation.DSMT4">
                  <p:embed/>
                  <p:pic>
                    <p:nvPicPr>
                      <p:cNvPr id="20484" name="Object 22">
                        <a:extLst>
                          <a:ext uri="{FF2B5EF4-FFF2-40B4-BE49-F238E27FC236}">
                            <a16:creationId xmlns:a16="http://schemas.microsoft.com/office/drawing/2014/main" id="{A1914022-C480-4DA9-8D08-524F30F29CE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14219" y="390261"/>
                        <a:ext cx="2274093" cy="8665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Box 3">
            <a:extLst>
              <a:ext uri="{FF2B5EF4-FFF2-40B4-BE49-F238E27FC236}">
                <a16:creationId xmlns:a16="http://schemas.microsoft.com/office/drawing/2014/main" id="{D08A3AD2-1532-0FA7-FF89-4253CDE684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020" y="1772175"/>
            <a:ext cx="4729280" cy="1823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99988" indent="-299988" fontAlgn="base">
              <a:lnSpc>
                <a:spcPct val="125000"/>
              </a:lnSpc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/>
            </a:pPr>
            <a:r>
              <a:rPr kumimoji="1" lang="zh-CN" altLang="en-US" sz="233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自发辐射</a:t>
            </a:r>
            <a:r>
              <a:rPr kumimoji="1" lang="zh-CN" altLang="en-US" sz="2330" b="1" dirty="0">
                <a:latin typeface="黑体" panose="02010609060101010101" pitchFamily="49" charset="-122"/>
                <a:ea typeface="黑体" panose="02010609060101010101" pitchFamily="49" charset="-122"/>
              </a:rPr>
              <a:t>：处于激发态的原子分子不稳定，会自发地跃迁回基态或较低能量的激发态，在这个过程中向外辐射电磁波，即发光。</a:t>
            </a:r>
          </a:p>
        </p:txBody>
      </p: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98121B4F-606F-DA3B-0A33-89CA5BA4157A}"/>
              </a:ext>
            </a:extLst>
          </p:cNvPr>
          <p:cNvGrpSpPr/>
          <p:nvPr/>
        </p:nvGrpSpPr>
        <p:grpSpPr>
          <a:xfrm>
            <a:off x="5638538" y="772859"/>
            <a:ext cx="3353062" cy="4666627"/>
            <a:chOff x="6766246" y="927430"/>
            <a:chExt cx="4023674" cy="5599952"/>
          </a:xfrm>
        </p:grpSpPr>
        <p:sp>
          <p:nvSpPr>
            <p:cNvPr id="41" name="矩形: 圆角 40">
              <a:extLst>
                <a:ext uri="{FF2B5EF4-FFF2-40B4-BE49-F238E27FC236}">
                  <a16:creationId xmlns:a16="http://schemas.microsoft.com/office/drawing/2014/main" id="{FFD40E8D-F051-47FD-C924-DA00164C9612}"/>
                </a:ext>
              </a:extLst>
            </p:cNvPr>
            <p:cNvSpPr/>
            <p:nvPr/>
          </p:nvSpPr>
          <p:spPr>
            <a:xfrm>
              <a:off x="6766246" y="961297"/>
              <a:ext cx="4023674" cy="5493690"/>
            </a:xfrm>
            <a:prstGeom prst="roundRect">
              <a:avLst>
                <a:gd name="adj" fmla="val 2788"/>
              </a:avLst>
            </a:prstGeom>
            <a:solidFill>
              <a:srgbClr val="FDFEF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/>
            </a:p>
          </p:txBody>
        </p:sp>
        <p:grpSp>
          <p:nvGrpSpPr>
            <p:cNvPr id="40" name="组合 39">
              <a:extLst>
                <a:ext uri="{FF2B5EF4-FFF2-40B4-BE49-F238E27FC236}">
                  <a16:creationId xmlns:a16="http://schemas.microsoft.com/office/drawing/2014/main" id="{7D7647EB-4C26-6E80-DBAB-03D36FD11BFC}"/>
                </a:ext>
              </a:extLst>
            </p:cNvPr>
            <p:cNvGrpSpPr/>
            <p:nvPr/>
          </p:nvGrpSpPr>
          <p:grpSpPr>
            <a:xfrm>
              <a:off x="6786880" y="927430"/>
              <a:ext cx="3924881" cy="5599952"/>
              <a:chOff x="6786880" y="927430"/>
              <a:chExt cx="3924881" cy="5599952"/>
            </a:xfrm>
          </p:grpSpPr>
          <p:pic>
            <p:nvPicPr>
              <p:cNvPr id="33" name="图片 32">
                <a:extLst>
                  <a:ext uri="{FF2B5EF4-FFF2-40B4-BE49-F238E27FC236}">
                    <a16:creationId xmlns:a16="http://schemas.microsoft.com/office/drawing/2014/main" id="{9FAC8B96-5514-6B62-A6AA-6AA539E5C34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44431"/>
              <a:stretch/>
            </p:blipFill>
            <p:spPr>
              <a:xfrm>
                <a:off x="6786880" y="1400839"/>
                <a:ext cx="3924881" cy="4708708"/>
              </a:xfrm>
              <a:prstGeom prst="rect">
                <a:avLst/>
              </a:prstGeom>
            </p:spPr>
          </p:pic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0C1EE568-B55F-BC0F-AC80-E29DEBD5BDD5}"/>
                  </a:ext>
                </a:extLst>
              </p:cNvPr>
              <p:cNvSpPr/>
              <p:nvPr/>
            </p:nvSpPr>
            <p:spPr>
              <a:xfrm>
                <a:off x="7098769" y="4088553"/>
                <a:ext cx="610713" cy="482600"/>
              </a:xfrm>
              <a:prstGeom prst="rect">
                <a:avLst/>
              </a:prstGeom>
              <a:solidFill>
                <a:srgbClr val="AACCD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zh-CN" altLang="en-US" sz="1500" b="1" dirty="0">
                    <a:solidFill>
                      <a:srgbClr val="0000FF"/>
                    </a:solidFill>
                  </a:rPr>
                  <a:t>激励</a:t>
                </a:r>
              </a:p>
            </p:txBody>
          </p:sp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5A14E1F2-A4A5-41B7-754A-EAE331E4A4C6}"/>
                  </a:ext>
                </a:extLst>
              </p:cNvPr>
              <p:cNvSpPr txBox="1"/>
              <p:nvPr/>
            </p:nvSpPr>
            <p:spPr bwMode="auto">
              <a:xfrm>
                <a:off x="8304423" y="6001930"/>
                <a:ext cx="1246292" cy="5254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blipFill dpi="0" rotWithShape="0">
                      <a:blip r:embed="rId4"/>
                      <a:srcRect/>
                      <a:tile tx="0" ty="0" sx="100000" sy="100000" flip="none" algn="tl"/>
                    </a:blip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53882" dir="135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20000"/>
                  </a:lnSpc>
                  <a:spcBef>
                    <a:spcPct val="0"/>
                  </a:spcBef>
                  <a:buClr>
                    <a:srgbClr val="C00000"/>
                  </a:buClr>
                </a:pPr>
                <a:r>
                  <a:rPr kumimoji="1" lang="zh-CN" altLang="en-US" sz="2000" dirty="0">
                    <a:latin typeface="+mn-ea"/>
                  </a:rPr>
                  <a:t>基态</a:t>
                </a:r>
              </a:p>
            </p:txBody>
          </p:sp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501E30D7-5C81-DA07-0E09-1ADECA749EAC}"/>
                  </a:ext>
                </a:extLst>
              </p:cNvPr>
              <p:cNvSpPr txBox="1"/>
              <p:nvPr/>
            </p:nvSpPr>
            <p:spPr bwMode="auto">
              <a:xfrm>
                <a:off x="8304423" y="927430"/>
                <a:ext cx="1246292" cy="5254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blipFill dpi="0" rotWithShape="0">
                      <a:blip r:embed="rId4"/>
                      <a:srcRect/>
                      <a:tile tx="0" ty="0" sx="100000" sy="100000" flip="none" algn="tl"/>
                    </a:blip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53882" dir="135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20000"/>
                  </a:lnSpc>
                  <a:spcBef>
                    <a:spcPct val="0"/>
                  </a:spcBef>
                  <a:buClr>
                    <a:srgbClr val="C00000"/>
                  </a:buClr>
                </a:pPr>
                <a:r>
                  <a:rPr kumimoji="1" lang="zh-CN" altLang="en-US" sz="2000" dirty="0">
                    <a:latin typeface="+mn-ea"/>
                  </a:rPr>
                  <a:t>激发态</a:t>
                </a:r>
              </a:p>
            </p:txBody>
          </p:sp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AC6A7E59-DD65-DB34-FC4E-B929C4F7B9B4}"/>
                  </a:ext>
                </a:extLst>
              </p:cNvPr>
              <p:cNvSpPr/>
              <p:nvPr/>
            </p:nvSpPr>
            <p:spPr>
              <a:xfrm>
                <a:off x="9929811" y="4223491"/>
                <a:ext cx="541338" cy="258763"/>
              </a:xfrm>
              <a:prstGeom prst="rect">
                <a:avLst/>
              </a:prstGeom>
              <a:solidFill>
                <a:srgbClr val="F0B6A2"/>
              </a:solidFill>
              <a:ln>
                <a:noFill/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zh-CN" altLang="en-US" sz="1500" b="1" dirty="0">
                    <a:solidFill>
                      <a:srgbClr val="FF0000"/>
                    </a:solidFill>
                  </a:rPr>
                  <a:t>辐射</a:t>
                </a:r>
              </a:p>
            </p:txBody>
          </p:sp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E8E10367-0D0D-9CC5-B55A-B7502973662D}"/>
                  </a:ext>
                </a:extLst>
              </p:cNvPr>
              <p:cNvSpPr/>
              <p:nvPr/>
            </p:nvSpPr>
            <p:spPr>
              <a:xfrm>
                <a:off x="10241596" y="1515533"/>
                <a:ext cx="470165" cy="2240280"/>
              </a:xfrm>
              <a:prstGeom prst="rect">
                <a:avLst/>
              </a:prstGeom>
              <a:solidFill>
                <a:srgbClr val="FDFEF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500"/>
              </a:p>
            </p:txBody>
          </p:sp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B9E9952E-6ED8-9594-5980-9DF44DCC610A}"/>
                  </a:ext>
                </a:extLst>
              </p:cNvPr>
              <p:cNvSpPr/>
              <p:nvPr/>
            </p:nvSpPr>
            <p:spPr>
              <a:xfrm>
                <a:off x="10241596" y="4802293"/>
                <a:ext cx="470165" cy="1127760"/>
              </a:xfrm>
              <a:prstGeom prst="rect">
                <a:avLst/>
              </a:prstGeom>
              <a:solidFill>
                <a:srgbClr val="FDFEF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500"/>
              </a:p>
            </p:txBody>
          </p:sp>
        </p:grpSp>
      </p:grpSp>
      <p:sp>
        <p:nvSpPr>
          <p:cNvPr id="9" name="Rectangle 63">
            <a:extLst>
              <a:ext uri="{FF2B5EF4-FFF2-40B4-BE49-F238E27FC236}">
                <a16:creationId xmlns:a16="http://schemas.microsoft.com/office/drawing/2014/main" id="{21913A21-6D31-6E39-332B-F7EAD62E35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955" y="419880"/>
            <a:ext cx="3492500" cy="4513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333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六、获得相干光的方法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E319BF9-E3B2-9026-D1EF-6F5935BDF049}"/>
              </a:ext>
            </a:extLst>
          </p:cNvPr>
          <p:cNvSpPr txBox="1"/>
          <p:nvPr/>
        </p:nvSpPr>
        <p:spPr>
          <a:xfrm>
            <a:off x="532955" y="1167367"/>
            <a:ext cx="2236721" cy="4508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CN" altLang="en-US" sz="2330" b="1" dirty="0">
                <a:latin typeface="黑体" panose="02010609060101010101" pitchFamily="49" charset="-122"/>
                <a:ea typeface="黑体" panose="02010609060101010101" pitchFamily="49" charset="-122"/>
              </a:rPr>
              <a:t>普通光源发光：</a:t>
            </a:r>
          </a:p>
        </p:txBody>
      </p:sp>
    </p:spTree>
    <p:extLst>
      <p:ext uri="{BB962C8B-B14F-4D97-AF65-F5344CB8AC3E}">
        <p14:creationId xmlns:p14="http://schemas.microsoft.com/office/powerpoint/2010/main" val="1614660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9" grpId="0"/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41" name="Text Box 29">
            <a:extLst>
              <a:ext uri="{FF2B5EF4-FFF2-40B4-BE49-F238E27FC236}">
                <a16:creationId xmlns:a16="http://schemas.microsoft.com/office/drawing/2014/main" id="{2E71AD21-C372-4AB3-9620-16D0701880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403" y="582635"/>
            <a:ext cx="3429000" cy="451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333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333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、原子的发光特点</a:t>
            </a:r>
          </a:p>
        </p:txBody>
      </p:sp>
      <p:grpSp>
        <p:nvGrpSpPr>
          <p:cNvPr id="2" name="Group 40">
            <a:extLst>
              <a:ext uri="{FF2B5EF4-FFF2-40B4-BE49-F238E27FC236}">
                <a16:creationId xmlns:a16="http://schemas.microsoft.com/office/drawing/2014/main" id="{19F5AEFB-EF66-4CAD-B17E-0A724E661D8F}"/>
              </a:ext>
            </a:extLst>
          </p:cNvPr>
          <p:cNvGrpSpPr>
            <a:grpSpLocks/>
          </p:cNvGrpSpPr>
          <p:nvPr/>
        </p:nvGrpSpPr>
        <p:grpSpPr bwMode="auto">
          <a:xfrm>
            <a:off x="1111250" y="1305474"/>
            <a:ext cx="7061729" cy="453761"/>
            <a:chOff x="230" y="1392"/>
            <a:chExt cx="5338" cy="343"/>
          </a:xfrm>
        </p:grpSpPr>
        <p:sp>
          <p:nvSpPr>
            <p:cNvPr id="21534" name="Text Box 34">
              <a:extLst>
                <a:ext uri="{FF2B5EF4-FFF2-40B4-BE49-F238E27FC236}">
                  <a16:creationId xmlns:a16="http://schemas.microsoft.com/office/drawing/2014/main" id="{1504E42D-EC4B-4DFF-AA72-0634B48DCD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" y="1394"/>
              <a:ext cx="5338" cy="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333" b="1" dirty="0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间歇性</a:t>
              </a:r>
              <a:r>
                <a:rPr lang="zh-CN" altLang="en-US" sz="2333" b="1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---同一原子，不同时刻发出的              不同；</a:t>
              </a:r>
            </a:p>
          </p:txBody>
        </p:sp>
        <p:graphicFrame>
          <p:nvGraphicFramePr>
            <p:cNvPr id="21535" name="Object 35">
              <a:extLst>
                <a:ext uri="{FF2B5EF4-FFF2-40B4-BE49-F238E27FC236}">
                  <a16:creationId xmlns:a16="http://schemas.microsoft.com/office/drawing/2014/main" id="{599E7D5F-4FD4-48B8-9015-2EF984BB94C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984" y="1392"/>
            <a:ext cx="576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850531" imgH="469696" progId="Equation.3">
                    <p:embed/>
                  </p:oleObj>
                </mc:Choice>
                <mc:Fallback>
                  <p:oleObj name="Equation" r:id="rId2" imgW="850531" imgH="469696" progId="Equation.3">
                    <p:embed/>
                    <p:pic>
                      <p:nvPicPr>
                        <p:cNvPr id="21535" name="Object 35">
                          <a:extLst>
                            <a:ext uri="{FF2B5EF4-FFF2-40B4-BE49-F238E27FC236}">
                              <a16:creationId xmlns:a16="http://schemas.microsoft.com/office/drawing/2014/main" id="{599E7D5F-4FD4-48B8-9015-2EF984BB94C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4" y="1392"/>
                          <a:ext cx="576" cy="3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hlink">
                                  <a:alpha val="50195"/>
                                </a:schemeClr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41">
            <a:extLst>
              <a:ext uri="{FF2B5EF4-FFF2-40B4-BE49-F238E27FC236}">
                <a16:creationId xmlns:a16="http://schemas.microsoft.com/office/drawing/2014/main" id="{FC8E0150-D8EA-4D72-A44A-5CA4A49824A5}"/>
              </a:ext>
            </a:extLst>
          </p:cNvPr>
          <p:cNvGrpSpPr>
            <a:grpSpLocks/>
          </p:cNvGrpSpPr>
          <p:nvPr/>
        </p:nvGrpSpPr>
        <p:grpSpPr bwMode="auto">
          <a:xfrm>
            <a:off x="1111250" y="2016191"/>
            <a:ext cx="6985000" cy="455083"/>
            <a:chOff x="240" y="1756"/>
            <a:chExt cx="5280" cy="344"/>
          </a:xfrm>
        </p:grpSpPr>
        <p:sp>
          <p:nvSpPr>
            <p:cNvPr id="21532" name="Text Box 37">
              <a:extLst>
                <a:ext uri="{FF2B5EF4-FFF2-40B4-BE49-F238E27FC236}">
                  <a16:creationId xmlns:a16="http://schemas.microsoft.com/office/drawing/2014/main" id="{345F55C0-2034-41CC-8377-DD4D7B5E34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1756"/>
              <a:ext cx="5280" cy="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333" b="1" dirty="0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独立性</a:t>
              </a:r>
              <a:r>
                <a:rPr lang="zh-CN" altLang="en-US" sz="2333" b="1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---不同原子，同一时刻发出的              不同；  </a:t>
              </a:r>
            </a:p>
          </p:txBody>
        </p:sp>
        <p:graphicFrame>
          <p:nvGraphicFramePr>
            <p:cNvPr id="21533" name="Object 38">
              <a:extLst>
                <a:ext uri="{FF2B5EF4-FFF2-40B4-BE49-F238E27FC236}">
                  <a16:creationId xmlns:a16="http://schemas.microsoft.com/office/drawing/2014/main" id="{2D9F159A-2ECC-479D-AAAB-DF77D066B59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996" y="1782"/>
            <a:ext cx="576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850531" imgH="469696" progId="Equation.3">
                    <p:embed/>
                  </p:oleObj>
                </mc:Choice>
                <mc:Fallback>
                  <p:oleObj name="Equation" r:id="rId4" imgW="850531" imgH="469696" progId="Equation.3">
                    <p:embed/>
                    <p:pic>
                      <p:nvPicPr>
                        <p:cNvPr id="21533" name="Object 38">
                          <a:extLst>
                            <a:ext uri="{FF2B5EF4-FFF2-40B4-BE49-F238E27FC236}">
                              <a16:creationId xmlns:a16="http://schemas.microsoft.com/office/drawing/2014/main" id="{2D9F159A-2ECC-479D-AAAB-DF77D066B59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96" y="1782"/>
                          <a:ext cx="576" cy="3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hlink">
                                  <a:alpha val="50195"/>
                                </a:schemeClr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262B6696-30DE-48A2-8776-823A33008764}"/>
              </a:ext>
            </a:extLst>
          </p:cNvPr>
          <p:cNvGrpSpPr>
            <a:grpSpLocks/>
          </p:cNvGrpSpPr>
          <p:nvPr/>
        </p:nvGrpSpPr>
        <p:grpSpPr bwMode="auto">
          <a:xfrm>
            <a:off x="2575720" y="3801116"/>
            <a:ext cx="3213364" cy="469118"/>
            <a:chOff x="2195736" y="5286376"/>
            <a:chExt cx="3855814" cy="563696"/>
          </a:xfrm>
        </p:grpSpPr>
        <p:graphicFrame>
          <p:nvGraphicFramePr>
            <p:cNvPr id="21530" name="Object 44">
              <a:extLst>
                <a:ext uri="{FF2B5EF4-FFF2-40B4-BE49-F238E27FC236}">
                  <a16:creationId xmlns:a16="http://schemas.microsoft.com/office/drawing/2014/main" id="{B491DA9E-5B78-4154-AC66-FC9A3EE47A1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464050" y="5286376"/>
            <a:ext cx="1587500" cy="481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6" imgW="583693" imgH="177646" progId="Equation.3">
                    <p:embed/>
                  </p:oleObj>
                </mc:Choice>
                <mc:Fallback>
                  <p:oleObj name="公式" r:id="rId6" imgW="583693" imgH="177646" progId="Equation.3">
                    <p:embed/>
                    <p:pic>
                      <p:nvPicPr>
                        <p:cNvPr id="21530" name="Object 44">
                          <a:extLst>
                            <a:ext uri="{FF2B5EF4-FFF2-40B4-BE49-F238E27FC236}">
                              <a16:creationId xmlns:a16="http://schemas.microsoft.com/office/drawing/2014/main" id="{B491DA9E-5B78-4154-AC66-FC9A3EE47A1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4050" y="5286376"/>
                          <a:ext cx="1587500" cy="4810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31" name="Text Box 45">
              <a:extLst>
                <a:ext uri="{FF2B5EF4-FFF2-40B4-BE49-F238E27FC236}">
                  <a16:creationId xmlns:a16="http://schemas.microsoft.com/office/drawing/2014/main" id="{F68D4B2E-C708-4681-B4A4-1F3F4B0525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95736" y="5307736"/>
              <a:ext cx="2020052" cy="542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333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光波列长度</a:t>
              </a:r>
            </a:p>
          </p:txBody>
        </p:sp>
      </p:grpSp>
      <p:grpSp>
        <p:nvGrpSpPr>
          <p:cNvPr id="21515" name="Group 46">
            <a:extLst>
              <a:ext uri="{FF2B5EF4-FFF2-40B4-BE49-F238E27FC236}">
                <a16:creationId xmlns:a16="http://schemas.microsoft.com/office/drawing/2014/main" id="{CF1F7C62-8507-49BB-9C46-C3FAECC13B41}"/>
              </a:ext>
            </a:extLst>
          </p:cNvPr>
          <p:cNvGrpSpPr>
            <a:grpSpLocks/>
          </p:cNvGrpSpPr>
          <p:nvPr/>
        </p:nvGrpSpPr>
        <p:grpSpPr bwMode="auto">
          <a:xfrm>
            <a:off x="4489979" y="2834063"/>
            <a:ext cx="1587500" cy="653521"/>
            <a:chOff x="3888" y="1584"/>
            <a:chExt cx="1200" cy="494"/>
          </a:xfrm>
        </p:grpSpPr>
        <p:grpSp>
          <p:nvGrpSpPr>
            <p:cNvPr id="21516" name="Group 47">
              <a:extLst>
                <a:ext uri="{FF2B5EF4-FFF2-40B4-BE49-F238E27FC236}">
                  <a16:creationId xmlns:a16="http://schemas.microsoft.com/office/drawing/2014/main" id="{7BEE3C18-2E53-4A51-8B9E-69B01689B03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36" y="1584"/>
              <a:ext cx="1152" cy="240"/>
              <a:chOff x="3936" y="1584"/>
              <a:chExt cx="1152" cy="240"/>
            </a:xfrm>
          </p:grpSpPr>
          <p:grpSp>
            <p:nvGrpSpPr>
              <p:cNvPr id="21522" name="Group 48">
                <a:extLst>
                  <a:ext uri="{FF2B5EF4-FFF2-40B4-BE49-F238E27FC236}">
                    <a16:creationId xmlns:a16="http://schemas.microsoft.com/office/drawing/2014/main" id="{D3131271-2C45-4277-BD54-9A009102113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936" y="1584"/>
                <a:ext cx="576" cy="240"/>
                <a:chOff x="3936" y="1584"/>
                <a:chExt cx="863" cy="264"/>
              </a:xfrm>
            </p:grpSpPr>
            <p:sp>
              <p:nvSpPr>
                <p:cNvPr id="21527" name="Freeform 49">
                  <a:extLst>
                    <a:ext uri="{FF2B5EF4-FFF2-40B4-BE49-F238E27FC236}">
                      <a16:creationId xmlns:a16="http://schemas.microsoft.com/office/drawing/2014/main" id="{A185509C-032F-4E15-BBB6-E9159C2728E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36" y="1584"/>
                  <a:ext cx="287" cy="264"/>
                </a:xfrm>
                <a:custGeom>
                  <a:avLst/>
                  <a:gdLst>
                    <a:gd name="T0" fmla="*/ 0 w 183"/>
                    <a:gd name="T1" fmla="*/ 138 h 264"/>
                    <a:gd name="T2" fmla="*/ 1702038855 w 183"/>
                    <a:gd name="T3" fmla="*/ 112 h 264"/>
                    <a:gd name="T4" fmla="*/ 2147483646 w 183"/>
                    <a:gd name="T5" fmla="*/ 147 h 264"/>
                    <a:gd name="T6" fmla="*/ 0 60000 65536"/>
                    <a:gd name="T7" fmla="*/ 0 60000 65536"/>
                    <a:gd name="T8" fmla="*/ 0 60000 65536"/>
                    <a:gd name="T9" fmla="*/ 0 w 183"/>
                    <a:gd name="T10" fmla="*/ 0 h 264"/>
                    <a:gd name="T11" fmla="*/ 183 w 183"/>
                    <a:gd name="T12" fmla="*/ 264 h 26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83" h="264">
                      <a:moveTo>
                        <a:pt x="0" y="138"/>
                      </a:moveTo>
                      <a:cubicBezTo>
                        <a:pt x="0" y="140"/>
                        <a:pt x="61" y="264"/>
                        <a:pt x="100" y="112"/>
                      </a:cubicBezTo>
                      <a:cubicBezTo>
                        <a:pt x="144" y="0"/>
                        <a:pt x="183" y="147"/>
                        <a:pt x="183" y="147"/>
                      </a:cubicBezTo>
                    </a:path>
                  </a:pathLst>
                </a:custGeom>
                <a:noFill/>
                <a:ln w="412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sz="2333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528" name="Freeform 50">
                  <a:extLst>
                    <a:ext uri="{FF2B5EF4-FFF2-40B4-BE49-F238E27FC236}">
                      <a16:creationId xmlns:a16="http://schemas.microsoft.com/office/drawing/2014/main" id="{D29512C2-895B-4CBE-BB85-4B36EB20D14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24" y="1584"/>
                  <a:ext cx="287" cy="264"/>
                </a:xfrm>
                <a:custGeom>
                  <a:avLst/>
                  <a:gdLst>
                    <a:gd name="T0" fmla="*/ 0 w 183"/>
                    <a:gd name="T1" fmla="*/ 138 h 264"/>
                    <a:gd name="T2" fmla="*/ 1702038855 w 183"/>
                    <a:gd name="T3" fmla="*/ 112 h 264"/>
                    <a:gd name="T4" fmla="*/ 2147483646 w 183"/>
                    <a:gd name="T5" fmla="*/ 147 h 264"/>
                    <a:gd name="T6" fmla="*/ 0 60000 65536"/>
                    <a:gd name="T7" fmla="*/ 0 60000 65536"/>
                    <a:gd name="T8" fmla="*/ 0 60000 65536"/>
                    <a:gd name="T9" fmla="*/ 0 w 183"/>
                    <a:gd name="T10" fmla="*/ 0 h 264"/>
                    <a:gd name="T11" fmla="*/ 183 w 183"/>
                    <a:gd name="T12" fmla="*/ 264 h 26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83" h="264">
                      <a:moveTo>
                        <a:pt x="0" y="138"/>
                      </a:moveTo>
                      <a:cubicBezTo>
                        <a:pt x="0" y="140"/>
                        <a:pt x="61" y="264"/>
                        <a:pt x="100" y="112"/>
                      </a:cubicBezTo>
                      <a:cubicBezTo>
                        <a:pt x="144" y="0"/>
                        <a:pt x="183" y="147"/>
                        <a:pt x="183" y="147"/>
                      </a:cubicBezTo>
                    </a:path>
                  </a:pathLst>
                </a:custGeom>
                <a:noFill/>
                <a:ln w="412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sz="2333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529" name="Freeform 51">
                  <a:extLst>
                    <a:ext uri="{FF2B5EF4-FFF2-40B4-BE49-F238E27FC236}">
                      <a16:creationId xmlns:a16="http://schemas.microsoft.com/office/drawing/2014/main" id="{96E694EE-5D4C-49F6-AA21-160E283AAC8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12" y="1584"/>
                  <a:ext cx="287" cy="264"/>
                </a:xfrm>
                <a:custGeom>
                  <a:avLst/>
                  <a:gdLst>
                    <a:gd name="T0" fmla="*/ 0 w 183"/>
                    <a:gd name="T1" fmla="*/ 138 h 264"/>
                    <a:gd name="T2" fmla="*/ 1702038855 w 183"/>
                    <a:gd name="T3" fmla="*/ 112 h 264"/>
                    <a:gd name="T4" fmla="*/ 2147483646 w 183"/>
                    <a:gd name="T5" fmla="*/ 147 h 264"/>
                    <a:gd name="T6" fmla="*/ 0 60000 65536"/>
                    <a:gd name="T7" fmla="*/ 0 60000 65536"/>
                    <a:gd name="T8" fmla="*/ 0 60000 65536"/>
                    <a:gd name="T9" fmla="*/ 0 w 183"/>
                    <a:gd name="T10" fmla="*/ 0 h 264"/>
                    <a:gd name="T11" fmla="*/ 183 w 183"/>
                    <a:gd name="T12" fmla="*/ 264 h 26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83" h="264">
                      <a:moveTo>
                        <a:pt x="0" y="138"/>
                      </a:moveTo>
                      <a:cubicBezTo>
                        <a:pt x="0" y="140"/>
                        <a:pt x="61" y="264"/>
                        <a:pt x="100" y="112"/>
                      </a:cubicBezTo>
                      <a:cubicBezTo>
                        <a:pt x="144" y="0"/>
                        <a:pt x="183" y="147"/>
                        <a:pt x="183" y="147"/>
                      </a:cubicBezTo>
                    </a:path>
                  </a:pathLst>
                </a:custGeom>
                <a:noFill/>
                <a:ln w="412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sz="2333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523" name="Group 52">
                <a:extLst>
                  <a:ext uri="{FF2B5EF4-FFF2-40B4-BE49-F238E27FC236}">
                    <a16:creationId xmlns:a16="http://schemas.microsoft.com/office/drawing/2014/main" id="{0C459108-23E9-4C9C-8084-77B32F8AC47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512" y="1584"/>
                <a:ext cx="576" cy="240"/>
                <a:chOff x="3936" y="1584"/>
                <a:chExt cx="863" cy="264"/>
              </a:xfrm>
            </p:grpSpPr>
            <p:sp>
              <p:nvSpPr>
                <p:cNvPr id="21524" name="Freeform 53">
                  <a:extLst>
                    <a:ext uri="{FF2B5EF4-FFF2-40B4-BE49-F238E27FC236}">
                      <a16:creationId xmlns:a16="http://schemas.microsoft.com/office/drawing/2014/main" id="{FB317EC0-B844-4ADF-B0CC-0BE869A8048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36" y="1584"/>
                  <a:ext cx="287" cy="264"/>
                </a:xfrm>
                <a:custGeom>
                  <a:avLst/>
                  <a:gdLst>
                    <a:gd name="T0" fmla="*/ 0 w 183"/>
                    <a:gd name="T1" fmla="*/ 138 h 264"/>
                    <a:gd name="T2" fmla="*/ 1702038855 w 183"/>
                    <a:gd name="T3" fmla="*/ 112 h 264"/>
                    <a:gd name="T4" fmla="*/ 2147483646 w 183"/>
                    <a:gd name="T5" fmla="*/ 147 h 264"/>
                    <a:gd name="T6" fmla="*/ 0 60000 65536"/>
                    <a:gd name="T7" fmla="*/ 0 60000 65536"/>
                    <a:gd name="T8" fmla="*/ 0 60000 65536"/>
                    <a:gd name="T9" fmla="*/ 0 w 183"/>
                    <a:gd name="T10" fmla="*/ 0 h 264"/>
                    <a:gd name="T11" fmla="*/ 183 w 183"/>
                    <a:gd name="T12" fmla="*/ 264 h 26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83" h="264">
                      <a:moveTo>
                        <a:pt x="0" y="138"/>
                      </a:moveTo>
                      <a:cubicBezTo>
                        <a:pt x="0" y="140"/>
                        <a:pt x="61" y="264"/>
                        <a:pt x="100" y="112"/>
                      </a:cubicBezTo>
                      <a:cubicBezTo>
                        <a:pt x="144" y="0"/>
                        <a:pt x="183" y="147"/>
                        <a:pt x="183" y="147"/>
                      </a:cubicBezTo>
                    </a:path>
                  </a:pathLst>
                </a:custGeom>
                <a:noFill/>
                <a:ln w="412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sz="2333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525" name="Freeform 54">
                  <a:extLst>
                    <a:ext uri="{FF2B5EF4-FFF2-40B4-BE49-F238E27FC236}">
                      <a16:creationId xmlns:a16="http://schemas.microsoft.com/office/drawing/2014/main" id="{6B4CE1FE-1AA0-4BC2-8A64-72CD41B7FE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24" y="1584"/>
                  <a:ext cx="287" cy="264"/>
                </a:xfrm>
                <a:custGeom>
                  <a:avLst/>
                  <a:gdLst>
                    <a:gd name="T0" fmla="*/ 0 w 183"/>
                    <a:gd name="T1" fmla="*/ 138 h 264"/>
                    <a:gd name="T2" fmla="*/ 1702038855 w 183"/>
                    <a:gd name="T3" fmla="*/ 112 h 264"/>
                    <a:gd name="T4" fmla="*/ 2147483646 w 183"/>
                    <a:gd name="T5" fmla="*/ 147 h 264"/>
                    <a:gd name="T6" fmla="*/ 0 60000 65536"/>
                    <a:gd name="T7" fmla="*/ 0 60000 65536"/>
                    <a:gd name="T8" fmla="*/ 0 60000 65536"/>
                    <a:gd name="T9" fmla="*/ 0 w 183"/>
                    <a:gd name="T10" fmla="*/ 0 h 264"/>
                    <a:gd name="T11" fmla="*/ 183 w 183"/>
                    <a:gd name="T12" fmla="*/ 264 h 26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83" h="264">
                      <a:moveTo>
                        <a:pt x="0" y="138"/>
                      </a:moveTo>
                      <a:cubicBezTo>
                        <a:pt x="0" y="140"/>
                        <a:pt x="61" y="264"/>
                        <a:pt x="100" y="112"/>
                      </a:cubicBezTo>
                      <a:cubicBezTo>
                        <a:pt x="144" y="0"/>
                        <a:pt x="183" y="147"/>
                        <a:pt x="183" y="147"/>
                      </a:cubicBezTo>
                    </a:path>
                  </a:pathLst>
                </a:custGeom>
                <a:noFill/>
                <a:ln w="412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sz="2333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526" name="Freeform 55">
                  <a:extLst>
                    <a:ext uri="{FF2B5EF4-FFF2-40B4-BE49-F238E27FC236}">
                      <a16:creationId xmlns:a16="http://schemas.microsoft.com/office/drawing/2014/main" id="{8EE1E318-93B6-4628-BC9F-4215D159179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12" y="1584"/>
                  <a:ext cx="287" cy="264"/>
                </a:xfrm>
                <a:custGeom>
                  <a:avLst/>
                  <a:gdLst>
                    <a:gd name="T0" fmla="*/ 0 w 183"/>
                    <a:gd name="T1" fmla="*/ 138 h 264"/>
                    <a:gd name="T2" fmla="*/ 1702038855 w 183"/>
                    <a:gd name="T3" fmla="*/ 112 h 264"/>
                    <a:gd name="T4" fmla="*/ 2147483646 w 183"/>
                    <a:gd name="T5" fmla="*/ 147 h 264"/>
                    <a:gd name="T6" fmla="*/ 0 60000 65536"/>
                    <a:gd name="T7" fmla="*/ 0 60000 65536"/>
                    <a:gd name="T8" fmla="*/ 0 60000 65536"/>
                    <a:gd name="T9" fmla="*/ 0 w 183"/>
                    <a:gd name="T10" fmla="*/ 0 h 264"/>
                    <a:gd name="T11" fmla="*/ 183 w 183"/>
                    <a:gd name="T12" fmla="*/ 264 h 26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83" h="264">
                      <a:moveTo>
                        <a:pt x="0" y="138"/>
                      </a:moveTo>
                      <a:cubicBezTo>
                        <a:pt x="0" y="140"/>
                        <a:pt x="61" y="264"/>
                        <a:pt x="100" y="112"/>
                      </a:cubicBezTo>
                      <a:cubicBezTo>
                        <a:pt x="144" y="0"/>
                        <a:pt x="183" y="147"/>
                        <a:pt x="183" y="147"/>
                      </a:cubicBezTo>
                    </a:path>
                  </a:pathLst>
                </a:custGeom>
                <a:noFill/>
                <a:ln w="412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sz="2333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21517" name="Line 56">
              <a:extLst>
                <a:ext uri="{FF2B5EF4-FFF2-40B4-BE49-F238E27FC236}">
                  <a16:creationId xmlns:a16="http://schemas.microsoft.com/office/drawing/2014/main" id="{757C1D8C-09AE-4CE6-93C3-138D1DEE50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177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333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1518" name="Line 57">
              <a:extLst>
                <a:ext uri="{FF2B5EF4-FFF2-40B4-BE49-F238E27FC236}">
                  <a16:creationId xmlns:a16="http://schemas.microsoft.com/office/drawing/2014/main" id="{1C92F973-D69C-4CC1-A17E-72FE94C126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88" y="177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333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1519" name="Line 58">
              <a:extLst>
                <a:ext uri="{FF2B5EF4-FFF2-40B4-BE49-F238E27FC236}">
                  <a16:creationId xmlns:a16="http://schemas.microsoft.com/office/drawing/2014/main" id="{D6BEDBF4-9399-422A-94EE-2E7997414B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60" y="1920"/>
              <a:ext cx="5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333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1520" name="Line 59">
              <a:extLst>
                <a:ext uri="{FF2B5EF4-FFF2-40B4-BE49-F238E27FC236}">
                  <a16:creationId xmlns:a16="http://schemas.microsoft.com/office/drawing/2014/main" id="{325D7AA5-6EB3-4C51-B81C-046B2369EAB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22" y="192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333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21521" name="Object 60">
              <a:extLst>
                <a:ext uri="{FF2B5EF4-FFF2-40B4-BE49-F238E27FC236}">
                  <a16:creationId xmlns:a16="http://schemas.microsoft.com/office/drawing/2014/main" id="{D71842EC-1A48-4A91-B7A4-6F308C0750F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20" y="1776"/>
            <a:ext cx="150" cy="3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8" imgW="88669" imgH="177338" progId="Equation.3">
                    <p:embed/>
                  </p:oleObj>
                </mc:Choice>
                <mc:Fallback>
                  <p:oleObj name="公式" r:id="rId8" imgW="88669" imgH="177338" progId="Equation.3">
                    <p:embed/>
                    <p:pic>
                      <p:nvPicPr>
                        <p:cNvPr id="21521" name="Object 60">
                          <a:extLst>
                            <a:ext uri="{FF2B5EF4-FFF2-40B4-BE49-F238E27FC236}">
                              <a16:creationId xmlns:a16="http://schemas.microsoft.com/office/drawing/2014/main" id="{D71842EC-1A48-4A91-B7A4-6F308C0750F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0" y="1776"/>
                          <a:ext cx="150" cy="3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73A4DA33-7DAD-43A7-992F-671DD75A614C}"/>
              </a:ext>
            </a:extLst>
          </p:cNvPr>
          <p:cNvGrpSpPr>
            <a:grpSpLocks/>
          </p:cNvGrpSpPr>
          <p:nvPr/>
        </p:nvGrpSpPr>
        <p:grpSpPr bwMode="auto">
          <a:xfrm>
            <a:off x="2046553" y="2724261"/>
            <a:ext cx="1587500" cy="887678"/>
            <a:chOff x="1560292" y="3994340"/>
            <a:chExt cx="1905000" cy="1064591"/>
          </a:xfrm>
        </p:grpSpPr>
        <p:graphicFrame>
          <p:nvGraphicFramePr>
            <p:cNvPr id="21514" name="Object 42">
              <a:extLst>
                <a:ext uri="{FF2B5EF4-FFF2-40B4-BE49-F238E27FC236}">
                  <a16:creationId xmlns:a16="http://schemas.microsoft.com/office/drawing/2014/main" id="{79164FE9-DCC7-42AD-8E31-CB97F0B069C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560292" y="4557281"/>
            <a:ext cx="1905000" cy="5016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736280" imgH="215806" progId="Equation.DSMT4">
                    <p:embed/>
                  </p:oleObj>
                </mc:Choice>
                <mc:Fallback>
                  <p:oleObj name="Equation" r:id="rId10" imgW="736280" imgH="215806" progId="Equation.DSMT4">
                    <p:embed/>
                    <p:pic>
                      <p:nvPicPr>
                        <p:cNvPr id="21514" name="Object 42">
                          <a:extLst>
                            <a:ext uri="{FF2B5EF4-FFF2-40B4-BE49-F238E27FC236}">
                              <a16:creationId xmlns:a16="http://schemas.microsoft.com/office/drawing/2014/main" id="{79164FE9-DCC7-42AD-8E31-CB97F0B069C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60292" y="4557281"/>
                          <a:ext cx="1905000" cy="5016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CC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" name="Text Box 45">
              <a:extLst>
                <a:ext uri="{FF2B5EF4-FFF2-40B4-BE49-F238E27FC236}">
                  <a16:creationId xmlns:a16="http://schemas.microsoft.com/office/drawing/2014/main" id="{5D3FDEEE-8892-48CB-897F-B4DA57D727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27535" y="3994340"/>
              <a:ext cx="1660454" cy="541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333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跃迁时间</a:t>
              </a:r>
            </a:p>
          </p:txBody>
        </p:sp>
      </p:grpSp>
      <p:sp>
        <p:nvSpPr>
          <p:cNvPr id="5" name="Text Box 6">
            <a:extLst>
              <a:ext uri="{FF2B5EF4-FFF2-40B4-BE49-F238E27FC236}">
                <a16:creationId xmlns:a16="http://schemas.microsoft.com/office/drawing/2014/main" id="{BC15BB87-EB30-AE4C-F50D-C38D5C9AC9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4207" y="4451499"/>
            <a:ext cx="7681201" cy="49539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marL="381000" indent="-381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5715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marL="0" indent="0" eaLnBrk="0" fontAlgn="base" hangingPunct="0">
              <a:lnSpc>
                <a:spcPct val="125000"/>
              </a:lnSpc>
              <a:spcBef>
                <a:spcPct val="50000"/>
              </a:spcBef>
              <a:spcAft>
                <a:spcPct val="0"/>
              </a:spcAft>
              <a:buClr>
                <a:srgbClr val="FFFF00"/>
              </a:buClr>
              <a:buSzPct val="75000"/>
              <a:defRPr/>
            </a:pPr>
            <a:r>
              <a:rPr lang="zh-CN" altLang="en-US" sz="2333" b="1" dirty="0">
                <a:cs typeface="Times New Roman" panose="02020603050405020304" pitchFamily="18" charset="0"/>
              </a:rPr>
              <a:t>只有</a:t>
            </a:r>
            <a:r>
              <a:rPr lang="zh-CN" altLang="en-US" sz="2333" b="1" dirty="0">
                <a:solidFill>
                  <a:srgbClr val="FF0000"/>
                </a:solidFill>
                <a:cs typeface="Times New Roman" panose="02020603050405020304" pitchFamily="18" charset="0"/>
              </a:rPr>
              <a:t>同一原子、同一次</a:t>
            </a:r>
            <a:r>
              <a:rPr lang="zh-CN" altLang="en-US" sz="2333" b="1" dirty="0">
                <a:cs typeface="Times New Roman" panose="02020603050405020304" pitchFamily="18" charset="0"/>
              </a:rPr>
              <a:t>发出的光波列相遇才是</a:t>
            </a:r>
            <a:r>
              <a:rPr lang="zh-CN" altLang="en-US" sz="2333" b="1" dirty="0">
                <a:solidFill>
                  <a:srgbClr val="FF0000"/>
                </a:solidFill>
                <a:cs typeface="Times New Roman" panose="02020603050405020304" pitchFamily="18" charset="0"/>
              </a:rPr>
              <a:t>相干光！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41" grpId="0"/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>
            <a:extLst>
              <a:ext uri="{FF2B5EF4-FFF2-40B4-BE49-F238E27FC236}">
                <a16:creationId xmlns:a16="http://schemas.microsoft.com/office/drawing/2014/main" id="{EBF01B67-2CA4-4257-BEDC-714711115B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1833" y="504032"/>
            <a:ext cx="3810000" cy="451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333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333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、获得相干光的方法</a:t>
            </a:r>
          </a:p>
        </p:txBody>
      </p:sp>
      <p:sp>
        <p:nvSpPr>
          <p:cNvPr id="39941" name="Text Box 5">
            <a:extLst>
              <a:ext uri="{FF2B5EF4-FFF2-40B4-BE49-F238E27FC236}">
                <a16:creationId xmlns:a16="http://schemas.microsoft.com/office/drawing/2014/main" id="{CA172ADC-7D30-4941-8D77-A71A00D977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6927" y="1277937"/>
            <a:ext cx="2862792" cy="81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333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原则：</a:t>
            </a:r>
            <a:r>
              <a:rPr lang="zh-CN" altLang="en-US" sz="2333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同一点光源，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333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先分束，再合成。      </a:t>
            </a:r>
          </a:p>
        </p:txBody>
      </p:sp>
      <p:grpSp>
        <p:nvGrpSpPr>
          <p:cNvPr id="2" name="Group 21">
            <a:extLst>
              <a:ext uri="{FF2B5EF4-FFF2-40B4-BE49-F238E27FC236}">
                <a16:creationId xmlns:a16="http://schemas.microsoft.com/office/drawing/2014/main" id="{E158F5A9-2CBB-4287-8D69-4A9E6FDD2462}"/>
              </a:ext>
            </a:extLst>
          </p:cNvPr>
          <p:cNvGrpSpPr>
            <a:grpSpLocks/>
          </p:cNvGrpSpPr>
          <p:nvPr/>
        </p:nvGrpSpPr>
        <p:grpSpPr bwMode="auto">
          <a:xfrm>
            <a:off x="4284928" y="923396"/>
            <a:ext cx="3722687" cy="1359958"/>
            <a:chOff x="2763" y="288"/>
            <a:chExt cx="2814" cy="1028"/>
          </a:xfrm>
        </p:grpSpPr>
        <p:sp>
          <p:nvSpPr>
            <p:cNvPr id="22732" name="AutoShape 6">
              <a:extLst>
                <a:ext uri="{FF2B5EF4-FFF2-40B4-BE49-F238E27FC236}">
                  <a16:creationId xmlns:a16="http://schemas.microsoft.com/office/drawing/2014/main" id="{7E8FC7DF-5E4A-4856-9E74-816AC4808B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7" y="528"/>
              <a:ext cx="432" cy="576"/>
            </a:xfrm>
            <a:prstGeom prst="bracketPair">
              <a:avLst>
                <a:gd name="adj" fmla="val 16667"/>
              </a:avLst>
            </a:prstGeom>
            <a:noFill/>
            <a:ln w="38100">
              <a:solidFill>
                <a:srgbClr val="CC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333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2733" name="Line 7">
              <a:extLst>
                <a:ext uri="{FF2B5EF4-FFF2-40B4-BE49-F238E27FC236}">
                  <a16:creationId xmlns:a16="http://schemas.microsoft.com/office/drawing/2014/main" id="{44954590-5AE7-40D9-B35E-67737E257D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15" y="288"/>
              <a:ext cx="0" cy="1008"/>
            </a:xfrm>
            <a:prstGeom prst="line">
              <a:avLst/>
            </a:prstGeom>
            <a:noFill/>
            <a:ln w="38100">
              <a:solidFill>
                <a:srgbClr val="3399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333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2734" name="Line 8">
              <a:extLst>
                <a:ext uri="{FF2B5EF4-FFF2-40B4-BE49-F238E27FC236}">
                  <a16:creationId xmlns:a16="http://schemas.microsoft.com/office/drawing/2014/main" id="{E77978CD-2155-47E7-B894-8847815178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3" y="816"/>
              <a:ext cx="20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333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2735" name="Arc 10">
              <a:extLst>
                <a:ext uri="{FF2B5EF4-FFF2-40B4-BE49-F238E27FC236}">
                  <a16:creationId xmlns:a16="http://schemas.microsoft.com/office/drawing/2014/main" id="{7778655C-A27D-4F7D-899F-B69D02E5B163}"/>
                </a:ext>
              </a:extLst>
            </p:cNvPr>
            <p:cNvSpPr>
              <a:spLocks/>
            </p:cNvSpPr>
            <p:nvPr/>
          </p:nvSpPr>
          <p:spPr bwMode="auto">
            <a:xfrm rot="2700000">
              <a:off x="2763" y="516"/>
              <a:ext cx="576" cy="575"/>
            </a:xfrm>
            <a:custGeom>
              <a:avLst/>
              <a:gdLst>
                <a:gd name="T0" fmla="*/ 0 w 21600"/>
                <a:gd name="T1" fmla="*/ 0 h 21551"/>
                <a:gd name="T2" fmla="*/ 0 w 21600"/>
                <a:gd name="T3" fmla="*/ 0 h 21551"/>
                <a:gd name="T4" fmla="*/ 0 w 21600"/>
                <a:gd name="T5" fmla="*/ 0 h 21551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551"/>
                <a:gd name="T11" fmla="*/ 21600 w 21600"/>
                <a:gd name="T12" fmla="*/ 21551 h 2155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551" fill="none" extrusionOk="0">
                  <a:moveTo>
                    <a:pt x="1452" y="-1"/>
                  </a:moveTo>
                  <a:cubicBezTo>
                    <a:pt x="12792" y="763"/>
                    <a:pt x="21600" y="10185"/>
                    <a:pt x="21600" y="21551"/>
                  </a:cubicBezTo>
                </a:path>
                <a:path w="21600" h="21551" stroke="0" extrusionOk="0">
                  <a:moveTo>
                    <a:pt x="1452" y="-1"/>
                  </a:moveTo>
                  <a:cubicBezTo>
                    <a:pt x="12792" y="763"/>
                    <a:pt x="21600" y="10185"/>
                    <a:pt x="21600" y="21551"/>
                  </a:cubicBezTo>
                  <a:lnTo>
                    <a:pt x="0" y="21551"/>
                  </a:lnTo>
                  <a:lnTo>
                    <a:pt x="1452" y="-1"/>
                  </a:lnTo>
                  <a:close/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2333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2736" name="Line 11">
              <a:extLst>
                <a:ext uri="{FF2B5EF4-FFF2-40B4-BE49-F238E27FC236}">
                  <a16:creationId xmlns:a16="http://schemas.microsoft.com/office/drawing/2014/main" id="{56031ADD-F82E-457B-843F-BB537F5595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43" y="624"/>
              <a:ext cx="624" cy="192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333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2737" name="Line 12">
              <a:extLst>
                <a:ext uri="{FF2B5EF4-FFF2-40B4-BE49-F238E27FC236}">
                  <a16:creationId xmlns:a16="http://schemas.microsoft.com/office/drawing/2014/main" id="{95FCA100-174A-43DC-96A3-190368A2F0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3" y="816"/>
              <a:ext cx="624" cy="192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333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2738" name="Line 13">
              <a:extLst>
                <a:ext uri="{FF2B5EF4-FFF2-40B4-BE49-F238E27FC236}">
                  <a16:creationId xmlns:a16="http://schemas.microsoft.com/office/drawing/2014/main" id="{B4EFD92A-9281-46CB-A51D-B26365E3038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99" y="384"/>
              <a:ext cx="816" cy="240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333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2739" name="Line 14">
              <a:extLst>
                <a:ext uri="{FF2B5EF4-FFF2-40B4-BE49-F238E27FC236}">
                  <a16:creationId xmlns:a16="http://schemas.microsoft.com/office/drawing/2014/main" id="{B15FA730-38F3-461F-9618-CAC22BB127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47" y="384"/>
              <a:ext cx="768" cy="624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333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2740" name="Line 15">
              <a:extLst>
                <a:ext uri="{FF2B5EF4-FFF2-40B4-BE49-F238E27FC236}">
                  <a16:creationId xmlns:a16="http://schemas.microsoft.com/office/drawing/2014/main" id="{E8D5E0A1-2C02-4737-8315-1F6F4B384A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39" y="504"/>
              <a:ext cx="192" cy="48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333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2741" name="Line 16">
              <a:extLst>
                <a:ext uri="{FF2B5EF4-FFF2-40B4-BE49-F238E27FC236}">
                  <a16:creationId xmlns:a16="http://schemas.microsoft.com/office/drawing/2014/main" id="{41EA0573-32B5-4FD8-A584-9F457877EB9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87" y="672"/>
              <a:ext cx="144" cy="144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333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2742" name="Text Box 17">
              <a:extLst>
                <a:ext uri="{FF2B5EF4-FFF2-40B4-BE49-F238E27FC236}">
                  <a16:creationId xmlns:a16="http://schemas.microsoft.com/office/drawing/2014/main" id="{1E083DED-FCF4-40F2-AC16-F60D5D11D9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5" y="540"/>
              <a:ext cx="366" cy="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333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波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333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面</a:t>
              </a:r>
            </a:p>
          </p:txBody>
        </p:sp>
        <p:sp>
          <p:nvSpPr>
            <p:cNvPr id="22743" name="Text Box 18">
              <a:extLst>
                <a:ext uri="{FF2B5EF4-FFF2-40B4-BE49-F238E27FC236}">
                  <a16:creationId xmlns:a16="http://schemas.microsoft.com/office/drawing/2014/main" id="{2C669E73-B9C7-4BD8-811D-7DCB86EF9F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15" y="552"/>
              <a:ext cx="366" cy="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333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分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333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束</a:t>
              </a:r>
            </a:p>
          </p:txBody>
        </p:sp>
        <p:sp>
          <p:nvSpPr>
            <p:cNvPr id="22744" name="Text Box 19">
              <a:extLst>
                <a:ext uri="{FF2B5EF4-FFF2-40B4-BE49-F238E27FC236}">
                  <a16:creationId xmlns:a16="http://schemas.microsoft.com/office/drawing/2014/main" id="{A2CD15B2-1173-4A35-BE6B-F0C5B45909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11" y="432"/>
              <a:ext cx="366" cy="8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333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干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333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涉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333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屏</a:t>
              </a:r>
            </a:p>
          </p:txBody>
        </p:sp>
      </p:grpSp>
      <p:sp>
        <p:nvSpPr>
          <p:cNvPr id="39958" name="Text Box 22">
            <a:extLst>
              <a:ext uri="{FF2B5EF4-FFF2-40B4-BE49-F238E27FC236}">
                <a16:creationId xmlns:a16="http://schemas.microsoft.com/office/drawing/2014/main" id="{82A28831-81E8-4E55-B758-D5EA07D857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0157" y="2615407"/>
            <a:ext cx="2413000" cy="451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333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1）分波阵面法</a:t>
            </a:r>
          </a:p>
        </p:txBody>
      </p:sp>
      <p:grpSp>
        <p:nvGrpSpPr>
          <p:cNvPr id="3" name="Group 220">
            <a:extLst>
              <a:ext uri="{FF2B5EF4-FFF2-40B4-BE49-F238E27FC236}">
                <a16:creationId xmlns:a16="http://schemas.microsoft.com/office/drawing/2014/main" id="{9ECD1AAF-1F8D-48AE-A5A6-454892099AD3}"/>
              </a:ext>
            </a:extLst>
          </p:cNvPr>
          <p:cNvGrpSpPr>
            <a:grpSpLocks/>
          </p:cNvGrpSpPr>
          <p:nvPr/>
        </p:nvGrpSpPr>
        <p:grpSpPr bwMode="auto">
          <a:xfrm>
            <a:off x="3903928" y="3312584"/>
            <a:ext cx="927364" cy="1103313"/>
            <a:chOff x="672" y="1584"/>
            <a:chExt cx="1008" cy="1296"/>
          </a:xfrm>
        </p:grpSpPr>
        <p:sp>
          <p:nvSpPr>
            <p:cNvPr id="22720" name="Line 221">
              <a:extLst>
                <a:ext uri="{FF2B5EF4-FFF2-40B4-BE49-F238E27FC236}">
                  <a16:creationId xmlns:a16="http://schemas.microsoft.com/office/drawing/2014/main" id="{E88B7ABA-CC6D-4DB9-95A4-DDC61A8B2C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27" y="1744"/>
              <a:ext cx="609" cy="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333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2721" name="Line 222">
              <a:extLst>
                <a:ext uri="{FF2B5EF4-FFF2-40B4-BE49-F238E27FC236}">
                  <a16:creationId xmlns:a16="http://schemas.microsoft.com/office/drawing/2014/main" id="{9110A30C-CFD8-434B-9BE1-AA37852AA2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70" y="1584"/>
              <a:ext cx="610" cy="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333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2722" name="Line 223">
              <a:extLst>
                <a:ext uri="{FF2B5EF4-FFF2-40B4-BE49-F238E27FC236}">
                  <a16:creationId xmlns:a16="http://schemas.microsoft.com/office/drawing/2014/main" id="{C9E38168-5E28-466D-B1EA-A84C1ADB77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" y="1904"/>
              <a:ext cx="610" cy="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333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2723" name="Line 224">
              <a:extLst>
                <a:ext uri="{FF2B5EF4-FFF2-40B4-BE49-F238E27FC236}">
                  <a16:creationId xmlns:a16="http://schemas.microsoft.com/office/drawing/2014/main" id="{B2F84BE8-21C4-492D-97AA-2AF9759E22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2064"/>
              <a:ext cx="610" cy="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333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2724" name="Line 225">
              <a:extLst>
                <a:ext uri="{FF2B5EF4-FFF2-40B4-BE49-F238E27FC236}">
                  <a16:creationId xmlns:a16="http://schemas.microsoft.com/office/drawing/2014/main" id="{F05B9842-8054-4018-93BA-585C98550F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27" y="2560"/>
              <a:ext cx="609" cy="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333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2725" name="Line 226">
              <a:extLst>
                <a:ext uri="{FF2B5EF4-FFF2-40B4-BE49-F238E27FC236}">
                  <a16:creationId xmlns:a16="http://schemas.microsoft.com/office/drawing/2014/main" id="{1BC5C2FC-9665-4534-8603-0E75DEA50E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70" y="2400"/>
              <a:ext cx="610" cy="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333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2726" name="Line 227">
              <a:extLst>
                <a:ext uri="{FF2B5EF4-FFF2-40B4-BE49-F238E27FC236}">
                  <a16:creationId xmlns:a16="http://schemas.microsoft.com/office/drawing/2014/main" id="{7290ABC0-419D-4DAB-AB64-CD260EC91E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" y="2720"/>
              <a:ext cx="610" cy="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333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2727" name="Line 228">
              <a:extLst>
                <a:ext uri="{FF2B5EF4-FFF2-40B4-BE49-F238E27FC236}">
                  <a16:creationId xmlns:a16="http://schemas.microsoft.com/office/drawing/2014/main" id="{AF4C5C96-A4FB-499C-A09A-EF0CD59D90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2880"/>
              <a:ext cx="610" cy="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333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2728" name="Line 229">
              <a:extLst>
                <a:ext uri="{FF2B5EF4-FFF2-40B4-BE49-F238E27FC236}">
                  <a16:creationId xmlns:a16="http://schemas.microsoft.com/office/drawing/2014/main" id="{FB08A552-F550-4609-ABBA-C1A173A000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27" y="2128"/>
              <a:ext cx="609" cy="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333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2729" name="Line 230">
              <a:extLst>
                <a:ext uri="{FF2B5EF4-FFF2-40B4-BE49-F238E27FC236}">
                  <a16:creationId xmlns:a16="http://schemas.microsoft.com/office/drawing/2014/main" id="{612427D1-D179-472A-9F04-9E98E6863F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70" y="1968"/>
              <a:ext cx="610" cy="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333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2730" name="Line 231">
              <a:extLst>
                <a:ext uri="{FF2B5EF4-FFF2-40B4-BE49-F238E27FC236}">
                  <a16:creationId xmlns:a16="http://schemas.microsoft.com/office/drawing/2014/main" id="{0019DD51-1F38-4207-B3A9-3141D54786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" y="2288"/>
              <a:ext cx="610" cy="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333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2731" name="Line 232">
              <a:extLst>
                <a:ext uri="{FF2B5EF4-FFF2-40B4-BE49-F238E27FC236}">
                  <a16:creationId xmlns:a16="http://schemas.microsoft.com/office/drawing/2014/main" id="{850431EF-AF88-4891-8B9E-4384B8FF5E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2448"/>
              <a:ext cx="610" cy="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333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" name="Group 233">
            <a:extLst>
              <a:ext uri="{FF2B5EF4-FFF2-40B4-BE49-F238E27FC236}">
                <a16:creationId xmlns:a16="http://schemas.microsoft.com/office/drawing/2014/main" id="{9BFF61FF-C32C-46C5-A6E9-D2CBD3C07872}"/>
              </a:ext>
            </a:extLst>
          </p:cNvPr>
          <p:cNvGrpSpPr>
            <a:grpSpLocks/>
          </p:cNvGrpSpPr>
          <p:nvPr/>
        </p:nvGrpSpPr>
        <p:grpSpPr bwMode="auto">
          <a:xfrm>
            <a:off x="4478074" y="3577167"/>
            <a:ext cx="43656" cy="926042"/>
            <a:chOff x="1392" y="1152"/>
            <a:chExt cx="48" cy="1008"/>
          </a:xfrm>
        </p:grpSpPr>
        <p:sp>
          <p:nvSpPr>
            <p:cNvPr id="22718" name="Rectangle 234">
              <a:extLst>
                <a:ext uri="{FF2B5EF4-FFF2-40B4-BE49-F238E27FC236}">
                  <a16:creationId xmlns:a16="http://schemas.microsoft.com/office/drawing/2014/main" id="{4A3963F0-ABD0-41D4-A075-BC8BE5F366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1152"/>
              <a:ext cx="48" cy="480"/>
            </a:xfrm>
            <a:prstGeom prst="rect">
              <a:avLst/>
            </a:prstGeom>
            <a:solidFill>
              <a:srgbClr val="66FF33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1801800" prstMaterial="legacyMatte">
              <a:bevelT w="13500" h="13500" prst="angle"/>
              <a:bevelB w="13500" h="13500" prst="angle"/>
              <a:extrusionClr>
                <a:srgbClr val="66FF33"/>
              </a:extrusionClr>
              <a:contourClr>
                <a:srgbClr val="66FF33"/>
              </a:contourClr>
            </a:sp3d>
          </p:spPr>
          <p:txBody>
            <a:bodyPr wrap="none" anchor="ctr">
              <a:flatTx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333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2719" name="Rectangle 235">
              <a:extLst>
                <a:ext uri="{FF2B5EF4-FFF2-40B4-BE49-F238E27FC236}">
                  <a16:creationId xmlns:a16="http://schemas.microsoft.com/office/drawing/2014/main" id="{11B73ECE-7506-4193-BA7E-EB488FB1B5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1680"/>
              <a:ext cx="48" cy="480"/>
            </a:xfrm>
            <a:prstGeom prst="rect">
              <a:avLst/>
            </a:prstGeom>
            <a:solidFill>
              <a:srgbClr val="66FF33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1801800" prstMaterial="legacyMatte">
              <a:bevelT w="13500" h="13500" prst="angle"/>
              <a:bevelB w="13500" h="13500" prst="angle"/>
              <a:extrusionClr>
                <a:srgbClr val="66FF33"/>
              </a:extrusionClr>
              <a:contourClr>
                <a:srgbClr val="66FF33"/>
              </a:contourClr>
            </a:sp3d>
          </p:spPr>
          <p:txBody>
            <a:bodyPr wrap="none" anchor="ctr">
              <a:flatTx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333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40172" name="Freeform 236">
            <a:extLst>
              <a:ext uri="{FF2B5EF4-FFF2-40B4-BE49-F238E27FC236}">
                <a16:creationId xmlns:a16="http://schemas.microsoft.com/office/drawing/2014/main" id="{FA574496-72DE-4F95-BE3E-1A98B3DE6B4C}"/>
              </a:ext>
            </a:extLst>
          </p:cNvPr>
          <p:cNvSpPr>
            <a:spLocks/>
          </p:cNvSpPr>
          <p:nvPr/>
        </p:nvSpPr>
        <p:spPr bwMode="auto">
          <a:xfrm>
            <a:off x="4489979" y="3577167"/>
            <a:ext cx="562240" cy="926042"/>
          </a:xfrm>
          <a:custGeom>
            <a:avLst/>
            <a:gdLst>
              <a:gd name="T0" fmla="*/ 2147483646 w 582"/>
              <a:gd name="T1" fmla="*/ 0 h 1248"/>
              <a:gd name="T2" fmla="*/ 2147483646 w 582"/>
              <a:gd name="T3" fmla="*/ 2147483646 h 1248"/>
              <a:gd name="T4" fmla="*/ 2147483646 w 582"/>
              <a:gd name="T5" fmla="*/ 2147483646 h 1248"/>
              <a:gd name="T6" fmla="*/ 2147483646 w 582"/>
              <a:gd name="T7" fmla="*/ 2147483646 h 1248"/>
              <a:gd name="T8" fmla="*/ 2147483646 w 582"/>
              <a:gd name="T9" fmla="*/ 2147483646 h 1248"/>
              <a:gd name="T10" fmla="*/ 2147483646 w 582"/>
              <a:gd name="T11" fmla="*/ 2147483646 h 1248"/>
              <a:gd name="T12" fmla="*/ 2147483646 w 582"/>
              <a:gd name="T13" fmla="*/ 2147483646 h 1248"/>
              <a:gd name="T14" fmla="*/ 2147483646 w 582"/>
              <a:gd name="T15" fmla="*/ 2147483646 h 1248"/>
              <a:gd name="T16" fmla="*/ 2147483646 w 582"/>
              <a:gd name="T17" fmla="*/ 2147483646 h 1248"/>
              <a:gd name="T18" fmla="*/ 2147483646 w 582"/>
              <a:gd name="T19" fmla="*/ 2147483646 h 1248"/>
              <a:gd name="T20" fmla="*/ 2147483646 w 582"/>
              <a:gd name="T21" fmla="*/ 2147483646 h 1248"/>
              <a:gd name="T22" fmla="*/ 2147483646 w 582"/>
              <a:gd name="T23" fmla="*/ 2147483646 h 1248"/>
              <a:gd name="T24" fmla="*/ 2147483646 w 582"/>
              <a:gd name="T25" fmla="*/ 2147483646 h 1248"/>
              <a:gd name="T26" fmla="*/ 2147483646 w 582"/>
              <a:gd name="T27" fmla="*/ 2147483646 h 1248"/>
              <a:gd name="T28" fmla="*/ 2147483646 w 582"/>
              <a:gd name="T29" fmla="*/ 2147483646 h 1248"/>
              <a:gd name="T30" fmla="*/ 2147483646 w 582"/>
              <a:gd name="T31" fmla="*/ 2147483646 h 1248"/>
              <a:gd name="T32" fmla="*/ 2147483646 w 582"/>
              <a:gd name="T33" fmla="*/ 2147483646 h 1248"/>
              <a:gd name="T34" fmla="*/ 2147483646 w 582"/>
              <a:gd name="T35" fmla="*/ 2147483646 h 1248"/>
              <a:gd name="T36" fmla="*/ 2147483646 w 582"/>
              <a:gd name="T37" fmla="*/ 2147483646 h 1248"/>
              <a:gd name="T38" fmla="*/ 2147483646 w 582"/>
              <a:gd name="T39" fmla="*/ 2147483646 h 1248"/>
              <a:gd name="T40" fmla="*/ 0 w 582"/>
              <a:gd name="T41" fmla="*/ 2147483646 h 1248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582"/>
              <a:gd name="T64" fmla="*/ 0 h 1248"/>
              <a:gd name="T65" fmla="*/ 582 w 582"/>
              <a:gd name="T66" fmla="*/ 1248 h 1248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582" h="1248">
                <a:moveTo>
                  <a:pt x="4" y="0"/>
                </a:moveTo>
                <a:cubicBezTo>
                  <a:pt x="21" y="2"/>
                  <a:pt x="72" y="10"/>
                  <a:pt x="104" y="16"/>
                </a:cubicBezTo>
                <a:cubicBezTo>
                  <a:pt x="136" y="24"/>
                  <a:pt x="170" y="30"/>
                  <a:pt x="198" y="41"/>
                </a:cubicBezTo>
                <a:cubicBezTo>
                  <a:pt x="227" y="51"/>
                  <a:pt x="253" y="65"/>
                  <a:pt x="277" y="78"/>
                </a:cubicBezTo>
                <a:cubicBezTo>
                  <a:pt x="301" y="91"/>
                  <a:pt x="318" y="106"/>
                  <a:pt x="340" y="120"/>
                </a:cubicBezTo>
                <a:cubicBezTo>
                  <a:pt x="362" y="134"/>
                  <a:pt x="383" y="138"/>
                  <a:pt x="407" y="164"/>
                </a:cubicBezTo>
                <a:cubicBezTo>
                  <a:pt x="431" y="190"/>
                  <a:pt x="465" y="243"/>
                  <a:pt x="485" y="275"/>
                </a:cubicBezTo>
                <a:cubicBezTo>
                  <a:pt x="505" y="307"/>
                  <a:pt x="511" y="324"/>
                  <a:pt x="525" y="357"/>
                </a:cubicBezTo>
                <a:cubicBezTo>
                  <a:pt x="539" y="389"/>
                  <a:pt x="555" y="432"/>
                  <a:pt x="563" y="472"/>
                </a:cubicBezTo>
                <a:cubicBezTo>
                  <a:pt x="573" y="511"/>
                  <a:pt x="577" y="558"/>
                  <a:pt x="580" y="596"/>
                </a:cubicBezTo>
                <a:cubicBezTo>
                  <a:pt x="582" y="633"/>
                  <a:pt x="582" y="664"/>
                  <a:pt x="580" y="693"/>
                </a:cubicBezTo>
                <a:cubicBezTo>
                  <a:pt x="577" y="723"/>
                  <a:pt x="568" y="744"/>
                  <a:pt x="561" y="771"/>
                </a:cubicBezTo>
                <a:cubicBezTo>
                  <a:pt x="554" y="798"/>
                  <a:pt x="549" y="825"/>
                  <a:pt x="540" y="853"/>
                </a:cubicBezTo>
                <a:cubicBezTo>
                  <a:pt x="531" y="881"/>
                  <a:pt x="524" y="914"/>
                  <a:pt x="507" y="942"/>
                </a:cubicBezTo>
                <a:cubicBezTo>
                  <a:pt x="490" y="970"/>
                  <a:pt x="459" y="996"/>
                  <a:pt x="440" y="1020"/>
                </a:cubicBezTo>
                <a:cubicBezTo>
                  <a:pt x="421" y="1044"/>
                  <a:pt x="414" y="1066"/>
                  <a:pt x="395" y="1086"/>
                </a:cubicBezTo>
                <a:cubicBezTo>
                  <a:pt x="376" y="1106"/>
                  <a:pt x="351" y="1127"/>
                  <a:pt x="329" y="1142"/>
                </a:cubicBezTo>
                <a:cubicBezTo>
                  <a:pt x="307" y="1157"/>
                  <a:pt x="288" y="1162"/>
                  <a:pt x="262" y="1175"/>
                </a:cubicBezTo>
                <a:cubicBezTo>
                  <a:pt x="236" y="1188"/>
                  <a:pt x="202" y="1209"/>
                  <a:pt x="173" y="1220"/>
                </a:cubicBezTo>
                <a:cubicBezTo>
                  <a:pt x="144" y="1231"/>
                  <a:pt x="116" y="1236"/>
                  <a:pt x="87" y="1241"/>
                </a:cubicBezTo>
                <a:cubicBezTo>
                  <a:pt x="58" y="1246"/>
                  <a:pt x="19" y="1247"/>
                  <a:pt x="0" y="1248"/>
                </a:cubicBezTo>
              </a:path>
            </a:pathLst>
          </a:custGeom>
          <a:noFill/>
          <a:ln w="19050">
            <a:solidFill>
              <a:srgbClr val="66FF33"/>
            </a:solidFill>
            <a:prstDash val="sysDot"/>
            <a:round/>
            <a:headEnd/>
            <a:tailEnd/>
          </a:ln>
          <a:scene3d>
            <a:camera prst="legacyObliqueTopRight"/>
            <a:lightRig rig="legacyFlat3" dir="b"/>
          </a:scene3d>
          <a:sp3d extrusionH="1801800" prstMaterial="legacyMatte">
            <a:bevelT w="13500" h="13500" prst="angle"/>
            <a:bevelB w="13500" h="13500" prst="angle"/>
            <a:extrusionClr>
              <a:srgbClr val="66FF33"/>
            </a:extrusionClr>
            <a:contourClr>
              <a:srgbClr val="66FF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flatTx/>
          </a:bodyPr>
          <a:lstStyle/>
          <a:p>
            <a:endParaRPr lang="zh-CN" altLang="en-US" sz="2333" b="1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5" name="Group 237">
            <a:extLst>
              <a:ext uri="{FF2B5EF4-FFF2-40B4-BE49-F238E27FC236}">
                <a16:creationId xmlns:a16="http://schemas.microsoft.com/office/drawing/2014/main" id="{900C160F-9164-4542-A903-76F48EA2AC4D}"/>
              </a:ext>
            </a:extLst>
          </p:cNvPr>
          <p:cNvGrpSpPr>
            <a:grpSpLocks/>
          </p:cNvGrpSpPr>
          <p:nvPr/>
        </p:nvGrpSpPr>
        <p:grpSpPr bwMode="auto">
          <a:xfrm>
            <a:off x="4523053" y="3180292"/>
            <a:ext cx="1101989" cy="1456532"/>
            <a:chOff x="4320" y="2208"/>
            <a:chExt cx="1199" cy="1584"/>
          </a:xfrm>
        </p:grpSpPr>
        <p:grpSp>
          <p:nvGrpSpPr>
            <p:cNvPr id="22658" name="Group 238">
              <a:extLst>
                <a:ext uri="{FF2B5EF4-FFF2-40B4-BE49-F238E27FC236}">
                  <a16:creationId xmlns:a16="http://schemas.microsoft.com/office/drawing/2014/main" id="{B1D6D973-D619-43F6-B989-3C63EAE575E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08" y="2303"/>
              <a:ext cx="815" cy="1201"/>
              <a:chOff x="3744" y="1632"/>
              <a:chExt cx="1152" cy="2112"/>
            </a:xfrm>
          </p:grpSpPr>
          <p:sp>
            <p:nvSpPr>
              <p:cNvPr id="22707" name="Line 239">
                <a:extLst>
                  <a:ext uri="{FF2B5EF4-FFF2-40B4-BE49-F238E27FC236}">
                    <a16:creationId xmlns:a16="http://schemas.microsoft.com/office/drawing/2014/main" id="{46600CF6-3455-4296-BA0A-08FCE93E12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744" y="1632"/>
                <a:ext cx="0" cy="1056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333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708" name="Line 240">
                <a:extLst>
                  <a:ext uri="{FF2B5EF4-FFF2-40B4-BE49-F238E27FC236}">
                    <a16:creationId xmlns:a16="http://schemas.microsoft.com/office/drawing/2014/main" id="{2D2510F3-51F2-4F8B-9606-91877CBA31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744" y="1728"/>
                <a:ext cx="384" cy="960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333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709" name="Line 241">
                <a:extLst>
                  <a:ext uri="{FF2B5EF4-FFF2-40B4-BE49-F238E27FC236}">
                    <a16:creationId xmlns:a16="http://schemas.microsoft.com/office/drawing/2014/main" id="{FC1FBAE0-086A-4FBE-8491-9C7EAF57A6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744" y="1872"/>
                <a:ext cx="672" cy="816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333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710" name="Line 242">
                <a:extLst>
                  <a:ext uri="{FF2B5EF4-FFF2-40B4-BE49-F238E27FC236}">
                    <a16:creationId xmlns:a16="http://schemas.microsoft.com/office/drawing/2014/main" id="{51557440-A2EC-4CC1-B1EF-4EF54F14A2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44" y="2688"/>
                <a:ext cx="0" cy="1056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333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711" name="Line 243">
                <a:extLst>
                  <a:ext uri="{FF2B5EF4-FFF2-40B4-BE49-F238E27FC236}">
                    <a16:creationId xmlns:a16="http://schemas.microsoft.com/office/drawing/2014/main" id="{27FE3D1D-2F1A-4794-86F0-11EA997FDA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44" y="2688"/>
                <a:ext cx="384" cy="960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333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712" name="Line 244">
                <a:extLst>
                  <a:ext uri="{FF2B5EF4-FFF2-40B4-BE49-F238E27FC236}">
                    <a16:creationId xmlns:a16="http://schemas.microsoft.com/office/drawing/2014/main" id="{984C949B-2BFD-4076-B0D9-6E59DCEE86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44" y="2688"/>
                <a:ext cx="672" cy="816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333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713" name="Line 245">
                <a:extLst>
                  <a:ext uri="{FF2B5EF4-FFF2-40B4-BE49-F238E27FC236}">
                    <a16:creationId xmlns:a16="http://schemas.microsoft.com/office/drawing/2014/main" id="{EB5074B4-C80E-44C1-B4C8-CF275D4CEE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44" y="2688"/>
                <a:ext cx="912" cy="576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333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714" name="Line 246">
                <a:extLst>
                  <a:ext uri="{FF2B5EF4-FFF2-40B4-BE49-F238E27FC236}">
                    <a16:creationId xmlns:a16="http://schemas.microsoft.com/office/drawing/2014/main" id="{A26060DA-6DAC-40E1-828D-7BC6609733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44" y="2688"/>
                <a:ext cx="1056" cy="288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333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715" name="Line 247">
                <a:extLst>
                  <a:ext uri="{FF2B5EF4-FFF2-40B4-BE49-F238E27FC236}">
                    <a16:creationId xmlns:a16="http://schemas.microsoft.com/office/drawing/2014/main" id="{6110AB18-8DDA-4B73-9998-A0DE99BC79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44" y="2688"/>
                <a:ext cx="1152" cy="0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333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716" name="Line 248">
                <a:extLst>
                  <a:ext uri="{FF2B5EF4-FFF2-40B4-BE49-F238E27FC236}">
                    <a16:creationId xmlns:a16="http://schemas.microsoft.com/office/drawing/2014/main" id="{E83C03B8-264D-4F13-9A8F-5A142AF0C0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744" y="2400"/>
                <a:ext cx="1056" cy="288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333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717" name="Line 249">
                <a:extLst>
                  <a:ext uri="{FF2B5EF4-FFF2-40B4-BE49-F238E27FC236}">
                    <a16:creationId xmlns:a16="http://schemas.microsoft.com/office/drawing/2014/main" id="{B66151B4-4707-4D14-B1F3-2D1B971BD1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744" y="2112"/>
                <a:ext cx="912" cy="576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333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2659" name="Group 250">
              <a:extLst>
                <a:ext uri="{FF2B5EF4-FFF2-40B4-BE49-F238E27FC236}">
                  <a16:creationId xmlns:a16="http://schemas.microsoft.com/office/drawing/2014/main" id="{8B63B329-DF97-4D5B-AA59-49A43C57320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12" y="2399"/>
              <a:ext cx="815" cy="1201"/>
              <a:chOff x="3744" y="1632"/>
              <a:chExt cx="1152" cy="2112"/>
            </a:xfrm>
          </p:grpSpPr>
          <p:sp>
            <p:nvSpPr>
              <p:cNvPr id="22696" name="Line 251">
                <a:extLst>
                  <a:ext uri="{FF2B5EF4-FFF2-40B4-BE49-F238E27FC236}">
                    <a16:creationId xmlns:a16="http://schemas.microsoft.com/office/drawing/2014/main" id="{AF7AE52F-BE2E-4073-9C37-817E3B803D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744" y="1632"/>
                <a:ext cx="0" cy="1056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333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697" name="Line 252">
                <a:extLst>
                  <a:ext uri="{FF2B5EF4-FFF2-40B4-BE49-F238E27FC236}">
                    <a16:creationId xmlns:a16="http://schemas.microsoft.com/office/drawing/2014/main" id="{59F8686D-D80D-4BF4-AF21-BB3D6F0D27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744" y="1728"/>
                <a:ext cx="384" cy="960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333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698" name="Line 253">
                <a:extLst>
                  <a:ext uri="{FF2B5EF4-FFF2-40B4-BE49-F238E27FC236}">
                    <a16:creationId xmlns:a16="http://schemas.microsoft.com/office/drawing/2014/main" id="{76F1E27D-71DB-4766-89D5-AF17994E16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744" y="1872"/>
                <a:ext cx="672" cy="816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333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699" name="Line 254">
                <a:extLst>
                  <a:ext uri="{FF2B5EF4-FFF2-40B4-BE49-F238E27FC236}">
                    <a16:creationId xmlns:a16="http://schemas.microsoft.com/office/drawing/2014/main" id="{753D2848-F160-4752-8D53-96FD2E12AB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44" y="2688"/>
                <a:ext cx="0" cy="1056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333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700" name="Line 255">
                <a:extLst>
                  <a:ext uri="{FF2B5EF4-FFF2-40B4-BE49-F238E27FC236}">
                    <a16:creationId xmlns:a16="http://schemas.microsoft.com/office/drawing/2014/main" id="{82DCF003-E101-49B1-982C-EF84E9E414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44" y="2688"/>
                <a:ext cx="384" cy="960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333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701" name="Line 256">
                <a:extLst>
                  <a:ext uri="{FF2B5EF4-FFF2-40B4-BE49-F238E27FC236}">
                    <a16:creationId xmlns:a16="http://schemas.microsoft.com/office/drawing/2014/main" id="{60F8D4B1-90B8-4C18-8B06-425C3ADBD3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44" y="2688"/>
                <a:ext cx="672" cy="816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333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702" name="Line 257">
                <a:extLst>
                  <a:ext uri="{FF2B5EF4-FFF2-40B4-BE49-F238E27FC236}">
                    <a16:creationId xmlns:a16="http://schemas.microsoft.com/office/drawing/2014/main" id="{0030462E-94A4-4632-9C19-9BC3C2EF1D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44" y="2688"/>
                <a:ext cx="912" cy="576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333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703" name="Line 258">
                <a:extLst>
                  <a:ext uri="{FF2B5EF4-FFF2-40B4-BE49-F238E27FC236}">
                    <a16:creationId xmlns:a16="http://schemas.microsoft.com/office/drawing/2014/main" id="{90D96D8C-0B2A-4656-A28E-0C785F52712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44" y="2688"/>
                <a:ext cx="1056" cy="288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333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704" name="Line 259">
                <a:extLst>
                  <a:ext uri="{FF2B5EF4-FFF2-40B4-BE49-F238E27FC236}">
                    <a16:creationId xmlns:a16="http://schemas.microsoft.com/office/drawing/2014/main" id="{597B49FC-AB57-4FF2-A746-0BDAA45BF3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44" y="2688"/>
                <a:ext cx="1152" cy="0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333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705" name="Line 260">
                <a:extLst>
                  <a:ext uri="{FF2B5EF4-FFF2-40B4-BE49-F238E27FC236}">
                    <a16:creationId xmlns:a16="http://schemas.microsoft.com/office/drawing/2014/main" id="{116E3576-D84A-4CED-ADC9-AB473FA27B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744" y="2400"/>
                <a:ext cx="1056" cy="288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333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706" name="Line 261">
                <a:extLst>
                  <a:ext uri="{FF2B5EF4-FFF2-40B4-BE49-F238E27FC236}">
                    <a16:creationId xmlns:a16="http://schemas.microsoft.com/office/drawing/2014/main" id="{1A43FD38-59B8-444D-9E3D-F894876102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744" y="2112"/>
                <a:ext cx="912" cy="576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333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2660" name="Group 262">
              <a:extLst>
                <a:ext uri="{FF2B5EF4-FFF2-40B4-BE49-F238E27FC236}">
                  <a16:creationId xmlns:a16="http://schemas.microsoft.com/office/drawing/2014/main" id="{1108A286-843C-4C2E-8188-7DCF9D24569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16" y="2495"/>
              <a:ext cx="815" cy="1201"/>
              <a:chOff x="3744" y="1632"/>
              <a:chExt cx="1152" cy="2112"/>
            </a:xfrm>
          </p:grpSpPr>
          <p:sp>
            <p:nvSpPr>
              <p:cNvPr id="22685" name="Line 263">
                <a:extLst>
                  <a:ext uri="{FF2B5EF4-FFF2-40B4-BE49-F238E27FC236}">
                    <a16:creationId xmlns:a16="http://schemas.microsoft.com/office/drawing/2014/main" id="{7D7130A9-A178-4EFA-9747-2E03D579CF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744" y="1632"/>
                <a:ext cx="0" cy="1056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333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686" name="Line 264">
                <a:extLst>
                  <a:ext uri="{FF2B5EF4-FFF2-40B4-BE49-F238E27FC236}">
                    <a16:creationId xmlns:a16="http://schemas.microsoft.com/office/drawing/2014/main" id="{E783F702-01B5-4B13-AC0D-28381D6B30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744" y="1728"/>
                <a:ext cx="384" cy="960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333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687" name="Line 265">
                <a:extLst>
                  <a:ext uri="{FF2B5EF4-FFF2-40B4-BE49-F238E27FC236}">
                    <a16:creationId xmlns:a16="http://schemas.microsoft.com/office/drawing/2014/main" id="{B4534AB1-4FF8-4805-B067-5DCD526A1E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744" y="1872"/>
                <a:ext cx="672" cy="816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333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688" name="Line 266">
                <a:extLst>
                  <a:ext uri="{FF2B5EF4-FFF2-40B4-BE49-F238E27FC236}">
                    <a16:creationId xmlns:a16="http://schemas.microsoft.com/office/drawing/2014/main" id="{80BE60D0-AB9C-4121-A63D-D42A3C1F42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44" y="2688"/>
                <a:ext cx="0" cy="1056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333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689" name="Line 267">
                <a:extLst>
                  <a:ext uri="{FF2B5EF4-FFF2-40B4-BE49-F238E27FC236}">
                    <a16:creationId xmlns:a16="http://schemas.microsoft.com/office/drawing/2014/main" id="{1041A492-0811-4384-BFE1-B63AA22570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44" y="2688"/>
                <a:ext cx="384" cy="960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333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690" name="Line 268">
                <a:extLst>
                  <a:ext uri="{FF2B5EF4-FFF2-40B4-BE49-F238E27FC236}">
                    <a16:creationId xmlns:a16="http://schemas.microsoft.com/office/drawing/2014/main" id="{0921C8E6-7B78-448A-9A1E-79D7CE8294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44" y="2688"/>
                <a:ext cx="672" cy="816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333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691" name="Line 269">
                <a:extLst>
                  <a:ext uri="{FF2B5EF4-FFF2-40B4-BE49-F238E27FC236}">
                    <a16:creationId xmlns:a16="http://schemas.microsoft.com/office/drawing/2014/main" id="{B9384F03-1D13-4A3E-B1CF-B6AC5911E5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44" y="2688"/>
                <a:ext cx="912" cy="576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333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692" name="Line 270">
                <a:extLst>
                  <a:ext uri="{FF2B5EF4-FFF2-40B4-BE49-F238E27FC236}">
                    <a16:creationId xmlns:a16="http://schemas.microsoft.com/office/drawing/2014/main" id="{1FEE089B-3AC0-41BB-9FEE-67C5D51E36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44" y="2688"/>
                <a:ext cx="1056" cy="288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333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693" name="Line 271">
                <a:extLst>
                  <a:ext uri="{FF2B5EF4-FFF2-40B4-BE49-F238E27FC236}">
                    <a16:creationId xmlns:a16="http://schemas.microsoft.com/office/drawing/2014/main" id="{CF4077D7-2F5F-42AB-A6D4-A2BA093AB2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44" y="2688"/>
                <a:ext cx="1152" cy="0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333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694" name="Line 272">
                <a:extLst>
                  <a:ext uri="{FF2B5EF4-FFF2-40B4-BE49-F238E27FC236}">
                    <a16:creationId xmlns:a16="http://schemas.microsoft.com/office/drawing/2014/main" id="{1A584F88-C4A4-484E-95C6-392C533001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744" y="2400"/>
                <a:ext cx="1056" cy="288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333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695" name="Line 273">
                <a:extLst>
                  <a:ext uri="{FF2B5EF4-FFF2-40B4-BE49-F238E27FC236}">
                    <a16:creationId xmlns:a16="http://schemas.microsoft.com/office/drawing/2014/main" id="{64320616-DCE7-4509-832F-5EF4FDD4D5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744" y="2112"/>
                <a:ext cx="912" cy="576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333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2661" name="Group 274">
              <a:extLst>
                <a:ext uri="{FF2B5EF4-FFF2-40B4-BE49-F238E27FC236}">
                  <a16:creationId xmlns:a16="http://schemas.microsoft.com/office/drawing/2014/main" id="{EC6E477C-2031-4EB2-9B5E-4A6059A8F6B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20" y="2591"/>
              <a:ext cx="815" cy="1201"/>
              <a:chOff x="3744" y="1632"/>
              <a:chExt cx="1152" cy="2112"/>
            </a:xfrm>
          </p:grpSpPr>
          <p:sp>
            <p:nvSpPr>
              <p:cNvPr id="22674" name="Line 275">
                <a:extLst>
                  <a:ext uri="{FF2B5EF4-FFF2-40B4-BE49-F238E27FC236}">
                    <a16:creationId xmlns:a16="http://schemas.microsoft.com/office/drawing/2014/main" id="{C584EFFC-9E7E-4AB5-8E04-2AF4699733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744" y="1632"/>
                <a:ext cx="0" cy="1056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333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675" name="Line 276">
                <a:extLst>
                  <a:ext uri="{FF2B5EF4-FFF2-40B4-BE49-F238E27FC236}">
                    <a16:creationId xmlns:a16="http://schemas.microsoft.com/office/drawing/2014/main" id="{258CF6BC-6BEC-49ED-B49E-1625C5AF3A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744" y="1728"/>
                <a:ext cx="384" cy="960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333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676" name="Line 277">
                <a:extLst>
                  <a:ext uri="{FF2B5EF4-FFF2-40B4-BE49-F238E27FC236}">
                    <a16:creationId xmlns:a16="http://schemas.microsoft.com/office/drawing/2014/main" id="{148EE9E9-F414-484C-B03B-FEC749A32F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744" y="1872"/>
                <a:ext cx="672" cy="816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333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677" name="Line 278">
                <a:extLst>
                  <a:ext uri="{FF2B5EF4-FFF2-40B4-BE49-F238E27FC236}">
                    <a16:creationId xmlns:a16="http://schemas.microsoft.com/office/drawing/2014/main" id="{60E5CE21-090D-43BF-929D-40F31E8FC2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44" y="2688"/>
                <a:ext cx="0" cy="1056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333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678" name="Line 279">
                <a:extLst>
                  <a:ext uri="{FF2B5EF4-FFF2-40B4-BE49-F238E27FC236}">
                    <a16:creationId xmlns:a16="http://schemas.microsoft.com/office/drawing/2014/main" id="{7B8C39CF-E8ED-4CC7-8FD5-9E19447CF1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44" y="2688"/>
                <a:ext cx="384" cy="960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333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679" name="Line 280">
                <a:extLst>
                  <a:ext uri="{FF2B5EF4-FFF2-40B4-BE49-F238E27FC236}">
                    <a16:creationId xmlns:a16="http://schemas.microsoft.com/office/drawing/2014/main" id="{2146C347-AA10-44FA-8C76-5148B1B18F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44" y="2688"/>
                <a:ext cx="672" cy="816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333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680" name="Line 281">
                <a:extLst>
                  <a:ext uri="{FF2B5EF4-FFF2-40B4-BE49-F238E27FC236}">
                    <a16:creationId xmlns:a16="http://schemas.microsoft.com/office/drawing/2014/main" id="{7C11EFB4-C933-4A79-A72F-C68E85580C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44" y="2688"/>
                <a:ext cx="912" cy="576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333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681" name="Line 282">
                <a:extLst>
                  <a:ext uri="{FF2B5EF4-FFF2-40B4-BE49-F238E27FC236}">
                    <a16:creationId xmlns:a16="http://schemas.microsoft.com/office/drawing/2014/main" id="{300CB73C-044D-4CCC-9500-4655D97165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44" y="2688"/>
                <a:ext cx="1056" cy="288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333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682" name="Line 283">
                <a:extLst>
                  <a:ext uri="{FF2B5EF4-FFF2-40B4-BE49-F238E27FC236}">
                    <a16:creationId xmlns:a16="http://schemas.microsoft.com/office/drawing/2014/main" id="{1E57A224-877C-4E13-9B67-9062D35711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44" y="2688"/>
                <a:ext cx="1152" cy="0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333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683" name="Line 284">
                <a:extLst>
                  <a:ext uri="{FF2B5EF4-FFF2-40B4-BE49-F238E27FC236}">
                    <a16:creationId xmlns:a16="http://schemas.microsoft.com/office/drawing/2014/main" id="{FF9F22C5-C2C6-4100-A13E-82E92C91D2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744" y="2400"/>
                <a:ext cx="1056" cy="288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333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684" name="Line 285">
                <a:extLst>
                  <a:ext uri="{FF2B5EF4-FFF2-40B4-BE49-F238E27FC236}">
                    <a16:creationId xmlns:a16="http://schemas.microsoft.com/office/drawing/2014/main" id="{480CFFB9-766D-4357-B165-9B65FFEFBD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744" y="2112"/>
                <a:ext cx="912" cy="576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333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2662" name="Group 286">
              <a:extLst>
                <a:ext uri="{FF2B5EF4-FFF2-40B4-BE49-F238E27FC236}">
                  <a16:creationId xmlns:a16="http://schemas.microsoft.com/office/drawing/2014/main" id="{0146D375-EAA1-4C7B-94BE-0E73C25289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04" y="2208"/>
              <a:ext cx="815" cy="1201"/>
              <a:chOff x="3744" y="1632"/>
              <a:chExt cx="1152" cy="2112"/>
            </a:xfrm>
          </p:grpSpPr>
          <p:sp>
            <p:nvSpPr>
              <p:cNvPr id="22663" name="Line 287">
                <a:extLst>
                  <a:ext uri="{FF2B5EF4-FFF2-40B4-BE49-F238E27FC236}">
                    <a16:creationId xmlns:a16="http://schemas.microsoft.com/office/drawing/2014/main" id="{278EC52E-8CC9-4D5E-9D6D-8FAA6196B3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744" y="1632"/>
                <a:ext cx="0" cy="1056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333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664" name="Line 288">
                <a:extLst>
                  <a:ext uri="{FF2B5EF4-FFF2-40B4-BE49-F238E27FC236}">
                    <a16:creationId xmlns:a16="http://schemas.microsoft.com/office/drawing/2014/main" id="{50E48D8F-6F60-4BDA-8B75-5A30B8413C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744" y="1728"/>
                <a:ext cx="384" cy="960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333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665" name="Line 289">
                <a:extLst>
                  <a:ext uri="{FF2B5EF4-FFF2-40B4-BE49-F238E27FC236}">
                    <a16:creationId xmlns:a16="http://schemas.microsoft.com/office/drawing/2014/main" id="{F8CD7AA0-CC04-4E49-9841-68E644C212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744" y="1872"/>
                <a:ext cx="672" cy="816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333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666" name="Line 290">
                <a:extLst>
                  <a:ext uri="{FF2B5EF4-FFF2-40B4-BE49-F238E27FC236}">
                    <a16:creationId xmlns:a16="http://schemas.microsoft.com/office/drawing/2014/main" id="{B0659222-C50D-4F76-9F2B-6299F90C31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44" y="2688"/>
                <a:ext cx="0" cy="1056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333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667" name="Line 291">
                <a:extLst>
                  <a:ext uri="{FF2B5EF4-FFF2-40B4-BE49-F238E27FC236}">
                    <a16:creationId xmlns:a16="http://schemas.microsoft.com/office/drawing/2014/main" id="{ABD00B0B-D855-40D7-8EBD-78A58E97FE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44" y="2688"/>
                <a:ext cx="384" cy="960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333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668" name="Line 292">
                <a:extLst>
                  <a:ext uri="{FF2B5EF4-FFF2-40B4-BE49-F238E27FC236}">
                    <a16:creationId xmlns:a16="http://schemas.microsoft.com/office/drawing/2014/main" id="{77534354-D0DD-42A5-A903-503747BEE30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44" y="2688"/>
                <a:ext cx="672" cy="816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333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669" name="Line 293">
                <a:extLst>
                  <a:ext uri="{FF2B5EF4-FFF2-40B4-BE49-F238E27FC236}">
                    <a16:creationId xmlns:a16="http://schemas.microsoft.com/office/drawing/2014/main" id="{07C17BB2-D79D-4D75-8112-AE0A9D48DD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44" y="2688"/>
                <a:ext cx="912" cy="576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333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670" name="Line 294">
                <a:extLst>
                  <a:ext uri="{FF2B5EF4-FFF2-40B4-BE49-F238E27FC236}">
                    <a16:creationId xmlns:a16="http://schemas.microsoft.com/office/drawing/2014/main" id="{695FFEBE-8DD5-4FE8-A440-2677C285D4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44" y="2688"/>
                <a:ext cx="1056" cy="288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333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671" name="Line 295">
                <a:extLst>
                  <a:ext uri="{FF2B5EF4-FFF2-40B4-BE49-F238E27FC236}">
                    <a16:creationId xmlns:a16="http://schemas.microsoft.com/office/drawing/2014/main" id="{BAFEB52F-8CD1-4BFD-B44A-9B80E93051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44" y="2688"/>
                <a:ext cx="1152" cy="0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333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672" name="Line 296">
                <a:extLst>
                  <a:ext uri="{FF2B5EF4-FFF2-40B4-BE49-F238E27FC236}">
                    <a16:creationId xmlns:a16="http://schemas.microsoft.com/office/drawing/2014/main" id="{70D8327D-BAE6-4FC6-BC31-960D49DBF4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744" y="2400"/>
                <a:ext cx="1056" cy="288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333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673" name="Line 297">
                <a:extLst>
                  <a:ext uri="{FF2B5EF4-FFF2-40B4-BE49-F238E27FC236}">
                    <a16:creationId xmlns:a16="http://schemas.microsoft.com/office/drawing/2014/main" id="{A6CC63AA-B01D-4D17-B48D-5CC0503460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744" y="2112"/>
                <a:ext cx="912" cy="576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333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1" name="Group 298">
            <a:extLst>
              <a:ext uri="{FF2B5EF4-FFF2-40B4-BE49-F238E27FC236}">
                <a16:creationId xmlns:a16="http://schemas.microsoft.com/office/drawing/2014/main" id="{03F36B0E-D12C-4CF1-BFF2-2FDF05DCD73B}"/>
              </a:ext>
            </a:extLst>
          </p:cNvPr>
          <p:cNvGrpSpPr>
            <a:grpSpLocks/>
          </p:cNvGrpSpPr>
          <p:nvPr/>
        </p:nvGrpSpPr>
        <p:grpSpPr bwMode="auto">
          <a:xfrm>
            <a:off x="5050896" y="3399896"/>
            <a:ext cx="43657" cy="1148292"/>
            <a:chOff x="1968" y="960"/>
            <a:chExt cx="48" cy="1536"/>
          </a:xfrm>
        </p:grpSpPr>
        <p:grpSp>
          <p:nvGrpSpPr>
            <p:cNvPr id="22654" name="Group 299">
              <a:extLst>
                <a:ext uri="{FF2B5EF4-FFF2-40B4-BE49-F238E27FC236}">
                  <a16:creationId xmlns:a16="http://schemas.microsoft.com/office/drawing/2014/main" id="{00D70223-E2D4-43B5-86CA-CB6E321B596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68" y="960"/>
              <a:ext cx="48" cy="1008"/>
              <a:chOff x="1392" y="1152"/>
              <a:chExt cx="48" cy="1008"/>
            </a:xfrm>
          </p:grpSpPr>
          <p:sp>
            <p:nvSpPr>
              <p:cNvPr id="22656" name="Rectangle 300">
                <a:extLst>
                  <a:ext uri="{FF2B5EF4-FFF2-40B4-BE49-F238E27FC236}">
                    <a16:creationId xmlns:a16="http://schemas.microsoft.com/office/drawing/2014/main" id="{30EDAEBF-C2CA-45ED-AB24-078D864A9A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92" y="1152"/>
                <a:ext cx="48" cy="480"/>
              </a:xfrm>
              <a:prstGeom prst="rect">
                <a:avLst/>
              </a:prstGeom>
              <a:solidFill>
                <a:srgbClr val="66FF33"/>
              </a:solid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b"/>
              </a:scene3d>
              <a:sp3d extrusionH="1801800" prstMaterial="legacyMatte">
                <a:bevelT w="13500" h="13500" prst="angle"/>
                <a:bevelB w="13500" h="13500" prst="angle"/>
                <a:extrusionClr>
                  <a:srgbClr val="66FF33"/>
                </a:extrusionClr>
                <a:contourClr>
                  <a:srgbClr val="66FF33"/>
                </a:contourClr>
              </a:sp3d>
            </p:spPr>
            <p:txBody>
              <a:bodyPr wrap="none" anchor="ctr">
                <a:flatTx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333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657" name="Rectangle 301">
                <a:extLst>
                  <a:ext uri="{FF2B5EF4-FFF2-40B4-BE49-F238E27FC236}">
                    <a16:creationId xmlns:a16="http://schemas.microsoft.com/office/drawing/2014/main" id="{75265A6D-322F-41C9-B313-6D97E07346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92" y="1680"/>
                <a:ext cx="48" cy="480"/>
              </a:xfrm>
              <a:prstGeom prst="rect">
                <a:avLst/>
              </a:prstGeom>
              <a:solidFill>
                <a:srgbClr val="66FF33"/>
              </a:solid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b"/>
              </a:scene3d>
              <a:sp3d extrusionH="1801800" prstMaterial="legacyMatte">
                <a:bevelT w="13500" h="13500" prst="angle"/>
                <a:bevelB w="13500" h="13500" prst="angle"/>
                <a:extrusionClr>
                  <a:srgbClr val="66FF33"/>
                </a:extrusionClr>
                <a:contourClr>
                  <a:srgbClr val="66FF33"/>
                </a:contourClr>
              </a:sp3d>
            </p:spPr>
            <p:txBody>
              <a:bodyPr wrap="none" anchor="ctr">
                <a:flatTx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333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2655" name="Rectangle 302">
              <a:extLst>
                <a:ext uri="{FF2B5EF4-FFF2-40B4-BE49-F238E27FC236}">
                  <a16:creationId xmlns:a16="http://schemas.microsoft.com/office/drawing/2014/main" id="{C571A5F8-1526-43C9-8B95-3181550155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2016"/>
              <a:ext cx="48" cy="480"/>
            </a:xfrm>
            <a:prstGeom prst="rect">
              <a:avLst/>
            </a:prstGeom>
            <a:solidFill>
              <a:srgbClr val="66FF33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1801800" prstMaterial="legacyMatte">
              <a:bevelT w="13500" h="13500" prst="angle"/>
              <a:bevelB w="13500" h="13500" prst="angle"/>
              <a:extrusionClr>
                <a:srgbClr val="66FF33"/>
              </a:extrusionClr>
              <a:contourClr>
                <a:srgbClr val="66FF33"/>
              </a:contourClr>
            </a:sp3d>
          </p:spPr>
          <p:txBody>
            <a:bodyPr wrap="none" anchor="ctr">
              <a:flatTx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333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3" name="Group 303">
            <a:extLst>
              <a:ext uri="{FF2B5EF4-FFF2-40B4-BE49-F238E27FC236}">
                <a16:creationId xmlns:a16="http://schemas.microsoft.com/office/drawing/2014/main" id="{2730032C-9803-4E9B-AA9E-0C178F23E9E5}"/>
              </a:ext>
            </a:extLst>
          </p:cNvPr>
          <p:cNvGrpSpPr>
            <a:grpSpLocks/>
          </p:cNvGrpSpPr>
          <p:nvPr/>
        </p:nvGrpSpPr>
        <p:grpSpPr bwMode="auto">
          <a:xfrm>
            <a:off x="5095875" y="2032000"/>
            <a:ext cx="2295261" cy="3619500"/>
            <a:chOff x="1728" y="576"/>
            <a:chExt cx="2496" cy="3936"/>
          </a:xfrm>
        </p:grpSpPr>
        <p:grpSp>
          <p:nvGrpSpPr>
            <p:cNvPr id="22556" name="Group 304">
              <a:extLst>
                <a:ext uri="{FF2B5EF4-FFF2-40B4-BE49-F238E27FC236}">
                  <a16:creationId xmlns:a16="http://schemas.microsoft.com/office/drawing/2014/main" id="{760FF2DA-58DA-4646-98F7-AD1C7B140A5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28" y="576"/>
              <a:ext cx="2448" cy="3552"/>
              <a:chOff x="1728" y="576"/>
              <a:chExt cx="2448" cy="3552"/>
            </a:xfrm>
          </p:grpSpPr>
          <p:grpSp>
            <p:nvGrpSpPr>
              <p:cNvPr id="22606" name="Group 305">
                <a:extLst>
                  <a:ext uri="{FF2B5EF4-FFF2-40B4-BE49-F238E27FC236}">
                    <a16:creationId xmlns:a16="http://schemas.microsoft.com/office/drawing/2014/main" id="{525A5081-C07A-43C5-ADFA-DC851910C81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016" y="576"/>
                <a:ext cx="2160" cy="3264"/>
                <a:chOff x="2243" y="816"/>
                <a:chExt cx="1357" cy="2592"/>
              </a:xfrm>
            </p:grpSpPr>
            <p:sp>
              <p:nvSpPr>
                <p:cNvPr id="22643" name="Line 306">
                  <a:extLst>
                    <a:ext uri="{FF2B5EF4-FFF2-40B4-BE49-F238E27FC236}">
                      <a16:creationId xmlns:a16="http://schemas.microsoft.com/office/drawing/2014/main" id="{1A2EC269-80F8-4A4E-8DBF-7A98969C923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243" y="816"/>
                  <a:ext cx="445" cy="1272"/>
                </a:xfrm>
                <a:prstGeom prst="line">
                  <a:avLst/>
                </a:prstGeom>
                <a:noFill/>
                <a:ln w="9525">
                  <a:solidFill>
                    <a:srgbClr val="FF33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sz="1500"/>
                </a:p>
              </p:txBody>
            </p:sp>
            <p:sp>
              <p:nvSpPr>
                <p:cNvPr id="22644" name="Line 307">
                  <a:extLst>
                    <a:ext uri="{FF2B5EF4-FFF2-40B4-BE49-F238E27FC236}">
                      <a16:creationId xmlns:a16="http://schemas.microsoft.com/office/drawing/2014/main" id="{EC5A725B-D666-409D-9EE6-FB040484397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243" y="1008"/>
                  <a:ext cx="877" cy="1080"/>
                </a:xfrm>
                <a:prstGeom prst="line">
                  <a:avLst/>
                </a:prstGeom>
                <a:noFill/>
                <a:ln w="9525">
                  <a:solidFill>
                    <a:srgbClr val="FF33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sz="1500"/>
                </a:p>
              </p:txBody>
            </p:sp>
            <p:sp>
              <p:nvSpPr>
                <p:cNvPr id="22645" name="Line 308">
                  <a:extLst>
                    <a:ext uri="{FF2B5EF4-FFF2-40B4-BE49-F238E27FC236}">
                      <a16:creationId xmlns:a16="http://schemas.microsoft.com/office/drawing/2014/main" id="{365120FE-F145-40E0-9441-49879D04175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243" y="2088"/>
                  <a:ext cx="484" cy="1244"/>
                </a:xfrm>
                <a:prstGeom prst="line">
                  <a:avLst/>
                </a:prstGeom>
                <a:noFill/>
                <a:ln w="9525">
                  <a:solidFill>
                    <a:srgbClr val="FF33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sz="1500"/>
                </a:p>
              </p:txBody>
            </p:sp>
            <p:sp>
              <p:nvSpPr>
                <p:cNvPr id="22646" name="Line 309">
                  <a:extLst>
                    <a:ext uri="{FF2B5EF4-FFF2-40B4-BE49-F238E27FC236}">
                      <a16:creationId xmlns:a16="http://schemas.microsoft.com/office/drawing/2014/main" id="{826D6525-7532-4F69-BA63-976C8C2CA71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243" y="2088"/>
                  <a:ext cx="848" cy="1057"/>
                </a:xfrm>
                <a:prstGeom prst="line">
                  <a:avLst/>
                </a:prstGeom>
                <a:noFill/>
                <a:ln w="9525">
                  <a:solidFill>
                    <a:srgbClr val="FF33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sz="1500"/>
                </a:p>
              </p:txBody>
            </p:sp>
            <p:sp>
              <p:nvSpPr>
                <p:cNvPr id="22647" name="Line 310">
                  <a:extLst>
                    <a:ext uri="{FF2B5EF4-FFF2-40B4-BE49-F238E27FC236}">
                      <a16:creationId xmlns:a16="http://schemas.microsoft.com/office/drawing/2014/main" id="{78E0A345-125B-4CA2-8FB9-598032424DE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243" y="2088"/>
                  <a:ext cx="1165" cy="792"/>
                </a:xfrm>
                <a:prstGeom prst="line">
                  <a:avLst/>
                </a:prstGeom>
                <a:noFill/>
                <a:ln w="9525">
                  <a:solidFill>
                    <a:srgbClr val="FF33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sz="1500"/>
                </a:p>
              </p:txBody>
            </p:sp>
            <p:sp>
              <p:nvSpPr>
                <p:cNvPr id="22648" name="Line 311">
                  <a:extLst>
                    <a:ext uri="{FF2B5EF4-FFF2-40B4-BE49-F238E27FC236}">
                      <a16:creationId xmlns:a16="http://schemas.microsoft.com/office/drawing/2014/main" id="{396C62D2-3CE5-4912-BA57-C9DA178D1C4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243" y="2088"/>
                  <a:ext cx="1332" cy="373"/>
                </a:xfrm>
                <a:prstGeom prst="line">
                  <a:avLst/>
                </a:prstGeom>
                <a:noFill/>
                <a:ln w="9525">
                  <a:solidFill>
                    <a:srgbClr val="FF33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sz="1500"/>
                </a:p>
              </p:txBody>
            </p:sp>
            <p:sp>
              <p:nvSpPr>
                <p:cNvPr id="22649" name="Line 312">
                  <a:extLst>
                    <a:ext uri="{FF2B5EF4-FFF2-40B4-BE49-F238E27FC236}">
                      <a16:creationId xmlns:a16="http://schemas.microsoft.com/office/drawing/2014/main" id="{991201DC-42DB-4C4C-B92A-919AD66D084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243" y="1715"/>
                  <a:ext cx="1332" cy="373"/>
                </a:xfrm>
                <a:prstGeom prst="line">
                  <a:avLst/>
                </a:prstGeom>
                <a:noFill/>
                <a:ln w="9525">
                  <a:solidFill>
                    <a:srgbClr val="FF33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sz="1500"/>
                </a:p>
              </p:txBody>
            </p:sp>
            <p:sp>
              <p:nvSpPr>
                <p:cNvPr id="22650" name="Line 313">
                  <a:extLst>
                    <a:ext uri="{FF2B5EF4-FFF2-40B4-BE49-F238E27FC236}">
                      <a16:creationId xmlns:a16="http://schemas.microsoft.com/office/drawing/2014/main" id="{3BECF9C3-722E-4A5E-8C5A-38CD4E32CAA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243" y="1342"/>
                  <a:ext cx="1150" cy="746"/>
                </a:xfrm>
                <a:prstGeom prst="line">
                  <a:avLst/>
                </a:prstGeom>
                <a:noFill/>
                <a:ln w="9525">
                  <a:solidFill>
                    <a:srgbClr val="FF33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sz="1500"/>
                </a:p>
              </p:txBody>
            </p:sp>
            <p:sp>
              <p:nvSpPr>
                <p:cNvPr id="22651" name="Line 314">
                  <a:extLst>
                    <a:ext uri="{FF2B5EF4-FFF2-40B4-BE49-F238E27FC236}">
                      <a16:creationId xmlns:a16="http://schemas.microsoft.com/office/drawing/2014/main" id="{88866CC7-125A-493E-AF34-4BD80D81054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256" y="816"/>
                  <a:ext cx="0" cy="1248"/>
                </a:xfrm>
                <a:prstGeom prst="line">
                  <a:avLst/>
                </a:prstGeom>
                <a:noFill/>
                <a:ln w="9525">
                  <a:solidFill>
                    <a:srgbClr val="FF33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sz="1500"/>
                </a:p>
              </p:txBody>
            </p:sp>
            <p:sp>
              <p:nvSpPr>
                <p:cNvPr id="22652" name="Line 315">
                  <a:extLst>
                    <a:ext uri="{FF2B5EF4-FFF2-40B4-BE49-F238E27FC236}">
                      <a16:creationId xmlns:a16="http://schemas.microsoft.com/office/drawing/2014/main" id="{91EF32F0-D6B7-4149-A9E3-BFDF6BBCE61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256" y="2112"/>
                  <a:ext cx="0" cy="1296"/>
                </a:xfrm>
                <a:prstGeom prst="line">
                  <a:avLst/>
                </a:prstGeom>
                <a:noFill/>
                <a:ln w="9525">
                  <a:solidFill>
                    <a:srgbClr val="FF33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sz="1500"/>
                </a:p>
              </p:txBody>
            </p:sp>
            <p:sp>
              <p:nvSpPr>
                <p:cNvPr id="22653" name="Line 316">
                  <a:extLst>
                    <a:ext uri="{FF2B5EF4-FFF2-40B4-BE49-F238E27FC236}">
                      <a16:creationId xmlns:a16="http://schemas.microsoft.com/office/drawing/2014/main" id="{47577F96-7E0D-4DEB-AADD-249D6CADBA3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256" y="2112"/>
                  <a:ext cx="1344" cy="0"/>
                </a:xfrm>
                <a:prstGeom prst="line">
                  <a:avLst/>
                </a:prstGeom>
                <a:noFill/>
                <a:ln w="9525">
                  <a:solidFill>
                    <a:srgbClr val="FF33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sz="1500"/>
                </a:p>
              </p:txBody>
            </p:sp>
          </p:grpSp>
          <p:grpSp>
            <p:nvGrpSpPr>
              <p:cNvPr id="22607" name="Group 317">
                <a:extLst>
                  <a:ext uri="{FF2B5EF4-FFF2-40B4-BE49-F238E27FC236}">
                    <a16:creationId xmlns:a16="http://schemas.microsoft.com/office/drawing/2014/main" id="{D607BE4B-9712-4F4D-B986-10F3307FEEF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20" y="672"/>
                <a:ext cx="2160" cy="3264"/>
                <a:chOff x="2243" y="816"/>
                <a:chExt cx="1357" cy="2592"/>
              </a:xfrm>
            </p:grpSpPr>
            <p:sp>
              <p:nvSpPr>
                <p:cNvPr id="22632" name="Line 318">
                  <a:extLst>
                    <a:ext uri="{FF2B5EF4-FFF2-40B4-BE49-F238E27FC236}">
                      <a16:creationId xmlns:a16="http://schemas.microsoft.com/office/drawing/2014/main" id="{6C1A1FD8-DF18-4731-97E1-9AA92197C5C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243" y="816"/>
                  <a:ext cx="445" cy="1272"/>
                </a:xfrm>
                <a:prstGeom prst="line">
                  <a:avLst/>
                </a:prstGeom>
                <a:noFill/>
                <a:ln w="9525">
                  <a:solidFill>
                    <a:srgbClr val="FF33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sz="1500"/>
                </a:p>
              </p:txBody>
            </p:sp>
            <p:sp>
              <p:nvSpPr>
                <p:cNvPr id="22633" name="Line 319">
                  <a:extLst>
                    <a:ext uri="{FF2B5EF4-FFF2-40B4-BE49-F238E27FC236}">
                      <a16:creationId xmlns:a16="http://schemas.microsoft.com/office/drawing/2014/main" id="{2247D096-4988-44CC-8815-B7BDD8C69B1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243" y="1008"/>
                  <a:ext cx="877" cy="1080"/>
                </a:xfrm>
                <a:prstGeom prst="line">
                  <a:avLst/>
                </a:prstGeom>
                <a:noFill/>
                <a:ln w="9525">
                  <a:solidFill>
                    <a:srgbClr val="FF33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sz="1500"/>
                </a:p>
              </p:txBody>
            </p:sp>
            <p:sp>
              <p:nvSpPr>
                <p:cNvPr id="22634" name="Line 320">
                  <a:extLst>
                    <a:ext uri="{FF2B5EF4-FFF2-40B4-BE49-F238E27FC236}">
                      <a16:creationId xmlns:a16="http://schemas.microsoft.com/office/drawing/2014/main" id="{3279F188-F4C0-4D6A-B4B5-A8901BD2D2D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243" y="2088"/>
                  <a:ext cx="484" cy="1244"/>
                </a:xfrm>
                <a:prstGeom prst="line">
                  <a:avLst/>
                </a:prstGeom>
                <a:noFill/>
                <a:ln w="9525">
                  <a:solidFill>
                    <a:srgbClr val="FF33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sz="1500"/>
                </a:p>
              </p:txBody>
            </p:sp>
            <p:sp>
              <p:nvSpPr>
                <p:cNvPr id="22635" name="Line 321">
                  <a:extLst>
                    <a:ext uri="{FF2B5EF4-FFF2-40B4-BE49-F238E27FC236}">
                      <a16:creationId xmlns:a16="http://schemas.microsoft.com/office/drawing/2014/main" id="{770AB5E1-6351-48F0-927B-722D06E55C9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243" y="2088"/>
                  <a:ext cx="848" cy="1057"/>
                </a:xfrm>
                <a:prstGeom prst="line">
                  <a:avLst/>
                </a:prstGeom>
                <a:noFill/>
                <a:ln w="9525">
                  <a:solidFill>
                    <a:srgbClr val="FF33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sz="1500"/>
                </a:p>
              </p:txBody>
            </p:sp>
            <p:sp>
              <p:nvSpPr>
                <p:cNvPr id="22636" name="Line 322">
                  <a:extLst>
                    <a:ext uri="{FF2B5EF4-FFF2-40B4-BE49-F238E27FC236}">
                      <a16:creationId xmlns:a16="http://schemas.microsoft.com/office/drawing/2014/main" id="{8E866C3A-9D23-4B66-95E6-3F5AEC73646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243" y="2088"/>
                  <a:ext cx="1165" cy="792"/>
                </a:xfrm>
                <a:prstGeom prst="line">
                  <a:avLst/>
                </a:prstGeom>
                <a:noFill/>
                <a:ln w="9525">
                  <a:solidFill>
                    <a:srgbClr val="FF33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sz="1500"/>
                </a:p>
              </p:txBody>
            </p:sp>
            <p:sp>
              <p:nvSpPr>
                <p:cNvPr id="22637" name="Line 323">
                  <a:extLst>
                    <a:ext uri="{FF2B5EF4-FFF2-40B4-BE49-F238E27FC236}">
                      <a16:creationId xmlns:a16="http://schemas.microsoft.com/office/drawing/2014/main" id="{12E19721-5677-4F9F-ADC0-B5B70F70CD5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243" y="2088"/>
                  <a:ext cx="1332" cy="373"/>
                </a:xfrm>
                <a:prstGeom prst="line">
                  <a:avLst/>
                </a:prstGeom>
                <a:noFill/>
                <a:ln w="9525">
                  <a:solidFill>
                    <a:srgbClr val="FF33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sz="1500"/>
                </a:p>
              </p:txBody>
            </p:sp>
            <p:sp>
              <p:nvSpPr>
                <p:cNvPr id="22638" name="Line 324">
                  <a:extLst>
                    <a:ext uri="{FF2B5EF4-FFF2-40B4-BE49-F238E27FC236}">
                      <a16:creationId xmlns:a16="http://schemas.microsoft.com/office/drawing/2014/main" id="{8A77C1F7-B3B5-4F65-9AE4-E9E839754E5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243" y="1715"/>
                  <a:ext cx="1332" cy="373"/>
                </a:xfrm>
                <a:prstGeom prst="line">
                  <a:avLst/>
                </a:prstGeom>
                <a:noFill/>
                <a:ln w="9525">
                  <a:solidFill>
                    <a:srgbClr val="FF33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sz="1500"/>
                </a:p>
              </p:txBody>
            </p:sp>
            <p:sp>
              <p:nvSpPr>
                <p:cNvPr id="22639" name="Line 325">
                  <a:extLst>
                    <a:ext uri="{FF2B5EF4-FFF2-40B4-BE49-F238E27FC236}">
                      <a16:creationId xmlns:a16="http://schemas.microsoft.com/office/drawing/2014/main" id="{B6CF2406-22B1-4259-8589-B3590DB6376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243" y="1342"/>
                  <a:ext cx="1150" cy="746"/>
                </a:xfrm>
                <a:prstGeom prst="line">
                  <a:avLst/>
                </a:prstGeom>
                <a:noFill/>
                <a:ln w="9525">
                  <a:solidFill>
                    <a:srgbClr val="FF33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sz="1500"/>
                </a:p>
              </p:txBody>
            </p:sp>
            <p:sp>
              <p:nvSpPr>
                <p:cNvPr id="22640" name="Line 326">
                  <a:extLst>
                    <a:ext uri="{FF2B5EF4-FFF2-40B4-BE49-F238E27FC236}">
                      <a16:creationId xmlns:a16="http://schemas.microsoft.com/office/drawing/2014/main" id="{2931E9F0-8DAE-494E-9F13-62B965E8464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256" y="816"/>
                  <a:ext cx="0" cy="1248"/>
                </a:xfrm>
                <a:prstGeom prst="line">
                  <a:avLst/>
                </a:prstGeom>
                <a:noFill/>
                <a:ln w="9525">
                  <a:solidFill>
                    <a:srgbClr val="FF33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sz="1500"/>
                </a:p>
              </p:txBody>
            </p:sp>
            <p:sp>
              <p:nvSpPr>
                <p:cNvPr id="22641" name="Line 327">
                  <a:extLst>
                    <a:ext uri="{FF2B5EF4-FFF2-40B4-BE49-F238E27FC236}">
                      <a16:creationId xmlns:a16="http://schemas.microsoft.com/office/drawing/2014/main" id="{1A2579D7-9E97-4B34-BE97-0094073F63C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256" y="2112"/>
                  <a:ext cx="0" cy="1296"/>
                </a:xfrm>
                <a:prstGeom prst="line">
                  <a:avLst/>
                </a:prstGeom>
                <a:noFill/>
                <a:ln w="9525">
                  <a:solidFill>
                    <a:srgbClr val="FF33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sz="1500"/>
                </a:p>
              </p:txBody>
            </p:sp>
            <p:sp>
              <p:nvSpPr>
                <p:cNvPr id="22642" name="Line 328">
                  <a:extLst>
                    <a:ext uri="{FF2B5EF4-FFF2-40B4-BE49-F238E27FC236}">
                      <a16:creationId xmlns:a16="http://schemas.microsoft.com/office/drawing/2014/main" id="{ADA825A5-4E18-41F5-B7E3-4FD8DD6A23C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256" y="2112"/>
                  <a:ext cx="1344" cy="0"/>
                </a:xfrm>
                <a:prstGeom prst="line">
                  <a:avLst/>
                </a:prstGeom>
                <a:noFill/>
                <a:ln w="9525">
                  <a:solidFill>
                    <a:srgbClr val="FF33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sz="1500"/>
                </a:p>
              </p:txBody>
            </p:sp>
          </p:grpSp>
          <p:grpSp>
            <p:nvGrpSpPr>
              <p:cNvPr id="22608" name="Group 329">
                <a:extLst>
                  <a:ext uri="{FF2B5EF4-FFF2-40B4-BE49-F238E27FC236}">
                    <a16:creationId xmlns:a16="http://schemas.microsoft.com/office/drawing/2014/main" id="{F03FA20D-B07C-4E9A-9199-115EB9E8034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24" y="768"/>
                <a:ext cx="2160" cy="3264"/>
                <a:chOff x="2243" y="816"/>
                <a:chExt cx="1357" cy="2592"/>
              </a:xfrm>
            </p:grpSpPr>
            <p:sp>
              <p:nvSpPr>
                <p:cNvPr id="22621" name="Line 330">
                  <a:extLst>
                    <a:ext uri="{FF2B5EF4-FFF2-40B4-BE49-F238E27FC236}">
                      <a16:creationId xmlns:a16="http://schemas.microsoft.com/office/drawing/2014/main" id="{43E0E6DF-C498-4634-B1C5-9B41EFEBBE4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243" y="816"/>
                  <a:ext cx="445" cy="1272"/>
                </a:xfrm>
                <a:prstGeom prst="line">
                  <a:avLst/>
                </a:prstGeom>
                <a:noFill/>
                <a:ln w="9525">
                  <a:solidFill>
                    <a:srgbClr val="FF33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sz="1500"/>
                </a:p>
              </p:txBody>
            </p:sp>
            <p:sp>
              <p:nvSpPr>
                <p:cNvPr id="22622" name="Line 331">
                  <a:extLst>
                    <a:ext uri="{FF2B5EF4-FFF2-40B4-BE49-F238E27FC236}">
                      <a16:creationId xmlns:a16="http://schemas.microsoft.com/office/drawing/2014/main" id="{A74419D4-01BD-48DA-A6B4-9102B333A39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243" y="1008"/>
                  <a:ext cx="877" cy="1080"/>
                </a:xfrm>
                <a:prstGeom prst="line">
                  <a:avLst/>
                </a:prstGeom>
                <a:noFill/>
                <a:ln w="9525">
                  <a:solidFill>
                    <a:srgbClr val="FF33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sz="1500"/>
                </a:p>
              </p:txBody>
            </p:sp>
            <p:sp>
              <p:nvSpPr>
                <p:cNvPr id="22623" name="Line 332">
                  <a:extLst>
                    <a:ext uri="{FF2B5EF4-FFF2-40B4-BE49-F238E27FC236}">
                      <a16:creationId xmlns:a16="http://schemas.microsoft.com/office/drawing/2014/main" id="{EFE5CCFF-DBDE-4D9A-A39A-FC849D283F8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243" y="2088"/>
                  <a:ext cx="484" cy="1244"/>
                </a:xfrm>
                <a:prstGeom prst="line">
                  <a:avLst/>
                </a:prstGeom>
                <a:noFill/>
                <a:ln w="9525">
                  <a:solidFill>
                    <a:srgbClr val="FF33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sz="1500"/>
                </a:p>
              </p:txBody>
            </p:sp>
            <p:sp>
              <p:nvSpPr>
                <p:cNvPr id="22624" name="Line 333">
                  <a:extLst>
                    <a:ext uri="{FF2B5EF4-FFF2-40B4-BE49-F238E27FC236}">
                      <a16:creationId xmlns:a16="http://schemas.microsoft.com/office/drawing/2014/main" id="{CE085EEF-0098-4175-A8ED-8B1106347F3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243" y="2088"/>
                  <a:ext cx="848" cy="1057"/>
                </a:xfrm>
                <a:prstGeom prst="line">
                  <a:avLst/>
                </a:prstGeom>
                <a:noFill/>
                <a:ln w="9525">
                  <a:solidFill>
                    <a:srgbClr val="FF33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sz="1500"/>
                </a:p>
              </p:txBody>
            </p:sp>
            <p:sp>
              <p:nvSpPr>
                <p:cNvPr id="22625" name="Line 334">
                  <a:extLst>
                    <a:ext uri="{FF2B5EF4-FFF2-40B4-BE49-F238E27FC236}">
                      <a16:creationId xmlns:a16="http://schemas.microsoft.com/office/drawing/2014/main" id="{AAF908C9-0CB4-4E6D-B447-0CD10AE7691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243" y="2088"/>
                  <a:ext cx="1165" cy="792"/>
                </a:xfrm>
                <a:prstGeom prst="line">
                  <a:avLst/>
                </a:prstGeom>
                <a:noFill/>
                <a:ln w="9525">
                  <a:solidFill>
                    <a:srgbClr val="FF33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sz="1500"/>
                </a:p>
              </p:txBody>
            </p:sp>
            <p:sp>
              <p:nvSpPr>
                <p:cNvPr id="22626" name="Line 335">
                  <a:extLst>
                    <a:ext uri="{FF2B5EF4-FFF2-40B4-BE49-F238E27FC236}">
                      <a16:creationId xmlns:a16="http://schemas.microsoft.com/office/drawing/2014/main" id="{C43C7899-24AF-4652-8997-C7117FBB9ED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243" y="2088"/>
                  <a:ext cx="1332" cy="373"/>
                </a:xfrm>
                <a:prstGeom prst="line">
                  <a:avLst/>
                </a:prstGeom>
                <a:noFill/>
                <a:ln w="9525">
                  <a:solidFill>
                    <a:srgbClr val="FF33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sz="1500"/>
                </a:p>
              </p:txBody>
            </p:sp>
            <p:sp>
              <p:nvSpPr>
                <p:cNvPr id="22627" name="Line 336">
                  <a:extLst>
                    <a:ext uri="{FF2B5EF4-FFF2-40B4-BE49-F238E27FC236}">
                      <a16:creationId xmlns:a16="http://schemas.microsoft.com/office/drawing/2014/main" id="{2D2B7732-5811-43BD-9867-63F6BFD56F6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243" y="1715"/>
                  <a:ext cx="1332" cy="373"/>
                </a:xfrm>
                <a:prstGeom prst="line">
                  <a:avLst/>
                </a:prstGeom>
                <a:noFill/>
                <a:ln w="9525">
                  <a:solidFill>
                    <a:srgbClr val="FF33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sz="1500"/>
                </a:p>
              </p:txBody>
            </p:sp>
            <p:sp>
              <p:nvSpPr>
                <p:cNvPr id="22628" name="Line 337">
                  <a:extLst>
                    <a:ext uri="{FF2B5EF4-FFF2-40B4-BE49-F238E27FC236}">
                      <a16:creationId xmlns:a16="http://schemas.microsoft.com/office/drawing/2014/main" id="{94584462-560D-43C6-BAB8-DAEB199CEBE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243" y="1342"/>
                  <a:ext cx="1150" cy="746"/>
                </a:xfrm>
                <a:prstGeom prst="line">
                  <a:avLst/>
                </a:prstGeom>
                <a:noFill/>
                <a:ln w="9525">
                  <a:solidFill>
                    <a:srgbClr val="FF33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sz="1500"/>
                </a:p>
              </p:txBody>
            </p:sp>
            <p:sp>
              <p:nvSpPr>
                <p:cNvPr id="22629" name="Line 338">
                  <a:extLst>
                    <a:ext uri="{FF2B5EF4-FFF2-40B4-BE49-F238E27FC236}">
                      <a16:creationId xmlns:a16="http://schemas.microsoft.com/office/drawing/2014/main" id="{D40C3D4F-0A22-43C0-BEC3-5F4F4536CB2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256" y="816"/>
                  <a:ext cx="0" cy="1248"/>
                </a:xfrm>
                <a:prstGeom prst="line">
                  <a:avLst/>
                </a:prstGeom>
                <a:noFill/>
                <a:ln w="9525">
                  <a:solidFill>
                    <a:srgbClr val="FF33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sz="1500"/>
                </a:p>
              </p:txBody>
            </p:sp>
            <p:sp>
              <p:nvSpPr>
                <p:cNvPr id="22630" name="Line 339">
                  <a:extLst>
                    <a:ext uri="{FF2B5EF4-FFF2-40B4-BE49-F238E27FC236}">
                      <a16:creationId xmlns:a16="http://schemas.microsoft.com/office/drawing/2014/main" id="{3005DD1C-3B34-4622-8DF9-0F03F21F5D6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256" y="2112"/>
                  <a:ext cx="0" cy="1296"/>
                </a:xfrm>
                <a:prstGeom prst="line">
                  <a:avLst/>
                </a:prstGeom>
                <a:noFill/>
                <a:ln w="9525">
                  <a:solidFill>
                    <a:srgbClr val="FF33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sz="1500"/>
                </a:p>
              </p:txBody>
            </p:sp>
            <p:sp>
              <p:nvSpPr>
                <p:cNvPr id="22631" name="Line 340">
                  <a:extLst>
                    <a:ext uri="{FF2B5EF4-FFF2-40B4-BE49-F238E27FC236}">
                      <a16:creationId xmlns:a16="http://schemas.microsoft.com/office/drawing/2014/main" id="{25C6BFD9-7FD6-4139-9DF9-DF3DE8268EC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256" y="2112"/>
                  <a:ext cx="1344" cy="0"/>
                </a:xfrm>
                <a:prstGeom prst="line">
                  <a:avLst/>
                </a:prstGeom>
                <a:noFill/>
                <a:ln w="9525">
                  <a:solidFill>
                    <a:srgbClr val="FF33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sz="1500"/>
                </a:p>
              </p:txBody>
            </p:sp>
          </p:grpSp>
          <p:grpSp>
            <p:nvGrpSpPr>
              <p:cNvPr id="22609" name="Group 341">
                <a:extLst>
                  <a:ext uri="{FF2B5EF4-FFF2-40B4-BE49-F238E27FC236}">
                    <a16:creationId xmlns:a16="http://schemas.microsoft.com/office/drawing/2014/main" id="{76723BA8-CD78-40B8-9BA7-81CEA69A200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28" y="864"/>
                <a:ext cx="2160" cy="3264"/>
                <a:chOff x="2243" y="816"/>
                <a:chExt cx="1357" cy="2592"/>
              </a:xfrm>
            </p:grpSpPr>
            <p:sp>
              <p:nvSpPr>
                <p:cNvPr id="22610" name="Line 342">
                  <a:extLst>
                    <a:ext uri="{FF2B5EF4-FFF2-40B4-BE49-F238E27FC236}">
                      <a16:creationId xmlns:a16="http://schemas.microsoft.com/office/drawing/2014/main" id="{0F6EE566-F123-489F-BE4E-E1E8E90C094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243" y="816"/>
                  <a:ext cx="445" cy="1272"/>
                </a:xfrm>
                <a:prstGeom prst="line">
                  <a:avLst/>
                </a:prstGeom>
                <a:noFill/>
                <a:ln w="9525">
                  <a:solidFill>
                    <a:srgbClr val="FF33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sz="1500"/>
                </a:p>
              </p:txBody>
            </p:sp>
            <p:sp>
              <p:nvSpPr>
                <p:cNvPr id="22611" name="Line 343">
                  <a:extLst>
                    <a:ext uri="{FF2B5EF4-FFF2-40B4-BE49-F238E27FC236}">
                      <a16:creationId xmlns:a16="http://schemas.microsoft.com/office/drawing/2014/main" id="{64F83B8B-AA10-4CCD-8B54-2532F127C76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243" y="1008"/>
                  <a:ext cx="877" cy="1080"/>
                </a:xfrm>
                <a:prstGeom prst="line">
                  <a:avLst/>
                </a:prstGeom>
                <a:noFill/>
                <a:ln w="9525">
                  <a:solidFill>
                    <a:srgbClr val="FF33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sz="1500"/>
                </a:p>
              </p:txBody>
            </p:sp>
            <p:sp>
              <p:nvSpPr>
                <p:cNvPr id="22612" name="Line 344">
                  <a:extLst>
                    <a:ext uri="{FF2B5EF4-FFF2-40B4-BE49-F238E27FC236}">
                      <a16:creationId xmlns:a16="http://schemas.microsoft.com/office/drawing/2014/main" id="{61F0EE99-5FAC-4F6A-B76A-E0F9EFC9CD6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243" y="2088"/>
                  <a:ext cx="484" cy="1244"/>
                </a:xfrm>
                <a:prstGeom prst="line">
                  <a:avLst/>
                </a:prstGeom>
                <a:noFill/>
                <a:ln w="9525">
                  <a:solidFill>
                    <a:srgbClr val="FF33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sz="1500"/>
                </a:p>
              </p:txBody>
            </p:sp>
            <p:sp>
              <p:nvSpPr>
                <p:cNvPr id="22613" name="Line 345">
                  <a:extLst>
                    <a:ext uri="{FF2B5EF4-FFF2-40B4-BE49-F238E27FC236}">
                      <a16:creationId xmlns:a16="http://schemas.microsoft.com/office/drawing/2014/main" id="{636A6294-690A-499F-92FF-1614DCF3C1E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243" y="2088"/>
                  <a:ext cx="848" cy="1057"/>
                </a:xfrm>
                <a:prstGeom prst="line">
                  <a:avLst/>
                </a:prstGeom>
                <a:noFill/>
                <a:ln w="9525">
                  <a:solidFill>
                    <a:srgbClr val="FF33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sz="1500"/>
                </a:p>
              </p:txBody>
            </p:sp>
            <p:sp>
              <p:nvSpPr>
                <p:cNvPr id="22614" name="Line 346">
                  <a:extLst>
                    <a:ext uri="{FF2B5EF4-FFF2-40B4-BE49-F238E27FC236}">
                      <a16:creationId xmlns:a16="http://schemas.microsoft.com/office/drawing/2014/main" id="{572D2759-B176-44D9-B314-2BA1D7FE551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243" y="2088"/>
                  <a:ext cx="1165" cy="792"/>
                </a:xfrm>
                <a:prstGeom prst="line">
                  <a:avLst/>
                </a:prstGeom>
                <a:noFill/>
                <a:ln w="9525">
                  <a:solidFill>
                    <a:srgbClr val="FF33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sz="1500"/>
                </a:p>
              </p:txBody>
            </p:sp>
            <p:sp>
              <p:nvSpPr>
                <p:cNvPr id="22615" name="Line 347">
                  <a:extLst>
                    <a:ext uri="{FF2B5EF4-FFF2-40B4-BE49-F238E27FC236}">
                      <a16:creationId xmlns:a16="http://schemas.microsoft.com/office/drawing/2014/main" id="{A35F35D0-98F2-4452-822E-2A25119C343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243" y="2088"/>
                  <a:ext cx="1332" cy="373"/>
                </a:xfrm>
                <a:prstGeom prst="line">
                  <a:avLst/>
                </a:prstGeom>
                <a:noFill/>
                <a:ln w="9525">
                  <a:solidFill>
                    <a:srgbClr val="FF33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sz="1500"/>
                </a:p>
              </p:txBody>
            </p:sp>
            <p:sp>
              <p:nvSpPr>
                <p:cNvPr id="22616" name="Line 348">
                  <a:extLst>
                    <a:ext uri="{FF2B5EF4-FFF2-40B4-BE49-F238E27FC236}">
                      <a16:creationId xmlns:a16="http://schemas.microsoft.com/office/drawing/2014/main" id="{F796BA48-5D33-4A36-94B3-8C9210DC596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243" y="1715"/>
                  <a:ext cx="1332" cy="373"/>
                </a:xfrm>
                <a:prstGeom prst="line">
                  <a:avLst/>
                </a:prstGeom>
                <a:noFill/>
                <a:ln w="9525">
                  <a:solidFill>
                    <a:srgbClr val="FF33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sz="1500"/>
                </a:p>
              </p:txBody>
            </p:sp>
            <p:sp>
              <p:nvSpPr>
                <p:cNvPr id="22617" name="Line 349">
                  <a:extLst>
                    <a:ext uri="{FF2B5EF4-FFF2-40B4-BE49-F238E27FC236}">
                      <a16:creationId xmlns:a16="http://schemas.microsoft.com/office/drawing/2014/main" id="{68E7767C-9D96-4447-987B-7DFA02EEF1B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243" y="1342"/>
                  <a:ext cx="1150" cy="746"/>
                </a:xfrm>
                <a:prstGeom prst="line">
                  <a:avLst/>
                </a:prstGeom>
                <a:noFill/>
                <a:ln w="9525">
                  <a:solidFill>
                    <a:srgbClr val="FF33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sz="1500"/>
                </a:p>
              </p:txBody>
            </p:sp>
            <p:sp>
              <p:nvSpPr>
                <p:cNvPr id="22618" name="Line 350">
                  <a:extLst>
                    <a:ext uri="{FF2B5EF4-FFF2-40B4-BE49-F238E27FC236}">
                      <a16:creationId xmlns:a16="http://schemas.microsoft.com/office/drawing/2014/main" id="{18EEC56F-AAF1-4EAA-85CF-5BE0CCB8543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256" y="816"/>
                  <a:ext cx="0" cy="1248"/>
                </a:xfrm>
                <a:prstGeom prst="line">
                  <a:avLst/>
                </a:prstGeom>
                <a:noFill/>
                <a:ln w="9525">
                  <a:solidFill>
                    <a:srgbClr val="FF33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sz="1500"/>
                </a:p>
              </p:txBody>
            </p:sp>
            <p:sp>
              <p:nvSpPr>
                <p:cNvPr id="22619" name="Line 351">
                  <a:extLst>
                    <a:ext uri="{FF2B5EF4-FFF2-40B4-BE49-F238E27FC236}">
                      <a16:creationId xmlns:a16="http://schemas.microsoft.com/office/drawing/2014/main" id="{6FDF3B56-BB45-4B41-9817-475B2354F08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256" y="2112"/>
                  <a:ext cx="0" cy="1296"/>
                </a:xfrm>
                <a:prstGeom prst="line">
                  <a:avLst/>
                </a:prstGeom>
                <a:noFill/>
                <a:ln w="9525">
                  <a:solidFill>
                    <a:srgbClr val="FF33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sz="1500"/>
                </a:p>
              </p:txBody>
            </p:sp>
            <p:sp>
              <p:nvSpPr>
                <p:cNvPr id="22620" name="Line 352">
                  <a:extLst>
                    <a:ext uri="{FF2B5EF4-FFF2-40B4-BE49-F238E27FC236}">
                      <a16:creationId xmlns:a16="http://schemas.microsoft.com/office/drawing/2014/main" id="{2818D484-EAA2-44FE-B2A8-695CB01F28E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256" y="2112"/>
                  <a:ext cx="1344" cy="0"/>
                </a:xfrm>
                <a:prstGeom prst="line">
                  <a:avLst/>
                </a:prstGeom>
                <a:noFill/>
                <a:ln w="9525">
                  <a:solidFill>
                    <a:srgbClr val="FF33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sz="1500"/>
                </a:p>
              </p:txBody>
            </p:sp>
          </p:grpSp>
        </p:grpSp>
        <p:grpSp>
          <p:nvGrpSpPr>
            <p:cNvPr id="22557" name="Group 353">
              <a:extLst>
                <a:ext uri="{FF2B5EF4-FFF2-40B4-BE49-F238E27FC236}">
                  <a16:creationId xmlns:a16="http://schemas.microsoft.com/office/drawing/2014/main" id="{37581ACC-1AC2-47DC-94F9-017B0CD9EF9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76" y="960"/>
              <a:ext cx="2448" cy="3552"/>
              <a:chOff x="1728" y="576"/>
              <a:chExt cx="2448" cy="3552"/>
            </a:xfrm>
          </p:grpSpPr>
          <p:grpSp>
            <p:nvGrpSpPr>
              <p:cNvPr id="22558" name="Group 354">
                <a:extLst>
                  <a:ext uri="{FF2B5EF4-FFF2-40B4-BE49-F238E27FC236}">
                    <a16:creationId xmlns:a16="http://schemas.microsoft.com/office/drawing/2014/main" id="{EB6FB8C4-1800-464F-A657-2E55334F3C6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016" y="576"/>
                <a:ext cx="2160" cy="3264"/>
                <a:chOff x="2243" y="816"/>
                <a:chExt cx="1357" cy="2592"/>
              </a:xfrm>
            </p:grpSpPr>
            <p:sp>
              <p:nvSpPr>
                <p:cNvPr id="22595" name="Line 355">
                  <a:extLst>
                    <a:ext uri="{FF2B5EF4-FFF2-40B4-BE49-F238E27FC236}">
                      <a16:creationId xmlns:a16="http://schemas.microsoft.com/office/drawing/2014/main" id="{DE7D7BB3-D7BD-46DF-8BDA-FFC720A9DF2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243" y="816"/>
                  <a:ext cx="445" cy="1272"/>
                </a:xfrm>
                <a:prstGeom prst="line">
                  <a:avLst/>
                </a:prstGeom>
                <a:noFill/>
                <a:ln w="9525">
                  <a:solidFill>
                    <a:srgbClr val="FF33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sz="1500"/>
                </a:p>
              </p:txBody>
            </p:sp>
            <p:sp>
              <p:nvSpPr>
                <p:cNvPr id="22596" name="Line 356">
                  <a:extLst>
                    <a:ext uri="{FF2B5EF4-FFF2-40B4-BE49-F238E27FC236}">
                      <a16:creationId xmlns:a16="http://schemas.microsoft.com/office/drawing/2014/main" id="{936A05F2-D761-459C-8300-2D0FDEDF8BE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243" y="1008"/>
                  <a:ext cx="877" cy="1080"/>
                </a:xfrm>
                <a:prstGeom prst="line">
                  <a:avLst/>
                </a:prstGeom>
                <a:noFill/>
                <a:ln w="9525">
                  <a:solidFill>
                    <a:srgbClr val="FF33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sz="1500"/>
                </a:p>
              </p:txBody>
            </p:sp>
            <p:sp>
              <p:nvSpPr>
                <p:cNvPr id="22597" name="Line 357">
                  <a:extLst>
                    <a:ext uri="{FF2B5EF4-FFF2-40B4-BE49-F238E27FC236}">
                      <a16:creationId xmlns:a16="http://schemas.microsoft.com/office/drawing/2014/main" id="{186D1482-F200-4503-9326-DDC3505B154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243" y="2088"/>
                  <a:ext cx="484" cy="1244"/>
                </a:xfrm>
                <a:prstGeom prst="line">
                  <a:avLst/>
                </a:prstGeom>
                <a:noFill/>
                <a:ln w="9525">
                  <a:solidFill>
                    <a:srgbClr val="FF33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sz="1500"/>
                </a:p>
              </p:txBody>
            </p:sp>
            <p:sp>
              <p:nvSpPr>
                <p:cNvPr id="22598" name="Line 358">
                  <a:extLst>
                    <a:ext uri="{FF2B5EF4-FFF2-40B4-BE49-F238E27FC236}">
                      <a16:creationId xmlns:a16="http://schemas.microsoft.com/office/drawing/2014/main" id="{49147EBA-7807-474A-AD7B-6C3DBF2CFD2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243" y="2088"/>
                  <a:ext cx="848" cy="1057"/>
                </a:xfrm>
                <a:prstGeom prst="line">
                  <a:avLst/>
                </a:prstGeom>
                <a:noFill/>
                <a:ln w="9525">
                  <a:solidFill>
                    <a:srgbClr val="FF33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sz="1500"/>
                </a:p>
              </p:txBody>
            </p:sp>
            <p:sp>
              <p:nvSpPr>
                <p:cNvPr id="22599" name="Line 359">
                  <a:extLst>
                    <a:ext uri="{FF2B5EF4-FFF2-40B4-BE49-F238E27FC236}">
                      <a16:creationId xmlns:a16="http://schemas.microsoft.com/office/drawing/2014/main" id="{3A995AC0-78CE-4EC2-B4F4-1D11642D7AD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243" y="2088"/>
                  <a:ext cx="1165" cy="792"/>
                </a:xfrm>
                <a:prstGeom prst="line">
                  <a:avLst/>
                </a:prstGeom>
                <a:noFill/>
                <a:ln w="9525">
                  <a:solidFill>
                    <a:srgbClr val="FF33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sz="1500"/>
                </a:p>
              </p:txBody>
            </p:sp>
            <p:sp>
              <p:nvSpPr>
                <p:cNvPr id="22600" name="Line 360">
                  <a:extLst>
                    <a:ext uri="{FF2B5EF4-FFF2-40B4-BE49-F238E27FC236}">
                      <a16:creationId xmlns:a16="http://schemas.microsoft.com/office/drawing/2014/main" id="{A9DFA3D5-3512-4E96-8FF4-64BA6EC2FCB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243" y="2088"/>
                  <a:ext cx="1332" cy="373"/>
                </a:xfrm>
                <a:prstGeom prst="line">
                  <a:avLst/>
                </a:prstGeom>
                <a:noFill/>
                <a:ln w="9525">
                  <a:solidFill>
                    <a:srgbClr val="FF33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sz="1500"/>
                </a:p>
              </p:txBody>
            </p:sp>
            <p:sp>
              <p:nvSpPr>
                <p:cNvPr id="22601" name="Line 361">
                  <a:extLst>
                    <a:ext uri="{FF2B5EF4-FFF2-40B4-BE49-F238E27FC236}">
                      <a16:creationId xmlns:a16="http://schemas.microsoft.com/office/drawing/2014/main" id="{45969C3A-178E-4E69-8FAA-31F260F6895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243" y="1715"/>
                  <a:ext cx="1332" cy="373"/>
                </a:xfrm>
                <a:prstGeom prst="line">
                  <a:avLst/>
                </a:prstGeom>
                <a:noFill/>
                <a:ln w="9525">
                  <a:solidFill>
                    <a:srgbClr val="FF33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sz="1500"/>
                </a:p>
              </p:txBody>
            </p:sp>
            <p:sp>
              <p:nvSpPr>
                <p:cNvPr id="22602" name="Line 362">
                  <a:extLst>
                    <a:ext uri="{FF2B5EF4-FFF2-40B4-BE49-F238E27FC236}">
                      <a16:creationId xmlns:a16="http://schemas.microsoft.com/office/drawing/2014/main" id="{1D09F219-9073-45ED-B848-5E4A5C8C2FA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243" y="1342"/>
                  <a:ext cx="1150" cy="746"/>
                </a:xfrm>
                <a:prstGeom prst="line">
                  <a:avLst/>
                </a:prstGeom>
                <a:noFill/>
                <a:ln w="9525">
                  <a:solidFill>
                    <a:srgbClr val="FF33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sz="1500"/>
                </a:p>
              </p:txBody>
            </p:sp>
            <p:sp>
              <p:nvSpPr>
                <p:cNvPr id="22603" name="Line 363">
                  <a:extLst>
                    <a:ext uri="{FF2B5EF4-FFF2-40B4-BE49-F238E27FC236}">
                      <a16:creationId xmlns:a16="http://schemas.microsoft.com/office/drawing/2014/main" id="{19E2EC23-00B2-4110-BC91-3212817E5C4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256" y="816"/>
                  <a:ext cx="0" cy="1248"/>
                </a:xfrm>
                <a:prstGeom prst="line">
                  <a:avLst/>
                </a:prstGeom>
                <a:noFill/>
                <a:ln w="9525">
                  <a:solidFill>
                    <a:srgbClr val="FF33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sz="1500"/>
                </a:p>
              </p:txBody>
            </p:sp>
            <p:sp>
              <p:nvSpPr>
                <p:cNvPr id="22604" name="Line 364">
                  <a:extLst>
                    <a:ext uri="{FF2B5EF4-FFF2-40B4-BE49-F238E27FC236}">
                      <a16:creationId xmlns:a16="http://schemas.microsoft.com/office/drawing/2014/main" id="{12DC6983-9A15-4287-BE82-C12A42A180E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256" y="2112"/>
                  <a:ext cx="0" cy="1296"/>
                </a:xfrm>
                <a:prstGeom prst="line">
                  <a:avLst/>
                </a:prstGeom>
                <a:noFill/>
                <a:ln w="9525">
                  <a:solidFill>
                    <a:srgbClr val="FF33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sz="1500"/>
                </a:p>
              </p:txBody>
            </p:sp>
            <p:sp>
              <p:nvSpPr>
                <p:cNvPr id="22605" name="Line 365">
                  <a:extLst>
                    <a:ext uri="{FF2B5EF4-FFF2-40B4-BE49-F238E27FC236}">
                      <a16:creationId xmlns:a16="http://schemas.microsoft.com/office/drawing/2014/main" id="{DA025D52-46E6-4CA0-BB3F-73D0ABFF18C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256" y="2112"/>
                  <a:ext cx="1344" cy="0"/>
                </a:xfrm>
                <a:prstGeom prst="line">
                  <a:avLst/>
                </a:prstGeom>
                <a:noFill/>
                <a:ln w="9525">
                  <a:solidFill>
                    <a:srgbClr val="FF33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sz="1500"/>
                </a:p>
              </p:txBody>
            </p:sp>
          </p:grpSp>
          <p:grpSp>
            <p:nvGrpSpPr>
              <p:cNvPr id="22559" name="Group 366">
                <a:extLst>
                  <a:ext uri="{FF2B5EF4-FFF2-40B4-BE49-F238E27FC236}">
                    <a16:creationId xmlns:a16="http://schemas.microsoft.com/office/drawing/2014/main" id="{17FD2EE4-39EC-42C6-8038-3EB463DB8B2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20" y="672"/>
                <a:ext cx="2160" cy="3264"/>
                <a:chOff x="2243" y="816"/>
                <a:chExt cx="1357" cy="2592"/>
              </a:xfrm>
            </p:grpSpPr>
            <p:sp>
              <p:nvSpPr>
                <p:cNvPr id="22584" name="Line 367">
                  <a:extLst>
                    <a:ext uri="{FF2B5EF4-FFF2-40B4-BE49-F238E27FC236}">
                      <a16:creationId xmlns:a16="http://schemas.microsoft.com/office/drawing/2014/main" id="{7C7F570C-3AE7-4308-B466-1017C00EDA2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243" y="816"/>
                  <a:ext cx="445" cy="1272"/>
                </a:xfrm>
                <a:prstGeom prst="line">
                  <a:avLst/>
                </a:prstGeom>
                <a:noFill/>
                <a:ln w="9525">
                  <a:solidFill>
                    <a:srgbClr val="FF33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sz="1500"/>
                </a:p>
              </p:txBody>
            </p:sp>
            <p:sp>
              <p:nvSpPr>
                <p:cNvPr id="22585" name="Line 368">
                  <a:extLst>
                    <a:ext uri="{FF2B5EF4-FFF2-40B4-BE49-F238E27FC236}">
                      <a16:creationId xmlns:a16="http://schemas.microsoft.com/office/drawing/2014/main" id="{33E2A276-EAA1-46CD-A9C8-20259300792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243" y="1008"/>
                  <a:ext cx="877" cy="1080"/>
                </a:xfrm>
                <a:prstGeom prst="line">
                  <a:avLst/>
                </a:prstGeom>
                <a:noFill/>
                <a:ln w="9525">
                  <a:solidFill>
                    <a:srgbClr val="FF33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sz="1500"/>
                </a:p>
              </p:txBody>
            </p:sp>
            <p:sp>
              <p:nvSpPr>
                <p:cNvPr id="22586" name="Line 369">
                  <a:extLst>
                    <a:ext uri="{FF2B5EF4-FFF2-40B4-BE49-F238E27FC236}">
                      <a16:creationId xmlns:a16="http://schemas.microsoft.com/office/drawing/2014/main" id="{4E86F14C-D87D-4709-B4AD-7EB7CBBD3B6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243" y="2088"/>
                  <a:ext cx="484" cy="1244"/>
                </a:xfrm>
                <a:prstGeom prst="line">
                  <a:avLst/>
                </a:prstGeom>
                <a:noFill/>
                <a:ln w="9525">
                  <a:solidFill>
                    <a:srgbClr val="FF33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sz="1500"/>
                </a:p>
              </p:txBody>
            </p:sp>
            <p:sp>
              <p:nvSpPr>
                <p:cNvPr id="22587" name="Line 370">
                  <a:extLst>
                    <a:ext uri="{FF2B5EF4-FFF2-40B4-BE49-F238E27FC236}">
                      <a16:creationId xmlns:a16="http://schemas.microsoft.com/office/drawing/2014/main" id="{79BB2ADB-E0B0-4F98-8DD5-22952524260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243" y="2088"/>
                  <a:ext cx="848" cy="1057"/>
                </a:xfrm>
                <a:prstGeom prst="line">
                  <a:avLst/>
                </a:prstGeom>
                <a:noFill/>
                <a:ln w="9525">
                  <a:solidFill>
                    <a:srgbClr val="FF33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sz="1500"/>
                </a:p>
              </p:txBody>
            </p:sp>
            <p:sp>
              <p:nvSpPr>
                <p:cNvPr id="22588" name="Line 371">
                  <a:extLst>
                    <a:ext uri="{FF2B5EF4-FFF2-40B4-BE49-F238E27FC236}">
                      <a16:creationId xmlns:a16="http://schemas.microsoft.com/office/drawing/2014/main" id="{ACA2191E-869F-46B5-A561-D70E1F915FD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243" y="2088"/>
                  <a:ext cx="1165" cy="792"/>
                </a:xfrm>
                <a:prstGeom prst="line">
                  <a:avLst/>
                </a:prstGeom>
                <a:noFill/>
                <a:ln w="9525">
                  <a:solidFill>
                    <a:srgbClr val="FF33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sz="1500"/>
                </a:p>
              </p:txBody>
            </p:sp>
            <p:sp>
              <p:nvSpPr>
                <p:cNvPr id="22589" name="Line 372">
                  <a:extLst>
                    <a:ext uri="{FF2B5EF4-FFF2-40B4-BE49-F238E27FC236}">
                      <a16:creationId xmlns:a16="http://schemas.microsoft.com/office/drawing/2014/main" id="{D22BAAEC-2775-43C3-8E37-6732A46912F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243" y="2088"/>
                  <a:ext cx="1332" cy="373"/>
                </a:xfrm>
                <a:prstGeom prst="line">
                  <a:avLst/>
                </a:prstGeom>
                <a:noFill/>
                <a:ln w="9525">
                  <a:solidFill>
                    <a:srgbClr val="FF33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sz="1500"/>
                </a:p>
              </p:txBody>
            </p:sp>
            <p:sp>
              <p:nvSpPr>
                <p:cNvPr id="22590" name="Line 373">
                  <a:extLst>
                    <a:ext uri="{FF2B5EF4-FFF2-40B4-BE49-F238E27FC236}">
                      <a16:creationId xmlns:a16="http://schemas.microsoft.com/office/drawing/2014/main" id="{530A35D2-824C-45C1-8D49-426FC0E0F7B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243" y="1715"/>
                  <a:ext cx="1332" cy="373"/>
                </a:xfrm>
                <a:prstGeom prst="line">
                  <a:avLst/>
                </a:prstGeom>
                <a:noFill/>
                <a:ln w="9525">
                  <a:solidFill>
                    <a:srgbClr val="FF33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sz="1500"/>
                </a:p>
              </p:txBody>
            </p:sp>
            <p:sp>
              <p:nvSpPr>
                <p:cNvPr id="22591" name="Line 374">
                  <a:extLst>
                    <a:ext uri="{FF2B5EF4-FFF2-40B4-BE49-F238E27FC236}">
                      <a16:creationId xmlns:a16="http://schemas.microsoft.com/office/drawing/2014/main" id="{DDADF908-94FA-4610-93A4-46F2C6E6B48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243" y="1342"/>
                  <a:ext cx="1150" cy="746"/>
                </a:xfrm>
                <a:prstGeom prst="line">
                  <a:avLst/>
                </a:prstGeom>
                <a:noFill/>
                <a:ln w="9525">
                  <a:solidFill>
                    <a:srgbClr val="FF33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sz="1500"/>
                </a:p>
              </p:txBody>
            </p:sp>
            <p:sp>
              <p:nvSpPr>
                <p:cNvPr id="22592" name="Line 375">
                  <a:extLst>
                    <a:ext uri="{FF2B5EF4-FFF2-40B4-BE49-F238E27FC236}">
                      <a16:creationId xmlns:a16="http://schemas.microsoft.com/office/drawing/2014/main" id="{CB9A6F16-5BA0-4140-A1CC-F983D022CFF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256" y="816"/>
                  <a:ext cx="0" cy="1248"/>
                </a:xfrm>
                <a:prstGeom prst="line">
                  <a:avLst/>
                </a:prstGeom>
                <a:noFill/>
                <a:ln w="9525">
                  <a:solidFill>
                    <a:srgbClr val="FF33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sz="1500"/>
                </a:p>
              </p:txBody>
            </p:sp>
            <p:sp>
              <p:nvSpPr>
                <p:cNvPr id="22593" name="Line 376">
                  <a:extLst>
                    <a:ext uri="{FF2B5EF4-FFF2-40B4-BE49-F238E27FC236}">
                      <a16:creationId xmlns:a16="http://schemas.microsoft.com/office/drawing/2014/main" id="{A67F429A-068A-4E3C-9DC9-D6E70E5CE5F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256" y="2112"/>
                  <a:ext cx="0" cy="1296"/>
                </a:xfrm>
                <a:prstGeom prst="line">
                  <a:avLst/>
                </a:prstGeom>
                <a:noFill/>
                <a:ln w="9525">
                  <a:solidFill>
                    <a:srgbClr val="FF33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sz="1500"/>
                </a:p>
              </p:txBody>
            </p:sp>
            <p:sp>
              <p:nvSpPr>
                <p:cNvPr id="22594" name="Line 377">
                  <a:extLst>
                    <a:ext uri="{FF2B5EF4-FFF2-40B4-BE49-F238E27FC236}">
                      <a16:creationId xmlns:a16="http://schemas.microsoft.com/office/drawing/2014/main" id="{A3E4078E-2430-415B-93E2-80702585A14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256" y="2112"/>
                  <a:ext cx="1344" cy="0"/>
                </a:xfrm>
                <a:prstGeom prst="line">
                  <a:avLst/>
                </a:prstGeom>
                <a:noFill/>
                <a:ln w="9525">
                  <a:solidFill>
                    <a:srgbClr val="FF33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sz="1500"/>
                </a:p>
              </p:txBody>
            </p:sp>
          </p:grpSp>
          <p:grpSp>
            <p:nvGrpSpPr>
              <p:cNvPr id="22560" name="Group 378">
                <a:extLst>
                  <a:ext uri="{FF2B5EF4-FFF2-40B4-BE49-F238E27FC236}">
                    <a16:creationId xmlns:a16="http://schemas.microsoft.com/office/drawing/2014/main" id="{D3D58E69-FAFF-429F-B9FC-3DF0493759C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24" y="768"/>
                <a:ext cx="2160" cy="3264"/>
                <a:chOff x="2243" y="816"/>
                <a:chExt cx="1357" cy="2592"/>
              </a:xfrm>
            </p:grpSpPr>
            <p:sp>
              <p:nvSpPr>
                <p:cNvPr id="22573" name="Line 379">
                  <a:extLst>
                    <a:ext uri="{FF2B5EF4-FFF2-40B4-BE49-F238E27FC236}">
                      <a16:creationId xmlns:a16="http://schemas.microsoft.com/office/drawing/2014/main" id="{4DE6C7AA-AD83-4E91-A9C3-3092CC4EA4E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243" y="816"/>
                  <a:ext cx="445" cy="1272"/>
                </a:xfrm>
                <a:prstGeom prst="line">
                  <a:avLst/>
                </a:prstGeom>
                <a:noFill/>
                <a:ln w="9525">
                  <a:solidFill>
                    <a:srgbClr val="FF33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sz="1500"/>
                </a:p>
              </p:txBody>
            </p:sp>
            <p:sp>
              <p:nvSpPr>
                <p:cNvPr id="22574" name="Line 380">
                  <a:extLst>
                    <a:ext uri="{FF2B5EF4-FFF2-40B4-BE49-F238E27FC236}">
                      <a16:creationId xmlns:a16="http://schemas.microsoft.com/office/drawing/2014/main" id="{615D0086-F732-44B6-8775-FBBFEA00F01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243" y="1008"/>
                  <a:ext cx="877" cy="1080"/>
                </a:xfrm>
                <a:prstGeom prst="line">
                  <a:avLst/>
                </a:prstGeom>
                <a:noFill/>
                <a:ln w="9525">
                  <a:solidFill>
                    <a:srgbClr val="FF33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sz="1500"/>
                </a:p>
              </p:txBody>
            </p:sp>
            <p:sp>
              <p:nvSpPr>
                <p:cNvPr id="22575" name="Line 381">
                  <a:extLst>
                    <a:ext uri="{FF2B5EF4-FFF2-40B4-BE49-F238E27FC236}">
                      <a16:creationId xmlns:a16="http://schemas.microsoft.com/office/drawing/2014/main" id="{8414B336-0E13-40DB-94AB-4F4E20E38EB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243" y="2088"/>
                  <a:ext cx="484" cy="1244"/>
                </a:xfrm>
                <a:prstGeom prst="line">
                  <a:avLst/>
                </a:prstGeom>
                <a:noFill/>
                <a:ln w="9525">
                  <a:solidFill>
                    <a:srgbClr val="FF33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sz="1500"/>
                </a:p>
              </p:txBody>
            </p:sp>
            <p:sp>
              <p:nvSpPr>
                <p:cNvPr id="22576" name="Line 382">
                  <a:extLst>
                    <a:ext uri="{FF2B5EF4-FFF2-40B4-BE49-F238E27FC236}">
                      <a16:creationId xmlns:a16="http://schemas.microsoft.com/office/drawing/2014/main" id="{7BC6A1C7-0305-407E-9776-414FE78BF34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243" y="2088"/>
                  <a:ext cx="848" cy="1057"/>
                </a:xfrm>
                <a:prstGeom prst="line">
                  <a:avLst/>
                </a:prstGeom>
                <a:noFill/>
                <a:ln w="9525">
                  <a:solidFill>
                    <a:srgbClr val="FF33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sz="1500"/>
                </a:p>
              </p:txBody>
            </p:sp>
            <p:sp>
              <p:nvSpPr>
                <p:cNvPr id="22577" name="Line 383">
                  <a:extLst>
                    <a:ext uri="{FF2B5EF4-FFF2-40B4-BE49-F238E27FC236}">
                      <a16:creationId xmlns:a16="http://schemas.microsoft.com/office/drawing/2014/main" id="{88789A8E-A96D-4072-91D9-97F0C8BE58F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243" y="2088"/>
                  <a:ext cx="1165" cy="792"/>
                </a:xfrm>
                <a:prstGeom prst="line">
                  <a:avLst/>
                </a:prstGeom>
                <a:noFill/>
                <a:ln w="9525">
                  <a:solidFill>
                    <a:srgbClr val="FF33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sz="1500"/>
                </a:p>
              </p:txBody>
            </p:sp>
            <p:sp>
              <p:nvSpPr>
                <p:cNvPr id="22578" name="Line 384">
                  <a:extLst>
                    <a:ext uri="{FF2B5EF4-FFF2-40B4-BE49-F238E27FC236}">
                      <a16:creationId xmlns:a16="http://schemas.microsoft.com/office/drawing/2014/main" id="{341C2F75-2CD9-47B3-8B4C-B1824A7C18D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243" y="2088"/>
                  <a:ext cx="1332" cy="373"/>
                </a:xfrm>
                <a:prstGeom prst="line">
                  <a:avLst/>
                </a:prstGeom>
                <a:noFill/>
                <a:ln w="9525">
                  <a:solidFill>
                    <a:srgbClr val="FF33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sz="1500"/>
                </a:p>
              </p:txBody>
            </p:sp>
            <p:sp>
              <p:nvSpPr>
                <p:cNvPr id="22579" name="Line 385">
                  <a:extLst>
                    <a:ext uri="{FF2B5EF4-FFF2-40B4-BE49-F238E27FC236}">
                      <a16:creationId xmlns:a16="http://schemas.microsoft.com/office/drawing/2014/main" id="{561C0D72-1E7B-40F0-811B-E8C2251165D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243" y="1715"/>
                  <a:ext cx="1332" cy="373"/>
                </a:xfrm>
                <a:prstGeom prst="line">
                  <a:avLst/>
                </a:prstGeom>
                <a:noFill/>
                <a:ln w="9525">
                  <a:solidFill>
                    <a:srgbClr val="FF33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sz="1500"/>
                </a:p>
              </p:txBody>
            </p:sp>
            <p:sp>
              <p:nvSpPr>
                <p:cNvPr id="22580" name="Line 386">
                  <a:extLst>
                    <a:ext uri="{FF2B5EF4-FFF2-40B4-BE49-F238E27FC236}">
                      <a16:creationId xmlns:a16="http://schemas.microsoft.com/office/drawing/2014/main" id="{F6450C05-A9FA-45E0-8605-0BD7E0285EE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243" y="1342"/>
                  <a:ext cx="1150" cy="746"/>
                </a:xfrm>
                <a:prstGeom prst="line">
                  <a:avLst/>
                </a:prstGeom>
                <a:noFill/>
                <a:ln w="9525">
                  <a:solidFill>
                    <a:srgbClr val="FF33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sz="1500"/>
                </a:p>
              </p:txBody>
            </p:sp>
            <p:sp>
              <p:nvSpPr>
                <p:cNvPr id="22581" name="Line 387">
                  <a:extLst>
                    <a:ext uri="{FF2B5EF4-FFF2-40B4-BE49-F238E27FC236}">
                      <a16:creationId xmlns:a16="http://schemas.microsoft.com/office/drawing/2014/main" id="{151AE94E-01AD-4B4F-A677-E7EF78E7373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256" y="816"/>
                  <a:ext cx="0" cy="1248"/>
                </a:xfrm>
                <a:prstGeom prst="line">
                  <a:avLst/>
                </a:prstGeom>
                <a:noFill/>
                <a:ln w="9525">
                  <a:solidFill>
                    <a:srgbClr val="FF33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sz="1500"/>
                </a:p>
              </p:txBody>
            </p:sp>
            <p:sp>
              <p:nvSpPr>
                <p:cNvPr id="22582" name="Line 388">
                  <a:extLst>
                    <a:ext uri="{FF2B5EF4-FFF2-40B4-BE49-F238E27FC236}">
                      <a16:creationId xmlns:a16="http://schemas.microsoft.com/office/drawing/2014/main" id="{A8642BEE-9245-4AD9-82EC-13EB8D9FD62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256" y="2112"/>
                  <a:ext cx="0" cy="1296"/>
                </a:xfrm>
                <a:prstGeom prst="line">
                  <a:avLst/>
                </a:prstGeom>
                <a:noFill/>
                <a:ln w="9525">
                  <a:solidFill>
                    <a:srgbClr val="FF33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sz="1500"/>
                </a:p>
              </p:txBody>
            </p:sp>
            <p:sp>
              <p:nvSpPr>
                <p:cNvPr id="22583" name="Line 389">
                  <a:extLst>
                    <a:ext uri="{FF2B5EF4-FFF2-40B4-BE49-F238E27FC236}">
                      <a16:creationId xmlns:a16="http://schemas.microsoft.com/office/drawing/2014/main" id="{76D5DE6C-396A-4CF9-8529-A7A16E17E24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256" y="2112"/>
                  <a:ext cx="1344" cy="0"/>
                </a:xfrm>
                <a:prstGeom prst="line">
                  <a:avLst/>
                </a:prstGeom>
                <a:noFill/>
                <a:ln w="9525">
                  <a:solidFill>
                    <a:srgbClr val="FF33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sz="1500"/>
                </a:p>
              </p:txBody>
            </p:sp>
          </p:grpSp>
          <p:grpSp>
            <p:nvGrpSpPr>
              <p:cNvPr id="22561" name="Group 390">
                <a:extLst>
                  <a:ext uri="{FF2B5EF4-FFF2-40B4-BE49-F238E27FC236}">
                    <a16:creationId xmlns:a16="http://schemas.microsoft.com/office/drawing/2014/main" id="{46DE201A-E73F-448E-98C9-CA9792FC495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28" y="864"/>
                <a:ext cx="2160" cy="3264"/>
                <a:chOff x="2243" y="816"/>
                <a:chExt cx="1357" cy="2592"/>
              </a:xfrm>
            </p:grpSpPr>
            <p:sp>
              <p:nvSpPr>
                <p:cNvPr id="22562" name="Line 391">
                  <a:extLst>
                    <a:ext uri="{FF2B5EF4-FFF2-40B4-BE49-F238E27FC236}">
                      <a16:creationId xmlns:a16="http://schemas.microsoft.com/office/drawing/2014/main" id="{BE6FB4C9-C1F9-47BD-A1F0-892149C3E70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243" y="816"/>
                  <a:ext cx="445" cy="1272"/>
                </a:xfrm>
                <a:prstGeom prst="line">
                  <a:avLst/>
                </a:prstGeom>
                <a:noFill/>
                <a:ln w="9525">
                  <a:solidFill>
                    <a:srgbClr val="FF33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sz="1500"/>
                </a:p>
              </p:txBody>
            </p:sp>
            <p:sp>
              <p:nvSpPr>
                <p:cNvPr id="22563" name="Line 392">
                  <a:extLst>
                    <a:ext uri="{FF2B5EF4-FFF2-40B4-BE49-F238E27FC236}">
                      <a16:creationId xmlns:a16="http://schemas.microsoft.com/office/drawing/2014/main" id="{B82A698F-0FC2-4D60-80EE-8159FB3FE4B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243" y="1008"/>
                  <a:ext cx="877" cy="1080"/>
                </a:xfrm>
                <a:prstGeom prst="line">
                  <a:avLst/>
                </a:prstGeom>
                <a:noFill/>
                <a:ln w="9525">
                  <a:solidFill>
                    <a:srgbClr val="FF33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sz="1500"/>
                </a:p>
              </p:txBody>
            </p:sp>
            <p:sp>
              <p:nvSpPr>
                <p:cNvPr id="22564" name="Line 393">
                  <a:extLst>
                    <a:ext uri="{FF2B5EF4-FFF2-40B4-BE49-F238E27FC236}">
                      <a16:creationId xmlns:a16="http://schemas.microsoft.com/office/drawing/2014/main" id="{27129FBB-2358-4CD7-93C9-80B6CDFB095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243" y="2088"/>
                  <a:ext cx="484" cy="1244"/>
                </a:xfrm>
                <a:prstGeom prst="line">
                  <a:avLst/>
                </a:prstGeom>
                <a:noFill/>
                <a:ln w="9525">
                  <a:solidFill>
                    <a:srgbClr val="FF33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sz="1500"/>
                </a:p>
              </p:txBody>
            </p:sp>
            <p:sp>
              <p:nvSpPr>
                <p:cNvPr id="22565" name="Line 394">
                  <a:extLst>
                    <a:ext uri="{FF2B5EF4-FFF2-40B4-BE49-F238E27FC236}">
                      <a16:creationId xmlns:a16="http://schemas.microsoft.com/office/drawing/2014/main" id="{61452DFA-3A0C-4F7D-BDD7-B2E6C5F5DD8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243" y="2088"/>
                  <a:ext cx="848" cy="1057"/>
                </a:xfrm>
                <a:prstGeom prst="line">
                  <a:avLst/>
                </a:prstGeom>
                <a:noFill/>
                <a:ln w="9525">
                  <a:solidFill>
                    <a:srgbClr val="FF33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sz="1500"/>
                </a:p>
              </p:txBody>
            </p:sp>
            <p:sp>
              <p:nvSpPr>
                <p:cNvPr id="22566" name="Line 395">
                  <a:extLst>
                    <a:ext uri="{FF2B5EF4-FFF2-40B4-BE49-F238E27FC236}">
                      <a16:creationId xmlns:a16="http://schemas.microsoft.com/office/drawing/2014/main" id="{59564DDA-6CA8-430F-B2A9-1E5ADA50139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243" y="2088"/>
                  <a:ext cx="1165" cy="792"/>
                </a:xfrm>
                <a:prstGeom prst="line">
                  <a:avLst/>
                </a:prstGeom>
                <a:noFill/>
                <a:ln w="9525">
                  <a:solidFill>
                    <a:srgbClr val="FF33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sz="1500"/>
                </a:p>
              </p:txBody>
            </p:sp>
            <p:sp>
              <p:nvSpPr>
                <p:cNvPr id="22567" name="Line 396">
                  <a:extLst>
                    <a:ext uri="{FF2B5EF4-FFF2-40B4-BE49-F238E27FC236}">
                      <a16:creationId xmlns:a16="http://schemas.microsoft.com/office/drawing/2014/main" id="{B780C27A-B74B-4762-A4E9-E2DE837D0C0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243" y="2088"/>
                  <a:ext cx="1332" cy="373"/>
                </a:xfrm>
                <a:prstGeom prst="line">
                  <a:avLst/>
                </a:prstGeom>
                <a:noFill/>
                <a:ln w="9525">
                  <a:solidFill>
                    <a:srgbClr val="FF33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sz="1500"/>
                </a:p>
              </p:txBody>
            </p:sp>
            <p:sp>
              <p:nvSpPr>
                <p:cNvPr id="22568" name="Line 397">
                  <a:extLst>
                    <a:ext uri="{FF2B5EF4-FFF2-40B4-BE49-F238E27FC236}">
                      <a16:creationId xmlns:a16="http://schemas.microsoft.com/office/drawing/2014/main" id="{A8045047-7D13-48C7-8624-F201BF0E06F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243" y="1715"/>
                  <a:ext cx="1332" cy="373"/>
                </a:xfrm>
                <a:prstGeom prst="line">
                  <a:avLst/>
                </a:prstGeom>
                <a:noFill/>
                <a:ln w="9525">
                  <a:solidFill>
                    <a:srgbClr val="FF33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sz="1500"/>
                </a:p>
              </p:txBody>
            </p:sp>
            <p:sp>
              <p:nvSpPr>
                <p:cNvPr id="22569" name="Line 398">
                  <a:extLst>
                    <a:ext uri="{FF2B5EF4-FFF2-40B4-BE49-F238E27FC236}">
                      <a16:creationId xmlns:a16="http://schemas.microsoft.com/office/drawing/2014/main" id="{D556D092-117E-4314-9E66-1D5F4FFEB66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243" y="1342"/>
                  <a:ext cx="1150" cy="746"/>
                </a:xfrm>
                <a:prstGeom prst="line">
                  <a:avLst/>
                </a:prstGeom>
                <a:noFill/>
                <a:ln w="9525">
                  <a:solidFill>
                    <a:srgbClr val="FF33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sz="1500"/>
                </a:p>
              </p:txBody>
            </p:sp>
            <p:sp>
              <p:nvSpPr>
                <p:cNvPr id="22570" name="Line 399">
                  <a:extLst>
                    <a:ext uri="{FF2B5EF4-FFF2-40B4-BE49-F238E27FC236}">
                      <a16:creationId xmlns:a16="http://schemas.microsoft.com/office/drawing/2014/main" id="{117BA085-249F-4F2B-A000-F7F03A336D1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256" y="816"/>
                  <a:ext cx="0" cy="1248"/>
                </a:xfrm>
                <a:prstGeom prst="line">
                  <a:avLst/>
                </a:prstGeom>
                <a:noFill/>
                <a:ln w="9525">
                  <a:solidFill>
                    <a:srgbClr val="FF33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sz="1500"/>
                </a:p>
              </p:txBody>
            </p:sp>
            <p:sp>
              <p:nvSpPr>
                <p:cNvPr id="22571" name="Line 400">
                  <a:extLst>
                    <a:ext uri="{FF2B5EF4-FFF2-40B4-BE49-F238E27FC236}">
                      <a16:creationId xmlns:a16="http://schemas.microsoft.com/office/drawing/2014/main" id="{6D4A80AB-875D-41D7-847F-9BF5D302741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256" y="2112"/>
                  <a:ext cx="0" cy="1296"/>
                </a:xfrm>
                <a:prstGeom prst="line">
                  <a:avLst/>
                </a:prstGeom>
                <a:noFill/>
                <a:ln w="9525">
                  <a:solidFill>
                    <a:srgbClr val="FF33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sz="1500"/>
                </a:p>
              </p:txBody>
            </p:sp>
            <p:sp>
              <p:nvSpPr>
                <p:cNvPr id="22572" name="Line 401">
                  <a:extLst>
                    <a:ext uri="{FF2B5EF4-FFF2-40B4-BE49-F238E27FC236}">
                      <a16:creationId xmlns:a16="http://schemas.microsoft.com/office/drawing/2014/main" id="{6F55F7E0-B296-4F7B-97CB-28A663295A1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256" y="2112"/>
                  <a:ext cx="1344" cy="0"/>
                </a:xfrm>
                <a:prstGeom prst="line">
                  <a:avLst/>
                </a:prstGeom>
                <a:noFill/>
                <a:ln w="9525">
                  <a:solidFill>
                    <a:srgbClr val="FF33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sz="1500"/>
                </a:p>
              </p:txBody>
            </p:sp>
          </p:grpSp>
        </p:grpSp>
      </p:grpSp>
      <p:grpSp>
        <p:nvGrpSpPr>
          <p:cNvPr id="24" name="Group 418">
            <a:extLst>
              <a:ext uri="{FF2B5EF4-FFF2-40B4-BE49-F238E27FC236}">
                <a16:creationId xmlns:a16="http://schemas.microsoft.com/office/drawing/2014/main" id="{94436030-2CE7-4E8F-B096-8329315EA902}"/>
              </a:ext>
            </a:extLst>
          </p:cNvPr>
          <p:cNvGrpSpPr>
            <a:grpSpLocks/>
          </p:cNvGrpSpPr>
          <p:nvPr/>
        </p:nvGrpSpPr>
        <p:grpSpPr bwMode="auto">
          <a:xfrm>
            <a:off x="5057511" y="3044032"/>
            <a:ext cx="2587625" cy="1734343"/>
            <a:chOff x="720" y="2220"/>
            <a:chExt cx="2208" cy="1311"/>
          </a:xfrm>
        </p:grpSpPr>
        <p:sp>
          <p:nvSpPr>
            <p:cNvPr id="22554" name="Line 410">
              <a:extLst>
                <a:ext uri="{FF2B5EF4-FFF2-40B4-BE49-F238E27FC236}">
                  <a16:creationId xmlns:a16="http://schemas.microsoft.com/office/drawing/2014/main" id="{2F542227-26BF-4E2E-A5A0-79E84BE7D81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20" y="2220"/>
              <a:ext cx="0" cy="1311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333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2555" name="Line 417">
              <a:extLst>
                <a:ext uri="{FF2B5EF4-FFF2-40B4-BE49-F238E27FC236}">
                  <a16:creationId xmlns:a16="http://schemas.microsoft.com/office/drawing/2014/main" id="{46AB96A6-9A9A-4346-8DFB-08DC1AD001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0" y="2928"/>
              <a:ext cx="2208" cy="0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333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40366" name="Text Box 430">
            <a:extLst>
              <a:ext uri="{FF2B5EF4-FFF2-40B4-BE49-F238E27FC236}">
                <a16:creationId xmlns:a16="http://schemas.microsoft.com/office/drawing/2014/main" id="{71A6F45B-90FC-45B2-9961-6FA27F0F34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6928" y="3160449"/>
            <a:ext cx="2362729" cy="1887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333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让光通过几个并列的小缝或小孔把光的每束波列分开，称为分割波振面法。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9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0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1" grpId="0"/>
      <p:bldP spid="39958" grpId="0"/>
      <p:bldP spid="40366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1" name="Text Box 1035">
            <a:extLst>
              <a:ext uri="{FF2B5EF4-FFF2-40B4-BE49-F238E27FC236}">
                <a16:creationId xmlns:a16="http://schemas.microsoft.com/office/drawing/2014/main" id="{D1551F67-6372-44F9-98D6-381E368FEE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1396" y="384969"/>
            <a:ext cx="2241021" cy="451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333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2）分振幅法</a:t>
            </a:r>
          </a:p>
        </p:txBody>
      </p:sp>
      <p:grpSp>
        <p:nvGrpSpPr>
          <p:cNvPr id="2" name="Group 1037">
            <a:extLst>
              <a:ext uri="{FF2B5EF4-FFF2-40B4-BE49-F238E27FC236}">
                <a16:creationId xmlns:a16="http://schemas.microsoft.com/office/drawing/2014/main" id="{22AED4B5-75BD-4840-9183-937199E62DA0}"/>
              </a:ext>
            </a:extLst>
          </p:cNvPr>
          <p:cNvGrpSpPr>
            <a:grpSpLocks/>
          </p:cNvGrpSpPr>
          <p:nvPr/>
        </p:nvGrpSpPr>
        <p:grpSpPr bwMode="auto">
          <a:xfrm>
            <a:off x="1609990" y="1321594"/>
            <a:ext cx="2159000" cy="1206500"/>
            <a:chOff x="1392" y="2160"/>
            <a:chExt cx="1632" cy="912"/>
          </a:xfrm>
        </p:grpSpPr>
        <p:grpSp>
          <p:nvGrpSpPr>
            <p:cNvPr id="23633" name="Group 1038">
              <a:extLst>
                <a:ext uri="{FF2B5EF4-FFF2-40B4-BE49-F238E27FC236}">
                  <a16:creationId xmlns:a16="http://schemas.microsoft.com/office/drawing/2014/main" id="{AA3B207C-3A58-4E02-8CA6-EB3425EBF7F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40" y="2208"/>
              <a:ext cx="1584" cy="864"/>
              <a:chOff x="1440" y="2064"/>
              <a:chExt cx="1584" cy="1008"/>
            </a:xfrm>
          </p:grpSpPr>
          <p:grpSp>
            <p:nvGrpSpPr>
              <p:cNvPr id="23635" name="Group 1039">
                <a:extLst>
                  <a:ext uri="{FF2B5EF4-FFF2-40B4-BE49-F238E27FC236}">
                    <a16:creationId xmlns:a16="http://schemas.microsoft.com/office/drawing/2014/main" id="{627FCEA7-9B31-403D-B78A-B8E77F1B680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68" y="2400"/>
                <a:ext cx="528" cy="336"/>
                <a:chOff x="2448" y="2928"/>
                <a:chExt cx="768" cy="336"/>
              </a:xfrm>
            </p:grpSpPr>
            <p:sp>
              <p:nvSpPr>
                <p:cNvPr id="23642" name="Freeform 1040">
                  <a:extLst>
                    <a:ext uri="{FF2B5EF4-FFF2-40B4-BE49-F238E27FC236}">
                      <a16:creationId xmlns:a16="http://schemas.microsoft.com/office/drawing/2014/main" id="{C2C5278A-2A1A-4B13-9CAD-5207C9914FC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32" y="2928"/>
                  <a:ext cx="384" cy="336"/>
                </a:xfrm>
                <a:custGeom>
                  <a:avLst/>
                  <a:gdLst>
                    <a:gd name="T0" fmla="*/ 1615 w 369"/>
                    <a:gd name="T1" fmla="*/ 32115 h 296"/>
                    <a:gd name="T2" fmla="*/ 1383 w 369"/>
                    <a:gd name="T3" fmla="*/ 16965 h 296"/>
                    <a:gd name="T4" fmla="*/ 1146 w 369"/>
                    <a:gd name="T5" fmla="*/ 9724 h 296"/>
                    <a:gd name="T6" fmla="*/ 949 w 369"/>
                    <a:gd name="T7" fmla="*/ 3528 h 296"/>
                    <a:gd name="T8" fmla="*/ 710 w 369"/>
                    <a:gd name="T9" fmla="*/ 2 h 296"/>
                    <a:gd name="T10" fmla="*/ 343 w 369"/>
                    <a:gd name="T11" fmla="*/ 2301 h 296"/>
                    <a:gd name="T12" fmla="*/ 91 w 369"/>
                    <a:gd name="T13" fmla="*/ 7627 h 296"/>
                    <a:gd name="T14" fmla="*/ 0 w 369"/>
                    <a:gd name="T15" fmla="*/ 14867 h 29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369"/>
                    <a:gd name="T25" fmla="*/ 0 h 296"/>
                    <a:gd name="T26" fmla="*/ 369 w 369"/>
                    <a:gd name="T27" fmla="*/ 296 h 29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369" h="296">
                      <a:moveTo>
                        <a:pt x="369" y="296"/>
                      </a:moveTo>
                      <a:cubicBezTo>
                        <a:pt x="360" y="273"/>
                        <a:pt x="335" y="190"/>
                        <a:pt x="317" y="156"/>
                      </a:cubicBezTo>
                      <a:cubicBezTo>
                        <a:pt x="299" y="122"/>
                        <a:pt x="278" y="110"/>
                        <a:pt x="261" y="89"/>
                      </a:cubicBezTo>
                      <a:cubicBezTo>
                        <a:pt x="244" y="68"/>
                        <a:pt x="234" y="48"/>
                        <a:pt x="217" y="33"/>
                      </a:cubicBezTo>
                      <a:cubicBezTo>
                        <a:pt x="200" y="18"/>
                        <a:pt x="185" y="4"/>
                        <a:pt x="162" y="2"/>
                      </a:cubicBezTo>
                      <a:cubicBezTo>
                        <a:pt x="139" y="0"/>
                        <a:pt x="102" y="10"/>
                        <a:pt x="79" y="21"/>
                      </a:cubicBezTo>
                      <a:cubicBezTo>
                        <a:pt x="56" y="32"/>
                        <a:pt x="35" y="51"/>
                        <a:pt x="22" y="70"/>
                      </a:cubicBezTo>
                      <a:cubicBezTo>
                        <a:pt x="9" y="89"/>
                        <a:pt x="4" y="122"/>
                        <a:pt x="0" y="136"/>
                      </a:cubicBezTo>
                    </a:path>
                  </a:pathLst>
                </a:custGeom>
                <a:solidFill>
                  <a:srgbClr val="66CCFF"/>
                </a:solidFill>
                <a:ln w="28575">
                  <a:solidFill>
                    <a:srgbClr val="FF9966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2333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643" name="Freeform 1041">
                  <a:extLst>
                    <a:ext uri="{FF2B5EF4-FFF2-40B4-BE49-F238E27FC236}">
                      <a16:creationId xmlns:a16="http://schemas.microsoft.com/office/drawing/2014/main" id="{403E8885-DB80-4A3D-BC3A-32B19815249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48" y="2928"/>
                  <a:ext cx="369" cy="328"/>
                </a:xfrm>
                <a:custGeom>
                  <a:avLst/>
                  <a:gdLst>
                    <a:gd name="T0" fmla="*/ 0 w 369"/>
                    <a:gd name="T1" fmla="*/ 0 h 328"/>
                    <a:gd name="T2" fmla="*/ 46 w 369"/>
                    <a:gd name="T3" fmla="*/ 98 h 328"/>
                    <a:gd name="T4" fmla="*/ 84 w 369"/>
                    <a:gd name="T5" fmla="*/ 196 h 328"/>
                    <a:gd name="T6" fmla="*/ 144 w 369"/>
                    <a:gd name="T7" fmla="*/ 276 h 328"/>
                    <a:gd name="T8" fmla="*/ 192 w 369"/>
                    <a:gd name="T9" fmla="*/ 304 h 328"/>
                    <a:gd name="T10" fmla="*/ 280 w 369"/>
                    <a:gd name="T11" fmla="*/ 315 h 328"/>
                    <a:gd name="T12" fmla="*/ 347 w 369"/>
                    <a:gd name="T13" fmla="*/ 226 h 328"/>
                    <a:gd name="T14" fmla="*/ 369 w 369"/>
                    <a:gd name="T15" fmla="*/ 160 h 32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369"/>
                    <a:gd name="T25" fmla="*/ 0 h 328"/>
                    <a:gd name="T26" fmla="*/ 369 w 369"/>
                    <a:gd name="T27" fmla="*/ 328 h 32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369" h="328">
                      <a:moveTo>
                        <a:pt x="0" y="0"/>
                      </a:moveTo>
                      <a:cubicBezTo>
                        <a:pt x="7" y="16"/>
                        <a:pt x="31" y="65"/>
                        <a:pt x="46" y="98"/>
                      </a:cubicBezTo>
                      <a:cubicBezTo>
                        <a:pt x="60" y="131"/>
                        <a:pt x="68" y="166"/>
                        <a:pt x="84" y="196"/>
                      </a:cubicBezTo>
                      <a:cubicBezTo>
                        <a:pt x="101" y="225"/>
                        <a:pt x="126" y="258"/>
                        <a:pt x="144" y="276"/>
                      </a:cubicBezTo>
                      <a:cubicBezTo>
                        <a:pt x="162" y="294"/>
                        <a:pt x="169" y="298"/>
                        <a:pt x="192" y="304"/>
                      </a:cubicBezTo>
                      <a:cubicBezTo>
                        <a:pt x="215" y="310"/>
                        <a:pt x="254" y="328"/>
                        <a:pt x="280" y="315"/>
                      </a:cubicBezTo>
                      <a:cubicBezTo>
                        <a:pt x="306" y="302"/>
                        <a:pt x="332" y="252"/>
                        <a:pt x="347" y="226"/>
                      </a:cubicBezTo>
                      <a:cubicBezTo>
                        <a:pt x="362" y="200"/>
                        <a:pt x="365" y="174"/>
                        <a:pt x="369" y="160"/>
                      </a:cubicBezTo>
                    </a:path>
                  </a:pathLst>
                </a:custGeom>
                <a:solidFill>
                  <a:srgbClr val="66CCFF"/>
                </a:solidFill>
                <a:ln w="28575">
                  <a:solidFill>
                    <a:srgbClr val="FF9966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2333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636" name="Group 1042">
                <a:extLst>
                  <a:ext uri="{FF2B5EF4-FFF2-40B4-BE49-F238E27FC236}">
                    <a16:creationId xmlns:a16="http://schemas.microsoft.com/office/drawing/2014/main" id="{253B62DD-9E29-41ED-B616-8EEA653DFC8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96" y="2736"/>
                <a:ext cx="528" cy="336"/>
                <a:chOff x="2448" y="2928"/>
                <a:chExt cx="768" cy="336"/>
              </a:xfrm>
            </p:grpSpPr>
            <p:sp>
              <p:nvSpPr>
                <p:cNvPr id="23640" name="Freeform 1043">
                  <a:extLst>
                    <a:ext uri="{FF2B5EF4-FFF2-40B4-BE49-F238E27FC236}">
                      <a16:creationId xmlns:a16="http://schemas.microsoft.com/office/drawing/2014/main" id="{846344D6-48BC-4DAA-8FFB-F768A652BB4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32" y="2928"/>
                  <a:ext cx="384" cy="336"/>
                </a:xfrm>
                <a:custGeom>
                  <a:avLst/>
                  <a:gdLst>
                    <a:gd name="T0" fmla="*/ 1615 w 369"/>
                    <a:gd name="T1" fmla="*/ 32115 h 296"/>
                    <a:gd name="T2" fmla="*/ 1383 w 369"/>
                    <a:gd name="T3" fmla="*/ 16965 h 296"/>
                    <a:gd name="T4" fmla="*/ 1146 w 369"/>
                    <a:gd name="T5" fmla="*/ 9724 h 296"/>
                    <a:gd name="T6" fmla="*/ 949 w 369"/>
                    <a:gd name="T7" fmla="*/ 3528 h 296"/>
                    <a:gd name="T8" fmla="*/ 710 w 369"/>
                    <a:gd name="T9" fmla="*/ 2 h 296"/>
                    <a:gd name="T10" fmla="*/ 343 w 369"/>
                    <a:gd name="T11" fmla="*/ 2301 h 296"/>
                    <a:gd name="T12" fmla="*/ 91 w 369"/>
                    <a:gd name="T13" fmla="*/ 7627 h 296"/>
                    <a:gd name="T14" fmla="*/ 0 w 369"/>
                    <a:gd name="T15" fmla="*/ 14867 h 29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369"/>
                    <a:gd name="T25" fmla="*/ 0 h 296"/>
                    <a:gd name="T26" fmla="*/ 369 w 369"/>
                    <a:gd name="T27" fmla="*/ 296 h 29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369" h="296">
                      <a:moveTo>
                        <a:pt x="369" y="296"/>
                      </a:moveTo>
                      <a:cubicBezTo>
                        <a:pt x="360" y="273"/>
                        <a:pt x="335" y="190"/>
                        <a:pt x="317" y="156"/>
                      </a:cubicBezTo>
                      <a:cubicBezTo>
                        <a:pt x="299" y="122"/>
                        <a:pt x="278" y="110"/>
                        <a:pt x="261" y="89"/>
                      </a:cubicBezTo>
                      <a:cubicBezTo>
                        <a:pt x="244" y="68"/>
                        <a:pt x="234" y="48"/>
                        <a:pt x="217" y="33"/>
                      </a:cubicBezTo>
                      <a:cubicBezTo>
                        <a:pt x="200" y="18"/>
                        <a:pt x="185" y="4"/>
                        <a:pt x="162" y="2"/>
                      </a:cubicBezTo>
                      <a:cubicBezTo>
                        <a:pt x="139" y="0"/>
                        <a:pt x="102" y="10"/>
                        <a:pt x="79" y="21"/>
                      </a:cubicBezTo>
                      <a:cubicBezTo>
                        <a:pt x="56" y="32"/>
                        <a:pt x="35" y="51"/>
                        <a:pt x="22" y="70"/>
                      </a:cubicBezTo>
                      <a:cubicBezTo>
                        <a:pt x="9" y="89"/>
                        <a:pt x="4" y="122"/>
                        <a:pt x="0" y="136"/>
                      </a:cubicBezTo>
                    </a:path>
                  </a:pathLst>
                </a:custGeom>
                <a:solidFill>
                  <a:srgbClr val="66CCFF"/>
                </a:solidFill>
                <a:ln w="28575">
                  <a:solidFill>
                    <a:srgbClr val="FF9966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2333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641" name="Freeform 1044">
                  <a:extLst>
                    <a:ext uri="{FF2B5EF4-FFF2-40B4-BE49-F238E27FC236}">
                      <a16:creationId xmlns:a16="http://schemas.microsoft.com/office/drawing/2014/main" id="{EB870094-B679-4107-8353-0D6A1278150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48" y="2928"/>
                  <a:ext cx="369" cy="328"/>
                </a:xfrm>
                <a:custGeom>
                  <a:avLst/>
                  <a:gdLst>
                    <a:gd name="T0" fmla="*/ 0 w 369"/>
                    <a:gd name="T1" fmla="*/ 0 h 328"/>
                    <a:gd name="T2" fmla="*/ 46 w 369"/>
                    <a:gd name="T3" fmla="*/ 98 h 328"/>
                    <a:gd name="T4" fmla="*/ 84 w 369"/>
                    <a:gd name="T5" fmla="*/ 196 h 328"/>
                    <a:gd name="T6" fmla="*/ 144 w 369"/>
                    <a:gd name="T7" fmla="*/ 276 h 328"/>
                    <a:gd name="T8" fmla="*/ 192 w 369"/>
                    <a:gd name="T9" fmla="*/ 304 h 328"/>
                    <a:gd name="T10" fmla="*/ 280 w 369"/>
                    <a:gd name="T11" fmla="*/ 315 h 328"/>
                    <a:gd name="T12" fmla="*/ 347 w 369"/>
                    <a:gd name="T13" fmla="*/ 226 h 328"/>
                    <a:gd name="T14" fmla="*/ 369 w 369"/>
                    <a:gd name="T15" fmla="*/ 160 h 32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369"/>
                    <a:gd name="T25" fmla="*/ 0 h 328"/>
                    <a:gd name="T26" fmla="*/ 369 w 369"/>
                    <a:gd name="T27" fmla="*/ 328 h 32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369" h="328">
                      <a:moveTo>
                        <a:pt x="0" y="0"/>
                      </a:moveTo>
                      <a:cubicBezTo>
                        <a:pt x="7" y="16"/>
                        <a:pt x="31" y="65"/>
                        <a:pt x="46" y="98"/>
                      </a:cubicBezTo>
                      <a:cubicBezTo>
                        <a:pt x="60" y="131"/>
                        <a:pt x="68" y="166"/>
                        <a:pt x="84" y="196"/>
                      </a:cubicBezTo>
                      <a:cubicBezTo>
                        <a:pt x="101" y="225"/>
                        <a:pt x="126" y="258"/>
                        <a:pt x="144" y="276"/>
                      </a:cubicBezTo>
                      <a:cubicBezTo>
                        <a:pt x="162" y="294"/>
                        <a:pt x="169" y="298"/>
                        <a:pt x="192" y="304"/>
                      </a:cubicBezTo>
                      <a:cubicBezTo>
                        <a:pt x="215" y="310"/>
                        <a:pt x="254" y="328"/>
                        <a:pt x="280" y="315"/>
                      </a:cubicBezTo>
                      <a:cubicBezTo>
                        <a:pt x="306" y="302"/>
                        <a:pt x="332" y="252"/>
                        <a:pt x="347" y="226"/>
                      </a:cubicBezTo>
                      <a:cubicBezTo>
                        <a:pt x="362" y="200"/>
                        <a:pt x="365" y="174"/>
                        <a:pt x="369" y="160"/>
                      </a:cubicBezTo>
                    </a:path>
                  </a:pathLst>
                </a:custGeom>
                <a:solidFill>
                  <a:srgbClr val="66CCFF"/>
                </a:solidFill>
                <a:ln w="28575">
                  <a:solidFill>
                    <a:srgbClr val="FF9966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2333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637" name="Group 1045">
                <a:extLst>
                  <a:ext uri="{FF2B5EF4-FFF2-40B4-BE49-F238E27FC236}">
                    <a16:creationId xmlns:a16="http://schemas.microsoft.com/office/drawing/2014/main" id="{2363B372-B86D-437A-A502-120E870EF0C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40" y="2064"/>
                <a:ext cx="528" cy="336"/>
                <a:chOff x="2448" y="2928"/>
                <a:chExt cx="768" cy="336"/>
              </a:xfrm>
            </p:grpSpPr>
            <p:sp>
              <p:nvSpPr>
                <p:cNvPr id="23638" name="Freeform 1046">
                  <a:extLst>
                    <a:ext uri="{FF2B5EF4-FFF2-40B4-BE49-F238E27FC236}">
                      <a16:creationId xmlns:a16="http://schemas.microsoft.com/office/drawing/2014/main" id="{D1743064-F639-4962-A506-E735295D419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32" y="2928"/>
                  <a:ext cx="384" cy="336"/>
                </a:xfrm>
                <a:custGeom>
                  <a:avLst/>
                  <a:gdLst>
                    <a:gd name="T0" fmla="*/ 1615 w 369"/>
                    <a:gd name="T1" fmla="*/ 32115 h 296"/>
                    <a:gd name="T2" fmla="*/ 1383 w 369"/>
                    <a:gd name="T3" fmla="*/ 16965 h 296"/>
                    <a:gd name="T4" fmla="*/ 1146 w 369"/>
                    <a:gd name="T5" fmla="*/ 9724 h 296"/>
                    <a:gd name="T6" fmla="*/ 949 w 369"/>
                    <a:gd name="T7" fmla="*/ 3528 h 296"/>
                    <a:gd name="T8" fmla="*/ 710 w 369"/>
                    <a:gd name="T9" fmla="*/ 2 h 296"/>
                    <a:gd name="T10" fmla="*/ 343 w 369"/>
                    <a:gd name="T11" fmla="*/ 2301 h 296"/>
                    <a:gd name="T12" fmla="*/ 91 w 369"/>
                    <a:gd name="T13" fmla="*/ 7627 h 296"/>
                    <a:gd name="T14" fmla="*/ 0 w 369"/>
                    <a:gd name="T15" fmla="*/ 14867 h 29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369"/>
                    <a:gd name="T25" fmla="*/ 0 h 296"/>
                    <a:gd name="T26" fmla="*/ 369 w 369"/>
                    <a:gd name="T27" fmla="*/ 296 h 29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369" h="296">
                      <a:moveTo>
                        <a:pt x="369" y="296"/>
                      </a:moveTo>
                      <a:cubicBezTo>
                        <a:pt x="360" y="273"/>
                        <a:pt x="335" y="190"/>
                        <a:pt x="317" y="156"/>
                      </a:cubicBezTo>
                      <a:cubicBezTo>
                        <a:pt x="299" y="122"/>
                        <a:pt x="278" y="110"/>
                        <a:pt x="261" y="89"/>
                      </a:cubicBezTo>
                      <a:cubicBezTo>
                        <a:pt x="244" y="68"/>
                        <a:pt x="234" y="48"/>
                        <a:pt x="217" y="33"/>
                      </a:cubicBezTo>
                      <a:cubicBezTo>
                        <a:pt x="200" y="18"/>
                        <a:pt x="185" y="4"/>
                        <a:pt x="162" y="2"/>
                      </a:cubicBezTo>
                      <a:cubicBezTo>
                        <a:pt x="139" y="0"/>
                        <a:pt x="102" y="10"/>
                        <a:pt x="79" y="21"/>
                      </a:cubicBezTo>
                      <a:cubicBezTo>
                        <a:pt x="56" y="32"/>
                        <a:pt x="35" y="51"/>
                        <a:pt x="22" y="70"/>
                      </a:cubicBezTo>
                      <a:cubicBezTo>
                        <a:pt x="9" y="89"/>
                        <a:pt x="4" y="122"/>
                        <a:pt x="0" y="136"/>
                      </a:cubicBezTo>
                    </a:path>
                  </a:pathLst>
                </a:custGeom>
                <a:solidFill>
                  <a:srgbClr val="66CCFF"/>
                </a:solidFill>
                <a:ln w="28575">
                  <a:solidFill>
                    <a:srgbClr val="FF9966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2333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639" name="Freeform 1047">
                  <a:extLst>
                    <a:ext uri="{FF2B5EF4-FFF2-40B4-BE49-F238E27FC236}">
                      <a16:creationId xmlns:a16="http://schemas.microsoft.com/office/drawing/2014/main" id="{01CC6950-AA81-4E68-831A-5383DD21579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48" y="2928"/>
                  <a:ext cx="369" cy="328"/>
                </a:xfrm>
                <a:custGeom>
                  <a:avLst/>
                  <a:gdLst>
                    <a:gd name="T0" fmla="*/ 0 w 369"/>
                    <a:gd name="T1" fmla="*/ 0 h 328"/>
                    <a:gd name="T2" fmla="*/ 46 w 369"/>
                    <a:gd name="T3" fmla="*/ 98 h 328"/>
                    <a:gd name="T4" fmla="*/ 84 w 369"/>
                    <a:gd name="T5" fmla="*/ 196 h 328"/>
                    <a:gd name="T6" fmla="*/ 144 w 369"/>
                    <a:gd name="T7" fmla="*/ 276 h 328"/>
                    <a:gd name="T8" fmla="*/ 192 w 369"/>
                    <a:gd name="T9" fmla="*/ 304 h 328"/>
                    <a:gd name="T10" fmla="*/ 280 w 369"/>
                    <a:gd name="T11" fmla="*/ 315 h 328"/>
                    <a:gd name="T12" fmla="*/ 347 w 369"/>
                    <a:gd name="T13" fmla="*/ 226 h 328"/>
                    <a:gd name="T14" fmla="*/ 369 w 369"/>
                    <a:gd name="T15" fmla="*/ 160 h 32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369"/>
                    <a:gd name="T25" fmla="*/ 0 h 328"/>
                    <a:gd name="T26" fmla="*/ 369 w 369"/>
                    <a:gd name="T27" fmla="*/ 328 h 32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369" h="328">
                      <a:moveTo>
                        <a:pt x="0" y="0"/>
                      </a:moveTo>
                      <a:cubicBezTo>
                        <a:pt x="7" y="16"/>
                        <a:pt x="31" y="65"/>
                        <a:pt x="46" y="98"/>
                      </a:cubicBezTo>
                      <a:cubicBezTo>
                        <a:pt x="60" y="131"/>
                        <a:pt x="68" y="166"/>
                        <a:pt x="84" y="196"/>
                      </a:cubicBezTo>
                      <a:cubicBezTo>
                        <a:pt x="101" y="225"/>
                        <a:pt x="126" y="258"/>
                        <a:pt x="144" y="276"/>
                      </a:cubicBezTo>
                      <a:cubicBezTo>
                        <a:pt x="162" y="294"/>
                        <a:pt x="169" y="298"/>
                        <a:pt x="192" y="304"/>
                      </a:cubicBezTo>
                      <a:cubicBezTo>
                        <a:pt x="215" y="310"/>
                        <a:pt x="254" y="328"/>
                        <a:pt x="280" y="315"/>
                      </a:cubicBezTo>
                      <a:cubicBezTo>
                        <a:pt x="306" y="302"/>
                        <a:pt x="332" y="252"/>
                        <a:pt x="347" y="226"/>
                      </a:cubicBezTo>
                      <a:cubicBezTo>
                        <a:pt x="362" y="200"/>
                        <a:pt x="365" y="174"/>
                        <a:pt x="369" y="160"/>
                      </a:cubicBezTo>
                    </a:path>
                  </a:pathLst>
                </a:custGeom>
                <a:solidFill>
                  <a:srgbClr val="66CCFF"/>
                </a:solidFill>
                <a:ln w="28575">
                  <a:solidFill>
                    <a:srgbClr val="FF9966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2333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23634" name="Line 1048">
              <a:extLst>
                <a:ext uri="{FF2B5EF4-FFF2-40B4-BE49-F238E27FC236}">
                  <a16:creationId xmlns:a16="http://schemas.microsoft.com/office/drawing/2014/main" id="{917856FE-6343-41EB-9241-451E088DE2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" y="2160"/>
              <a:ext cx="1632" cy="912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333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" name="Group 1059">
            <a:extLst>
              <a:ext uri="{FF2B5EF4-FFF2-40B4-BE49-F238E27FC236}">
                <a16:creationId xmlns:a16="http://schemas.microsoft.com/office/drawing/2014/main" id="{C3CFBB38-5840-4E35-8E9A-F24AFF149412}"/>
              </a:ext>
            </a:extLst>
          </p:cNvPr>
          <p:cNvGrpSpPr>
            <a:grpSpLocks/>
          </p:cNvGrpSpPr>
          <p:nvPr/>
        </p:nvGrpSpPr>
        <p:grpSpPr bwMode="auto">
          <a:xfrm>
            <a:off x="4276990" y="1448594"/>
            <a:ext cx="2095500" cy="2540000"/>
            <a:chOff x="2160" y="1152"/>
            <a:chExt cx="1584" cy="1920"/>
          </a:xfrm>
        </p:grpSpPr>
        <p:grpSp>
          <p:nvGrpSpPr>
            <p:cNvPr id="23608" name="Group 1060">
              <a:extLst>
                <a:ext uri="{FF2B5EF4-FFF2-40B4-BE49-F238E27FC236}">
                  <a16:creationId xmlns:a16="http://schemas.microsoft.com/office/drawing/2014/main" id="{A107D9C4-BF1C-4FD1-80DA-608232DCF28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60" y="1152"/>
              <a:ext cx="1536" cy="1920"/>
              <a:chOff x="2160" y="1152"/>
              <a:chExt cx="1536" cy="1920"/>
            </a:xfrm>
          </p:grpSpPr>
          <p:grpSp>
            <p:nvGrpSpPr>
              <p:cNvPr id="23610" name="Group 1061">
                <a:extLst>
                  <a:ext uri="{FF2B5EF4-FFF2-40B4-BE49-F238E27FC236}">
                    <a16:creationId xmlns:a16="http://schemas.microsoft.com/office/drawing/2014/main" id="{C9ACF8A6-D7AC-4A45-92DC-49BACED5663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60" y="2256"/>
                <a:ext cx="863" cy="816"/>
                <a:chOff x="3408" y="3360"/>
                <a:chExt cx="863" cy="816"/>
              </a:xfrm>
            </p:grpSpPr>
            <p:grpSp>
              <p:nvGrpSpPr>
                <p:cNvPr id="23627" name="Group 1062">
                  <a:extLst>
                    <a:ext uri="{FF2B5EF4-FFF2-40B4-BE49-F238E27FC236}">
                      <a16:creationId xmlns:a16="http://schemas.microsoft.com/office/drawing/2014/main" id="{19A752D7-B1AB-47E4-90A8-40571364D5E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505728">
                  <a:off x="3408" y="3408"/>
                  <a:ext cx="863" cy="711"/>
                  <a:chOff x="3553" y="3609"/>
                  <a:chExt cx="863" cy="711"/>
                </a:xfrm>
              </p:grpSpPr>
              <p:sp>
                <p:nvSpPr>
                  <p:cNvPr id="23629" name="Freeform 1063">
                    <a:extLst>
                      <a:ext uri="{FF2B5EF4-FFF2-40B4-BE49-F238E27FC236}">
                        <a16:creationId xmlns:a16="http://schemas.microsoft.com/office/drawing/2014/main" id="{782D1F99-87AF-463F-AE23-47CA62C12C2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V="1">
                    <a:off x="3553" y="3609"/>
                    <a:ext cx="221" cy="281"/>
                  </a:xfrm>
                  <a:custGeom>
                    <a:avLst/>
                    <a:gdLst>
                      <a:gd name="T0" fmla="*/ 0 w 465"/>
                      <a:gd name="T1" fmla="*/ 1 h 380"/>
                      <a:gd name="T2" fmla="*/ 0 w 465"/>
                      <a:gd name="T3" fmla="*/ 1 h 380"/>
                      <a:gd name="T4" fmla="*/ 0 w 465"/>
                      <a:gd name="T5" fmla="*/ 1 h 380"/>
                      <a:gd name="T6" fmla="*/ 0 w 465"/>
                      <a:gd name="T7" fmla="*/ 1 h 380"/>
                      <a:gd name="T8" fmla="*/ 0 w 465"/>
                      <a:gd name="T9" fmla="*/ 1 h 380"/>
                      <a:gd name="T10" fmla="*/ 0 w 465"/>
                      <a:gd name="T11" fmla="*/ 1 h 380"/>
                      <a:gd name="T12" fmla="*/ 0 w 465"/>
                      <a:gd name="T13" fmla="*/ 1 h 380"/>
                      <a:gd name="T14" fmla="*/ 0 w 465"/>
                      <a:gd name="T15" fmla="*/ 1 h 380"/>
                      <a:gd name="T16" fmla="*/ 0 w 465"/>
                      <a:gd name="T17" fmla="*/ 1 h 380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465"/>
                      <a:gd name="T28" fmla="*/ 0 h 380"/>
                      <a:gd name="T29" fmla="*/ 465 w 465"/>
                      <a:gd name="T30" fmla="*/ 380 h 380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465" h="380">
                        <a:moveTo>
                          <a:pt x="0" y="380"/>
                        </a:moveTo>
                        <a:cubicBezTo>
                          <a:pt x="4" y="363"/>
                          <a:pt x="13" y="310"/>
                          <a:pt x="22" y="280"/>
                        </a:cubicBezTo>
                        <a:cubicBezTo>
                          <a:pt x="31" y="250"/>
                          <a:pt x="40" y="232"/>
                          <a:pt x="55" y="202"/>
                        </a:cubicBezTo>
                        <a:cubicBezTo>
                          <a:pt x="70" y="172"/>
                          <a:pt x="89" y="131"/>
                          <a:pt x="111" y="102"/>
                        </a:cubicBezTo>
                        <a:cubicBezTo>
                          <a:pt x="133" y="73"/>
                          <a:pt x="161" y="42"/>
                          <a:pt x="189" y="25"/>
                        </a:cubicBezTo>
                        <a:cubicBezTo>
                          <a:pt x="217" y="8"/>
                          <a:pt x="250" y="0"/>
                          <a:pt x="278" y="2"/>
                        </a:cubicBezTo>
                        <a:cubicBezTo>
                          <a:pt x="306" y="4"/>
                          <a:pt x="333" y="21"/>
                          <a:pt x="355" y="36"/>
                        </a:cubicBezTo>
                        <a:cubicBezTo>
                          <a:pt x="377" y="51"/>
                          <a:pt x="393" y="75"/>
                          <a:pt x="411" y="91"/>
                        </a:cubicBezTo>
                        <a:cubicBezTo>
                          <a:pt x="429" y="107"/>
                          <a:pt x="454" y="124"/>
                          <a:pt x="465" y="133"/>
                        </a:cubicBezTo>
                      </a:path>
                    </a:pathLst>
                  </a:custGeom>
                  <a:solidFill>
                    <a:srgbClr val="66CCFF"/>
                  </a:solidFill>
                  <a:ln w="28575">
                    <a:solidFill>
                      <a:srgbClr val="FF9966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 sz="2333" b="1">
                      <a:latin typeface="Times New Roman" panose="02020603050405020304" pitchFamily="18" charset="0"/>
                      <a:ea typeface="黑体" panose="02010609060101010101" pitchFamily="49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3630" name="Freeform 1064">
                    <a:extLst>
                      <a:ext uri="{FF2B5EF4-FFF2-40B4-BE49-F238E27FC236}">
                        <a16:creationId xmlns:a16="http://schemas.microsoft.com/office/drawing/2014/main" id="{EFB994BC-495E-4328-98E3-7BB309D6C45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V="1">
                    <a:off x="3774" y="3695"/>
                    <a:ext cx="207" cy="269"/>
                  </a:xfrm>
                  <a:custGeom>
                    <a:avLst/>
                    <a:gdLst>
                      <a:gd name="T0" fmla="*/ 0 w 434"/>
                      <a:gd name="T1" fmla="*/ 0 h 363"/>
                      <a:gd name="T2" fmla="*/ 0 w 434"/>
                      <a:gd name="T3" fmla="*/ 1 h 363"/>
                      <a:gd name="T4" fmla="*/ 0 w 434"/>
                      <a:gd name="T5" fmla="*/ 1 h 363"/>
                      <a:gd name="T6" fmla="*/ 0 w 434"/>
                      <a:gd name="T7" fmla="*/ 1 h 363"/>
                      <a:gd name="T8" fmla="*/ 0 w 434"/>
                      <a:gd name="T9" fmla="*/ 1 h 363"/>
                      <a:gd name="T10" fmla="*/ 0 w 434"/>
                      <a:gd name="T11" fmla="*/ 1 h 363"/>
                      <a:gd name="T12" fmla="*/ 0 w 434"/>
                      <a:gd name="T13" fmla="*/ 1 h 363"/>
                      <a:gd name="T14" fmla="*/ 0 w 434"/>
                      <a:gd name="T15" fmla="*/ 1 h 363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434"/>
                      <a:gd name="T25" fmla="*/ 0 h 363"/>
                      <a:gd name="T26" fmla="*/ 434 w 434"/>
                      <a:gd name="T27" fmla="*/ 363 h 363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434" h="363">
                        <a:moveTo>
                          <a:pt x="434" y="0"/>
                        </a:moveTo>
                        <a:cubicBezTo>
                          <a:pt x="431" y="17"/>
                          <a:pt x="425" y="67"/>
                          <a:pt x="414" y="102"/>
                        </a:cubicBezTo>
                        <a:cubicBezTo>
                          <a:pt x="403" y="137"/>
                          <a:pt x="390" y="178"/>
                          <a:pt x="369" y="213"/>
                        </a:cubicBezTo>
                        <a:cubicBezTo>
                          <a:pt x="348" y="248"/>
                          <a:pt x="318" y="289"/>
                          <a:pt x="291" y="313"/>
                        </a:cubicBezTo>
                        <a:cubicBezTo>
                          <a:pt x="264" y="337"/>
                          <a:pt x="236" y="351"/>
                          <a:pt x="207" y="357"/>
                        </a:cubicBezTo>
                        <a:cubicBezTo>
                          <a:pt x="178" y="363"/>
                          <a:pt x="139" y="357"/>
                          <a:pt x="114" y="347"/>
                        </a:cubicBezTo>
                        <a:cubicBezTo>
                          <a:pt x="89" y="337"/>
                          <a:pt x="78" y="317"/>
                          <a:pt x="59" y="298"/>
                        </a:cubicBezTo>
                        <a:cubicBezTo>
                          <a:pt x="40" y="279"/>
                          <a:pt x="10" y="244"/>
                          <a:pt x="0" y="233"/>
                        </a:cubicBezTo>
                      </a:path>
                    </a:pathLst>
                  </a:custGeom>
                  <a:solidFill>
                    <a:srgbClr val="66CCFF"/>
                  </a:solidFill>
                  <a:ln w="28575">
                    <a:solidFill>
                      <a:srgbClr val="FF9966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 sz="2333" b="1">
                      <a:latin typeface="Times New Roman" panose="02020603050405020304" pitchFamily="18" charset="0"/>
                      <a:ea typeface="黑体" panose="02010609060101010101" pitchFamily="49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3631" name="Freeform 1065">
                    <a:extLst>
                      <a:ext uri="{FF2B5EF4-FFF2-40B4-BE49-F238E27FC236}">
                        <a16:creationId xmlns:a16="http://schemas.microsoft.com/office/drawing/2014/main" id="{EF7A174B-10AA-4B23-81F9-ED1F225F189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V="1">
                    <a:off x="3988" y="3964"/>
                    <a:ext cx="221" cy="282"/>
                  </a:xfrm>
                  <a:custGeom>
                    <a:avLst/>
                    <a:gdLst>
                      <a:gd name="T0" fmla="*/ 0 w 465"/>
                      <a:gd name="T1" fmla="*/ 1 h 380"/>
                      <a:gd name="T2" fmla="*/ 0 w 465"/>
                      <a:gd name="T3" fmla="*/ 1 h 380"/>
                      <a:gd name="T4" fmla="*/ 0 w 465"/>
                      <a:gd name="T5" fmla="*/ 1 h 380"/>
                      <a:gd name="T6" fmla="*/ 0 w 465"/>
                      <a:gd name="T7" fmla="*/ 1 h 380"/>
                      <a:gd name="T8" fmla="*/ 0 w 465"/>
                      <a:gd name="T9" fmla="*/ 1 h 380"/>
                      <a:gd name="T10" fmla="*/ 0 w 465"/>
                      <a:gd name="T11" fmla="*/ 1 h 380"/>
                      <a:gd name="T12" fmla="*/ 0 w 465"/>
                      <a:gd name="T13" fmla="*/ 1 h 380"/>
                      <a:gd name="T14" fmla="*/ 0 w 465"/>
                      <a:gd name="T15" fmla="*/ 1 h 380"/>
                      <a:gd name="T16" fmla="*/ 0 w 465"/>
                      <a:gd name="T17" fmla="*/ 1 h 380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465"/>
                      <a:gd name="T28" fmla="*/ 0 h 380"/>
                      <a:gd name="T29" fmla="*/ 465 w 465"/>
                      <a:gd name="T30" fmla="*/ 380 h 380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465" h="380">
                        <a:moveTo>
                          <a:pt x="0" y="380"/>
                        </a:moveTo>
                        <a:cubicBezTo>
                          <a:pt x="4" y="363"/>
                          <a:pt x="13" y="310"/>
                          <a:pt x="22" y="280"/>
                        </a:cubicBezTo>
                        <a:cubicBezTo>
                          <a:pt x="31" y="250"/>
                          <a:pt x="40" y="232"/>
                          <a:pt x="55" y="202"/>
                        </a:cubicBezTo>
                        <a:cubicBezTo>
                          <a:pt x="70" y="172"/>
                          <a:pt x="89" y="131"/>
                          <a:pt x="111" y="102"/>
                        </a:cubicBezTo>
                        <a:cubicBezTo>
                          <a:pt x="133" y="73"/>
                          <a:pt x="161" y="42"/>
                          <a:pt x="189" y="25"/>
                        </a:cubicBezTo>
                        <a:cubicBezTo>
                          <a:pt x="217" y="8"/>
                          <a:pt x="250" y="0"/>
                          <a:pt x="278" y="2"/>
                        </a:cubicBezTo>
                        <a:cubicBezTo>
                          <a:pt x="306" y="4"/>
                          <a:pt x="333" y="21"/>
                          <a:pt x="355" y="36"/>
                        </a:cubicBezTo>
                        <a:cubicBezTo>
                          <a:pt x="377" y="51"/>
                          <a:pt x="393" y="75"/>
                          <a:pt x="411" y="91"/>
                        </a:cubicBezTo>
                        <a:cubicBezTo>
                          <a:pt x="429" y="107"/>
                          <a:pt x="454" y="124"/>
                          <a:pt x="465" y="133"/>
                        </a:cubicBezTo>
                      </a:path>
                    </a:pathLst>
                  </a:custGeom>
                  <a:solidFill>
                    <a:srgbClr val="66CCFF"/>
                  </a:solidFill>
                  <a:ln w="28575">
                    <a:solidFill>
                      <a:srgbClr val="FF9966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 sz="2333" b="1">
                      <a:latin typeface="Times New Roman" panose="02020603050405020304" pitchFamily="18" charset="0"/>
                      <a:ea typeface="黑体" panose="02010609060101010101" pitchFamily="49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3632" name="Freeform 1066">
                    <a:extLst>
                      <a:ext uri="{FF2B5EF4-FFF2-40B4-BE49-F238E27FC236}">
                        <a16:creationId xmlns:a16="http://schemas.microsoft.com/office/drawing/2014/main" id="{0AD2E0D9-CD04-407C-AC01-3293BE3455D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V="1">
                    <a:off x="4209" y="4051"/>
                    <a:ext cx="207" cy="269"/>
                  </a:xfrm>
                  <a:custGeom>
                    <a:avLst/>
                    <a:gdLst>
                      <a:gd name="T0" fmla="*/ 0 w 434"/>
                      <a:gd name="T1" fmla="*/ 0 h 363"/>
                      <a:gd name="T2" fmla="*/ 0 w 434"/>
                      <a:gd name="T3" fmla="*/ 1 h 363"/>
                      <a:gd name="T4" fmla="*/ 0 w 434"/>
                      <a:gd name="T5" fmla="*/ 1 h 363"/>
                      <a:gd name="T6" fmla="*/ 0 w 434"/>
                      <a:gd name="T7" fmla="*/ 1 h 363"/>
                      <a:gd name="T8" fmla="*/ 0 w 434"/>
                      <a:gd name="T9" fmla="*/ 1 h 363"/>
                      <a:gd name="T10" fmla="*/ 0 w 434"/>
                      <a:gd name="T11" fmla="*/ 1 h 363"/>
                      <a:gd name="T12" fmla="*/ 0 w 434"/>
                      <a:gd name="T13" fmla="*/ 1 h 363"/>
                      <a:gd name="T14" fmla="*/ 0 w 434"/>
                      <a:gd name="T15" fmla="*/ 1 h 363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434"/>
                      <a:gd name="T25" fmla="*/ 0 h 363"/>
                      <a:gd name="T26" fmla="*/ 434 w 434"/>
                      <a:gd name="T27" fmla="*/ 363 h 363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434" h="363">
                        <a:moveTo>
                          <a:pt x="434" y="0"/>
                        </a:moveTo>
                        <a:cubicBezTo>
                          <a:pt x="431" y="17"/>
                          <a:pt x="425" y="67"/>
                          <a:pt x="414" y="102"/>
                        </a:cubicBezTo>
                        <a:cubicBezTo>
                          <a:pt x="403" y="137"/>
                          <a:pt x="390" y="178"/>
                          <a:pt x="369" y="213"/>
                        </a:cubicBezTo>
                        <a:cubicBezTo>
                          <a:pt x="348" y="248"/>
                          <a:pt x="318" y="289"/>
                          <a:pt x="291" y="313"/>
                        </a:cubicBezTo>
                        <a:cubicBezTo>
                          <a:pt x="264" y="337"/>
                          <a:pt x="236" y="351"/>
                          <a:pt x="207" y="357"/>
                        </a:cubicBezTo>
                        <a:cubicBezTo>
                          <a:pt x="178" y="363"/>
                          <a:pt x="139" y="357"/>
                          <a:pt x="114" y="347"/>
                        </a:cubicBezTo>
                        <a:cubicBezTo>
                          <a:pt x="89" y="337"/>
                          <a:pt x="78" y="317"/>
                          <a:pt x="59" y="298"/>
                        </a:cubicBezTo>
                        <a:cubicBezTo>
                          <a:pt x="40" y="279"/>
                          <a:pt x="10" y="244"/>
                          <a:pt x="0" y="233"/>
                        </a:cubicBezTo>
                      </a:path>
                    </a:pathLst>
                  </a:custGeom>
                  <a:solidFill>
                    <a:srgbClr val="66CCFF"/>
                  </a:solidFill>
                  <a:ln w="28575">
                    <a:solidFill>
                      <a:srgbClr val="FF9966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 sz="2333" b="1">
                      <a:latin typeface="Times New Roman" panose="02020603050405020304" pitchFamily="18" charset="0"/>
                      <a:ea typeface="黑体" panose="02010609060101010101" pitchFamily="49" charset="-122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23628" name="Line 1067">
                  <a:extLst>
                    <a:ext uri="{FF2B5EF4-FFF2-40B4-BE49-F238E27FC236}">
                      <a16:creationId xmlns:a16="http://schemas.microsoft.com/office/drawing/2014/main" id="{7B1DFF61-5015-494C-8E5C-674DBE93D57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56" y="3360"/>
                  <a:ext cx="768" cy="816"/>
                </a:xfrm>
                <a:prstGeom prst="line">
                  <a:avLst/>
                </a:prstGeom>
                <a:noFill/>
                <a:ln w="28575">
                  <a:solidFill>
                    <a:srgbClr val="FF33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sz="2333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611" name="Group 1068">
                <a:extLst>
                  <a:ext uri="{FF2B5EF4-FFF2-40B4-BE49-F238E27FC236}">
                    <a16:creationId xmlns:a16="http://schemas.microsoft.com/office/drawing/2014/main" id="{7682D7AA-DD7F-4834-9BCA-E4EB164FA5D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05" y="1488"/>
                <a:ext cx="991" cy="528"/>
                <a:chOff x="3953" y="2607"/>
                <a:chExt cx="991" cy="475"/>
              </a:xfrm>
            </p:grpSpPr>
            <p:sp>
              <p:nvSpPr>
                <p:cNvPr id="23623" name="Freeform 1069">
                  <a:extLst>
                    <a:ext uri="{FF2B5EF4-FFF2-40B4-BE49-F238E27FC236}">
                      <a16:creationId xmlns:a16="http://schemas.microsoft.com/office/drawing/2014/main" id="{153D91C3-ACC2-43B7-B52F-BD8591244BE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53" y="2894"/>
                  <a:ext cx="254" cy="188"/>
                </a:xfrm>
                <a:custGeom>
                  <a:avLst/>
                  <a:gdLst>
                    <a:gd name="T0" fmla="*/ 0 w 465"/>
                    <a:gd name="T1" fmla="*/ 0 h 380"/>
                    <a:gd name="T2" fmla="*/ 1 w 465"/>
                    <a:gd name="T3" fmla="*/ 0 h 380"/>
                    <a:gd name="T4" fmla="*/ 1 w 465"/>
                    <a:gd name="T5" fmla="*/ 0 h 380"/>
                    <a:gd name="T6" fmla="*/ 1 w 465"/>
                    <a:gd name="T7" fmla="*/ 0 h 380"/>
                    <a:gd name="T8" fmla="*/ 1 w 465"/>
                    <a:gd name="T9" fmla="*/ 0 h 380"/>
                    <a:gd name="T10" fmla="*/ 1 w 465"/>
                    <a:gd name="T11" fmla="*/ 0 h 380"/>
                    <a:gd name="T12" fmla="*/ 1 w 465"/>
                    <a:gd name="T13" fmla="*/ 0 h 380"/>
                    <a:gd name="T14" fmla="*/ 1 w 465"/>
                    <a:gd name="T15" fmla="*/ 0 h 380"/>
                    <a:gd name="T16" fmla="*/ 1 w 465"/>
                    <a:gd name="T17" fmla="*/ 0 h 380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465"/>
                    <a:gd name="T28" fmla="*/ 0 h 380"/>
                    <a:gd name="T29" fmla="*/ 465 w 465"/>
                    <a:gd name="T30" fmla="*/ 380 h 380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465" h="380">
                      <a:moveTo>
                        <a:pt x="0" y="380"/>
                      </a:moveTo>
                      <a:cubicBezTo>
                        <a:pt x="4" y="363"/>
                        <a:pt x="13" y="310"/>
                        <a:pt x="22" y="280"/>
                      </a:cubicBezTo>
                      <a:cubicBezTo>
                        <a:pt x="31" y="250"/>
                        <a:pt x="40" y="232"/>
                        <a:pt x="55" y="202"/>
                      </a:cubicBezTo>
                      <a:cubicBezTo>
                        <a:pt x="70" y="172"/>
                        <a:pt x="89" y="131"/>
                        <a:pt x="111" y="102"/>
                      </a:cubicBezTo>
                      <a:cubicBezTo>
                        <a:pt x="133" y="73"/>
                        <a:pt x="161" y="42"/>
                        <a:pt x="189" y="25"/>
                      </a:cubicBezTo>
                      <a:cubicBezTo>
                        <a:pt x="217" y="8"/>
                        <a:pt x="250" y="0"/>
                        <a:pt x="278" y="2"/>
                      </a:cubicBezTo>
                      <a:cubicBezTo>
                        <a:pt x="306" y="4"/>
                        <a:pt x="333" y="21"/>
                        <a:pt x="355" y="36"/>
                      </a:cubicBezTo>
                      <a:cubicBezTo>
                        <a:pt x="377" y="51"/>
                        <a:pt x="393" y="75"/>
                        <a:pt x="411" y="91"/>
                      </a:cubicBezTo>
                      <a:cubicBezTo>
                        <a:pt x="429" y="107"/>
                        <a:pt x="454" y="124"/>
                        <a:pt x="465" y="133"/>
                      </a:cubicBezTo>
                    </a:path>
                  </a:pathLst>
                </a:custGeom>
                <a:solidFill>
                  <a:srgbClr val="66CCFF"/>
                </a:solidFill>
                <a:ln w="28575">
                  <a:solidFill>
                    <a:srgbClr val="FF9966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2333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624" name="Freeform 1070">
                  <a:extLst>
                    <a:ext uri="{FF2B5EF4-FFF2-40B4-BE49-F238E27FC236}">
                      <a16:creationId xmlns:a16="http://schemas.microsoft.com/office/drawing/2014/main" id="{826104EE-1987-4F22-9AFC-9336D322673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07" y="2844"/>
                  <a:ext cx="238" cy="180"/>
                </a:xfrm>
                <a:custGeom>
                  <a:avLst/>
                  <a:gdLst>
                    <a:gd name="T0" fmla="*/ 1 w 434"/>
                    <a:gd name="T1" fmla="*/ 0 h 363"/>
                    <a:gd name="T2" fmla="*/ 1 w 434"/>
                    <a:gd name="T3" fmla="*/ 0 h 363"/>
                    <a:gd name="T4" fmla="*/ 1 w 434"/>
                    <a:gd name="T5" fmla="*/ 0 h 363"/>
                    <a:gd name="T6" fmla="*/ 1 w 434"/>
                    <a:gd name="T7" fmla="*/ 0 h 363"/>
                    <a:gd name="T8" fmla="*/ 1 w 434"/>
                    <a:gd name="T9" fmla="*/ 0 h 363"/>
                    <a:gd name="T10" fmla="*/ 1 w 434"/>
                    <a:gd name="T11" fmla="*/ 0 h 363"/>
                    <a:gd name="T12" fmla="*/ 1 w 434"/>
                    <a:gd name="T13" fmla="*/ 0 h 363"/>
                    <a:gd name="T14" fmla="*/ 0 w 434"/>
                    <a:gd name="T15" fmla="*/ 0 h 363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34"/>
                    <a:gd name="T25" fmla="*/ 0 h 363"/>
                    <a:gd name="T26" fmla="*/ 434 w 434"/>
                    <a:gd name="T27" fmla="*/ 363 h 363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34" h="363">
                      <a:moveTo>
                        <a:pt x="434" y="0"/>
                      </a:moveTo>
                      <a:cubicBezTo>
                        <a:pt x="431" y="17"/>
                        <a:pt x="425" y="67"/>
                        <a:pt x="414" y="102"/>
                      </a:cubicBezTo>
                      <a:cubicBezTo>
                        <a:pt x="403" y="137"/>
                        <a:pt x="390" y="178"/>
                        <a:pt x="369" y="213"/>
                      </a:cubicBezTo>
                      <a:cubicBezTo>
                        <a:pt x="348" y="248"/>
                        <a:pt x="318" y="289"/>
                        <a:pt x="291" y="313"/>
                      </a:cubicBezTo>
                      <a:cubicBezTo>
                        <a:pt x="264" y="337"/>
                        <a:pt x="236" y="351"/>
                        <a:pt x="207" y="357"/>
                      </a:cubicBezTo>
                      <a:cubicBezTo>
                        <a:pt x="178" y="363"/>
                        <a:pt x="139" y="357"/>
                        <a:pt x="114" y="347"/>
                      </a:cubicBezTo>
                      <a:cubicBezTo>
                        <a:pt x="89" y="337"/>
                        <a:pt x="78" y="317"/>
                        <a:pt x="59" y="298"/>
                      </a:cubicBezTo>
                      <a:cubicBezTo>
                        <a:pt x="40" y="279"/>
                        <a:pt x="10" y="244"/>
                        <a:pt x="0" y="233"/>
                      </a:cubicBezTo>
                    </a:path>
                  </a:pathLst>
                </a:custGeom>
                <a:solidFill>
                  <a:srgbClr val="66CCFF"/>
                </a:solidFill>
                <a:ln w="28575">
                  <a:solidFill>
                    <a:srgbClr val="FF9966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2333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625" name="Freeform 1071">
                  <a:extLst>
                    <a:ext uri="{FF2B5EF4-FFF2-40B4-BE49-F238E27FC236}">
                      <a16:creationId xmlns:a16="http://schemas.microsoft.com/office/drawing/2014/main" id="{8111BFF1-C707-46FC-BC1F-EB7A689DF8F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52" y="2656"/>
                  <a:ext cx="255" cy="188"/>
                </a:xfrm>
                <a:custGeom>
                  <a:avLst/>
                  <a:gdLst>
                    <a:gd name="T0" fmla="*/ 0 w 465"/>
                    <a:gd name="T1" fmla="*/ 0 h 380"/>
                    <a:gd name="T2" fmla="*/ 1 w 465"/>
                    <a:gd name="T3" fmla="*/ 0 h 380"/>
                    <a:gd name="T4" fmla="*/ 1 w 465"/>
                    <a:gd name="T5" fmla="*/ 0 h 380"/>
                    <a:gd name="T6" fmla="*/ 1 w 465"/>
                    <a:gd name="T7" fmla="*/ 0 h 380"/>
                    <a:gd name="T8" fmla="*/ 1 w 465"/>
                    <a:gd name="T9" fmla="*/ 0 h 380"/>
                    <a:gd name="T10" fmla="*/ 1 w 465"/>
                    <a:gd name="T11" fmla="*/ 0 h 380"/>
                    <a:gd name="T12" fmla="*/ 1 w 465"/>
                    <a:gd name="T13" fmla="*/ 0 h 380"/>
                    <a:gd name="T14" fmla="*/ 1 w 465"/>
                    <a:gd name="T15" fmla="*/ 0 h 380"/>
                    <a:gd name="T16" fmla="*/ 1 w 465"/>
                    <a:gd name="T17" fmla="*/ 0 h 380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465"/>
                    <a:gd name="T28" fmla="*/ 0 h 380"/>
                    <a:gd name="T29" fmla="*/ 465 w 465"/>
                    <a:gd name="T30" fmla="*/ 380 h 380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465" h="380">
                      <a:moveTo>
                        <a:pt x="0" y="380"/>
                      </a:moveTo>
                      <a:cubicBezTo>
                        <a:pt x="4" y="363"/>
                        <a:pt x="13" y="310"/>
                        <a:pt x="22" y="280"/>
                      </a:cubicBezTo>
                      <a:cubicBezTo>
                        <a:pt x="31" y="250"/>
                        <a:pt x="40" y="232"/>
                        <a:pt x="55" y="202"/>
                      </a:cubicBezTo>
                      <a:cubicBezTo>
                        <a:pt x="70" y="172"/>
                        <a:pt x="89" y="131"/>
                        <a:pt x="111" y="102"/>
                      </a:cubicBezTo>
                      <a:cubicBezTo>
                        <a:pt x="133" y="73"/>
                        <a:pt x="161" y="42"/>
                        <a:pt x="189" y="25"/>
                      </a:cubicBezTo>
                      <a:cubicBezTo>
                        <a:pt x="217" y="8"/>
                        <a:pt x="250" y="0"/>
                        <a:pt x="278" y="2"/>
                      </a:cubicBezTo>
                      <a:cubicBezTo>
                        <a:pt x="306" y="4"/>
                        <a:pt x="333" y="21"/>
                        <a:pt x="355" y="36"/>
                      </a:cubicBezTo>
                      <a:cubicBezTo>
                        <a:pt x="377" y="51"/>
                        <a:pt x="393" y="75"/>
                        <a:pt x="411" y="91"/>
                      </a:cubicBezTo>
                      <a:cubicBezTo>
                        <a:pt x="429" y="107"/>
                        <a:pt x="454" y="124"/>
                        <a:pt x="465" y="133"/>
                      </a:cubicBezTo>
                    </a:path>
                  </a:pathLst>
                </a:custGeom>
                <a:solidFill>
                  <a:srgbClr val="66CCFF"/>
                </a:solidFill>
                <a:ln w="28575">
                  <a:solidFill>
                    <a:srgbClr val="FF9966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2333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626" name="Freeform 1072">
                  <a:extLst>
                    <a:ext uri="{FF2B5EF4-FFF2-40B4-BE49-F238E27FC236}">
                      <a16:creationId xmlns:a16="http://schemas.microsoft.com/office/drawing/2014/main" id="{19C7D942-0C55-4C57-83E2-BA2D24DD217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06" y="2607"/>
                  <a:ext cx="238" cy="180"/>
                </a:xfrm>
                <a:custGeom>
                  <a:avLst/>
                  <a:gdLst>
                    <a:gd name="T0" fmla="*/ 1 w 434"/>
                    <a:gd name="T1" fmla="*/ 0 h 363"/>
                    <a:gd name="T2" fmla="*/ 1 w 434"/>
                    <a:gd name="T3" fmla="*/ 0 h 363"/>
                    <a:gd name="T4" fmla="*/ 1 w 434"/>
                    <a:gd name="T5" fmla="*/ 0 h 363"/>
                    <a:gd name="T6" fmla="*/ 1 w 434"/>
                    <a:gd name="T7" fmla="*/ 0 h 363"/>
                    <a:gd name="T8" fmla="*/ 1 w 434"/>
                    <a:gd name="T9" fmla="*/ 0 h 363"/>
                    <a:gd name="T10" fmla="*/ 1 w 434"/>
                    <a:gd name="T11" fmla="*/ 0 h 363"/>
                    <a:gd name="T12" fmla="*/ 1 w 434"/>
                    <a:gd name="T13" fmla="*/ 0 h 363"/>
                    <a:gd name="T14" fmla="*/ 0 w 434"/>
                    <a:gd name="T15" fmla="*/ 0 h 363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34"/>
                    <a:gd name="T25" fmla="*/ 0 h 363"/>
                    <a:gd name="T26" fmla="*/ 434 w 434"/>
                    <a:gd name="T27" fmla="*/ 363 h 363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34" h="363">
                      <a:moveTo>
                        <a:pt x="434" y="0"/>
                      </a:moveTo>
                      <a:cubicBezTo>
                        <a:pt x="431" y="17"/>
                        <a:pt x="425" y="67"/>
                        <a:pt x="414" y="102"/>
                      </a:cubicBezTo>
                      <a:cubicBezTo>
                        <a:pt x="403" y="137"/>
                        <a:pt x="390" y="178"/>
                        <a:pt x="369" y="213"/>
                      </a:cubicBezTo>
                      <a:cubicBezTo>
                        <a:pt x="348" y="248"/>
                        <a:pt x="318" y="289"/>
                        <a:pt x="291" y="313"/>
                      </a:cubicBezTo>
                      <a:cubicBezTo>
                        <a:pt x="264" y="337"/>
                        <a:pt x="236" y="351"/>
                        <a:pt x="207" y="357"/>
                      </a:cubicBezTo>
                      <a:cubicBezTo>
                        <a:pt x="178" y="363"/>
                        <a:pt x="139" y="357"/>
                        <a:pt x="114" y="347"/>
                      </a:cubicBezTo>
                      <a:cubicBezTo>
                        <a:pt x="89" y="337"/>
                        <a:pt x="78" y="317"/>
                        <a:pt x="59" y="298"/>
                      </a:cubicBezTo>
                      <a:cubicBezTo>
                        <a:pt x="40" y="279"/>
                        <a:pt x="10" y="244"/>
                        <a:pt x="0" y="233"/>
                      </a:cubicBezTo>
                    </a:path>
                  </a:pathLst>
                </a:custGeom>
                <a:solidFill>
                  <a:srgbClr val="66CCFF"/>
                </a:solidFill>
                <a:ln w="28575">
                  <a:solidFill>
                    <a:srgbClr val="FF9966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2333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612" name="Group 1073">
                <a:extLst>
                  <a:ext uri="{FF2B5EF4-FFF2-40B4-BE49-F238E27FC236}">
                    <a16:creationId xmlns:a16="http://schemas.microsoft.com/office/drawing/2014/main" id="{A1E6415F-7C23-424F-AB2D-6B562971FA0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08" y="2016"/>
                <a:ext cx="480" cy="240"/>
                <a:chOff x="3456" y="3120"/>
                <a:chExt cx="480" cy="240"/>
              </a:xfrm>
            </p:grpSpPr>
            <p:grpSp>
              <p:nvGrpSpPr>
                <p:cNvPr id="23619" name="Group 1074">
                  <a:extLst>
                    <a:ext uri="{FF2B5EF4-FFF2-40B4-BE49-F238E27FC236}">
                      <a16:creationId xmlns:a16="http://schemas.microsoft.com/office/drawing/2014/main" id="{EA236F32-512A-473F-BF8C-CE2F886033E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-106823">
                  <a:off x="3456" y="3120"/>
                  <a:ext cx="480" cy="240"/>
                  <a:chOff x="3456" y="3075"/>
                  <a:chExt cx="492" cy="237"/>
                </a:xfrm>
              </p:grpSpPr>
              <p:sp>
                <p:nvSpPr>
                  <p:cNvPr id="23621" name="Freeform 1075">
                    <a:extLst>
                      <a:ext uri="{FF2B5EF4-FFF2-40B4-BE49-F238E27FC236}">
                        <a16:creationId xmlns:a16="http://schemas.microsoft.com/office/drawing/2014/main" id="{84AF52D4-1076-4583-B64E-0FA19B66CCF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456" y="3124"/>
                    <a:ext cx="255" cy="188"/>
                  </a:xfrm>
                  <a:custGeom>
                    <a:avLst/>
                    <a:gdLst>
                      <a:gd name="T0" fmla="*/ 0 w 465"/>
                      <a:gd name="T1" fmla="*/ 0 h 380"/>
                      <a:gd name="T2" fmla="*/ 1 w 465"/>
                      <a:gd name="T3" fmla="*/ 0 h 380"/>
                      <a:gd name="T4" fmla="*/ 1 w 465"/>
                      <a:gd name="T5" fmla="*/ 0 h 380"/>
                      <a:gd name="T6" fmla="*/ 1 w 465"/>
                      <a:gd name="T7" fmla="*/ 0 h 380"/>
                      <a:gd name="T8" fmla="*/ 1 w 465"/>
                      <a:gd name="T9" fmla="*/ 0 h 380"/>
                      <a:gd name="T10" fmla="*/ 1 w 465"/>
                      <a:gd name="T11" fmla="*/ 0 h 380"/>
                      <a:gd name="T12" fmla="*/ 1 w 465"/>
                      <a:gd name="T13" fmla="*/ 0 h 380"/>
                      <a:gd name="T14" fmla="*/ 1 w 465"/>
                      <a:gd name="T15" fmla="*/ 0 h 380"/>
                      <a:gd name="T16" fmla="*/ 1 w 465"/>
                      <a:gd name="T17" fmla="*/ 0 h 380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465"/>
                      <a:gd name="T28" fmla="*/ 0 h 380"/>
                      <a:gd name="T29" fmla="*/ 465 w 465"/>
                      <a:gd name="T30" fmla="*/ 380 h 380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465" h="380">
                        <a:moveTo>
                          <a:pt x="0" y="380"/>
                        </a:moveTo>
                        <a:cubicBezTo>
                          <a:pt x="4" y="363"/>
                          <a:pt x="13" y="310"/>
                          <a:pt x="22" y="280"/>
                        </a:cubicBezTo>
                        <a:cubicBezTo>
                          <a:pt x="31" y="250"/>
                          <a:pt x="40" y="232"/>
                          <a:pt x="55" y="202"/>
                        </a:cubicBezTo>
                        <a:cubicBezTo>
                          <a:pt x="70" y="172"/>
                          <a:pt x="89" y="131"/>
                          <a:pt x="111" y="102"/>
                        </a:cubicBezTo>
                        <a:cubicBezTo>
                          <a:pt x="133" y="73"/>
                          <a:pt x="161" y="42"/>
                          <a:pt x="189" y="25"/>
                        </a:cubicBezTo>
                        <a:cubicBezTo>
                          <a:pt x="217" y="8"/>
                          <a:pt x="250" y="0"/>
                          <a:pt x="278" y="2"/>
                        </a:cubicBezTo>
                        <a:cubicBezTo>
                          <a:pt x="306" y="4"/>
                          <a:pt x="333" y="21"/>
                          <a:pt x="355" y="36"/>
                        </a:cubicBezTo>
                        <a:cubicBezTo>
                          <a:pt x="377" y="51"/>
                          <a:pt x="393" y="75"/>
                          <a:pt x="411" y="91"/>
                        </a:cubicBezTo>
                        <a:cubicBezTo>
                          <a:pt x="429" y="107"/>
                          <a:pt x="454" y="124"/>
                          <a:pt x="465" y="133"/>
                        </a:cubicBezTo>
                      </a:path>
                    </a:pathLst>
                  </a:custGeom>
                  <a:solidFill>
                    <a:srgbClr val="66CCFF"/>
                  </a:solidFill>
                  <a:ln w="28575">
                    <a:solidFill>
                      <a:srgbClr val="FF9966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 sz="2333" b="1">
                      <a:latin typeface="Times New Roman" panose="02020603050405020304" pitchFamily="18" charset="0"/>
                      <a:ea typeface="黑体" panose="02010609060101010101" pitchFamily="49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3622" name="Freeform 1076">
                    <a:extLst>
                      <a:ext uri="{FF2B5EF4-FFF2-40B4-BE49-F238E27FC236}">
                        <a16:creationId xmlns:a16="http://schemas.microsoft.com/office/drawing/2014/main" id="{32832092-2E0D-4A67-ABF5-BADAE60BC81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710" y="3075"/>
                    <a:ext cx="238" cy="179"/>
                  </a:xfrm>
                  <a:custGeom>
                    <a:avLst/>
                    <a:gdLst>
                      <a:gd name="T0" fmla="*/ 1 w 434"/>
                      <a:gd name="T1" fmla="*/ 0 h 363"/>
                      <a:gd name="T2" fmla="*/ 1 w 434"/>
                      <a:gd name="T3" fmla="*/ 0 h 363"/>
                      <a:gd name="T4" fmla="*/ 1 w 434"/>
                      <a:gd name="T5" fmla="*/ 0 h 363"/>
                      <a:gd name="T6" fmla="*/ 1 w 434"/>
                      <a:gd name="T7" fmla="*/ 0 h 363"/>
                      <a:gd name="T8" fmla="*/ 1 w 434"/>
                      <a:gd name="T9" fmla="*/ 0 h 363"/>
                      <a:gd name="T10" fmla="*/ 1 w 434"/>
                      <a:gd name="T11" fmla="*/ 0 h 363"/>
                      <a:gd name="T12" fmla="*/ 1 w 434"/>
                      <a:gd name="T13" fmla="*/ 0 h 363"/>
                      <a:gd name="T14" fmla="*/ 0 w 434"/>
                      <a:gd name="T15" fmla="*/ 0 h 363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434"/>
                      <a:gd name="T25" fmla="*/ 0 h 363"/>
                      <a:gd name="T26" fmla="*/ 434 w 434"/>
                      <a:gd name="T27" fmla="*/ 363 h 363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434" h="363">
                        <a:moveTo>
                          <a:pt x="434" y="0"/>
                        </a:moveTo>
                        <a:cubicBezTo>
                          <a:pt x="431" y="17"/>
                          <a:pt x="425" y="67"/>
                          <a:pt x="414" y="102"/>
                        </a:cubicBezTo>
                        <a:cubicBezTo>
                          <a:pt x="403" y="137"/>
                          <a:pt x="390" y="178"/>
                          <a:pt x="369" y="213"/>
                        </a:cubicBezTo>
                        <a:cubicBezTo>
                          <a:pt x="348" y="248"/>
                          <a:pt x="318" y="289"/>
                          <a:pt x="291" y="313"/>
                        </a:cubicBezTo>
                        <a:cubicBezTo>
                          <a:pt x="264" y="337"/>
                          <a:pt x="236" y="351"/>
                          <a:pt x="207" y="357"/>
                        </a:cubicBezTo>
                        <a:cubicBezTo>
                          <a:pt x="178" y="363"/>
                          <a:pt x="139" y="357"/>
                          <a:pt x="114" y="347"/>
                        </a:cubicBezTo>
                        <a:cubicBezTo>
                          <a:pt x="89" y="337"/>
                          <a:pt x="78" y="317"/>
                          <a:pt x="59" y="298"/>
                        </a:cubicBezTo>
                        <a:cubicBezTo>
                          <a:pt x="40" y="279"/>
                          <a:pt x="10" y="244"/>
                          <a:pt x="0" y="233"/>
                        </a:cubicBezTo>
                      </a:path>
                    </a:pathLst>
                  </a:custGeom>
                  <a:solidFill>
                    <a:srgbClr val="66CCFF"/>
                  </a:solidFill>
                  <a:ln w="28575">
                    <a:solidFill>
                      <a:srgbClr val="FF9966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 sz="2333" b="1">
                      <a:latin typeface="Times New Roman" panose="02020603050405020304" pitchFamily="18" charset="0"/>
                      <a:ea typeface="黑体" panose="02010609060101010101" pitchFamily="49" charset="-122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23620" name="Line 1077">
                  <a:extLst>
                    <a:ext uri="{FF2B5EF4-FFF2-40B4-BE49-F238E27FC236}">
                      <a16:creationId xmlns:a16="http://schemas.microsoft.com/office/drawing/2014/main" id="{96CD9F7B-529B-42C9-94B4-5D27C0FD138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456" y="3120"/>
                  <a:ext cx="480" cy="240"/>
                </a:xfrm>
                <a:prstGeom prst="line">
                  <a:avLst/>
                </a:prstGeom>
                <a:noFill/>
                <a:ln w="28575">
                  <a:solidFill>
                    <a:srgbClr val="FF3300"/>
                  </a:solidFill>
                  <a:prstDash val="sysDot"/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sz="2333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613" name="Group 1078">
                <a:extLst>
                  <a:ext uri="{FF2B5EF4-FFF2-40B4-BE49-F238E27FC236}">
                    <a16:creationId xmlns:a16="http://schemas.microsoft.com/office/drawing/2014/main" id="{B2EEC961-C119-4BC9-944B-35AA6606070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56" y="1152"/>
                <a:ext cx="1152" cy="576"/>
                <a:chOff x="2256" y="1152"/>
                <a:chExt cx="1152" cy="576"/>
              </a:xfrm>
            </p:grpSpPr>
            <p:sp>
              <p:nvSpPr>
                <p:cNvPr id="23614" name="Freeform 1079">
                  <a:extLst>
                    <a:ext uri="{FF2B5EF4-FFF2-40B4-BE49-F238E27FC236}">
                      <a16:creationId xmlns:a16="http://schemas.microsoft.com/office/drawing/2014/main" id="{8B108B2B-70D4-4C1A-BC6F-4C44F422D4F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21" y="1502"/>
                  <a:ext cx="254" cy="188"/>
                </a:xfrm>
                <a:custGeom>
                  <a:avLst/>
                  <a:gdLst>
                    <a:gd name="T0" fmla="*/ 0 w 465"/>
                    <a:gd name="T1" fmla="*/ 0 h 380"/>
                    <a:gd name="T2" fmla="*/ 1 w 465"/>
                    <a:gd name="T3" fmla="*/ 0 h 380"/>
                    <a:gd name="T4" fmla="*/ 1 w 465"/>
                    <a:gd name="T5" fmla="*/ 0 h 380"/>
                    <a:gd name="T6" fmla="*/ 1 w 465"/>
                    <a:gd name="T7" fmla="*/ 0 h 380"/>
                    <a:gd name="T8" fmla="*/ 1 w 465"/>
                    <a:gd name="T9" fmla="*/ 0 h 380"/>
                    <a:gd name="T10" fmla="*/ 1 w 465"/>
                    <a:gd name="T11" fmla="*/ 0 h 380"/>
                    <a:gd name="T12" fmla="*/ 1 w 465"/>
                    <a:gd name="T13" fmla="*/ 0 h 380"/>
                    <a:gd name="T14" fmla="*/ 1 w 465"/>
                    <a:gd name="T15" fmla="*/ 0 h 380"/>
                    <a:gd name="T16" fmla="*/ 1 w 465"/>
                    <a:gd name="T17" fmla="*/ 0 h 380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465"/>
                    <a:gd name="T28" fmla="*/ 0 h 380"/>
                    <a:gd name="T29" fmla="*/ 465 w 465"/>
                    <a:gd name="T30" fmla="*/ 380 h 380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465" h="380">
                      <a:moveTo>
                        <a:pt x="0" y="380"/>
                      </a:moveTo>
                      <a:cubicBezTo>
                        <a:pt x="4" y="363"/>
                        <a:pt x="13" y="310"/>
                        <a:pt x="22" y="280"/>
                      </a:cubicBezTo>
                      <a:cubicBezTo>
                        <a:pt x="31" y="250"/>
                        <a:pt x="40" y="232"/>
                        <a:pt x="55" y="202"/>
                      </a:cubicBezTo>
                      <a:cubicBezTo>
                        <a:pt x="70" y="172"/>
                        <a:pt x="89" y="131"/>
                        <a:pt x="111" y="102"/>
                      </a:cubicBezTo>
                      <a:cubicBezTo>
                        <a:pt x="133" y="73"/>
                        <a:pt x="161" y="42"/>
                        <a:pt x="189" y="25"/>
                      </a:cubicBezTo>
                      <a:cubicBezTo>
                        <a:pt x="217" y="8"/>
                        <a:pt x="250" y="0"/>
                        <a:pt x="278" y="2"/>
                      </a:cubicBezTo>
                      <a:cubicBezTo>
                        <a:pt x="306" y="4"/>
                        <a:pt x="333" y="21"/>
                        <a:pt x="355" y="36"/>
                      </a:cubicBezTo>
                      <a:cubicBezTo>
                        <a:pt x="377" y="51"/>
                        <a:pt x="393" y="75"/>
                        <a:pt x="411" y="91"/>
                      </a:cubicBezTo>
                      <a:cubicBezTo>
                        <a:pt x="429" y="107"/>
                        <a:pt x="454" y="124"/>
                        <a:pt x="465" y="133"/>
                      </a:cubicBezTo>
                    </a:path>
                  </a:pathLst>
                </a:custGeom>
                <a:solidFill>
                  <a:srgbClr val="66CCFF"/>
                </a:solidFill>
                <a:ln w="28575">
                  <a:solidFill>
                    <a:srgbClr val="FF9966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2333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615" name="Freeform 1080">
                  <a:extLst>
                    <a:ext uri="{FF2B5EF4-FFF2-40B4-BE49-F238E27FC236}">
                      <a16:creationId xmlns:a16="http://schemas.microsoft.com/office/drawing/2014/main" id="{79C25F79-BF3A-4C72-B4AF-56177693263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575" y="1452"/>
                  <a:ext cx="238" cy="180"/>
                </a:xfrm>
                <a:custGeom>
                  <a:avLst/>
                  <a:gdLst>
                    <a:gd name="T0" fmla="*/ 1 w 434"/>
                    <a:gd name="T1" fmla="*/ 0 h 363"/>
                    <a:gd name="T2" fmla="*/ 1 w 434"/>
                    <a:gd name="T3" fmla="*/ 0 h 363"/>
                    <a:gd name="T4" fmla="*/ 1 w 434"/>
                    <a:gd name="T5" fmla="*/ 0 h 363"/>
                    <a:gd name="T6" fmla="*/ 1 w 434"/>
                    <a:gd name="T7" fmla="*/ 0 h 363"/>
                    <a:gd name="T8" fmla="*/ 1 w 434"/>
                    <a:gd name="T9" fmla="*/ 0 h 363"/>
                    <a:gd name="T10" fmla="*/ 1 w 434"/>
                    <a:gd name="T11" fmla="*/ 0 h 363"/>
                    <a:gd name="T12" fmla="*/ 1 w 434"/>
                    <a:gd name="T13" fmla="*/ 0 h 363"/>
                    <a:gd name="T14" fmla="*/ 0 w 434"/>
                    <a:gd name="T15" fmla="*/ 0 h 363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34"/>
                    <a:gd name="T25" fmla="*/ 0 h 363"/>
                    <a:gd name="T26" fmla="*/ 434 w 434"/>
                    <a:gd name="T27" fmla="*/ 363 h 363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34" h="363">
                      <a:moveTo>
                        <a:pt x="434" y="0"/>
                      </a:moveTo>
                      <a:cubicBezTo>
                        <a:pt x="431" y="17"/>
                        <a:pt x="425" y="67"/>
                        <a:pt x="414" y="102"/>
                      </a:cubicBezTo>
                      <a:cubicBezTo>
                        <a:pt x="403" y="137"/>
                        <a:pt x="390" y="178"/>
                        <a:pt x="369" y="213"/>
                      </a:cubicBezTo>
                      <a:cubicBezTo>
                        <a:pt x="348" y="248"/>
                        <a:pt x="318" y="289"/>
                        <a:pt x="291" y="313"/>
                      </a:cubicBezTo>
                      <a:cubicBezTo>
                        <a:pt x="264" y="337"/>
                        <a:pt x="236" y="351"/>
                        <a:pt x="207" y="357"/>
                      </a:cubicBezTo>
                      <a:cubicBezTo>
                        <a:pt x="178" y="363"/>
                        <a:pt x="139" y="357"/>
                        <a:pt x="114" y="347"/>
                      </a:cubicBezTo>
                      <a:cubicBezTo>
                        <a:pt x="89" y="337"/>
                        <a:pt x="78" y="317"/>
                        <a:pt x="59" y="298"/>
                      </a:cubicBezTo>
                      <a:cubicBezTo>
                        <a:pt x="40" y="279"/>
                        <a:pt x="10" y="244"/>
                        <a:pt x="0" y="233"/>
                      </a:cubicBezTo>
                    </a:path>
                  </a:pathLst>
                </a:custGeom>
                <a:solidFill>
                  <a:srgbClr val="66CCFF"/>
                </a:solidFill>
                <a:ln w="28575">
                  <a:solidFill>
                    <a:srgbClr val="FF9966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2333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616" name="Freeform 1081">
                  <a:extLst>
                    <a:ext uri="{FF2B5EF4-FFF2-40B4-BE49-F238E27FC236}">
                      <a16:creationId xmlns:a16="http://schemas.microsoft.com/office/drawing/2014/main" id="{3FDF1833-8945-4FCD-92CB-8A926567016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20" y="1264"/>
                  <a:ext cx="255" cy="188"/>
                </a:xfrm>
                <a:custGeom>
                  <a:avLst/>
                  <a:gdLst>
                    <a:gd name="T0" fmla="*/ 0 w 465"/>
                    <a:gd name="T1" fmla="*/ 0 h 380"/>
                    <a:gd name="T2" fmla="*/ 1 w 465"/>
                    <a:gd name="T3" fmla="*/ 0 h 380"/>
                    <a:gd name="T4" fmla="*/ 1 w 465"/>
                    <a:gd name="T5" fmla="*/ 0 h 380"/>
                    <a:gd name="T6" fmla="*/ 1 w 465"/>
                    <a:gd name="T7" fmla="*/ 0 h 380"/>
                    <a:gd name="T8" fmla="*/ 1 w 465"/>
                    <a:gd name="T9" fmla="*/ 0 h 380"/>
                    <a:gd name="T10" fmla="*/ 1 w 465"/>
                    <a:gd name="T11" fmla="*/ 0 h 380"/>
                    <a:gd name="T12" fmla="*/ 1 w 465"/>
                    <a:gd name="T13" fmla="*/ 0 h 380"/>
                    <a:gd name="T14" fmla="*/ 1 w 465"/>
                    <a:gd name="T15" fmla="*/ 0 h 380"/>
                    <a:gd name="T16" fmla="*/ 1 w 465"/>
                    <a:gd name="T17" fmla="*/ 0 h 380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465"/>
                    <a:gd name="T28" fmla="*/ 0 h 380"/>
                    <a:gd name="T29" fmla="*/ 465 w 465"/>
                    <a:gd name="T30" fmla="*/ 380 h 380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465" h="380">
                      <a:moveTo>
                        <a:pt x="0" y="380"/>
                      </a:moveTo>
                      <a:cubicBezTo>
                        <a:pt x="4" y="363"/>
                        <a:pt x="13" y="310"/>
                        <a:pt x="22" y="280"/>
                      </a:cubicBezTo>
                      <a:cubicBezTo>
                        <a:pt x="31" y="250"/>
                        <a:pt x="40" y="232"/>
                        <a:pt x="55" y="202"/>
                      </a:cubicBezTo>
                      <a:cubicBezTo>
                        <a:pt x="70" y="172"/>
                        <a:pt x="89" y="131"/>
                        <a:pt x="111" y="102"/>
                      </a:cubicBezTo>
                      <a:cubicBezTo>
                        <a:pt x="133" y="73"/>
                        <a:pt x="161" y="42"/>
                        <a:pt x="189" y="25"/>
                      </a:cubicBezTo>
                      <a:cubicBezTo>
                        <a:pt x="217" y="8"/>
                        <a:pt x="250" y="0"/>
                        <a:pt x="278" y="2"/>
                      </a:cubicBezTo>
                      <a:cubicBezTo>
                        <a:pt x="306" y="4"/>
                        <a:pt x="333" y="21"/>
                        <a:pt x="355" y="36"/>
                      </a:cubicBezTo>
                      <a:cubicBezTo>
                        <a:pt x="377" y="51"/>
                        <a:pt x="393" y="75"/>
                        <a:pt x="411" y="91"/>
                      </a:cubicBezTo>
                      <a:cubicBezTo>
                        <a:pt x="429" y="107"/>
                        <a:pt x="454" y="124"/>
                        <a:pt x="465" y="133"/>
                      </a:cubicBezTo>
                    </a:path>
                  </a:pathLst>
                </a:custGeom>
                <a:solidFill>
                  <a:srgbClr val="66CCFF"/>
                </a:solidFill>
                <a:ln w="28575">
                  <a:solidFill>
                    <a:srgbClr val="FF9966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2333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617" name="Freeform 1082">
                  <a:extLst>
                    <a:ext uri="{FF2B5EF4-FFF2-40B4-BE49-F238E27FC236}">
                      <a16:creationId xmlns:a16="http://schemas.microsoft.com/office/drawing/2014/main" id="{2B28AB6F-6363-4388-9945-68ECFA48B7F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74" y="1215"/>
                  <a:ext cx="238" cy="180"/>
                </a:xfrm>
                <a:custGeom>
                  <a:avLst/>
                  <a:gdLst>
                    <a:gd name="T0" fmla="*/ 1 w 434"/>
                    <a:gd name="T1" fmla="*/ 0 h 363"/>
                    <a:gd name="T2" fmla="*/ 1 w 434"/>
                    <a:gd name="T3" fmla="*/ 0 h 363"/>
                    <a:gd name="T4" fmla="*/ 1 w 434"/>
                    <a:gd name="T5" fmla="*/ 0 h 363"/>
                    <a:gd name="T6" fmla="*/ 1 w 434"/>
                    <a:gd name="T7" fmla="*/ 0 h 363"/>
                    <a:gd name="T8" fmla="*/ 1 w 434"/>
                    <a:gd name="T9" fmla="*/ 0 h 363"/>
                    <a:gd name="T10" fmla="*/ 1 w 434"/>
                    <a:gd name="T11" fmla="*/ 0 h 363"/>
                    <a:gd name="T12" fmla="*/ 1 w 434"/>
                    <a:gd name="T13" fmla="*/ 0 h 363"/>
                    <a:gd name="T14" fmla="*/ 0 w 434"/>
                    <a:gd name="T15" fmla="*/ 0 h 363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34"/>
                    <a:gd name="T25" fmla="*/ 0 h 363"/>
                    <a:gd name="T26" fmla="*/ 434 w 434"/>
                    <a:gd name="T27" fmla="*/ 363 h 363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34" h="363">
                      <a:moveTo>
                        <a:pt x="434" y="0"/>
                      </a:moveTo>
                      <a:cubicBezTo>
                        <a:pt x="431" y="17"/>
                        <a:pt x="425" y="67"/>
                        <a:pt x="414" y="102"/>
                      </a:cubicBezTo>
                      <a:cubicBezTo>
                        <a:pt x="403" y="137"/>
                        <a:pt x="390" y="178"/>
                        <a:pt x="369" y="213"/>
                      </a:cubicBezTo>
                      <a:cubicBezTo>
                        <a:pt x="348" y="248"/>
                        <a:pt x="318" y="289"/>
                        <a:pt x="291" y="313"/>
                      </a:cubicBezTo>
                      <a:cubicBezTo>
                        <a:pt x="264" y="337"/>
                        <a:pt x="236" y="351"/>
                        <a:pt x="207" y="357"/>
                      </a:cubicBezTo>
                      <a:cubicBezTo>
                        <a:pt x="178" y="363"/>
                        <a:pt x="139" y="357"/>
                        <a:pt x="114" y="347"/>
                      </a:cubicBezTo>
                      <a:cubicBezTo>
                        <a:pt x="89" y="337"/>
                        <a:pt x="78" y="317"/>
                        <a:pt x="59" y="298"/>
                      </a:cubicBezTo>
                      <a:cubicBezTo>
                        <a:pt x="40" y="279"/>
                        <a:pt x="10" y="244"/>
                        <a:pt x="0" y="233"/>
                      </a:cubicBezTo>
                    </a:path>
                  </a:pathLst>
                </a:custGeom>
                <a:solidFill>
                  <a:srgbClr val="66CCFF"/>
                </a:solidFill>
                <a:ln w="28575">
                  <a:solidFill>
                    <a:srgbClr val="FF9966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2333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618" name="Line 1083">
                  <a:extLst>
                    <a:ext uri="{FF2B5EF4-FFF2-40B4-BE49-F238E27FC236}">
                      <a16:creationId xmlns:a16="http://schemas.microsoft.com/office/drawing/2014/main" id="{EC2EB80B-3C65-4EAF-A046-63524901E0C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256" y="1152"/>
                  <a:ext cx="1152" cy="576"/>
                </a:xfrm>
                <a:prstGeom prst="line">
                  <a:avLst/>
                </a:prstGeom>
                <a:noFill/>
                <a:ln w="28575">
                  <a:solidFill>
                    <a:srgbClr val="FF3300"/>
                  </a:solidFill>
                  <a:round/>
                  <a:headEnd type="triangle" w="med" len="med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sz="2333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23609" name="Line 1084">
              <a:extLst>
                <a:ext uri="{FF2B5EF4-FFF2-40B4-BE49-F238E27FC236}">
                  <a16:creationId xmlns:a16="http://schemas.microsoft.com/office/drawing/2014/main" id="{E179C4B0-760D-4D6E-9093-D4C99A2CA79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88" y="1440"/>
              <a:ext cx="1056" cy="576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333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" name="Group 1088">
            <a:extLst>
              <a:ext uri="{FF2B5EF4-FFF2-40B4-BE49-F238E27FC236}">
                <a16:creationId xmlns:a16="http://schemas.microsoft.com/office/drawing/2014/main" id="{53BE931A-4E52-402A-8B4F-038515EA9CD5}"/>
              </a:ext>
            </a:extLst>
          </p:cNvPr>
          <p:cNvGrpSpPr>
            <a:grpSpLocks/>
          </p:cNvGrpSpPr>
          <p:nvPr/>
        </p:nvGrpSpPr>
        <p:grpSpPr bwMode="auto">
          <a:xfrm>
            <a:off x="6118491" y="948532"/>
            <a:ext cx="1394354" cy="882385"/>
            <a:chOff x="3552" y="774"/>
            <a:chExt cx="1054" cy="667"/>
          </a:xfrm>
        </p:grpSpPr>
        <p:sp>
          <p:nvSpPr>
            <p:cNvPr id="23595" name="Freeform 1089">
              <a:extLst>
                <a:ext uri="{FF2B5EF4-FFF2-40B4-BE49-F238E27FC236}">
                  <a16:creationId xmlns:a16="http://schemas.microsoft.com/office/drawing/2014/main" id="{336E3570-2490-4FFE-A255-AF0CAC6C5DD5}"/>
                </a:ext>
              </a:extLst>
            </p:cNvPr>
            <p:cNvSpPr>
              <a:spLocks/>
            </p:cNvSpPr>
            <p:nvPr/>
          </p:nvSpPr>
          <p:spPr bwMode="auto">
            <a:xfrm rot="457906">
              <a:off x="3552" y="976"/>
              <a:ext cx="258" cy="224"/>
            </a:xfrm>
            <a:custGeom>
              <a:avLst/>
              <a:gdLst>
                <a:gd name="T0" fmla="*/ 0 w 465"/>
                <a:gd name="T1" fmla="*/ 1 h 380"/>
                <a:gd name="T2" fmla="*/ 1 w 465"/>
                <a:gd name="T3" fmla="*/ 1 h 380"/>
                <a:gd name="T4" fmla="*/ 1 w 465"/>
                <a:gd name="T5" fmla="*/ 1 h 380"/>
                <a:gd name="T6" fmla="*/ 1 w 465"/>
                <a:gd name="T7" fmla="*/ 1 h 380"/>
                <a:gd name="T8" fmla="*/ 1 w 465"/>
                <a:gd name="T9" fmla="*/ 1 h 380"/>
                <a:gd name="T10" fmla="*/ 1 w 465"/>
                <a:gd name="T11" fmla="*/ 1 h 380"/>
                <a:gd name="T12" fmla="*/ 1 w 465"/>
                <a:gd name="T13" fmla="*/ 1 h 380"/>
                <a:gd name="T14" fmla="*/ 1 w 465"/>
                <a:gd name="T15" fmla="*/ 1 h 380"/>
                <a:gd name="T16" fmla="*/ 1 w 465"/>
                <a:gd name="T17" fmla="*/ 1 h 38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65"/>
                <a:gd name="T28" fmla="*/ 0 h 380"/>
                <a:gd name="T29" fmla="*/ 465 w 465"/>
                <a:gd name="T30" fmla="*/ 380 h 38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65" h="380">
                  <a:moveTo>
                    <a:pt x="0" y="380"/>
                  </a:moveTo>
                  <a:cubicBezTo>
                    <a:pt x="4" y="363"/>
                    <a:pt x="13" y="310"/>
                    <a:pt x="22" y="280"/>
                  </a:cubicBezTo>
                  <a:cubicBezTo>
                    <a:pt x="31" y="250"/>
                    <a:pt x="40" y="232"/>
                    <a:pt x="55" y="202"/>
                  </a:cubicBezTo>
                  <a:cubicBezTo>
                    <a:pt x="70" y="172"/>
                    <a:pt x="89" y="131"/>
                    <a:pt x="111" y="102"/>
                  </a:cubicBezTo>
                  <a:cubicBezTo>
                    <a:pt x="133" y="73"/>
                    <a:pt x="161" y="42"/>
                    <a:pt x="189" y="25"/>
                  </a:cubicBezTo>
                  <a:cubicBezTo>
                    <a:pt x="217" y="8"/>
                    <a:pt x="250" y="0"/>
                    <a:pt x="278" y="2"/>
                  </a:cubicBezTo>
                  <a:cubicBezTo>
                    <a:pt x="306" y="4"/>
                    <a:pt x="333" y="21"/>
                    <a:pt x="355" y="36"/>
                  </a:cubicBezTo>
                  <a:cubicBezTo>
                    <a:pt x="377" y="51"/>
                    <a:pt x="393" y="75"/>
                    <a:pt x="411" y="91"/>
                  </a:cubicBezTo>
                  <a:cubicBezTo>
                    <a:pt x="429" y="107"/>
                    <a:pt x="454" y="124"/>
                    <a:pt x="465" y="133"/>
                  </a:cubicBezTo>
                </a:path>
              </a:pathLst>
            </a:custGeom>
            <a:solidFill>
              <a:srgbClr val="66CCFF"/>
            </a:solidFill>
            <a:ln w="28575">
              <a:solidFill>
                <a:srgbClr val="FF996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333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3596" name="Freeform 1090">
              <a:extLst>
                <a:ext uri="{FF2B5EF4-FFF2-40B4-BE49-F238E27FC236}">
                  <a16:creationId xmlns:a16="http://schemas.microsoft.com/office/drawing/2014/main" id="{4581B553-C3F2-43FB-A27C-4FFABAF3AE26}"/>
                </a:ext>
              </a:extLst>
            </p:cNvPr>
            <p:cNvSpPr>
              <a:spLocks/>
            </p:cNvSpPr>
            <p:nvPr/>
          </p:nvSpPr>
          <p:spPr bwMode="auto">
            <a:xfrm rot="703598">
              <a:off x="3792" y="960"/>
              <a:ext cx="242" cy="216"/>
            </a:xfrm>
            <a:custGeom>
              <a:avLst/>
              <a:gdLst>
                <a:gd name="T0" fmla="*/ 1 w 434"/>
                <a:gd name="T1" fmla="*/ 0 h 363"/>
                <a:gd name="T2" fmla="*/ 1 w 434"/>
                <a:gd name="T3" fmla="*/ 1 h 363"/>
                <a:gd name="T4" fmla="*/ 1 w 434"/>
                <a:gd name="T5" fmla="*/ 1 h 363"/>
                <a:gd name="T6" fmla="*/ 1 w 434"/>
                <a:gd name="T7" fmla="*/ 1 h 363"/>
                <a:gd name="T8" fmla="*/ 1 w 434"/>
                <a:gd name="T9" fmla="*/ 1 h 363"/>
                <a:gd name="T10" fmla="*/ 1 w 434"/>
                <a:gd name="T11" fmla="*/ 1 h 363"/>
                <a:gd name="T12" fmla="*/ 1 w 434"/>
                <a:gd name="T13" fmla="*/ 1 h 363"/>
                <a:gd name="T14" fmla="*/ 0 w 434"/>
                <a:gd name="T15" fmla="*/ 1 h 36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434"/>
                <a:gd name="T25" fmla="*/ 0 h 363"/>
                <a:gd name="T26" fmla="*/ 434 w 434"/>
                <a:gd name="T27" fmla="*/ 363 h 36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434" h="363">
                  <a:moveTo>
                    <a:pt x="434" y="0"/>
                  </a:moveTo>
                  <a:cubicBezTo>
                    <a:pt x="431" y="17"/>
                    <a:pt x="425" y="67"/>
                    <a:pt x="414" y="102"/>
                  </a:cubicBezTo>
                  <a:cubicBezTo>
                    <a:pt x="403" y="137"/>
                    <a:pt x="390" y="178"/>
                    <a:pt x="369" y="213"/>
                  </a:cubicBezTo>
                  <a:cubicBezTo>
                    <a:pt x="348" y="248"/>
                    <a:pt x="318" y="289"/>
                    <a:pt x="291" y="313"/>
                  </a:cubicBezTo>
                  <a:cubicBezTo>
                    <a:pt x="264" y="337"/>
                    <a:pt x="236" y="351"/>
                    <a:pt x="207" y="357"/>
                  </a:cubicBezTo>
                  <a:cubicBezTo>
                    <a:pt x="178" y="363"/>
                    <a:pt x="139" y="357"/>
                    <a:pt x="114" y="347"/>
                  </a:cubicBezTo>
                  <a:cubicBezTo>
                    <a:pt x="89" y="337"/>
                    <a:pt x="78" y="317"/>
                    <a:pt x="59" y="298"/>
                  </a:cubicBezTo>
                  <a:cubicBezTo>
                    <a:pt x="40" y="279"/>
                    <a:pt x="10" y="244"/>
                    <a:pt x="0" y="233"/>
                  </a:cubicBezTo>
                </a:path>
              </a:pathLst>
            </a:custGeom>
            <a:solidFill>
              <a:srgbClr val="66CCFF"/>
            </a:solidFill>
            <a:ln w="28575">
              <a:solidFill>
                <a:srgbClr val="FF996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333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23597" name="Group 1091">
              <a:extLst>
                <a:ext uri="{FF2B5EF4-FFF2-40B4-BE49-F238E27FC236}">
                  <a16:creationId xmlns:a16="http://schemas.microsoft.com/office/drawing/2014/main" id="{D5AA2CDA-5DAD-4B88-A9A8-6A9155195045}"/>
                </a:ext>
              </a:extLst>
            </p:cNvPr>
            <p:cNvGrpSpPr>
              <a:grpSpLocks/>
            </p:cNvGrpSpPr>
            <p:nvPr/>
          </p:nvGrpSpPr>
          <p:grpSpPr bwMode="auto">
            <a:xfrm rot="-724438">
              <a:off x="4080" y="774"/>
              <a:ext cx="500" cy="234"/>
              <a:chOff x="3582" y="1039"/>
              <a:chExt cx="500" cy="218"/>
            </a:xfrm>
          </p:grpSpPr>
          <p:sp>
            <p:nvSpPr>
              <p:cNvPr id="23606" name="Freeform 1092">
                <a:extLst>
                  <a:ext uri="{FF2B5EF4-FFF2-40B4-BE49-F238E27FC236}">
                    <a16:creationId xmlns:a16="http://schemas.microsoft.com/office/drawing/2014/main" id="{2BD63F41-110C-43CF-8EAA-3A2A001C993F}"/>
                  </a:ext>
                </a:extLst>
              </p:cNvPr>
              <p:cNvSpPr>
                <a:spLocks/>
              </p:cNvSpPr>
              <p:nvPr/>
            </p:nvSpPr>
            <p:spPr bwMode="auto">
              <a:xfrm rot="1182344">
                <a:off x="3582" y="1039"/>
                <a:ext cx="258" cy="209"/>
              </a:xfrm>
              <a:custGeom>
                <a:avLst/>
                <a:gdLst>
                  <a:gd name="T0" fmla="*/ 0 w 465"/>
                  <a:gd name="T1" fmla="*/ 1 h 380"/>
                  <a:gd name="T2" fmla="*/ 1 w 465"/>
                  <a:gd name="T3" fmla="*/ 1 h 380"/>
                  <a:gd name="T4" fmla="*/ 1 w 465"/>
                  <a:gd name="T5" fmla="*/ 1 h 380"/>
                  <a:gd name="T6" fmla="*/ 1 w 465"/>
                  <a:gd name="T7" fmla="*/ 1 h 380"/>
                  <a:gd name="T8" fmla="*/ 1 w 465"/>
                  <a:gd name="T9" fmla="*/ 1 h 380"/>
                  <a:gd name="T10" fmla="*/ 1 w 465"/>
                  <a:gd name="T11" fmla="*/ 1 h 380"/>
                  <a:gd name="T12" fmla="*/ 1 w 465"/>
                  <a:gd name="T13" fmla="*/ 1 h 380"/>
                  <a:gd name="T14" fmla="*/ 1 w 465"/>
                  <a:gd name="T15" fmla="*/ 1 h 380"/>
                  <a:gd name="T16" fmla="*/ 1 w 465"/>
                  <a:gd name="T17" fmla="*/ 1 h 38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465"/>
                  <a:gd name="T28" fmla="*/ 0 h 380"/>
                  <a:gd name="T29" fmla="*/ 465 w 465"/>
                  <a:gd name="T30" fmla="*/ 380 h 380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465" h="380">
                    <a:moveTo>
                      <a:pt x="0" y="380"/>
                    </a:moveTo>
                    <a:cubicBezTo>
                      <a:pt x="4" y="363"/>
                      <a:pt x="13" y="310"/>
                      <a:pt x="22" y="280"/>
                    </a:cubicBezTo>
                    <a:cubicBezTo>
                      <a:pt x="31" y="250"/>
                      <a:pt x="40" y="232"/>
                      <a:pt x="55" y="202"/>
                    </a:cubicBezTo>
                    <a:cubicBezTo>
                      <a:pt x="70" y="172"/>
                      <a:pt x="89" y="131"/>
                      <a:pt x="111" y="102"/>
                    </a:cubicBezTo>
                    <a:cubicBezTo>
                      <a:pt x="133" y="73"/>
                      <a:pt x="161" y="42"/>
                      <a:pt x="189" y="25"/>
                    </a:cubicBezTo>
                    <a:cubicBezTo>
                      <a:pt x="217" y="8"/>
                      <a:pt x="250" y="0"/>
                      <a:pt x="278" y="2"/>
                    </a:cubicBezTo>
                    <a:cubicBezTo>
                      <a:pt x="306" y="4"/>
                      <a:pt x="333" y="21"/>
                      <a:pt x="355" y="36"/>
                    </a:cubicBezTo>
                    <a:cubicBezTo>
                      <a:pt x="377" y="51"/>
                      <a:pt x="393" y="75"/>
                      <a:pt x="411" y="91"/>
                    </a:cubicBezTo>
                    <a:cubicBezTo>
                      <a:pt x="429" y="107"/>
                      <a:pt x="454" y="124"/>
                      <a:pt x="465" y="133"/>
                    </a:cubicBezTo>
                  </a:path>
                </a:pathLst>
              </a:custGeom>
              <a:solidFill>
                <a:srgbClr val="66CCFF"/>
              </a:solidFill>
              <a:ln w="28575">
                <a:solidFill>
                  <a:srgbClr val="FF996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333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607" name="Freeform 1093">
                <a:extLst>
                  <a:ext uri="{FF2B5EF4-FFF2-40B4-BE49-F238E27FC236}">
                    <a16:creationId xmlns:a16="http://schemas.microsoft.com/office/drawing/2014/main" id="{B56C9874-C8BE-4673-BDEA-D94E6C91BAD3}"/>
                  </a:ext>
                </a:extLst>
              </p:cNvPr>
              <p:cNvSpPr>
                <a:spLocks/>
              </p:cNvSpPr>
              <p:nvPr/>
            </p:nvSpPr>
            <p:spPr bwMode="auto">
              <a:xfrm rot="1428036">
                <a:off x="3840" y="1056"/>
                <a:ext cx="242" cy="201"/>
              </a:xfrm>
              <a:custGeom>
                <a:avLst/>
                <a:gdLst>
                  <a:gd name="T0" fmla="*/ 1 w 434"/>
                  <a:gd name="T1" fmla="*/ 0 h 363"/>
                  <a:gd name="T2" fmla="*/ 1 w 434"/>
                  <a:gd name="T3" fmla="*/ 1 h 363"/>
                  <a:gd name="T4" fmla="*/ 1 w 434"/>
                  <a:gd name="T5" fmla="*/ 1 h 363"/>
                  <a:gd name="T6" fmla="*/ 1 w 434"/>
                  <a:gd name="T7" fmla="*/ 1 h 363"/>
                  <a:gd name="T8" fmla="*/ 1 w 434"/>
                  <a:gd name="T9" fmla="*/ 1 h 363"/>
                  <a:gd name="T10" fmla="*/ 1 w 434"/>
                  <a:gd name="T11" fmla="*/ 1 h 363"/>
                  <a:gd name="T12" fmla="*/ 1 w 434"/>
                  <a:gd name="T13" fmla="*/ 1 h 363"/>
                  <a:gd name="T14" fmla="*/ 0 w 434"/>
                  <a:gd name="T15" fmla="*/ 1 h 36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434"/>
                  <a:gd name="T25" fmla="*/ 0 h 363"/>
                  <a:gd name="T26" fmla="*/ 434 w 434"/>
                  <a:gd name="T27" fmla="*/ 363 h 36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434" h="363">
                    <a:moveTo>
                      <a:pt x="434" y="0"/>
                    </a:moveTo>
                    <a:cubicBezTo>
                      <a:pt x="431" y="17"/>
                      <a:pt x="425" y="67"/>
                      <a:pt x="414" y="102"/>
                    </a:cubicBezTo>
                    <a:cubicBezTo>
                      <a:pt x="403" y="137"/>
                      <a:pt x="390" y="178"/>
                      <a:pt x="369" y="213"/>
                    </a:cubicBezTo>
                    <a:cubicBezTo>
                      <a:pt x="348" y="248"/>
                      <a:pt x="318" y="289"/>
                      <a:pt x="291" y="313"/>
                    </a:cubicBezTo>
                    <a:cubicBezTo>
                      <a:pt x="264" y="337"/>
                      <a:pt x="236" y="351"/>
                      <a:pt x="207" y="357"/>
                    </a:cubicBezTo>
                    <a:cubicBezTo>
                      <a:pt x="178" y="363"/>
                      <a:pt x="139" y="357"/>
                      <a:pt x="114" y="347"/>
                    </a:cubicBezTo>
                    <a:cubicBezTo>
                      <a:pt x="89" y="337"/>
                      <a:pt x="78" y="317"/>
                      <a:pt x="59" y="298"/>
                    </a:cubicBezTo>
                    <a:cubicBezTo>
                      <a:pt x="40" y="279"/>
                      <a:pt x="10" y="244"/>
                      <a:pt x="0" y="233"/>
                    </a:cubicBezTo>
                  </a:path>
                </a:pathLst>
              </a:custGeom>
              <a:solidFill>
                <a:srgbClr val="66CCFF"/>
              </a:solidFill>
              <a:ln w="28575">
                <a:solidFill>
                  <a:srgbClr val="FF996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333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3598" name="Group 1094">
              <a:extLst>
                <a:ext uri="{FF2B5EF4-FFF2-40B4-BE49-F238E27FC236}">
                  <a16:creationId xmlns:a16="http://schemas.microsoft.com/office/drawing/2014/main" id="{4636420A-CD08-41FE-AEE9-219339202A08}"/>
                </a:ext>
              </a:extLst>
            </p:cNvPr>
            <p:cNvGrpSpPr>
              <a:grpSpLocks/>
            </p:cNvGrpSpPr>
            <p:nvPr/>
          </p:nvGrpSpPr>
          <p:grpSpPr bwMode="auto">
            <a:xfrm rot="-1719305">
              <a:off x="3705" y="1184"/>
              <a:ext cx="458" cy="218"/>
              <a:chOff x="3582" y="1039"/>
              <a:chExt cx="500" cy="218"/>
            </a:xfrm>
          </p:grpSpPr>
          <p:sp>
            <p:nvSpPr>
              <p:cNvPr id="23604" name="Freeform 1095">
                <a:extLst>
                  <a:ext uri="{FF2B5EF4-FFF2-40B4-BE49-F238E27FC236}">
                    <a16:creationId xmlns:a16="http://schemas.microsoft.com/office/drawing/2014/main" id="{71565642-991A-4764-8522-42CEE3BCCC74}"/>
                  </a:ext>
                </a:extLst>
              </p:cNvPr>
              <p:cNvSpPr>
                <a:spLocks/>
              </p:cNvSpPr>
              <p:nvPr/>
            </p:nvSpPr>
            <p:spPr bwMode="auto">
              <a:xfrm rot="1182344">
                <a:off x="3582" y="1039"/>
                <a:ext cx="258" cy="209"/>
              </a:xfrm>
              <a:custGeom>
                <a:avLst/>
                <a:gdLst>
                  <a:gd name="T0" fmla="*/ 0 w 465"/>
                  <a:gd name="T1" fmla="*/ 1 h 380"/>
                  <a:gd name="T2" fmla="*/ 1 w 465"/>
                  <a:gd name="T3" fmla="*/ 1 h 380"/>
                  <a:gd name="T4" fmla="*/ 1 w 465"/>
                  <a:gd name="T5" fmla="*/ 1 h 380"/>
                  <a:gd name="T6" fmla="*/ 1 w 465"/>
                  <a:gd name="T7" fmla="*/ 1 h 380"/>
                  <a:gd name="T8" fmla="*/ 1 w 465"/>
                  <a:gd name="T9" fmla="*/ 1 h 380"/>
                  <a:gd name="T10" fmla="*/ 1 w 465"/>
                  <a:gd name="T11" fmla="*/ 1 h 380"/>
                  <a:gd name="T12" fmla="*/ 1 w 465"/>
                  <a:gd name="T13" fmla="*/ 1 h 380"/>
                  <a:gd name="T14" fmla="*/ 1 w 465"/>
                  <a:gd name="T15" fmla="*/ 1 h 380"/>
                  <a:gd name="T16" fmla="*/ 1 w 465"/>
                  <a:gd name="T17" fmla="*/ 1 h 38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465"/>
                  <a:gd name="T28" fmla="*/ 0 h 380"/>
                  <a:gd name="T29" fmla="*/ 465 w 465"/>
                  <a:gd name="T30" fmla="*/ 380 h 380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465" h="380">
                    <a:moveTo>
                      <a:pt x="0" y="380"/>
                    </a:moveTo>
                    <a:cubicBezTo>
                      <a:pt x="4" y="363"/>
                      <a:pt x="13" y="310"/>
                      <a:pt x="22" y="280"/>
                    </a:cubicBezTo>
                    <a:cubicBezTo>
                      <a:pt x="31" y="250"/>
                      <a:pt x="40" y="232"/>
                      <a:pt x="55" y="202"/>
                    </a:cubicBezTo>
                    <a:cubicBezTo>
                      <a:pt x="70" y="172"/>
                      <a:pt x="89" y="131"/>
                      <a:pt x="111" y="102"/>
                    </a:cubicBezTo>
                    <a:cubicBezTo>
                      <a:pt x="133" y="73"/>
                      <a:pt x="161" y="42"/>
                      <a:pt x="189" y="25"/>
                    </a:cubicBezTo>
                    <a:cubicBezTo>
                      <a:pt x="217" y="8"/>
                      <a:pt x="250" y="0"/>
                      <a:pt x="278" y="2"/>
                    </a:cubicBezTo>
                    <a:cubicBezTo>
                      <a:pt x="306" y="4"/>
                      <a:pt x="333" y="21"/>
                      <a:pt x="355" y="36"/>
                    </a:cubicBezTo>
                    <a:cubicBezTo>
                      <a:pt x="377" y="51"/>
                      <a:pt x="393" y="75"/>
                      <a:pt x="411" y="91"/>
                    </a:cubicBezTo>
                    <a:cubicBezTo>
                      <a:pt x="429" y="107"/>
                      <a:pt x="454" y="124"/>
                      <a:pt x="465" y="133"/>
                    </a:cubicBezTo>
                  </a:path>
                </a:pathLst>
              </a:custGeom>
              <a:solidFill>
                <a:srgbClr val="66CCFF"/>
              </a:solidFill>
              <a:ln w="28575">
                <a:solidFill>
                  <a:srgbClr val="FF996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333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605" name="Freeform 1096">
                <a:extLst>
                  <a:ext uri="{FF2B5EF4-FFF2-40B4-BE49-F238E27FC236}">
                    <a16:creationId xmlns:a16="http://schemas.microsoft.com/office/drawing/2014/main" id="{22F9D534-5DDB-47D3-85FF-E421730C47FF}"/>
                  </a:ext>
                </a:extLst>
              </p:cNvPr>
              <p:cNvSpPr>
                <a:spLocks/>
              </p:cNvSpPr>
              <p:nvPr/>
            </p:nvSpPr>
            <p:spPr bwMode="auto">
              <a:xfrm rot="1428036">
                <a:off x="3840" y="1056"/>
                <a:ext cx="242" cy="201"/>
              </a:xfrm>
              <a:custGeom>
                <a:avLst/>
                <a:gdLst>
                  <a:gd name="T0" fmla="*/ 1 w 434"/>
                  <a:gd name="T1" fmla="*/ 0 h 363"/>
                  <a:gd name="T2" fmla="*/ 1 w 434"/>
                  <a:gd name="T3" fmla="*/ 1 h 363"/>
                  <a:gd name="T4" fmla="*/ 1 w 434"/>
                  <a:gd name="T5" fmla="*/ 1 h 363"/>
                  <a:gd name="T6" fmla="*/ 1 w 434"/>
                  <a:gd name="T7" fmla="*/ 1 h 363"/>
                  <a:gd name="T8" fmla="*/ 1 w 434"/>
                  <a:gd name="T9" fmla="*/ 1 h 363"/>
                  <a:gd name="T10" fmla="*/ 1 w 434"/>
                  <a:gd name="T11" fmla="*/ 1 h 363"/>
                  <a:gd name="T12" fmla="*/ 1 w 434"/>
                  <a:gd name="T13" fmla="*/ 1 h 363"/>
                  <a:gd name="T14" fmla="*/ 0 w 434"/>
                  <a:gd name="T15" fmla="*/ 1 h 36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434"/>
                  <a:gd name="T25" fmla="*/ 0 h 363"/>
                  <a:gd name="T26" fmla="*/ 434 w 434"/>
                  <a:gd name="T27" fmla="*/ 363 h 36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434" h="363">
                    <a:moveTo>
                      <a:pt x="434" y="0"/>
                    </a:moveTo>
                    <a:cubicBezTo>
                      <a:pt x="431" y="17"/>
                      <a:pt x="425" y="67"/>
                      <a:pt x="414" y="102"/>
                    </a:cubicBezTo>
                    <a:cubicBezTo>
                      <a:pt x="403" y="137"/>
                      <a:pt x="390" y="178"/>
                      <a:pt x="369" y="213"/>
                    </a:cubicBezTo>
                    <a:cubicBezTo>
                      <a:pt x="348" y="248"/>
                      <a:pt x="318" y="289"/>
                      <a:pt x="291" y="313"/>
                    </a:cubicBezTo>
                    <a:cubicBezTo>
                      <a:pt x="264" y="337"/>
                      <a:pt x="236" y="351"/>
                      <a:pt x="207" y="357"/>
                    </a:cubicBezTo>
                    <a:cubicBezTo>
                      <a:pt x="178" y="363"/>
                      <a:pt x="139" y="357"/>
                      <a:pt x="114" y="347"/>
                    </a:cubicBezTo>
                    <a:cubicBezTo>
                      <a:pt x="89" y="337"/>
                      <a:pt x="78" y="317"/>
                      <a:pt x="59" y="298"/>
                    </a:cubicBezTo>
                    <a:cubicBezTo>
                      <a:pt x="40" y="279"/>
                      <a:pt x="10" y="244"/>
                      <a:pt x="0" y="233"/>
                    </a:cubicBezTo>
                  </a:path>
                </a:pathLst>
              </a:custGeom>
              <a:solidFill>
                <a:srgbClr val="66CCFF"/>
              </a:solidFill>
              <a:ln w="28575">
                <a:solidFill>
                  <a:srgbClr val="FF996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333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3599" name="Group 1097">
              <a:extLst>
                <a:ext uri="{FF2B5EF4-FFF2-40B4-BE49-F238E27FC236}">
                  <a16:creationId xmlns:a16="http://schemas.microsoft.com/office/drawing/2014/main" id="{82B6225E-8F6C-47AB-A66A-942D86724CD4}"/>
                </a:ext>
              </a:extLst>
            </p:cNvPr>
            <p:cNvGrpSpPr>
              <a:grpSpLocks/>
            </p:cNvGrpSpPr>
            <p:nvPr/>
          </p:nvGrpSpPr>
          <p:grpSpPr bwMode="auto">
            <a:xfrm rot="-1719305">
              <a:off x="4120" y="873"/>
              <a:ext cx="458" cy="218"/>
              <a:chOff x="3582" y="1039"/>
              <a:chExt cx="500" cy="218"/>
            </a:xfrm>
          </p:grpSpPr>
          <p:sp>
            <p:nvSpPr>
              <p:cNvPr id="23602" name="Freeform 1098">
                <a:extLst>
                  <a:ext uri="{FF2B5EF4-FFF2-40B4-BE49-F238E27FC236}">
                    <a16:creationId xmlns:a16="http://schemas.microsoft.com/office/drawing/2014/main" id="{E729C9B3-28DE-49CE-AB75-65A5CD97FEAA}"/>
                  </a:ext>
                </a:extLst>
              </p:cNvPr>
              <p:cNvSpPr>
                <a:spLocks/>
              </p:cNvSpPr>
              <p:nvPr/>
            </p:nvSpPr>
            <p:spPr bwMode="auto">
              <a:xfrm rot="1182344">
                <a:off x="3582" y="1039"/>
                <a:ext cx="258" cy="209"/>
              </a:xfrm>
              <a:custGeom>
                <a:avLst/>
                <a:gdLst>
                  <a:gd name="T0" fmla="*/ 0 w 465"/>
                  <a:gd name="T1" fmla="*/ 1 h 380"/>
                  <a:gd name="T2" fmla="*/ 1 w 465"/>
                  <a:gd name="T3" fmla="*/ 1 h 380"/>
                  <a:gd name="T4" fmla="*/ 1 w 465"/>
                  <a:gd name="T5" fmla="*/ 1 h 380"/>
                  <a:gd name="T6" fmla="*/ 1 w 465"/>
                  <a:gd name="T7" fmla="*/ 1 h 380"/>
                  <a:gd name="T8" fmla="*/ 1 w 465"/>
                  <a:gd name="T9" fmla="*/ 1 h 380"/>
                  <a:gd name="T10" fmla="*/ 1 w 465"/>
                  <a:gd name="T11" fmla="*/ 1 h 380"/>
                  <a:gd name="T12" fmla="*/ 1 w 465"/>
                  <a:gd name="T13" fmla="*/ 1 h 380"/>
                  <a:gd name="T14" fmla="*/ 1 w 465"/>
                  <a:gd name="T15" fmla="*/ 1 h 380"/>
                  <a:gd name="T16" fmla="*/ 1 w 465"/>
                  <a:gd name="T17" fmla="*/ 1 h 38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465"/>
                  <a:gd name="T28" fmla="*/ 0 h 380"/>
                  <a:gd name="T29" fmla="*/ 465 w 465"/>
                  <a:gd name="T30" fmla="*/ 380 h 380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465" h="380">
                    <a:moveTo>
                      <a:pt x="0" y="380"/>
                    </a:moveTo>
                    <a:cubicBezTo>
                      <a:pt x="4" y="363"/>
                      <a:pt x="13" y="310"/>
                      <a:pt x="22" y="280"/>
                    </a:cubicBezTo>
                    <a:cubicBezTo>
                      <a:pt x="31" y="250"/>
                      <a:pt x="40" y="232"/>
                      <a:pt x="55" y="202"/>
                    </a:cubicBezTo>
                    <a:cubicBezTo>
                      <a:pt x="70" y="172"/>
                      <a:pt x="89" y="131"/>
                      <a:pt x="111" y="102"/>
                    </a:cubicBezTo>
                    <a:cubicBezTo>
                      <a:pt x="133" y="73"/>
                      <a:pt x="161" y="42"/>
                      <a:pt x="189" y="25"/>
                    </a:cubicBezTo>
                    <a:cubicBezTo>
                      <a:pt x="217" y="8"/>
                      <a:pt x="250" y="0"/>
                      <a:pt x="278" y="2"/>
                    </a:cubicBezTo>
                    <a:cubicBezTo>
                      <a:pt x="306" y="4"/>
                      <a:pt x="333" y="21"/>
                      <a:pt x="355" y="36"/>
                    </a:cubicBezTo>
                    <a:cubicBezTo>
                      <a:pt x="377" y="51"/>
                      <a:pt x="393" y="75"/>
                      <a:pt x="411" y="91"/>
                    </a:cubicBezTo>
                    <a:cubicBezTo>
                      <a:pt x="429" y="107"/>
                      <a:pt x="454" y="124"/>
                      <a:pt x="465" y="133"/>
                    </a:cubicBezTo>
                  </a:path>
                </a:pathLst>
              </a:custGeom>
              <a:solidFill>
                <a:srgbClr val="66CCFF"/>
              </a:solidFill>
              <a:ln w="28575">
                <a:solidFill>
                  <a:srgbClr val="FF996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333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603" name="Freeform 1099">
                <a:extLst>
                  <a:ext uri="{FF2B5EF4-FFF2-40B4-BE49-F238E27FC236}">
                    <a16:creationId xmlns:a16="http://schemas.microsoft.com/office/drawing/2014/main" id="{72CCD970-6DFC-44FB-AA6E-7AC69E60D81C}"/>
                  </a:ext>
                </a:extLst>
              </p:cNvPr>
              <p:cNvSpPr>
                <a:spLocks/>
              </p:cNvSpPr>
              <p:nvPr/>
            </p:nvSpPr>
            <p:spPr bwMode="auto">
              <a:xfrm rot="1428036">
                <a:off x="3840" y="1056"/>
                <a:ext cx="242" cy="201"/>
              </a:xfrm>
              <a:custGeom>
                <a:avLst/>
                <a:gdLst>
                  <a:gd name="T0" fmla="*/ 1 w 434"/>
                  <a:gd name="T1" fmla="*/ 0 h 363"/>
                  <a:gd name="T2" fmla="*/ 1 w 434"/>
                  <a:gd name="T3" fmla="*/ 1 h 363"/>
                  <a:gd name="T4" fmla="*/ 1 w 434"/>
                  <a:gd name="T5" fmla="*/ 1 h 363"/>
                  <a:gd name="T6" fmla="*/ 1 w 434"/>
                  <a:gd name="T7" fmla="*/ 1 h 363"/>
                  <a:gd name="T8" fmla="*/ 1 w 434"/>
                  <a:gd name="T9" fmla="*/ 1 h 363"/>
                  <a:gd name="T10" fmla="*/ 1 w 434"/>
                  <a:gd name="T11" fmla="*/ 1 h 363"/>
                  <a:gd name="T12" fmla="*/ 1 w 434"/>
                  <a:gd name="T13" fmla="*/ 1 h 363"/>
                  <a:gd name="T14" fmla="*/ 0 w 434"/>
                  <a:gd name="T15" fmla="*/ 1 h 36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434"/>
                  <a:gd name="T25" fmla="*/ 0 h 363"/>
                  <a:gd name="T26" fmla="*/ 434 w 434"/>
                  <a:gd name="T27" fmla="*/ 363 h 36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434" h="363">
                    <a:moveTo>
                      <a:pt x="434" y="0"/>
                    </a:moveTo>
                    <a:cubicBezTo>
                      <a:pt x="431" y="17"/>
                      <a:pt x="425" y="67"/>
                      <a:pt x="414" y="102"/>
                    </a:cubicBezTo>
                    <a:cubicBezTo>
                      <a:pt x="403" y="137"/>
                      <a:pt x="390" y="178"/>
                      <a:pt x="369" y="213"/>
                    </a:cubicBezTo>
                    <a:cubicBezTo>
                      <a:pt x="348" y="248"/>
                      <a:pt x="318" y="289"/>
                      <a:pt x="291" y="313"/>
                    </a:cubicBezTo>
                    <a:cubicBezTo>
                      <a:pt x="264" y="337"/>
                      <a:pt x="236" y="351"/>
                      <a:pt x="207" y="357"/>
                    </a:cubicBezTo>
                    <a:cubicBezTo>
                      <a:pt x="178" y="363"/>
                      <a:pt x="139" y="357"/>
                      <a:pt x="114" y="347"/>
                    </a:cubicBezTo>
                    <a:cubicBezTo>
                      <a:pt x="89" y="337"/>
                      <a:pt x="78" y="317"/>
                      <a:pt x="59" y="298"/>
                    </a:cubicBezTo>
                    <a:cubicBezTo>
                      <a:pt x="40" y="279"/>
                      <a:pt x="10" y="244"/>
                      <a:pt x="0" y="233"/>
                    </a:cubicBezTo>
                  </a:path>
                </a:pathLst>
              </a:custGeom>
              <a:solidFill>
                <a:srgbClr val="66CCFF"/>
              </a:solidFill>
              <a:ln w="28575">
                <a:solidFill>
                  <a:srgbClr val="FF996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333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3600" name="Line 1100">
              <a:extLst>
                <a:ext uri="{FF2B5EF4-FFF2-40B4-BE49-F238E27FC236}">
                  <a16:creationId xmlns:a16="http://schemas.microsoft.com/office/drawing/2014/main" id="{1E41F24B-A631-48AA-9A71-ECBF98114B5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1411861" flipV="1">
              <a:off x="3694" y="816"/>
              <a:ext cx="912" cy="625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333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3601" name="Line 1101">
              <a:extLst>
                <a:ext uri="{FF2B5EF4-FFF2-40B4-BE49-F238E27FC236}">
                  <a16:creationId xmlns:a16="http://schemas.microsoft.com/office/drawing/2014/main" id="{339258F8-6F15-4831-BD86-C2A07BE4382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52" y="816"/>
              <a:ext cx="1008" cy="336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333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41088" name="Line 1152">
            <a:extLst>
              <a:ext uri="{FF2B5EF4-FFF2-40B4-BE49-F238E27FC236}">
                <a16:creationId xmlns:a16="http://schemas.microsoft.com/office/drawing/2014/main" id="{D4F7324A-4A1D-4B39-8BC1-1D8439E6841E}"/>
              </a:ext>
            </a:extLst>
          </p:cNvPr>
          <p:cNvSpPr>
            <a:spLocks noChangeShapeType="1"/>
          </p:cNvSpPr>
          <p:nvPr/>
        </p:nvSpPr>
        <p:spPr bwMode="auto">
          <a:xfrm>
            <a:off x="3768990" y="1766094"/>
            <a:ext cx="0" cy="1395677"/>
          </a:xfrm>
          <a:prstGeom prst="line">
            <a:avLst/>
          </a:prstGeom>
          <a:noFill/>
          <a:ln w="9525">
            <a:solidFill>
              <a:srgbClr val="0033CC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333" b="1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1050" name="Text Box 1114">
            <a:extLst>
              <a:ext uri="{FF2B5EF4-FFF2-40B4-BE49-F238E27FC236}">
                <a16:creationId xmlns:a16="http://schemas.microsoft.com/office/drawing/2014/main" id="{DE43509E-B217-42E9-A1C1-717AEED7FC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1990" y="789782"/>
            <a:ext cx="367408" cy="451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333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</a:t>
            </a:r>
          </a:p>
        </p:txBody>
      </p:sp>
      <p:grpSp>
        <p:nvGrpSpPr>
          <p:cNvPr id="19" name="Group 1194">
            <a:extLst>
              <a:ext uri="{FF2B5EF4-FFF2-40B4-BE49-F238E27FC236}">
                <a16:creationId xmlns:a16="http://schemas.microsoft.com/office/drawing/2014/main" id="{35430C62-2274-4501-940C-F6D6ED4D2DC5}"/>
              </a:ext>
            </a:extLst>
          </p:cNvPr>
          <p:cNvGrpSpPr>
            <a:grpSpLocks/>
          </p:cNvGrpSpPr>
          <p:nvPr/>
        </p:nvGrpSpPr>
        <p:grpSpPr bwMode="auto">
          <a:xfrm>
            <a:off x="1419491" y="853282"/>
            <a:ext cx="5754687" cy="2082271"/>
            <a:chOff x="467" y="174"/>
            <a:chExt cx="4350" cy="1574"/>
          </a:xfrm>
        </p:grpSpPr>
        <p:grpSp>
          <p:nvGrpSpPr>
            <p:cNvPr id="23563" name="Group 1085">
              <a:extLst>
                <a:ext uri="{FF2B5EF4-FFF2-40B4-BE49-F238E27FC236}">
                  <a16:creationId xmlns:a16="http://schemas.microsoft.com/office/drawing/2014/main" id="{1389B9BA-AB82-42FF-B85B-EDE581013C5F}"/>
                </a:ext>
              </a:extLst>
            </p:cNvPr>
            <p:cNvGrpSpPr>
              <a:grpSpLocks/>
            </p:cNvGrpSpPr>
            <p:nvPr/>
          </p:nvGrpSpPr>
          <p:grpSpPr bwMode="auto">
            <a:xfrm rot="-309669">
              <a:off x="3923" y="336"/>
              <a:ext cx="330" cy="874"/>
              <a:chOff x="1776" y="3019"/>
              <a:chExt cx="330" cy="874"/>
            </a:xfrm>
          </p:grpSpPr>
          <p:sp>
            <p:nvSpPr>
              <p:cNvPr id="23593" name="Oval 1086">
                <a:extLst>
                  <a:ext uri="{FF2B5EF4-FFF2-40B4-BE49-F238E27FC236}">
                    <a16:creationId xmlns:a16="http://schemas.microsoft.com/office/drawing/2014/main" id="{B09CBAD3-D064-499E-B343-E5F1547193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1484693">
                <a:off x="1776" y="3024"/>
                <a:ext cx="288" cy="869"/>
              </a:xfrm>
              <a:prstGeom prst="ellipse">
                <a:avLst/>
              </a:prstGeom>
              <a:gradFill rotWithShape="0">
                <a:gsLst>
                  <a:gs pos="0">
                    <a:srgbClr val="CCECFF"/>
                  </a:gs>
                  <a:gs pos="100000">
                    <a:srgbClr val="72848F"/>
                  </a:gs>
                </a:gsLst>
                <a:path path="shape">
                  <a:fillToRect l="50000" t="50000" r="50000" b="50000"/>
                </a:path>
              </a:gradFill>
              <a:ln w="12700">
                <a:solidFill>
                  <a:srgbClr val="66FF33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333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594" name="Oval 1087">
                <a:extLst>
                  <a:ext uri="{FF2B5EF4-FFF2-40B4-BE49-F238E27FC236}">
                    <a16:creationId xmlns:a16="http://schemas.microsoft.com/office/drawing/2014/main" id="{C68C77EB-4004-4110-8483-CBF416A159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1484693">
                <a:off x="1824" y="3019"/>
                <a:ext cx="282" cy="869"/>
              </a:xfrm>
              <a:prstGeom prst="ellipse">
                <a:avLst/>
              </a:prstGeom>
              <a:gradFill rotWithShape="0">
                <a:gsLst>
                  <a:gs pos="0">
                    <a:srgbClr val="CCECFF"/>
                  </a:gs>
                  <a:gs pos="100000">
                    <a:srgbClr val="72848F"/>
                  </a:gs>
                </a:gsLst>
                <a:path path="shape">
                  <a:fillToRect l="50000" t="50000" r="50000" b="50000"/>
                </a:path>
              </a:gradFill>
              <a:ln w="12700">
                <a:solidFill>
                  <a:srgbClr val="66FF33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333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3564" name="Group 1102">
              <a:extLst>
                <a:ext uri="{FF2B5EF4-FFF2-40B4-BE49-F238E27FC236}">
                  <a16:creationId xmlns:a16="http://schemas.microsoft.com/office/drawing/2014/main" id="{CA3F9ED2-E60F-4C0D-B60C-FD8369ECDA2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7" y="174"/>
              <a:ext cx="458" cy="474"/>
              <a:chOff x="0" y="702"/>
              <a:chExt cx="458" cy="474"/>
            </a:xfrm>
          </p:grpSpPr>
          <p:grpSp>
            <p:nvGrpSpPr>
              <p:cNvPr id="23583" name="Group 1103">
                <a:extLst>
                  <a:ext uri="{FF2B5EF4-FFF2-40B4-BE49-F238E27FC236}">
                    <a16:creationId xmlns:a16="http://schemas.microsoft.com/office/drawing/2014/main" id="{634D4162-4B7B-4E04-BF6B-94D0003604D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912"/>
                <a:ext cx="264" cy="264"/>
                <a:chOff x="3264" y="3456"/>
                <a:chExt cx="288" cy="288"/>
              </a:xfrm>
            </p:grpSpPr>
            <p:grpSp>
              <p:nvGrpSpPr>
                <p:cNvPr id="23585" name="Group 1104">
                  <a:extLst>
                    <a:ext uri="{FF2B5EF4-FFF2-40B4-BE49-F238E27FC236}">
                      <a16:creationId xmlns:a16="http://schemas.microsoft.com/office/drawing/2014/main" id="{A04CB331-EC17-4CAD-9CA6-3DE9EE3AB9F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264" y="3456"/>
                  <a:ext cx="288" cy="288"/>
                  <a:chOff x="3264" y="3456"/>
                  <a:chExt cx="288" cy="288"/>
                </a:xfrm>
              </p:grpSpPr>
              <p:sp>
                <p:nvSpPr>
                  <p:cNvPr id="23590" name="Oval 1105">
                    <a:extLst>
                      <a:ext uri="{FF2B5EF4-FFF2-40B4-BE49-F238E27FC236}">
                        <a16:creationId xmlns:a16="http://schemas.microsoft.com/office/drawing/2014/main" id="{65338377-47D2-4005-9640-259798A4BF2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360" y="3552"/>
                    <a:ext cx="96" cy="96"/>
                  </a:xfrm>
                  <a:prstGeom prst="ellipse">
                    <a:avLst/>
                  </a:prstGeom>
                  <a:solidFill>
                    <a:srgbClr val="FF33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zh-CN" altLang="en-US" sz="2333" b="1">
                      <a:latin typeface="Times New Roman" panose="02020603050405020304" pitchFamily="18" charset="0"/>
                      <a:ea typeface="黑体" panose="02010609060101010101" pitchFamily="49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3591" name="Line 1106">
                    <a:extLst>
                      <a:ext uri="{FF2B5EF4-FFF2-40B4-BE49-F238E27FC236}">
                        <a16:creationId xmlns:a16="http://schemas.microsoft.com/office/drawing/2014/main" id="{DCA99B81-57F6-4B3D-BB35-6CA3C7F80F3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264" y="3600"/>
                    <a:ext cx="288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33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2333" b="1">
                      <a:latin typeface="Times New Roman" panose="02020603050405020304" pitchFamily="18" charset="0"/>
                      <a:ea typeface="黑体" panose="02010609060101010101" pitchFamily="49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3592" name="Line 1107">
                    <a:extLst>
                      <a:ext uri="{FF2B5EF4-FFF2-40B4-BE49-F238E27FC236}">
                        <a16:creationId xmlns:a16="http://schemas.microsoft.com/office/drawing/2014/main" id="{FD766AB7-128A-44DB-B2F1-80B1EBA46C0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408" y="3456"/>
                    <a:ext cx="0" cy="288"/>
                  </a:xfrm>
                  <a:prstGeom prst="line">
                    <a:avLst/>
                  </a:prstGeom>
                  <a:noFill/>
                  <a:ln w="9525">
                    <a:solidFill>
                      <a:srgbClr val="FF33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2333" b="1">
                      <a:latin typeface="Times New Roman" panose="02020603050405020304" pitchFamily="18" charset="0"/>
                      <a:ea typeface="黑体" panose="02010609060101010101" pitchFamily="49" charset="-122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3586" name="Group 1108">
                  <a:extLst>
                    <a:ext uri="{FF2B5EF4-FFF2-40B4-BE49-F238E27FC236}">
                      <a16:creationId xmlns:a16="http://schemas.microsoft.com/office/drawing/2014/main" id="{5C5A6154-1D06-4961-9818-F7956DB1AF2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-2394473">
                  <a:off x="3264" y="3456"/>
                  <a:ext cx="288" cy="288"/>
                  <a:chOff x="3264" y="3456"/>
                  <a:chExt cx="288" cy="288"/>
                </a:xfrm>
              </p:grpSpPr>
              <p:sp>
                <p:nvSpPr>
                  <p:cNvPr id="23587" name="Oval 1109">
                    <a:extLst>
                      <a:ext uri="{FF2B5EF4-FFF2-40B4-BE49-F238E27FC236}">
                        <a16:creationId xmlns:a16="http://schemas.microsoft.com/office/drawing/2014/main" id="{2884FA5A-0B1E-471C-8471-039A16165C2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360" y="3552"/>
                    <a:ext cx="96" cy="96"/>
                  </a:xfrm>
                  <a:prstGeom prst="ellipse">
                    <a:avLst/>
                  </a:prstGeom>
                  <a:solidFill>
                    <a:srgbClr val="FF33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zh-CN" altLang="en-US" sz="2333" b="1">
                      <a:latin typeface="Times New Roman" panose="02020603050405020304" pitchFamily="18" charset="0"/>
                      <a:ea typeface="黑体" panose="02010609060101010101" pitchFamily="49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3588" name="Line 1110">
                    <a:extLst>
                      <a:ext uri="{FF2B5EF4-FFF2-40B4-BE49-F238E27FC236}">
                        <a16:creationId xmlns:a16="http://schemas.microsoft.com/office/drawing/2014/main" id="{2FBD3C71-3211-4D9B-BD33-75CD9AC4ADA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264" y="3600"/>
                    <a:ext cx="288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33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2333" b="1">
                      <a:latin typeface="Times New Roman" panose="02020603050405020304" pitchFamily="18" charset="0"/>
                      <a:ea typeface="黑体" panose="02010609060101010101" pitchFamily="49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3589" name="Line 1111">
                    <a:extLst>
                      <a:ext uri="{FF2B5EF4-FFF2-40B4-BE49-F238E27FC236}">
                        <a16:creationId xmlns:a16="http://schemas.microsoft.com/office/drawing/2014/main" id="{778724AE-DDC1-4FAF-AB1C-6BA08F86D80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408" y="3456"/>
                    <a:ext cx="0" cy="288"/>
                  </a:xfrm>
                  <a:prstGeom prst="line">
                    <a:avLst/>
                  </a:prstGeom>
                  <a:noFill/>
                  <a:ln w="9525">
                    <a:solidFill>
                      <a:srgbClr val="FF33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2333" b="1">
                      <a:latin typeface="Times New Roman" panose="02020603050405020304" pitchFamily="18" charset="0"/>
                      <a:ea typeface="黑体" panose="02010609060101010101" pitchFamily="49" charset="-122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23584" name="Text Box 1112">
                <a:extLst>
                  <a:ext uri="{FF2B5EF4-FFF2-40B4-BE49-F238E27FC236}">
                    <a16:creationId xmlns:a16="http://schemas.microsoft.com/office/drawing/2014/main" id="{01402048-00FF-42D0-A60D-8465B5ADDC0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2" y="702"/>
                <a:ext cx="266" cy="3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333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S</a:t>
                </a:r>
              </a:p>
            </p:txBody>
          </p:sp>
        </p:grpSp>
        <p:grpSp>
          <p:nvGrpSpPr>
            <p:cNvPr id="23565" name="Group 1193">
              <a:extLst>
                <a:ext uri="{FF2B5EF4-FFF2-40B4-BE49-F238E27FC236}">
                  <a16:creationId xmlns:a16="http://schemas.microsoft.com/office/drawing/2014/main" id="{F498C303-DE8E-4947-B83D-627A23A9339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79" y="1152"/>
              <a:ext cx="3024" cy="596"/>
              <a:chOff x="1379" y="1152"/>
              <a:chExt cx="3024" cy="596"/>
            </a:xfrm>
          </p:grpSpPr>
          <p:grpSp>
            <p:nvGrpSpPr>
              <p:cNvPr id="23567" name="Group 1049">
                <a:extLst>
                  <a:ext uri="{FF2B5EF4-FFF2-40B4-BE49-F238E27FC236}">
                    <a16:creationId xmlns:a16="http://schemas.microsoft.com/office/drawing/2014/main" id="{A90CEBC4-7675-4629-A122-539CA0980EA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95" y="1152"/>
                <a:ext cx="588" cy="596"/>
                <a:chOff x="2976" y="2784"/>
                <a:chExt cx="588" cy="596"/>
              </a:xfrm>
            </p:grpSpPr>
            <p:grpSp>
              <p:nvGrpSpPr>
                <p:cNvPr id="23574" name="Group 1050">
                  <a:extLst>
                    <a:ext uri="{FF2B5EF4-FFF2-40B4-BE49-F238E27FC236}">
                      <a16:creationId xmlns:a16="http://schemas.microsoft.com/office/drawing/2014/main" id="{2D60517D-8FC7-4B16-860D-BF892F0F1A4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024" y="2787"/>
                  <a:ext cx="540" cy="593"/>
                  <a:chOff x="3024" y="2787"/>
                  <a:chExt cx="540" cy="593"/>
                </a:xfrm>
              </p:grpSpPr>
              <p:sp>
                <p:nvSpPr>
                  <p:cNvPr id="23576" name="Freeform 1051">
                    <a:extLst>
                      <a:ext uri="{FF2B5EF4-FFF2-40B4-BE49-F238E27FC236}">
                        <a16:creationId xmlns:a16="http://schemas.microsoft.com/office/drawing/2014/main" id="{AEA999E7-45CC-4063-9002-5BB35140CDC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072" y="2836"/>
                    <a:ext cx="255" cy="188"/>
                  </a:xfrm>
                  <a:custGeom>
                    <a:avLst/>
                    <a:gdLst>
                      <a:gd name="T0" fmla="*/ 0 w 465"/>
                      <a:gd name="T1" fmla="*/ 0 h 380"/>
                      <a:gd name="T2" fmla="*/ 1 w 465"/>
                      <a:gd name="T3" fmla="*/ 0 h 380"/>
                      <a:gd name="T4" fmla="*/ 1 w 465"/>
                      <a:gd name="T5" fmla="*/ 0 h 380"/>
                      <a:gd name="T6" fmla="*/ 1 w 465"/>
                      <a:gd name="T7" fmla="*/ 0 h 380"/>
                      <a:gd name="T8" fmla="*/ 1 w 465"/>
                      <a:gd name="T9" fmla="*/ 0 h 380"/>
                      <a:gd name="T10" fmla="*/ 1 w 465"/>
                      <a:gd name="T11" fmla="*/ 0 h 380"/>
                      <a:gd name="T12" fmla="*/ 1 w 465"/>
                      <a:gd name="T13" fmla="*/ 0 h 380"/>
                      <a:gd name="T14" fmla="*/ 1 w 465"/>
                      <a:gd name="T15" fmla="*/ 0 h 380"/>
                      <a:gd name="T16" fmla="*/ 1 w 465"/>
                      <a:gd name="T17" fmla="*/ 0 h 380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465"/>
                      <a:gd name="T28" fmla="*/ 0 h 380"/>
                      <a:gd name="T29" fmla="*/ 465 w 465"/>
                      <a:gd name="T30" fmla="*/ 380 h 380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465" h="380">
                        <a:moveTo>
                          <a:pt x="0" y="380"/>
                        </a:moveTo>
                        <a:cubicBezTo>
                          <a:pt x="4" y="363"/>
                          <a:pt x="13" y="310"/>
                          <a:pt x="22" y="280"/>
                        </a:cubicBezTo>
                        <a:cubicBezTo>
                          <a:pt x="31" y="250"/>
                          <a:pt x="40" y="232"/>
                          <a:pt x="55" y="202"/>
                        </a:cubicBezTo>
                        <a:cubicBezTo>
                          <a:pt x="70" y="172"/>
                          <a:pt x="89" y="131"/>
                          <a:pt x="111" y="102"/>
                        </a:cubicBezTo>
                        <a:cubicBezTo>
                          <a:pt x="133" y="73"/>
                          <a:pt x="161" y="42"/>
                          <a:pt x="189" y="25"/>
                        </a:cubicBezTo>
                        <a:cubicBezTo>
                          <a:pt x="217" y="8"/>
                          <a:pt x="250" y="0"/>
                          <a:pt x="278" y="2"/>
                        </a:cubicBezTo>
                        <a:cubicBezTo>
                          <a:pt x="306" y="4"/>
                          <a:pt x="333" y="21"/>
                          <a:pt x="355" y="36"/>
                        </a:cubicBezTo>
                        <a:cubicBezTo>
                          <a:pt x="377" y="51"/>
                          <a:pt x="393" y="75"/>
                          <a:pt x="411" y="91"/>
                        </a:cubicBezTo>
                        <a:cubicBezTo>
                          <a:pt x="429" y="107"/>
                          <a:pt x="454" y="124"/>
                          <a:pt x="465" y="133"/>
                        </a:cubicBezTo>
                      </a:path>
                    </a:pathLst>
                  </a:custGeom>
                  <a:solidFill>
                    <a:srgbClr val="66CCFF"/>
                  </a:solidFill>
                  <a:ln w="28575">
                    <a:solidFill>
                      <a:srgbClr val="FF9966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 sz="2333" b="1">
                      <a:latin typeface="Times New Roman" panose="02020603050405020304" pitchFamily="18" charset="0"/>
                      <a:ea typeface="黑体" panose="02010609060101010101" pitchFamily="49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3577" name="Freeform 1052">
                    <a:extLst>
                      <a:ext uri="{FF2B5EF4-FFF2-40B4-BE49-F238E27FC236}">
                        <a16:creationId xmlns:a16="http://schemas.microsoft.com/office/drawing/2014/main" id="{1FB6236A-EBE0-40A2-9F81-78E3C5B5535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326" y="2787"/>
                    <a:ext cx="238" cy="179"/>
                  </a:xfrm>
                  <a:custGeom>
                    <a:avLst/>
                    <a:gdLst>
                      <a:gd name="T0" fmla="*/ 1 w 434"/>
                      <a:gd name="T1" fmla="*/ 0 h 363"/>
                      <a:gd name="T2" fmla="*/ 1 w 434"/>
                      <a:gd name="T3" fmla="*/ 0 h 363"/>
                      <a:gd name="T4" fmla="*/ 1 w 434"/>
                      <a:gd name="T5" fmla="*/ 0 h 363"/>
                      <a:gd name="T6" fmla="*/ 1 w 434"/>
                      <a:gd name="T7" fmla="*/ 0 h 363"/>
                      <a:gd name="T8" fmla="*/ 1 w 434"/>
                      <a:gd name="T9" fmla="*/ 0 h 363"/>
                      <a:gd name="T10" fmla="*/ 1 w 434"/>
                      <a:gd name="T11" fmla="*/ 0 h 363"/>
                      <a:gd name="T12" fmla="*/ 1 w 434"/>
                      <a:gd name="T13" fmla="*/ 0 h 363"/>
                      <a:gd name="T14" fmla="*/ 0 w 434"/>
                      <a:gd name="T15" fmla="*/ 0 h 363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434"/>
                      <a:gd name="T25" fmla="*/ 0 h 363"/>
                      <a:gd name="T26" fmla="*/ 434 w 434"/>
                      <a:gd name="T27" fmla="*/ 363 h 363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434" h="363">
                        <a:moveTo>
                          <a:pt x="434" y="0"/>
                        </a:moveTo>
                        <a:cubicBezTo>
                          <a:pt x="431" y="17"/>
                          <a:pt x="425" y="67"/>
                          <a:pt x="414" y="102"/>
                        </a:cubicBezTo>
                        <a:cubicBezTo>
                          <a:pt x="403" y="137"/>
                          <a:pt x="390" y="178"/>
                          <a:pt x="369" y="213"/>
                        </a:cubicBezTo>
                        <a:cubicBezTo>
                          <a:pt x="348" y="248"/>
                          <a:pt x="318" y="289"/>
                          <a:pt x="291" y="313"/>
                        </a:cubicBezTo>
                        <a:cubicBezTo>
                          <a:pt x="264" y="337"/>
                          <a:pt x="236" y="351"/>
                          <a:pt x="207" y="357"/>
                        </a:cubicBezTo>
                        <a:cubicBezTo>
                          <a:pt x="178" y="363"/>
                          <a:pt x="139" y="357"/>
                          <a:pt x="114" y="347"/>
                        </a:cubicBezTo>
                        <a:cubicBezTo>
                          <a:pt x="89" y="337"/>
                          <a:pt x="78" y="317"/>
                          <a:pt x="59" y="298"/>
                        </a:cubicBezTo>
                        <a:cubicBezTo>
                          <a:pt x="40" y="279"/>
                          <a:pt x="10" y="244"/>
                          <a:pt x="0" y="233"/>
                        </a:cubicBezTo>
                      </a:path>
                    </a:pathLst>
                  </a:custGeom>
                  <a:solidFill>
                    <a:srgbClr val="66CCFF"/>
                  </a:solidFill>
                  <a:ln w="28575">
                    <a:solidFill>
                      <a:srgbClr val="FF9966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 sz="2333" b="1">
                      <a:latin typeface="Times New Roman" panose="02020603050405020304" pitchFamily="18" charset="0"/>
                      <a:ea typeface="黑体" panose="02010609060101010101" pitchFamily="49" charset="-122"/>
                      <a:cs typeface="Times New Roman" panose="02020603050405020304" pitchFamily="18" charset="0"/>
                    </a:endParaRPr>
                  </a:p>
                </p:txBody>
              </p:sp>
              <p:grpSp>
                <p:nvGrpSpPr>
                  <p:cNvPr id="23578" name="Group 1053">
                    <a:extLst>
                      <a:ext uri="{FF2B5EF4-FFF2-40B4-BE49-F238E27FC236}">
                        <a16:creationId xmlns:a16="http://schemas.microsoft.com/office/drawing/2014/main" id="{A169DFD9-A742-4D89-8D02-6D3B553EEB93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3024" y="3024"/>
                    <a:ext cx="432" cy="356"/>
                    <a:chOff x="3024" y="3436"/>
                    <a:chExt cx="432" cy="356"/>
                  </a:xfrm>
                </p:grpSpPr>
                <p:grpSp>
                  <p:nvGrpSpPr>
                    <p:cNvPr id="23579" name="Group 1054">
                      <a:extLst>
                        <a:ext uri="{FF2B5EF4-FFF2-40B4-BE49-F238E27FC236}">
                          <a16:creationId xmlns:a16="http://schemas.microsoft.com/office/drawing/2014/main" id="{74B56B36-82F9-4AD1-866D-5D691EE96236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 rot="-313262">
                      <a:off x="3024" y="3436"/>
                      <a:ext cx="428" cy="356"/>
                      <a:chOff x="3024" y="3436"/>
                      <a:chExt cx="428" cy="356"/>
                    </a:xfrm>
                  </p:grpSpPr>
                  <p:sp>
                    <p:nvSpPr>
                      <p:cNvPr id="23581" name="Freeform 1055">
                        <a:extLst>
                          <a:ext uri="{FF2B5EF4-FFF2-40B4-BE49-F238E27FC236}">
                            <a16:creationId xmlns:a16="http://schemas.microsoft.com/office/drawing/2014/main" id="{6DD69D50-FFAF-4F3C-A09D-3DC69CADAD00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 flipV="1">
                        <a:off x="3024" y="3436"/>
                        <a:ext cx="222" cy="282"/>
                      </a:xfrm>
                      <a:custGeom>
                        <a:avLst/>
                        <a:gdLst>
                          <a:gd name="T0" fmla="*/ 0 w 465"/>
                          <a:gd name="T1" fmla="*/ 1 h 380"/>
                          <a:gd name="T2" fmla="*/ 0 w 465"/>
                          <a:gd name="T3" fmla="*/ 1 h 380"/>
                          <a:gd name="T4" fmla="*/ 0 w 465"/>
                          <a:gd name="T5" fmla="*/ 1 h 380"/>
                          <a:gd name="T6" fmla="*/ 0 w 465"/>
                          <a:gd name="T7" fmla="*/ 1 h 380"/>
                          <a:gd name="T8" fmla="*/ 0 w 465"/>
                          <a:gd name="T9" fmla="*/ 1 h 380"/>
                          <a:gd name="T10" fmla="*/ 0 w 465"/>
                          <a:gd name="T11" fmla="*/ 1 h 380"/>
                          <a:gd name="T12" fmla="*/ 0 w 465"/>
                          <a:gd name="T13" fmla="*/ 1 h 380"/>
                          <a:gd name="T14" fmla="*/ 0 w 465"/>
                          <a:gd name="T15" fmla="*/ 1 h 380"/>
                          <a:gd name="T16" fmla="*/ 0 w 465"/>
                          <a:gd name="T17" fmla="*/ 1 h 380"/>
                          <a:gd name="T18" fmla="*/ 0 60000 65536"/>
                          <a:gd name="T19" fmla="*/ 0 60000 65536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60000 65536"/>
                          <a:gd name="T25" fmla="*/ 0 60000 65536"/>
                          <a:gd name="T26" fmla="*/ 0 60000 65536"/>
                          <a:gd name="T27" fmla="*/ 0 w 465"/>
                          <a:gd name="T28" fmla="*/ 0 h 380"/>
                          <a:gd name="T29" fmla="*/ 465 w 465"/>
                          <a:gd name="T30" fmla="*/ 380 h 380"/>
                        </a:gdLst>
                        <a:ahLst/>
                        <a:cxnLst>
                          <a:cxn ang="T18">
                            <a:pos x="T0" y="T1"/>
                          </a:cxn>
                          <a:cxn ang="T19">
                            <a:pos x="T2" y="T3"/>
                          </a:cxn>
                          <a:cxn ang="T20">
                            <a:pos x="T4" y="T5"/>
                          </a:cxn>
                          <a:cxn ang="T21">
                            <a:pos x="T6" y="T7"/>
                          </a:cxn>
                          <a:cxn ang="T22">
                            <a:pos x="T8" y="T9"/>
                          </a:cxn>
                          <a:cxn ang="T23">
                            <a:pos x="T10" y="T11"/>
                          </a:cxn>
                          <a:cxn ang="T24">
                            <a:pos x="T12" y="T13"/>
                          </a:cxn>
                          <a:cxn ang="T25">
                            <a:pos x="T14" y="T15"/>
                          </a:cxn>
                          <a:cxn ang="T26">
                            <a:pos x="T16" y="T17"/>
                          </a:cxn>
                        </a:cxnLst>
                        <a:rect l="T27" t="T28" r="T29" b="T30"/>
                        <a:pathLst>
                          <a:path w="465" h="380">
                            <a:moveTo>
                              <a:pt x="0" y="380"/>
                            </a:moveTo>
                            <a:cubicBezTo>
                              <a:pt x="4" y="363"/>
                              <a:pt x="13" y="310"/>
                              <a:pt x="22" y="280"/>
                            </a:cubicBezTo>
                            <a:cubicBezTo>
                              <a:pt x="31" y="250"/>
                              <a:pt x="40" y="232"/>
                              <a:pt x="55" y="202"/>
                            </a:cubicBezTo>
                            <a:cubicBezTo>
                              <a:pt x="70" y="172"/>
                              <a:pt x="89" y="131"/>
                              <a:pt x="111" y="102"/>
                            </a:cubicBezTo>
                            <a:cubicBezTo>
                              <a:pt x="133" y="73"/>
                              <a:pt x="161" y="42"/>
                              <a:pt x="189" y="25"/>
                            </a:cubicBezTo>
                            <a:cubicBezTo>
                              <a:pt x="217" y="8"/>
                              <a:pt x="250" y="0"/>
                              <a:pt x="278" y="2"/>
                            </a:cubicBezTo>
                            <a:cubicBezTo>
                              <a:pt x="306" y="4"/>
                              <a:pt x="333" y="21"/>
                              <a:pt x="355" y="36"/>
                            </a:cubicBezTo>
                            <a:cubicBezTo>
                              <a:pt x="377" y="51"/>
                              <a:pt x="393" y="75"/>
                              <a:pt x="411" y="91"/>
                            </a:cubicBezTo>
                            <a:cubicBezTo>
                              <a:pt x="429" y="107"/>
                              <a:pt x="454" y="124"/>
                              <a:pt x="465" y="133"/>
                            </a:cubicBezTo>
                          </a:path>
                        </a:pathLst>
                      </a:custGeom>
                      <a:solidFill>
                        <a:srgbClr val="66CCFF"/>
                      </a:solidFill>
                      <a:ln w="28575">
                        <a:solidFill>
                          <a:srgbClr val="FF9966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zh-CN" altLang="en-US" sz="2333" b="1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3582" name="Freeform 1056">
                        <a:extLst>
                          <a:ext uri="{FF2B5EF4-FFF2-40B4-BE49-F238E27FC236}">
                            <a16:creationId xmlns:a16="http://schemas.microsoft.com/office/drawing/2014/main" id="{29133FF5-3669-42FF-9C65-FC497D8D7169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 flipV="1">
                        <a:off x="3245" y="3523"/>
                        <a:ext cx="207" cy="269"/>
                      </a:xfrm>
                      <a:custGeom>
                        <a:avLst/>
                        <a:gdLst>
                          <a:gd name="T0" fmla="*/ 0 w 434"/>
                          <a:gd name="T1" fmla="*/ 0 h 363"/>
                          <a:gd name="T2" fmla="*/ 0 w 434"/>
                          <a:gd name="T3" fmla="*/ 1 h 363"/>
                          <a:gd name="T4" fmla="*/ 0 w 434"/>
                          <a:gd name="T5" fmla="*/ 1 h 363"/>
                          <a:gd name="T6" fmla="*/ 0 w 434"/>
                          <a:gd name="T7" fmla="*/ 1 h 363"/>
                          <a:gd name="T8" fmla="*/ 0 w 434"/>
                          <a:gd name="T9" fmla="*/ 1 h 363"/>
                          <a:gd name="T10" fmla="*/ 0 w 434"/>
                          <a:gd name="T11" fmla="*/ 1 h 363"/>
                          <a:gd name="T12" fmla="*/ 0 w 434"/>
                          <a:gd name="T13" fmla="*/ 1 h 363"/>
                          <a:gd name="T14" fmla="*/ 0 w 434"/>
                          <a:gd name="T15" fmla="*/ 1 h 363"/>
                          <a:gd name="T16" fmla="*/ 0 60000 65536"/>
                          <a:gd name="T17" fmla="*/ 0 60000 65536"/>
                          <a:gd name="T18" fmla="*/ 0 60000 65536"/>
                          <a:gd name="T19" fmla="*/ 0 60000 65536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w 434"/>
                          <a:gd name="T25" fmla="*/ 0 h 363"/>
                          <a:gd name="T26" fmla="*/ 434 w 434"/>
                          <a:gd name="T27" fmla="*/ 363 h 363"/>
                        </a:gdLst>
                        <a:ahLst/>
                        <a:cxnLst>
                          <a:cxn ang="T16">
                            <a:pos x="T0" y="T1"/>
                          </a:cxn>
                          <a:cxn ang="T17">
                            <a:pos x="T2" y="T3"/>
                          </a:cxn>
                          <a:cxn ang="T18">
                            <a:pos x="T4" y="T5"/>
                          </a:cxn>
                          <a:cxn ang="T19">
                            <a:pos x="T6" y="T7"/>
                          </a:cxn>
                          <a:cxn ang="T20">
                            <a:pos x="T8" y="T9"/>
                          </a:cxn>
                          <a:cxn ang="T21">
                            <a:pos x="T10" y="T11"/>
                          </a:cxn>
                          <a:cxn ang="T22">
                            <a:pos x="T12" y="T13"/>
                          </a:cxn>
                          <a:cxn ang="T23">
                            <a:pos x="T14" y="T15"/>
                          </a:cxn>
                        </a:cxnLst>
                        <a:rect l="T24" t="T25" r="T26" b="T27"/>
                        <a:pathLst>
                          <a:path w="434" h="363">
                            <a:moveTo>
                              <a:pt x="434" y="0"/>
                            </a:moveTo>
                            <a:cubicBezTo>
                              <a:pt x="431" y="17"/>
                              <a:pt x="425" y="67"/>
                              <a:pt x="414" y="102"/>
                            </a:cubicBezTo>
                            <a:cubicBezTo>
                              <a:pt x="403" y="137"/>
                              <a:pt x="390" y="178"/>
                              <a:pt x="369" y="213"/>
                            </a:cubicBezTo>
                            <a:cubicBezTo>
                              <a:pt x="348" y="248"/>
                              <a:pt x="318" y="289"/>
                              <a:pt x="291" y="313"/>
                            </a:cubicBezTo>
                            <a:cubicBezTo>
                              <a:pt x="264" y="337"/>
                              <a:pt x="236" y="351"/>
                              <a:pt x="207" y="357"/>
                            </a:cubicBezTo>
                            <a:cubicBezTo>
                              <a:pt x="178" y="363"/>
                              <a:pt x="139" y="357"/>
                              <a:pt x="114" y="347"/>
                            </a:cubicBezTo>
                            <a:cubicBezTo>
                              <a:pt x="89" y="337"/>
                              <a:pt x="78" y="317"/>
                              <a:pt x="59" y="298"/>
                            </a:cubicBezTo>
                            <a:cubicBezTo>
                              <a:pt x="40" y="279"/>
                              <a:pt x="10" y="244"/>
                              <a:pt x="0" y="233"/>
                            </a:cubicBezTo>
                          </a:path>
                        </a:pathLst>
                      </a:custGeom>
                      <a:solidFill>
                        <a:srgbClr val="66CCFF"/>
                      </a:solidFill>
                      <a:ln w="28575">
                        <a:solidFill>
                          <a:srgbClr val="FF9966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zh-CN" altLang="en-US" sz="2333" b="1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sp>
                  <p:nvSpPr>
                    <p:cNvPr id="23580" name="Line 1057">
                      <a:extLst>
                        <a:ext uri="{FF2B5EF4-FFF2-40B4-BE49-F238E27FC236}">
                          <a16:creationId xmlns:a16="http://schemas.microsoft.com/office/drawing/2014/main" id="{CB6EA2E4-32CB-4FB3-9211-A7F92E6F89E7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024" y="3484"/>
                      <a:ext cx="432" cy="288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FF3300"/>
                      </a:solidFill>
                      <a:prstDash val="sysDot"/>
                      <a:round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 sz="2333" b="1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p:txBody>
                </p:sp>
              </p:grpSp>
            </p:grpSp>
            <p:sp>
              <p:nvSpPr>
                <p:cNvPr id="23575" name="Line 1058">
                  <a:extLst>
                    <a:ext uri="{FF2B5EF4-FFF2-40B4-BE49-F238E27FC236}">
                      <a16:creationId xmlns:a16="http://schemas.microsoft.com/office/drawing/2014/main" id="{6BCFA5F8-4B5E-4A39-8EE7-1E3729154A9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976" y="2784"/>
                  <a:ext cx="576" cy="288"/>
                </a:xfrm>
                <a:prstGeom prst="line">
                  <a:avLst/>
                </a:prstGeom>
                <a:noFill/>
                <a:ln w="28575">
                  <a:solidFill>
                    <a:srgbClr val="FF3300"/>
                  </a:solidFill>
                  <a:round/>
                  <a:headEnd type="triangle" w="med" len="med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sz="2333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3568" name="AutoShape 1029">
                <a:extLst>
                  <a:ext uri="{FF2B5EF4-FFF2-40B4-BE49-F238E27FC236}">
                    <a16:creationId xmlns:a16="http://schemas.microsoft.com/office/drawing/2014/main" id="{6471F177-A290-48FA-BA5F-933755C325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79" y="1200"/>
                <a:ext cx="3024" cy="366"/>
              </a:xfrm>
              <a:prstGeom prst="parallelogram">
                <a:avLst>
                  <a:gd name="adj" fmla="val 206557"/>
                </a:avLst>
              </a:prstGeom>
              <a:solidFill>
                <a:srgbClr val="33CCFF">
                  <a:alpha val="50195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333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569" name="AutoShape 1031">
                <a:extLst>
                  <a:ext uri="{FF2B5EF4-FFF2-40B4-BE49-F238E27FC236}">
                    <a16:creationId xmlns:a16="http://schemas.microsoft.com/office/drawing/2014/main" id="{1C45958F-B325-480A-B4AE-0C356D50E5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79" y="1362"/>
                <a:ext cx="3024" cy="366"/>
              </a:xfrm>
              <a:prstGeom prst="parallelogram">
                <a:avLst>
                  <a:gd name="adj" fmla="val 206557"/>
                </a:avLst>
              </a:prstGeom>
              <a:solidFill>
                <a:srgbClr val="33CCFF">
                  <a:alpha val="50195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333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570" name="AutoShape 1032">
                <a:extLst>
                  <a:ext uri="{FF2B5EF4-FFF2-40B4-BE49-F238E27FC236}">
                    <a16:creationId xmlns:a16="http://schemas.microsoft.com/office/drawing/2014/main" id="{848DB5EC-51CB-46B2-AD15-7078B2FA34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3971" y="1200"/>
                <a:ext cx="432" cy="162"/>
              </a:xfrm>
              <a:prstGeom prst="rtTriangle">
                <a:avLst/>
              </a:prstGeom>
              <a:solidFill>
                <a:srgbClr val="33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333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571" name="Line 1033">
                <a:extLst>
                  <a:ext uri="{FF2B5EF4-FFF2-40B4-BE49-F238E27FC236}">
                    <a16:creationId xmlns:a16="http://schemas.microsoft.com/office/drawing/2014/main" id="{962FDDF2-4436-41C7-9DED-230E0AF79F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03" y="1200"/>
                <a:ext cx="0" cy="1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333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572" name="Line 1034">
                <a:extLst>
                  <a:ext uri="{FF2B5EF4-FFF2-40B4-BE49-F238E27FC236}">
                    <a16:creationId xmlns:a16="http://schemas.microsoft.com/office/drawing/2014/main" id="{2A74D6D6-5852-4C60-950C-C0ABFAAA87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47" y="1200"/>
                <a:ext cx="0" cy="1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333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573" name="Rectangle 1113">
                <a:extLst>
                  <a:ext uri="{FF2B5EF4-FFF2-40B4-BE49-F238E27FC236}">
                    <a16:creationId xmlns:a16="http://schemas.microsoft.com/office/drawing/2014/main" id="{CA2E4EA5-C2F8-40BF-B609-3224257ED6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79" y="1566"/>
                <a:ext cx="2256" cy="162"/>
              </a:xfrm>
              <a:prstGeom prst="rect">
                <a:avLst/>
              </a:prstGeom>
              <a:solidFill>
                <a:srgbClr val="33CCFF">
                  <a:alpha val="50195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333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3566" name="Text Box 1153">
              <a:extLst>
                <a:ext uri="{FF2B5EF4-FFF2-40B4-BE49-F238E27FC236}">
                  <a16:creationId xmlns:a16="http://schemas.microsoft.com/office/drawing/2014/main" id="{48D6D725-2D18-4A22-ABAD-8A61C824E5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51" y="753"/>
              <a:ext cx="366" cy="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333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透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333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镜</a:t>
              </a:r>
            </a:p>
          </p:txBody>
        </p:sp>
      </p:grpSp>
      <p:sp>
        <p:nvSpPr>
          <p:cNvPr id="41128" name="Text Box 1192">
            <a:extLst>
              <a:ext uri="{FF2B5EF4-FFF2-40B4-BE49-F238E27FC236}">
                <a16:creationId xmlns:a16="http://schemas.microsoft.com/office/drawing/2014/main" id="{6363AA55-84F8-4E94-9F16-CD47A0B5E4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6375" y="4147344"/>
            <a:ext cx="6219032" cy="451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333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让光在薄膜的上下表面反射或透射，形成分束</a:t>
            </a:r>
          </a:p>
        </p:txBody>
      </p:sp>
      <p:sp>
        <p:nvSpPr>
          <p:cNvPr id="41131" name="Rectangle 1195">
            <a:extLst>
              <a:ext uri="{FF2B5EF4-FFF2-40B4-BE49-F238E27FC236}">
                <a16:creationId xmlns:a16="http://schemas.microsoft.com/office/drawing/2014/main" id="{E19809D7-C657-40C8-9DED-71E5DF32CA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4969" y="4777053"/>
            <a:ext cx="3507052" cy="451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333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分振幅实际上是分能量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1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1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71" grpId="0"/>
      <p:bldP spid="41050" grpId="0" autoUpdateAnimBg="0"/>
      <p:bldP spid="4113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5">
            <a:extLst>
              <a:ext uri="{FF2B5EF4-FFF2-40B4-BE49-F238E27FC236}">
                <a16:creationId xmlns:a16="http://schemas.microsoft.com/office/drawing/2014/main" id="{6D1D82EC-0206-4E77-83B3-03EC6CAE16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8016" y="603609"/>
            <a:ext cx="5099843" cy="451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" hangingPunct="1">
              <a:spcBef>
                <a:spcPct val="0"/>
              </a:spcBef>
              <a:buFontTx/>
              <a:buNone/>
            </a:pPr>
            <a:r>
              <a:rPr lang="zh-CN" altLang="en-US" sz="2333" b="1" dirty="0">
                <a:solidFill>
                  <a:srgbClr val="66FF33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2333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</a:t>
            </a:r>
            <a:r>
              <a:rPr lang="zh-CN" altLang="en-US" sz="2333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萌芽时期</a:t>
            </a:r>
            <a:r>
              <a:rPr lang="zh-CN" altLang="en-US" sz="2333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（公元前</a:t>
            </a:r>
            <a:r>
              <a:rPr lang="en-US" altLang="zh-CN" sz="2333" b="1" dirty="0">
                <a:latin typeface="Times New Roman" panose="02020603050405020304" pitchFamily="18" charset="0"/>
                <a:ea typeface="黑体" panose="02010609060101010101" pitchFamily="49" charset="-122"/>
              </a:rPr>
              <a:t>5</a:t>
            </a:r>
            <a:r>
              <a:rPr lang="zh-CN" altLang="en-US" sz="2333" b="1" dirty="0">
                <a:latin typeface="Times New Roman" panose="02020603050405020304" pitchFamily="18" charset="0"/>
                <a:ea typeface="黑体" panose="02010609060101010101" pitchFamily="49" charset="-122"/>
              </a:rPr>
              <a:t>世纪</a:t>
            </a:r>
            <a:r>
              <a:rPr lang="en-US" altLang="zh-CN" sz="2333" b="1" dirty="0">
                <a:latin typeface="Times New Roman" panose="02020603050405020304" pitchFamily="18" charset="0"/>
                <a:ea typeface="黑体" panose="02010609060101010101" pitchFamily="49" charset="-122"/>
              </a:rPr>
              <a:t>—16</a:t>
            </a:r>
            <a:r>
              <a:rPr lang="zh-CN" altLang="en-US" sz="2333" b="1" dirty="0">
                <a:latin typeface="Times New Roman" panose="02020603050405020304" pitchFamily="18" charset="0"/>
                <a:ea typeface="黑体" panose="02010609060101010101" pitchFamily="49" charset="-122"/>
              </a:rPr>
              <a:t>世纪）</a:t>
            </a:r>
          </a:p>
        </p:txBody>
      </p:sp>
      <p:sp>
        <p:nvSpPr>
          <p:cNvPr id="11" name="Text Box 11">
            <a:extLst>
              <a:ext uri="{FF2B5EF4-FFF2-40B4-BE49-F238E27FC236}">
                <a16:creationId xmlns:a16="http://schemas.microsoft.com/office/drawing/2014/main" id="{F93F96CD-B8A9-4635-BD19-8ABD4E5EC8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3327" y="3641504"/>
            <a:ext cx="3600979" cy="451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333" b="1" dirty="0">
                <a:latin typeface="Times New Roman" panose="02020603050405020304" pitchFamily="18" charset="0"/>
                <a:ea typeface="黑体" panose="02010609060101010101" pitchFamily="49" charset="-122"/>
              </a:rPr>
              <a:t>毕达哥拉斯、德谟克里特：</a:t>
            </a:r>
          </a:p>
        </p:txBody>
      </p:sp>
      <p:sp>
        <p:nvSpPr>
          <p:cNvPr id="12" name="Text Box 12">
            <a:extLst>
              <a:ext uri="{FF2B5EF4-FFF2-40B4-BE49-F238E27FC236}">
                <a16:creationId xmlns:a16="http://schemas.microsoft.com/office/drawing/2014/main" id="{BDA08DC5-2563-4B7C-A534-E0FD5AD0B0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5354" y="4362713"/>
            <a:ext cx="2715948" cy="451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333" b="1" dirty="0">
                <a:latin typeface="Times New Roman" panose="02020603050405020304" pitchFamily="18" charset="0"/>
                <a:ea typeface="黑体" panose="02010609060101010101" pitchFamily="49" charset="-122"/>
              </a:rPr>
              <a:t>柏拉图、欧几里得：</a:t>
            </a:r>
          </a:p>
        </p:txBody>
      </p:sp>
      <p:sp>
        <p:nvSpPr>
          <p:cNvPr id="2" name="Text Box 5">
            <a:extLst>
              <a:ext uri="{FF2B5EF4-FFF2-40B4-BE49-F238E27FC236}">
                <a16:creationId xmlns:a16="http://schemas.microsoft.com/office/drawing/2014/main" id="{F9830466-21E4-C0CC-B8A8-8B99F85FA9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2345" y="1193802"/>
            <a:ext cx="1987699" cy="451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" hangingPunct="1">
              <a:spcBef>
                <a:spcPct val="0"/>
              </a:spcBef>
              <a:buFontTx/>
              <a:buNone/>
            </a:pPr>
            <a:r>
              <a:rPr lang="zh-CN" altLang="en-US" sz="2333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中国</a:t>
            </a:r>
            <a:r>
              <a:rPr lang="en-US" altLang="zh-CN" sz="2333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《</a:t>
            </a:r>
            <a:r>
              <a:rPr lang="zh-CN" altLang="en-US" sz="2333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墨经</a:t>
            </a:r>
            <a:r>
              <a:rPr lang="en-US" altLang="zh-CN" sz="2333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》</a:t>
            </a:r>
            <a:endParaRPr lang="zh-CN" altLang="en-US" sz="2333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" name="Text Box 11">
            <a:extLst>
              <a:ext uri="{FF2B5EF4-FFF2-40B4-BE49-F238E27FC236}">
                <a16:creationId xmlns:a16="http://schemas.microsoft.com/office/drawing/2014/main" id="{192B29A1-F6AC-F8DA-6ECD-9691D8A1ED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3967" y="1714027"/>
            <a:ext cx="5774669" cy="1101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>
              <a:spcBef>
                <a:spcPct val="0"/>
              </a:spcBef>
              <a:buFontTx/>
              <a:buNone/>
              <a:defRPr kumimoji="1" sz="2800" b="1"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333" dirty="0"/>
              <a:t>《</a:t>
            </a:r>
            <a:r>
              <a:rPr lang="zh-CN" altLang="en-US" sz="2333" dirty="0"/>
              <a:t>经下</a:t>
            </a:r>
            <a:r>
              <a:rPr lang="en-US" altLang="zh-CN" sz="2333" dirty="0"/>
              <a:t>》</a:t>
            </a:r>
            <a:r>
              <a:rPr lang="zh-CN" altLang="en-US" sz="2333" dirty="0"/>
              <a:t>、</a:t>
            </a:r>
            <a:r>
              <a:rPr lang="en-US" altLang="zh-CN" sz="2333" dirty="0"/>
              <a:t>《</a:t>
            </a:r>
            <a:r>
              <a:rPr lang="zh-CN" altLang="en-US" sz="2333" dirty="0"/>
              <a:t>经说下</a:t>
            </a:r>
            <a:r>
              <a:rPr lang="en-US" altLang="zh-CN" sz="2333" dirty="0"/>
              <a:t>》</a:t>
            </a:r>
          </a:p>
          <a:p>
            <a:pPr>
              <a:lnSpc>
                <a:spcPct val="150000"/>
              </a:lnSpc>
            </a:pPr>
            <a:r>
              <a:rPr lang="zh-CN" altLang="en-US" sz="2333" dirty="0"/>
              <a:t>“光学八条”：光影关系、小孔成像等。</a:t>
            </a:r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334645A1-707A-97B5-AEF6-5B7DBC69B8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5354" y="2953119"/>
            <a:ext cx="1987699" cy="451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" hangingPunct="1">
              <a:spcBef>
                <a:spcPct val="0"/>
              </a:spcBef>
              <a:buFontTx/>
              <a:buNone/>
            </a:pPr>
            <a:r>
              <a:rPr lang="zh-CN" altLang="en-US" sz="2333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古希腊</a:t>
            </a:r>
          </a:p>
        </p:txBody>
      </p:sp>
      <p:sp>
        <p:nvSpPr>
          <p:cNvPr id="7" name="Text Box 11">
            <a:extLst>
              <a:ext uri="{FF2B5EF4-FFF2-40B4-BE49-F238E27FC236}">
                <a16:creationId xmlns:a16="http://schemas.microsoft.com/office/drawing/2014/main" id="{9B7E1C41-F4BE-55D8-14D5-F550DD60AA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4306" y="3633934"/>
            <a:ext cx="1225826" cy="451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333" b="1" dirty="0">
                <a:latin typeface="Times New Roman" panose="02020603050405020304" pitchFamily="18" charset="0"/>
                <a:ea typeface="黑体" panose="02010609060101010101" pitchFamily="49" charset="-122"/>
              </a:rPr>
              <a:t>物体</a:t>
            </a:r>
          </a:p>
        </p:txBody>
      </p:sp>
      <p:sp>
        <p:nvSpPr>
          <p:cNvPr id="8" name="Text Box 11">
            <a:extLst>
              <a:ext uri="{FF2B5EF4-FFF2-40B4-BE49-F238E27FC236}">
                <a16:creationId xmlns:a16="http://schemas.microsoft.com/office/drawing/2014/main" id="{9B256FA0-A260-47DF-E696-D97E703960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62688" y="3626363"/>
            <a:ext cx="1225826" cy="451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333" b="1" dirty="0">
                <a:latin typeface="Times New Roman" panose="02020603050405020304" pitchFamily="18" charset="0"/>
                <a:ea typeface="黑体" panose="02010609060101010101" pitchFamily="49" charset="-122"/>
              </a:rPr>
              <a:t>人眼</a:t>
            </a:r>
          </a:p>
        </p:txBody>
      </p:sp>
      <p:sp>
        <p:nvSpPr>
          <p:cNvPr id="13" name="Text Box 11">
            <a:extLst>
              <a:ext uri="{FF2B5EF4-FFF2-40B4-BE49-F238E27FC236}">
                <a16:creationId xmlns:a16="http://schemas.microsoft.com/office/drawing/2014/main" id="{7BFB2CA0-20C0-5721-C5B8-88B7306992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9787" y="4346700"/>
            <a:ext cx="1225826" cy="451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333" b="1" dirty="0">
                <a:latin typeface="Times New Roman" panose="02020603050405020304" pitchFamily="18" charset="0"/>
                <a:ea typeface="黑体" panose="02010609060101010101" pitchFamily="49" charset="-122"/>
              </a:rPr>
              <a:t>人眼</a:t>
            </a:r>
          </a:p>
        </p:txBody>
      </p:sp>
      <p:sp>
        <p:nvSpPr>
          <p:cNvPr id="14" name="Text Box 11">
            <a:extLst>
              <a:ext uri="{FF2B5EF4-FFF2-40B4-BE49-F238E27FC236}">
                <a16:creationId xmlns:a16="http://schemas.microsoft.com/office/drawing/2014/main" id="{554D7E23-62D6-FB8A-F0A5-A2360682E2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35613" y="4331559"/>
            <a:ext cx="1225826" cy="451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333" b="1" dirty="0">
                <a:latin typeface="Times New Roman" panose="02020603050405020304" pitchFamily="18" charset="0"/>
                <a:ea typeface="黑体" panose="02010609060101010101" pitchFamily="49" charset="-122"/>
              </a:rPr>
              <a:t>物体</a:t>
            </a:r>
          </a:p>
        </p:txBody>
      </p:sp>
      <p:sp>
        <p:nvSpPr>
          <p:cNvPr id="15" name="箭头: 右 14">
            <a:extLst>
              <a:ext uri="{FF2B5EF4-FFF2-40B4-BE49-F238E27FC236}">
                <a16:creationId xmlns:a16="http://schemas.microsoft.com/office/drawing/2014/main" id="{EF90FA35-1964-41CD-F025-5738A4280805}"/>
              </a:ext>
            </a:extLst>
          </p:cNvPr>
          <p:cNvSpPr/>
          <p:nvPr/>
        </p:nvSpPr>
        <p:spPr>
          <a:xfrm>
            <a:off x="5903844" y="3808579"/>
            <a:ext cx="358844" cy="1064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/>
          </a:p>
        </p:txBody>
      </p:sp>
      <p:sp>
        <p:nvSpPr>
          <p:cNvPr id="16" name="箭头: 右 15">
            <a:extLst>
              <a:ext uri="{FF2B5EF4-FFF2-40B4-BE49-F238E27FC236}">
                <a16:creationId xmlns:a16="http://schemas.microsoft.com/office/drawing/2014/main" id="{FA1FA569-DADB-4501-E177-800139BB1456}"/>
              </a:ext>
            </a:extLst>
          </p:cNvPr>
          <p:cNvSpPr/>
          <p:nvPr/>
        </p:nvSpPr>
        <p:spPr>
          <a:xfrm>
            <a:off x="5088284" y="4525765"/>
            <a:ext cx="358844" cy="1064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/>
          </a:p>
        </p:txBody>
      </p:sp>
    </p:spTree>
    <p:extLst>
      <p:ext uri="{BB962C8B-B14F-4D97-AF65-F5344CB8AC3E}">
        <p14:creationId xmlns:p14="http://schemas.microsoft.com/office/powerpoint/2010/main" val="336265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2" grpId="0"/>
      <p:bldP spid="2" grpId="0"/>
      <p:bldP spid="4" grpId="0"/>
      <p:bldP spid="5" grpId="0"/>
      <p:bldP spid="7" grpId="0"/>
      <p:bldP spid="8" grpId="0"/>
      <p:bldP spid="13" grpId="0"/>
      <p:bldP spid="14" grpId="0"/>
      <p:bldP spid="15" grpId="0" animBg="1"/>
      <p:bldP spid="1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Text Box 2">
            <a:extLst>
              <a:ext uri="{FF2B5EF4-FFF2-40B4-BE49-F238E27FC236}">
                <a16:creationId xmlns:a16="http://schemas.microsoft.com/office/drawing/2014/main" id="{BC5612A7-36D3-4092-87DD-03AF3AB76E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4321" y="324115"/>
            <a:ext cx="2730500" cy="4513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333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17.2   </a:t>
            </a:r>
            <a:r>
              <a:rPr lang="zh-CN" altLang="en-US" sz="2333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双缝干涉</a:t>
            </a:r>
          </a:p>
        </p:txBody>
      </p:sp>
      <p:sp>
        <p:nvSpPr>
          <p:cNvPr id="105521" name="Text Box 49">
            <a:extLst>
              <a:ext uri="{FF2B5EF4-FFF2-40B4-BE49-F238E27FC236}">
                <a16:creationId xmlns:a16="http://schemas.microsoft.com/office/drawing/2014/main" id="{2C159AD6-2BB7-482C-A3F5-D2CF40E950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6927" y="916555"/>
            <a:ext cx="3538803" cy="4513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333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一、杨氏双缝干涉实验</a:t>
            </a:r>
          </a:p>
        </p:txBody>
      </p:sp>
      <p:grpSp>
        <p:nvGrpSpPr>
          <p:cNvPr id="6" name="Group 51">
            <a:extLst>
              <a:ext uri="{FF2B5EF4-FFF2-40B4-BE49-F238E27FC236}">
                <a16:creationId xmlns:a16="http://schemas.microsoft.com/office/drawing/2014/main" id="{4391EF3F-6B88-4DBA-9CDD-36695C670BB1}"/>
              </a:ext>
            </a:extLst>
          </p:cNvPr>
          <p:cNvGrpSpPr>
            <a:grpSpLocks/>
          </p:cNvGrpSpPr>
          <p:nvPr/>
        </p:nvGrpSpPr>
        <p:grpSpPr bwMode="auto">
          <a:xfrm>
            <a:off x="1426103" y="2076979"/>
            <a:ext cx="1644385" cy="2284678"/>
            <a:chOff x="4286" y="482"/>
            <a:chExt cx="1243" cy="1727"/>
          </a:xfrm>
        </p:grpSpPr>
        <p:pic>
          <p:nvPicPr>
            <p:cNvPr id="25611" name="Picture 52" descr="托马斯。杨">
              <a:extLst>
                <a:ext uri="{FF2B5EF4-FFF2-40B4-BE49-F238E27FC236}">
                  <a16:creationId xmlns:a16="http://schemas.microsoft.com/office/drawing/2014/main" id="{FC5A6DC2-4BD7-4864-839E-70E98DA91E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86" y="482"/>
              <a:ext cx="1224" cy="1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612" name="Text Box 53">
              <a:extLst>
                <a:ext uri="{FF2B5EF4-FFF2-40B4-BE49-F238E27FC236}">
                  <a16:creationId xmlns:a16="http://schemas.microsoft.com/office/drawing/2014/main" id="{741AB0C0-BCBA-4C81-BAAC-2BF992993A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26" y="1868"/>
              <a:ext cx="1103" cy="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333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托马斯</a:t>
              </a:r>
              <a:r>
                <a:rPr lang="en-US" altLang="zh-CN" sz="2333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.</a:t>
              </a:r>
              <a:r>
                <a:rPr lang="zh-CN" altLang="en-US" sz="2333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杨</a:t>
              </a:r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43A377C3-C2B1-444F-94AA-711414BEC5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11021" y="1542521"/>
            <a:ext cx="4381328" cy="451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333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英国物理学家、医生和考古学家</a:t>
            </a: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A9589134-298C-4873-8F2F-19B9F184A1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2334" y="2017449"/>
            <a:ext cx="3482043" cy="451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333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光的波动说的奠基人之一</a:t>
            </a: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F79DAFFC-0DF0-4A88-8D5E-D3C56F0B36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1646" y="3141928"/>
            <a:ext cx="4081567" cy="451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333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波动光学：</a:t>
            </a:r>
            <a:r>
              <a:rPr lang="zh-CN" altLang="en-US" sz="2333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杨氏双缝干涉实验</a:t>
            </a: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EF594F2B-B2FA-4E43-B28D-5E02076AAE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43553" y="2586303"/>
            <a:ext cx="3182281" cy="451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333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生理光学：</a:t>
            </a:r>
            <a:r>
              <a:rPr lang="zh-CN" altLang="en-US" sz="2333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三原色原理</a:t>
            </a: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D39BFC48-19E2-47D6-8483-D3CF99FA5D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1646" y="3697553"/>
            <a:ext cx="3482043" cy="451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333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材料力学：</a:t>
            </a:r>
            <a:r>
              <a:rPr lang="zh-CN" altLang="en-US" sz="2333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杨氏弹性模量</a:t>
            </a: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E7B6C746-4B84-4AB8-9DF5-0987E3C15D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43553" y="4298157"/>
            <a:ext cx="4681090" cy="451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333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考古学：</a:t>
            </a:r>
            <a:r>
              <a:rPr lang="zh-CN" altLang="en-US" sz="2333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破译古埃及石碑上的文字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5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05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4" grpId="0"/>
      <p:bldP spid="105521" grpId="0"/>
      <p:bldP spid="3" grpId="0"/>
      <p:bldP spid="56" grpId="0"/>
      <p:bldP spid="57" grpId="0"/>
      <p:bldP spid="58" grpId="0"/>
      <p:bldP spid="59" grpId="0"/>
      <p:bldP spid="6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698" name="Group 2">
            <a:extLst>
              <a:ext uri="{FF2B5EF4-FFF2-40B4-BE49-F238E27FC236}">
                <a16:creationId xmlns:a16="http://schemas.microsoft.com/office/drawing/2014/main" id="{577218DB-3764-46DB-98B4-72793265E26E}"/>
              </a:ext>
            </a:extLst>
          </p:cNvPr>
          <p:cNvGrpSpPr>
            <a:grpSpLocks/>
          </p:cNvGrpSpPr>
          <p:nvPr/>
        </p:nvGrpSpPr>
        <p:grpSpPr bwMode="auto">
          <a:xfrm>
            <a:off x="1332178" y="1043782"/>
            <a:ext cx="6413500" cy="3380052"/>
            <a:chOff x="446" y="679"/>
            <a:chExt cx="4848" cy="2555"/>
          </a:xfrm>
        </p:grpSpPr>
        <p:sp>
          <p:nvSpPr>
            <p:cNvPr id="33795" name="AutoShape 3">
              <a:extLst>
                <a:ext uri="{FF2B5EF4-FFF2-40B4-BE49-F238E27FC236}">
                  <a16:creationId xmlns:a16="http://schemas.microsoft.com/office/drawing/2014/main" id="{E2FC6ED3-EB22-4F6E-857F-51CF21E678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4" y="1531"/>
              <a:ext cx="196" cy="284"/>
            </a:xfrm>
            <a:prstGeom prst="wedgeRoundRectCallout">
              <a:avLst>
                <a:gd name="adj1" fmla="val -143750"/>
                <a:gd name="adj2" fmla="val 200000"/>
                <a:gd name="adj3" fmla="val 16667"/>
              </a:avLst>
            </a:prstGeom>
            <a:gradFill rotWithShape="0">
              <a:gsLst>
                <a:gs pos="0">
                  <a:schemeClr val="accent1"/>
                </a:gs>
                <a:gs pos="50000">
                  <a:schemeClr val="bg1"/>
                </a:gs>
                <a:gs pos="100000">
                  <a:schemeClr val="accent1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zh-CN" altLang="zh-CN" sz="2333" b="1">
                <a:solidFill>
                  <a:srgbClr val="1C1C1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9724" name="Rectangle 4">
              <a:extLst>
                <a:ext uri="{FF2B5EF4-FFF2-40B4-BE49-F238E27FC236}">
                  <a16:creationId xmlns:a16="http://schemas.microsoft.com/office/drawing/2014/main" id="{9AD4703F-2E25-44A7-9117-88638B8115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" y="679"/>
              <a:ext cx="4848" cy="255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333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9725" name="Rectangle 5" descr="深色下对角线">
              <a:extLst>
                <a:ext uri="{FF2B5EF4-FFF2-40B4-BE49-F238E27FC236}">
                  <a16:creationId xmlns:a16="http://schemas.microsoft.com/office/drawing/2014/main" id="{6D12359F-70FB-4873-80A0-5A7378D761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4" y="1247"/>
              <a:ext cx="49" cy="624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333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9726" name="Rectangle 6" descr="深色下对角线">
              <a:extLst>
                <a:ext uri="{FF2B5EF4-FFF2-40B4-BE49-F238E27FC236}">
                  <a16:creationId xmlns:a16="http://schemas.microsoft.com/office/drawing/2014/main" id="{95C3FA7F-2529-4296-B247-283D7D6277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4" y="1985"/>
              <a:ext cx="49" cy="624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333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9727" name="Rectangle 7" descr="深色下对角线">
              <a:extLst>
                <a:ext uri="{FF2B5EF4-FFF2-40B4-BE49-F238E27FC236}">
                  <a16:creationId xmlns:a16="http://schemas.microsoft.com/office/drawing/2014/main" id="{BA95713C-C28D-4565-9440-23E2364617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2" y="963"/>
              <a:ext cx="49" cy="624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333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9728" name="Rectangle 8" descr="深色下对角线">
              <a:extLst>
                <a:ext uri="{FF2B5EF4-FFF2-40B4-BE49-F238E27FC236}">
                  <a16:creationId xmlns:a16="http://schemas.microsoft.com/office/drawing/2014/main" id="{0E75F35E-5145-4911-B69D-A5F5588720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2" y="2269"/>
              <a:ext cx="49" cy="681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333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9729" name="Line 9">
              <a:extLst>
                <a:ext uri="{FF2B5EF4-FFF2-40B4-BE49-F238E27FC236}">
                  <a16:creationId xmlns:a16="http://schemas.microsoft.com/office/drawing/2014/main" id="{608DCDFB-5E60-48DD-9524-BAC61A678F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57" y="1928"/>
              <a:ext cx="4184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lgDashDot"/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333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9730" name="Rectangle 10" descr="深色下对角线">
              <a:extLst>
                <a:ext uri="{FF2B5EF4-FFF2-40B4-BE49-F238E27FC236}">
                  <a16:creationId xmlns:a16="http://schemas.microsoft.com/office/drawing/2014/main" id="{8036A2A2-3C9E-45E8-918A-E3EF4964CA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8" y="792"/>
              <a:ext cx="49" cy="2215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333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29731" name="Object 9">
              <a:extLst>
                <a:ext uri="{FF2B5EF4-FFF2-40B4-BE49-F238E27FC236}">
                  <a16:creationId xmlns:a16="http://schemas.microsoft.com/office/drawing/2014/main" id="{BC5E8756-323C-4449-AD29-32CC9B8DB60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61" y="1205"/>
            <a:ext cx="273" cy="4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52334" imgH="228501" progId="Equation.DSMT4">
                    <p:embed/>
                  </p:oleObj>
                </mc:Choice>
                <mc:Fallback>
                  <p:oleObj name="Equation" r:id="rId4" imgW="152334" imgH="228501" progId="Equation.DSMT4">
                    <p:embed/>
                    <p:pic>
                      <p:nvPicPr>
                        <p:cNvPr id="29731" name="Object 9">
                          <a:extLst>
                            <a:ext uri="{FF2B5EF4-FFF2-40B4-BE49-F238E27FC236}">
                              <a16:creationId xmlns:a16="http://schemas.microsoft.com/office/drawing/2014/main" id="{BC5E8756-323C-4449-AD29-32CC9B8DB60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61" y="1205"/>
                          <a:ext cx="273" cy="4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32" name="Object 10">
              <a:extLst>
                <a:ext uri="{FF2B5EF4-FFF2-40B4-BE49-F238E27FC236}">
                  <a16:creationId xmlns:a16="http://schemas.microsoft.com/office/drawing/2014/main" id="{23484B05-EDFD-47A8-ADAD-393E0EDDA99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67" y="2177"/>
            <a:ext cx="221" cy="4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52268" imgH="215713" progId="Equation.DSMT4">
                    <p:embed/>
                  </p:oleObj>
                </mc:Choice>
                <mc:Fallback>
                  <p:oleObj name="Equation" r:id="rId6" imgW="152268" imgH="215713" progId="Equation.DSMT4">
                    <p:embed/>
                    <p:pic>
                      <p:nvPicPr>
                        <p:cNvPr id="29732" name="Object 10">
                          <a:extLst>
                            <a:ext uri="{FF2B5EF4-FFF2-40B4-BE49-F238E27FC236}">
                              <a16:creationId xmlns:a16="http://schemas.microsoft.com/office/drawing/2014/main" id="{23484B05-EDFD-47A8-ADAD-393E0EDDA99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67" y="2177"/>
                          <a:ext cx="221" cy="4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33" name="Object 11">
              <a:extLst>
                <a:ext uri="{FF2B5EF4-FFF2-40B4-BE49-F238E27FC236}">
                  <a16:creationId xmlns:a16="http://schemas.microsoft.com/office/drawing/2014/main" id="{90964FFF-DEB4-4E2A-BDA5-ED714E64923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81" y="1662"/>
            <a:ext cx="180" cy="2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101556" imgH="139639" progId="Equation.3">
                    <p:embed/>
                  </p:oleObj>
                </mc:Choice>
                <mc:Fallback>
                  <p:oleObj name="Equation" r:id="rId8" imgW="101556" imgH="139639" progId="Equation.3">
                    <p:embed/>
                    <p:pic>
                      <p:nvPicPr>
                        <p:cNvPr id="29733" name="Object 11">
                          <a:extLst>
                            <a:ext uri="{FF2B5EF4-FFF2-40B4-BE49-F238E27FC236}">
                              <a16:creationId xmlns:a16="http://schemas.microsoft.com/office/drawing/2014/main" id="{90964FFF-DEB4-4E2A-BDA5-ED714E64923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81" y="1662"/>
                          <a:ext cx="180" cy="2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34" name="Object 12">
              <a:extLst>
                <a:ext uri="{FF2B5EF4-FFF2-40B4-BE49-F238E27FC236}">
                  <a16:creationId xmlns:a16="http://schemas.microsoft.com/office/drawing/2014/main" id="{8852054B-76A7-440E-AA70-CA987897EAF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760" y="1928"/>
            <a:ext cx="185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164957" imgH="190335" progId="Equation.3">
                    <p:embed/>
                  </p:oleObj>
                </mc:Choice>
                <mc:Fallback>
                  <p:oleObj name="Equation" r:id="rId10" imgW="164957" imgH="190335" progId="Equation.3">
                    <p:embed/>
                    <p:pic>
                      <p:nvPicPr>
                        <p:cNvPr id="29734" name="Object 12">
                          <a:extLst>
                            <a:ext uri="{FF2B5EF4-FFF2-40B4-BE49-F238E27FC236}">
                              <a16:creationId xmlns:a16="http://schemas.microsoft.com/office/drawing/2014/main" id="{8852054B-76A7-440E-AA70-CA987897EAF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60" y="1928"/>
                          <a:ext cx="185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35" name="Object 13">
              <a:extLst>
                <a:ext uri="{FF2B5EF4-FFF2-40B4-BE49-F238E27FC236}">
                  <a16:creationId xmlns:a16="http://schemas.microsoft.com/office/drawing/2014/main" id="{74971EB9-14B5-4027-915F-5EC79C115C0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806" y="1783"/>
            <a:ext cx="251" cy="3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2" imgW="152202" imgH="177569" progId="Equation.3">
                    <p:embed/>
                  </p:oleObj>
                </mc:Choice>
                <mc:Fallback>
                  <p:oleObj name="公式" r:id="rId12" imgW="152202" imgH="177569" progId="Equation.3">
                    <p:embed/>
                    <p:pic>
                      <p:nvPicPr>
                        <p:cNvPr id="29735" name="Object 13">
                          <a:extLst>
                            <a:ext uri="{FF2B5EF4-FFF2-40B4-BE49-F238E27FC236}">
                              <a16:creationId xmlns:a16="http://schemas.microsoft.com/office/drawing/2014/main" id="{74971EB9-14B5-4027-915F-5EC79C115C0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06" y="1783"/>
                          <a:ext cx="251" cy="3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736" name="Rectangle 16" descr="深色下对角线">
              <a:extLst>
                <a:ext uri="{FF2B5EF4-FFF2-40B4-BE49-F238E27FC236}">
                  <a16:creationId xmlns:a16="http://schemas.microsoft.com/office/drawing/2014/main" id="{03C14086-40A4-4414-9923-5445D49932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2" y="1701"/>
              <a:ext cx="49" cy="454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333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" name="Group 17">
            <a:extLst>
              <a:ext uri="{FF2B5EF4-FFF2-40B4-BE49-F238E27FC236}">
                <a16:creationId xmlns:a16="http://schemas.microsoft.com/office/drawing/2014/main" id="{0B31690E-723D-4A03-8F9E-6C4878CC605D}"/>
              </a:ext>
            </a:extLst>
          </p:cNvPr>
          <p:cNvGrpSpPr>
            <a:grpSpLocks/>
          </p:cNvGrpSpPr>
          <p:nvPr/>
        </p:nvGrpSpPr>
        <p:grpSpPr bwMode="auto">
          <a:xfrm>
            <a:off x="3525574" y="3386667"/>
            <a:ext cx="3369468" cy="310886"/>
            <a:chOff x="2160" y="2573"/>
            <a:chExt cx="2496" cy="199"/>
          </a:xfrm>
        </p:grpSpPr>
        <p:graphicFrame>
          <p:nvGraphicFramePr>
            <p:cNvPr id="29720" name="Object 8">
              <a:extLst>
                <a:ext uri="{FF2B5EF4-FFF2-40B4-BE49-F238E27FC236}">
                  <a16:creationId xmlns:a16="http://schemas.microsoft.com/office/drawing/2014/main" id="{7D7F88A3-B922-43E6-8B7A-4D8104801D6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137" y="2573"/>
            <a:ext cx="199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4" imgW="164885" imgH="164885" progId="Equation.3">
                    <p:embed/>
                  </p:oleObj>
                </mc:Choice>
                <mc:Fallback>
                  <p:oleObj name="公式" r:id="rId14" imgW="164885" imgH="164885" progId="Equation.3">
                    <p:embed/>
                    <p:pic>
                      <p:nvPicPr>
                        <p:cNvPr id="29720" name="Object 8">
                          <a:extLst>
                            <a:ext uri="{FF2B5EF4-FFF2-40B4-BE49-F238E27FC236}">
                              <a16:creationId xmlns:a16="http://schemas.microsoft.com/office/drawing/2014/main" id="{7D7F88A3-B922-43E6-8B7A-4D8104801D6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37" y="2573"/>
                          <a:ext cx="199" cy="1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721" name="Line 19">
              <a:extLst>
                <a:ext uri="{FF2B5EF4-FFF2-40B4-BE49-F238E27FC236}">
                  <a16:creationId xmlns:a16="http://schemas.microsoft.com/office/drawing/2014/main" id="{35C89BB0-D36E-4728-9B67-CE70720FB9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0" y="2688"/>
              <a:ext cx="1296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333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9722" name="Line 20">
              <a:extLst>
                <a:ext uri="{FF2B5EF4-FFF2-40B4-BE49-F238E27FC236}">
                  <a16:creationId xmlns:a16="http://schemas.microsoft.com/office/drawing/2014/main" id="{EB17D0F6-3859-4C26-9D2A-A06FD673F48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60" y="2688"/>
              <a:ext cx="960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333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" name="Group 21">
            <a:extLst>
              <a:ext uri="{FF2B5EF4-FFF2-40B4-BE49-F238E27FC236}">
                <a16:creationId xmlns:a16="http://schemas.microsoft.com/office/drawing/2014/main" id="{8FF323F8-50E4-491C-80A9-E312FAC88F98}"/>
              </a:ext>
            </a:extLst>
          </p:cNvPr>
          <p:cNvGrpSpPr>
            <a:grpSpLocks/>
          </p:cNvGrpSpPr>
          <p:nvPr/>
        </p:nvGrpSpPr>
        <p:grpSpPr bwMode="auto">
          <a:xfrm>
            <a:off x="2008188" y="2309813"/>
            <a:ext cx="1493573" cy="793750"/>
            <a:chOff x="957" y="1524"/>
            <a:chExt cx="1129" cy="600"/>
          </a:xfrm>
        </p:grpSpPr>
        <p:sp>
          <p:nvSpPr>
            <p:cNvPr id="29716" name="Line 22">
              <a:extLst>
                <a:ext uri="{FF2B5EF4-FFF2-40B4-BE49-F238E27FC236}">
                  <a16:creationId xmlns:a16="http://schemas.microsoft.com/office/drawing/2014/main" id="{1CC0B3D4-C8FB-43E8-BE67-A77912BD76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35" y="1532"/>
              <a:ext cx="95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333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9717" name="Line 23">
              <a:extLst>
                <a:ext uri="{FF2B5EF4-FFF2-40B4-BE49-F238E27FC236}">
                  <a16:creationId xmlns:a16="http://schemas.microsoft.com/office/drawing/2014/main" id="{DE9C6C2A-178C-41B3-A3EC-272F84951CA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127" y="2108"/>
              <a:ext cx="959" cy="1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333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9718" name="Line 24">
              <a:extLst>
                <a:ext uri="{FF2B5EF4-FFF2-40B4-BE49-F238E27FC236}">
                  <a16:creationId xmlns:a16="http://schemas.microsoft.com/office/drawing/2014/main" id="{E46B14E3-4024-4EFA-9A8E-8CBAECFA6F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23" y="1524"/>
              <a:ext cx="0" cy="568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prstDash val="dash"/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333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29719" name="Object 7">
              <a:extLst>
                <a:ext uri="{FF2B5EF4-FFF2-40B4-BE49-F238E27FC236}">
                  <a16:creationId xmlns:a16="http://schemas.microsoft.com/office/drawing/2014/main" id="{BA3BFE05-A4D6-45BB-B584-E51875B663B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57" y="1632"/>
            <a:ext cx="156" cy="2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190417" imgH="253890" progId="Equation.3">
                    <p:embed/>
                  </p:oleObj>
                </mc:Choice>
                <mc:Fallback>
                  <p:oleObj name="Equation" r:id="rId16" imgW="190417" imgH="253890" progId="Equation.3">
                    <p:embed/>
                    <p:pic>
                      <p:nvPicPr>
                        <p:cNvPr id="29719" name="Object 7">
                          <a:extLst>
                            <a:ext uri="{FF2B5EF4-FFF2-40B4-BE49-F238E27FC236}">
                              <a16:creationId xmlns:a16="http://schemas.microsoft.com/office/drawing/2014/main" id="{BA3BFE05-A4D6-45BB-B584-E51875B663B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57" y="1632"/>
                          <a:ext cx="156" cy="241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35">
            <a:extLst>
              <a:ext uri="{FF2B5EF4-FFF2-40B4-BE49-F238E27FC236}">
                <a16:creationId xmlns:a16="http://schemas.microsoft.com/office/drawing/2014/main" id="{E1231F12-BA02-41FC-B675-3408AE57786C}"/>
              </a:ext>
            </a:extLst>
          </p:cNvPr>
          <p:cNvGrpSpPr>
            <a:grpSpLocks/>
          </p:cNvGrpSpPr>
          <p:nvPr/>
        </p:nvGrpSpPr>
        <p:grpSpPr bwMode="auto">
          <a:xfrm>
            <a:off x="6969125" y="1654969"/>
            <a:ext cx="453761" cy="1051718"/>
            <a:chOff x="4707" y="1133"/>
            <a:chExt cx="343" cy="795"/>
          </a:xfrm>
        </p:grpSpPr>
        <p:sp>
          <p:nvSpPr>
            <p:cNvPr id="29713" name="Line 36">
              <a:extLst>
                <a:ext uri="{FF2B5EF4-FFF2-40B4-BE49-F238E27FC236}">
                  <a16:creationId xmlns:a16="http://schemas.microsoft.com/office/drawing/2014/main" id="{EBAE4B3D-4171-45D8-AF3B-48DD40F5B7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7" y="1133"/>
              <a:ext cx="24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dash"/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333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9714" name="Line 37">
              <a:extLst>
                <a:ext uri="{FF2B5EF4-FFF2-40B4-BE49-F238E27FC236}">
                  <a16:creationId xmlns:a16="http://schemas.microsoft.com/office/drawing/2014/main" id="{FEAA8990-6131-4EFD-BF65-11BB9F16BE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29" y="1133"/>
              <a:ext cx="0" cy="795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prstDash val="dash"/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333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29715" name="Object 6">
              <a:extLst>
                <a:ext uri="{FF2B5EF4-FFF2-40B4-BE49-F238E27FC236}">
                  <a16:creationId xmlns:a16="http://schemas.microsoft.com/office/drawing/2014/main" id="{2F0320F1-029D-44C7-B3E1-1A2111C607C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876" y="1425"/>
            <a:ext cx="174" cy="2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8" imgW="177646" imgH="190335" progId="Equation.3">
                    <p:embed/>
                  </p:oleObj>
                </mc:Choice>
                <mc:Fallback>
                  <p:oleObj name="公式" r:id="rId18" imgW="177646" imgH="190335" progId="Equation.3">
                    <p:embed/>
                    <p:pic>
                      <p:nvPicPr>
                        <p:cNvPr id="29715" name="Object 6">
                          <a:extLst>
                            <a:ext uri="{FF2B5EF4-FFF2-40B4-BE49-F238E27FC236}">
                              <a16:creationId xmlns:a16="http://schemas.microsoft.com/office/drawing/2014/main" id="{2F0320F1-029D-44C7-B3E1-1A2111C607C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76" y="1425"/>
                          <a:ext cx="174" cy="2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3834" name="Object 2">
            <a:extLst>
              <a:ext uri="{FF2B5EF4-FFF2-40B4-BE49-F238E27FC236}">
                <a16:creationId xmlns:a16="http://schemas.microsoft.com/office/drawing/2014/main" id="{3B0F0669-8995-45D1-A88C-CF4EF5179AE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589835"/>
              </p:ext>
            </p:extLst>
          </p:nvPr>
        </p:nvGraphicFramePr>
        <p:xfrm>
          <a:off x="6109229" y="4585229"/>
          <a:ext cx="1221053" cy="4034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0" imgW="494870" imgH="177646" progId="Equation.3">
                  <p:embed/>
                </p:oleObj>
              </mc:Choice>
              <mc:Fallback>
                <p:oleObj name="公式" r:id="rId20" imgW="494870" imgH="177646" progId="Equation.3">
                  <p:embed/>
                  <p:pic>
                    <p:nvPicPr>
                      <p:cNvPr id="33834" name="Object 2">
                        <a:extLst>
                          <a:ext uri="{FF2B5EF4-FFF2-40B4-BE49-F238E27FC236}">
                            <a16:creationId xmlns:a16="http://schemas.microsoft.com/office/drawing/2014/main" id="{3B0F0669-8995-45D1-A88C-CF4EF5179AE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09229" y="4585229"/>
                        <a:ext cx="1221053" cy="4034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36" name="Text Box 44">
            <a:extLst>
              <a:ext uri="{FF2B5EF4-FFF2-40B4-BE49-F238E27FC236}">
                <a16:creationId xmlns:a16="http://schemas.microsoft.com/office/drawing/2014/main" id="{E192EF3B-BD0C-4A2C-B3CA-94A7547467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9209" y="4565386"/>
            <a:ext cx="4344458" cy="451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333" b="1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lang="zh-CN" altLang="en-US" sz="2333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en-US" altLang="zh-CN" sz="2333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0.1~1mm        </a:t>
            </a:r>
            <a:r>
              <a:rPr lang="en-US" altLang="zh-CN" sz="2333" b="1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lang="zh-CN" altLang="en-US" sz="2333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 </a:t>
            </a:r>
            <a:r>
              <a:rPr lang="en-US" altLang="zh-CN" sz="2333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1~10m </a:t>
            </a:r>
          </a:p>
        </p:txBody>
      </p:sp>
      <p:grpSp>
        <p:nvGrpSpPr>
          <p:cNvPr id="6" name="Group 45">
            <a:extLst>
              <a:ext uri="{FF2B5EF4-FFF2-40B4-BE49-F238E27FC236}">
                <a16:creationId xmlns:a16="http://schemas.microsoft.com/office/drawing/2014/main" id="{06574660-82E9-44EA-8DED-4F1741857915}"/>
              </a:ext>
            </a:extLst>
          </p:cNvPr>
          <p:cNvGrpSpPr>
            <a:grpSpLocks/>
          </p:cNvGrpSpPr>
          <p:nvPr/>
        </p:nvGrpSpPr>
        <p:grpSpPr bwMode="auto">
          <a:xfrm>
            <a:off x="2765086" y="1296832"/>
            <a:ext cx="4147343" cy="1785938"/>
            <a:chOff x="1526" y="425"/>
            <a:chExt cx="3135" cy="1350"/>
          </a:xfrm>
        </p:grpSpPr>
        <p:graphicFrame>
          <p:nvGraphicFramePr>
            <p:cNvPr id="29706" name="Object 3">
              <a:extLst>
                <a:ext uri="{FF2B5EF4-FFF2-40B4-BE49-F238E27FC236}">
                  <a16:creationId xmlns:a16="http://schemas.microsoft.com/office/drawing/2014/main" id="{9CEC17FF-2543-4533-AADA-E897BB959EA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011" y="638"/>
            <a:ext cx="195" cy="3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2" imgW="126835" imgH="202936" progId="Equation.3">
                    <p:embed/>
                  </p:oleObj>
                </mc:Choice>
                <mc:Fallback>
                  <p:oleObj name="公式" r:id="rId22" imgW="126835" imgH="202936" progId="Equation.3">
                    <p:embed/>
                    <p:pic>
                      <p:nvPicPr>
                        <p:cNvPr id="29706" name="Object 3">
                          <a:extLst>
                            <a:ext uri="{FF2B5EF4-FFF2-40B4-BE49-F238E27FC236}">
                              <a16:creationId xmlns:a16="http://schemas.microsoft.com/office/drawing/2014/main" id="{9CEC17FF-2543-4533-AADA-E897BB959EA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11" y="638"/>
                          <a:ext cx="195" cy="3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07" name="Object 4">
              <a:extLst>
                <a:ext uri="{FF2B5EF4-FFF2-40B4-BE49-F238E27FC236}">
                  <a16:creationId xmlns:a16="http://schemas.microsoft.com/office/drawing/2014/main" id="{B750CB06-1406-4D41-A5C3-9837062D66C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54" y="1042"/>
            <a:ext cx="216" cy="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4" imgW="139639" imgH="203112" progId="Equation.3">
                    <p:embed/>
                  </p:oleObj>
                </mc:Choice>
                <mc:Fallback>
                  <p:oleObj name="公式" r:id="rId24" imgW="139639" imgH="203112" progId="Equation.3">
                    <p:embed/>
                    <p:pic>
                      <p:nvPicPr>
                        <p:cNvPr id="29707" name="Object 4">
                          <a:extLst>
                            <a:ext uri="{FF2B5EF4-FFF2-40B4-BE49-F238E27FC236}">
                              <a16:creationId xmlns:a16="http://schemas.microsoft.com/office/drawing/2014/main" id="{B750CB06-1406-4D41-A5C3-9837062D66C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4" y="1042"/>
                          <a:ext cx="216" cy="3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708" name="Line 48">
              <a:extLst>
                <a:ext uri="{FF2B5EF4-FFF2-40B4-BE49-F238E27FC236}">
                  <a16:creationId xmlns:a16="http://schemas.microsoft.com/office/drawing/2014/main" id="{DBB62DF3-03F1-4A0B-A5D7-DB14A49F35A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65" y="696"/>
              <a:ext cx="2596" cy="511"/>
            </a:xfrm>
            <a:prstGeom prst="line">
              <a:avLst/>
            </a:prstGeom>
            <a:noFill/>
            <a:ln w="28575">
              <a:solidFill>
                <a:srgbClr val="D60093"/>
              </a:solidFill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333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9709" name="Line 49">
              <a:extLst>
                <a:ext uri="{FF2B5EF4-FFF2-40B4-BE49-F238E27FC236}">
                  <a16:creationId xmlns:a16="http://schemas.microsoft.com/office/drawing/2014/main" id="{F03EED0B-2E9E-4EB8-A5A2-B3F19862950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08" y="696"/>
              <a:ext cx="2553" cy="1079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333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9710" name="Freeform 50">
              <a:extLst>
                <a:ext uri="{FF2B5EF4-FFF2-40B4-BE49-F238E27FC236}">
                  <a16:creationId xmlns:a16="http://schemas.microsoft.com/office/drawing/2014/main" id="{C7DB81EA-5B97-4C34-8E6C-EF9ED30B22B6}"/>
                </a:ext>
              </a:extLst>
            </p:cNvPr>
            <p:cNvSpPr>
              <a:spLocks/>
            </p:cNvSpPr>
            <p:nvPr/>
          </p:nvSpPr>
          <p:spPr bwMode="auto">
            <a:xfrm>
              <a:off x="1526" y="1198"/>
              <a:ext cx="565" cy="293"/>
            </a:xfrm>
            <a:custGeom>
              <a:avLst/>
              <a:gdLst>
                <a:gd name="T0" fmla="*/ 0 w 554"/>
                <a:gd name="T1" fmla="*/ 100420 h 248"/>
                <a:gd name="T2" fmla="*/ 1123 w 554"/>
                <a:gd name="T3" fmla="*/ 0 h 248"/>
                <a:gd name="T4" fmla="*/ 0 60000 65536"/>
                <a:gd name="T5" fmla="*/ 0 60000 65536"/>
                <a:gd name="T6" fmla="*/ 0 w 554"/>
                <a:gd name="T7" fmla="*/ 0 h 248"/>
                <a:gd name="T8" fmla="*/ 554 w 554"/>
                <a:gd name="T9" fmla="*/ 248 h 24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54" h="248">
                  <a:moveTo>
                    <a:pt x="0" y="248"/>
                  </a:moveTo>
                  <a:lnTo>
                    <a:pt x="554" y="0"/>
                  </a:lnTo>
                </a:path>
              </a:pathLst>
            </a:custGeom>
            <a:noFill/>
            <a:ln w="28575">
              <a:solidFill>
                <a:srgbClr val="D6009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 sz="2333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9711" name="Line 51">
              <a:extLst>
                <a:ext uri="{FF2B5EF4-FFF2-40B4-BE49-F238E27FC236}">
                  <a16:creationId xmlns:a16="http://schemas.microsoft.com/office/drawing/2014/main" id="{7388A49A-42D2-4E01-9746-AB0934D1F4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26" y="1491"/>
              <a:ext cx="582" cy="284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333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29712" name="Object 5">
              <a:extLst>
                <a:ext uri="{FF2B5EF4-FFF2-40B4-BE49-F238E27FC236}">
                  <a16:creationId xmlns:a16="http://schemas.microsoft.com/office/drawing/2014/main" id="{38BE0979-4C18-41FB-8661-34BE6C8D870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423" y="425"/>
            <a:ext cx="191" cy="2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6" imgW="139639" imgH="152334" progId="Equation.3">
                    <p:embed/>
                  </p:oleObj>
                </mc:Choice>
                <mc:Fallback>
                  <p:oleObj name="公式" r:id="rId26" imgW="139639" imgH="152334" progId="Equation.3">
                    <p:embed/>
                    <p:pic>
                      <p:nvPicPr>
                        <p:cNvPr id="29712" name="Object 5">
                          <a:extLst>
                            <a:ext uri="{FF2B5EF4-FFF2-40B4-BE49-F238E27FC236}">
                              <a16:creationId xmlns:a16="http://schemas.microsoft.com/office/drawing/2014/main" id="{38BE0979-4C18-41FB-8661-34BE6C8D870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23" y="425"/>
                          <a:ext cx="191" cy="2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9705" name="Text Box 48">
            <a:extLst>
              <a:ext uri="{FF2B5EF4-FFF2-40B4-BE49-F238E27FC236}">
                <a16:creationId xmlns:a16="http://schemas.microsoft.com/office/drawing/2014/main" id="{729902AE-E866-402F-863D-205959DA65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2178" y="535314"/>
            <a:ext cx="2286000" cy="451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333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333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、实验装置</a:t>
            </a:r>
          </a:p>
        </p:txBody>
      </p:sp>
      <p:sp>
        <p:nvSpPr>
          <p:cNvPr id="2" name="Text Box 50">
            <a:extLst>
              <a:ext uri="{FF2B5EF4-FFF2-40B4-BE49-F238E27FC236}">
                <a16:creationId xmlns:a16="http://schemas.microsoft.com/office/drawing/2014/main" id="{B9AAEB7F-E7E5-B8E8-A110-0462F09CCA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8699" y="537932"/>
            <a:ext cx="5099843" cy="451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333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获得相干光的方法是分波阵面法</a:t>
            </a:r>
          </a:p>
        </p:txBody>
      </p:sp>
      <p:grpSp>
        <p:nvGrpSpPr>
          <p:cNvPr id="7" name="Group 13">
            <a:extLst>
              <a:ext uri="{FF2B5EF4-FFF2-40B4-BE49-F238E27FC236}">
                <a16:creationId xmlns:a16="http://schemas.microsoft.com/office/drawing/2014/main" id="{FAD4E5FB-1118-47D6-FA78-0E9177FBEEED}"/>
              </a:ext>
            </a:extLst>
          </p:cNvPr>
          <p:cNvGrpSpPr>
            <a:grpSpLocks/>
          </p:cNvGrpSpPr>
          <p:nvPr/>
        </p:nvGrpSpPr>
        <p:grpSpPr bwMode="auto">
          <a:xfrm>
            <a:off x="7418989" y="1346261"/>
            <a:ext cx="439137" cy="2747698"/>
            <a:chOff x="5280" y="528"/>
            <a:chExt cx="150" cy="1584"/>
          </a:xfrm>
        </p:grpSpPr>
        <p:sp>
          <p:nvSpPr>
            <p:cNvPr id="8" name="Line 14">
              <a:extLst>
                <a:ext uri="{FF2B5EF4-FFF2-40B4-BE49-F238E27FC236}">
                  <a16:creationId xmlns:a16="http://schemas.microsoft.com/office/drawing/2014/main" id="{CC6AC0BB-6018-059A-5F14-7481CA0040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0" y="528"/>
              <a:ext cx="0" cy="15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333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9" name="Line 15">
              <a:extLst>
                <a:ext uri="{FF2B5EF4-FFF2-40B4-BE49-F238E27FC236}">
                  <a16:creationId xmlns:a16="http://schemas.microsoft.com/office/drawing/2014/main" id="{FE905639-D501-2F85-52B7-6009812FE3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24" y="528"/>
              <a:ext cx="0" cy="15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333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10" name="Group 16">
              <a:extLst>
                <a:ext uri="{FF2B5EF4-FFF2-40B4-BE49-F238E27FC236}">
                  <a16:creationId xmlns:a16="http://schemas.microsoft.com/office/drawing/2014/main" id="{13EE772F-AD76-EFF9-6C14-14DC2CB7081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80" y="1248"/>
              <a:ext cx="150" cy="480"/>
              <a:chOff x="5280" y="960"/>
              <a:chExt cx="150" cy="480"/>
            </a:xfrm>
          </p:grpSpPr>
          <p:sp>
            <p:nvSpPr>
              <p:cNvPr id="16" name="Rectangle 17">
                <a:extLst>
                  <a:ext uri="{FF2B5EF4-FFF2-40B4-BE49-F238E27FC236}">
                    <a16:creationId xmlns:a16="http://schemas.microsoft.com/office/drawing/2014/main" id="{D2847B07-ADC3-7AC1-23DE-8FF011C9F0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80" y="1152"/>
                <a:ext cx="150" cy="9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333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" name="Rectangle 18">
                <a:extLst>
                  <a:ext uri="{FF2B5EF4-FFF2-40B4-BE49-F238E27FC236}">
                    <a16:creationId xmlns:a16="http://schemas.microsoft.com/office/drawing/2014/main" id="{110D8647-8C38-B51E-413F-5A6324CA00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80" y="1344"/>
                <a:ext cx="150" cy="9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333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" name="Rectangle 19">
                <a:extLst>
                  <a:ext uri="{FF2B5EF4-FFF2-40B4-BE49-F238E27FC236}">
                    <a16:creationId xmlns:a16="http://schemas.microsoft.com/office/drawing/2014/main" id="{A6EBA6CB-20C0-B72C-469E-5415286AA2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80" y="960"/>
                <a:ext cx="150" cy="9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333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1" name="Rectangle 20">
              <a:extLst>
                <a:ext uri="{FF2B5EF4-FFF2-40B4-BE49-F238E27FC236}">
                  <a16:creationId xmlns:a16="http://schemas.microsoft.com/office/drawing/2014/main" id="{57A793FC-09CC-7B18-C69C-51843B260F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0" y="1824"/>
              <a:ext cx="150" cy="9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333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12" name="Group 21">
              <a:extLst>
                <a:ext uri="{FF2B5EF4-FFF2-40B4-BE49-F238E27FC236}">
                  <a16:creationId xmlns:a16="http://schemas.microsoft.com/office/drawing/2014/main" id="{1DFAF106-BA93-8C6E-AD93-3C9F576E169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80" y="672"/>
              <a:ext cx="150" cy="480"/>
              <a:chOff x="5280" y="960"/>
              <a:chExt cx="150" cy="480"/>
            </a:xfrm>
          </p:grpSpPr>
          <p:sp>
            <p:nvSpPr>
              <p:cNvPr id="13" name="Rectangle 22">
                <a:extLst>
                  <a:ext uri="{FF2B5EF4-FFF2-40B4-BE49-F238E27FC236}">
                    <a16:creationId xmlns:a16="http://schemas.microsoft.com/office/drawing/2014/main" id="{8D3E7704-6F53-261B-1DDC-C5464D8BE8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80" y="1152"/>
                <a:ext cx="150" cy="9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333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" name="Rectangle 23">
                <a:extLst>
                  <a:ext uri="{FF2B5EF4-FFF2-40B4-BE49-F238E27FC236}">
                    <a16:creationId xmlns:a16="http://schemas.microsoft.com/office/drawing/2014/main" id="{EEF8D6C6-0994-CC26-495E-E779939415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80" y="1344"/>
                <a:ext cx="150" cy="9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333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" name="Rectangle 24">
                <a:extLst>
                  <a:ext uri="{FF2B5EF4-FFF2-40B4-BE49-F238E27FC236}">
                    <a16:creationId xmlns:a16="http://schemas.microsoft.com/office/drawing/2014/main" id="{809B1178-70CB-962C-558F-01C7850990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80" y="960"/>
                <a:ext cx="150" cy="9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333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BC82740E-63AA-C12A-EED5-5522FE99F694}"/>
              </a:ext>
            </a:extLst>
          </p:cNvPr>
          <p:cNvGrpSpPr/>
          <p:nvPr/>
        </p:nvGrpSpPr>
        <p:grpSpPr>
          <a:xfrm>
            <a:off x="1903896" y="2344209"/>
            <a:ext cx="777585" cy="717021"/>
            <a:chOff x="2077095" y="3103940"/>
            <a:chExt cx="933102" cy="549275"/>
          </a:xfrm>
        </p:grpSpPr>
        <p:sp>
          <p:nvSpPr>
            <p:cNvPr id="27" name="Line 9">
              <a:extLst>
                <a:ext uri="{FF2B5EF4-FFF2-40B4-BE49-F238E27FC236}">
                  <a16:creationId xmlns:a16="http://schemas.microsoft.com/office/drawing/2014/main" id="{68FC354A-4DB5-CB96-9738-231EA66ADE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77095" y="3103940"/>
              <a:ext cx="903184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arrow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333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8" name="Line 10">
              <a:extLst>
                <a:ext uri="{FF2B5EF4-FFF2-40B4-BE49-F238E27FC236}">
                  <a16:creationId xmlns:a16="http://schemas.microsoft.com/office/drawing/2014/main" id="{3373C1B4-5DFD-3F1F-EEF5-629ADFDA83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77095" y="3378577"/>
              <a:ext cx="903184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arrow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333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9" name="Line 11">
              <a:extLst>
                <a:ext uri="{FF2B5EF4-FFF2-40B4-BE49-F238E27FC236}">
                  <a16:creationId xmlns:a16="http://schemas.microsoft.com/office/drawing/2014/main" id="{0CC6DB29-5D60-38D8-65CB-85CCBF1FD4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08883" y="3653215"/>
              <a:ext cx="901314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arrow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333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896E6E43-F6A2-5B07-E877-13EADD746FD8}"/>
              </a:ext>
            </a:extLst>
          </p:cNvPr>
          <p:cNvGrpSpPr/>
          <p:nvPr/>
        </p:nvGrpSpPr>
        <p:grpSpPr>
          <a:xfrm>
            <a:off x="2795151" y="2221877"/>
            <a:ext cx="938274" cy="900906"/>
            <a:chOff x="2627064" y="2961065"/>
            <a:chExt cx="950654" cy="850900"/>
          </a:xfrm>
        </p:grpSpPr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5D7E9D66-237D-FFD9-2A32-64A7630620C8}"/>
                </a:ext>
              </a:extLst>
            </p:cNvPr>
            <p:cNvGrpSpPr/>
            <p:nvPr/>
          </p:nvGrpSpPr>
          <p:grpSpPr>
            <a:xfrm>
              <a:off x="2627064" y="3080127"/>
              <a:ext cx="708629" cy="596900"/>
              <a:chOff x="3079385" y="3103940"/>
              <a:chExt cx="708629" cy="596900"/>
            </a:xfrm>
          </p:grpSpPr>
          <p:sp>
            <p:nvSpPr>
              <p:cNvPr id="33" name="Freeform 28">
                <a:extLst>
                  <a:ext uri="{FF2B5EF4-FFF2-40B4-BE49-F238E27FC236}">
                    <a16:creationId xmlns:a16="http://schemas.microsoft.com/office/drawing/2014/main" id="{4FFD0280-2711-74CA-6616-EFF44F6C1C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21421" y="3103940"/>
                <a:ext cx="566593" cy="596900"/>
              </a:xfrm>
              <a:custGeom>
                <a:avLst/>
                <a:gdLst>
                  <a:gd name="T0" fmla="*/ 0 w 271"/>
                  <a:gd name="T1" fmla="*/ 0 h 384"/>
                  <a:gd name="T2" fmla="*/ 0 w 271"/>
                  <a:gd name="T3" fmla="*/ 2147483646 h 384"/>
                  <a:gd name="T4" fmla="*/ 0 60000 65536"/>
                  <a:gd name="T5" fmla="*/ 0 60000 65536"/>
                  <a:gd name="T6" fmla="*/ 0 w 271"/>
                  <a:gd name="T7" fmla="*/ 0 h 384"/>
                  <a:gd name="T8" fmla="*/ 271 w 271"/>
                  <a:gd name="T9" fmla="*/ 384 h 384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71" h="384">
                    <a:moveTo>
                      <a:pt x="0" y="0"/>
                    </a:moveTo>
                    <a:cubicBezTo>
                      <a:pt x="271" y="219"/>
                      <a:pt x="0" y="384"/>
                      <a:pt x="0" y="384"/>
                    </a:cubicBezTo>
                  </a:path>
                </a:pathLst>
              </a:cu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333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4" name="Freeform 29">
                <a:extLst>
                  <a:ext uri="{FF2B5EF4-FFF2-40B4-BE49-F238E27FC236}">
                    <a16:creationId xmlns:a16="http://schemas.microsoft.com/office/drawing/2014/main" id="{03041F04-5126-388F-11C6-77D1AC2F59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79385" y="3254752"/>
                <a:ext cx="265532" cy="295275"/>
              </a:xfrm>
              <a:custGeom>
                <a:avLst/>
                <a:gdLst>
                  <a:gd name="T0" fmla="*/ 0 w 127"/>
                  <a:gd name="T1" fmla="*/ 0 h 192"/>
                  <a:gd name="T2" fmla="*/ 0 w 127"/>
                  <a:gd name="T3" fmla="*/ 2147483646 h 192"/>
                  <a:gd name="T4" fmla="*/ 0 60000 65536"/>
                  <a:gd name="T5" fmla="*/ 0 60000 65536"/>
                  <a:gd name="T6" fmla="*/ 0 w 127"/>
                  <a:gd name="T7" fmla="*/ 0 h 192"/>
                  <a:gd name="T8" fmla="*/ 127 w 127"/>
                  <a:gd name="T9" fmla="*/ 192 h 192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27" h="192">
                    <a:moveTo>
                      <a:pt x="0" y="0"/>
                    </a:moveTo>
                    <a:cubicBezTo>
                      <a:pt x="127" y="93"/>
                      <a:pt x="0" y="192"/>
                      <a:pt x="0" y="192"/>
                    </a:cubicBezTo>
                  </a:path>
                </a:pathLst>
              </a:cu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333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2" name="Freeform 30">
              <a:extLst>
                <a:ext uri="{FF2B5EF4-FFF2-40B4-BE49-F238E27FC236}">
                  <a16:creationId xmlns:a16="http://schemas.microsoft.com/office/drawing/2014/main" id="{21DB849D-30FC-44CF-C4F8-789A51C4534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30717" y="2961065"/>
              <a:ext cx="647001" cy="850900"/>
            </a:xfrm>
            <a:custGeom>
              <a:avLst/>
              <a:gdLst>
                <a:gd name="T0" fmla="*/ 2147483646 w 309"/>
                <a:gd name="T1" fmla="*/ 0 h 549"/>
                <a:gd name="T2" fmla="*/ 0 w 309"/>
                <a:gd name="T3" fmla="*/ 2147483646 h 549"/>
                <a:gd name="T4" fmla="*/ 0 60000 65536"/>
                <a:gd name="T5" fmla="*/ 0 60000 65536"/>
                <a:gd name="T6" fmla="*/ 0 w 309"/>
                <a:gd name="T7" fmla="*/ 0 h 549"/>
                <a:gd name="T8" fmla="*/ 309 w 309"/>
                <a:gd name="T9" fmla="*/ 549 h 54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09" h="549">
                  <a:moveTo>
                    <a:pt x="36" y="0"/>
                  </a:moveTo>
                  <a:cubicBezTo>
                    <a:pt x="309" y="283"/>
                    <a:pt x="88" y="520"/>
                    <a:pt x="0" y="549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2333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676686FA-B902-BBA7-7F56-1C18435B90C6}"/>
              </a:ext>
            </a:extLst>
          </p:cNvPr>
          <p:cNvGrpSpPr/>
          <p:nvPr/>
        </p:nvGrpSpPr>
        <p:grpSpPr>
          <a:xfrm>
            <a:off x="3628833" y="1198999"/>
            <a:ext cx="3772591" cy="2891897"/>
            <a:chOff x="3980699" y="1840290"/>
            <a:chExt cx="3023700" cy="3024187"/>
          </a:xfrm>
        </p:grpSpPr>
        <p:sp>
          <p:nvSpPr>
            <p:cNvPr id="36" name="Freeform 4">
              <a:extLst>
                <a:ext uri="{FF2B5EF4-FFF2-40B4-BE49-F238E27FC236}">
                  <a16:creationId xmlns:a16="http://schemas.microsoft.com/office/drawing/2014/main" id="{4B723F18-1D39-D485-BC76-3433142D739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84218" y="2286377"/>
              <a:ext cx="1320181" cy="2578100"/>
            </a:xfrm>
            <a:custGeom>
              <a:avLst/>
              <a:gdLst>
                <a:gd name="T0" fmla="*/ 0 w 632"/>
                <a:gd name="T1" fmla="*/ 0 h 1664"/>
                <a:gd name="T2" fmla="*/ 2147483646 w 632"/>
                <a:gd name="T3" fmla="*/ 2147483646 h 1664"/>
                <a:gd name="T4" fmla="*/ 0 60000 65536"/>
                <a:gd name="T5" fmla="*/ 0 60000 65536"/>
                <a:gd name="T6" fmla="*/ 0 w 632"/>
                <a:gd name="T7" fmla="*/ 0 h 1664"/>
                <a:gd name="T8" fmla="*/ 632 w 632"/>
                <a:gd name="T9" fmla="*/ 1664 h 166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32" h="1664">
                  <a:moveTo>
                    <a:pt x="0" y="0"/>
                  </a:moveTo>
                  <a:cubicBezTo>
                    <a:pt x="632" y="273"/>
                    <a:pt x="512" y="1451"/>
                    <a:pt x="26" y="1664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2333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7" name="Freeform 6">
              <a:extLst>
                <a:ext uri="{FF2B5EF4-FFF2-40B4-BE49-F238E27FC236}">
                  <a16:creationId xmlns:a16="http://schemas.microsoft.com/office/drawing/2014/main" id="{3B90CBD5-5336-6754-6293-179798F9535B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073" y="2584827"/>
              <a:ext cx="776027" cy="2151063"/>
            </a:xfrm>
            <a:custGeom>
              <a:avLst/>
              <a:gdLst>
                <a:gd name="T0" fmla="*/ 0 w 372"/>
                <a:gd name="T1" fmla="*/ 0 h 1389"/>
                <a:gd name="T2" fmla="*/ 2147483646 w 372"/>
                <a:gd name="T3" fmla="*/ 2147483646 h 1389"/>
                <a:gd name="T4" fmla="*/ 2147483646 w 372"/>
                <a:gd name="T5" fmla="*/ 2147483646 h 1389"/>
                <a:gd name="T6" fmla="*/ 0 60000 65536"/>
                <a:gd name="T7" fmla="*/ 0 60000 65536"/>
                <a:gd name="T8" fmla="*/ 0 60000 65536"/>
                <a:gd name="T9" fmla="*/ 0 w 372"/>
                <a:gd name="T10" fmla="*/ 0 h 1389"/>
                <a:gd name="T11" fmla="*/ 372 w 372"/>
                <a:gd name="T12" fmla="*/ 1389 h 138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72" h="1389">
                  <a:moveTo>
                    <a:pt x="0" y="0"/>
                  </a:moveTo>
                  <a:cubicBezTo>
                    <a:pt x="173" y="45"/>
                    <a:pt x="369" y="368"/>
                    <a:pt x="369" y="584"/>
                  </a:cubicBezTo>
                  <a:cubicBezTo>
                    <a:pt x="372" y="815"/>
                    <a:pt x="251" y="1345"/>
                    <a:pt x="17" y="1389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2333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8" name="Freeform 33">
              <a:extLst>
                <a:ext uri="{FF2B5EF4-FFF2-40B4-BE49-F238E27FC236}">
                  <a16:creationId xmlns:a16="http://schemas.microsoft.com/office/drawing/2014/main" id="{4D2984C6-022F-65E7-B733-C53A84A99005}"/>
                </a:ext>
              </a:extLst>
            </p:cNvPr>
            <p:cNvSpPr>
              <a:spLocks/>
            </p:cNvSpPr>
            <p:nvPr/>
          </p:nvSpPr>
          <p:spPr bwMode="auto">
            <a:xfrm>
              <a:off x="4180783" y="2811840"/>
              <a:ext cx="564723" cy="595313"/>
            </a:xfrm>
            <a:custGeom>
              <a:avLst/>
              <a:gdLst>
                <a:gd name="T0" fmla="*/ 0 w 271"/>
                <a:gd name="T1" fmla="*/ 0 h 384"/>
                <a:gd name="T2" fmla="*/ 0 w 271"/>
                <a:gd name="T3" fmla="*/ 2147483646 h 384"/>
                <a:gd name="T4" fmla="*/ 0 60000 65536"/>
                <a:gd name="T5" fmla="*/ 0 60000 65536"/>
                <a:gd name="T6" fmla="*/ 0 w 271"/>
                <a:gd name="T7" fmla="*/ 0 h 384"/>
                <a:gd name="T8" fmla="*/ 271 w 271"/>
                <a:gd name="T9" fmla="*/ 384 h 38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1" h="384">
                  <a:moveTo>
                    <a:pt x="0" y="0"/>
                  </a:moveTo>
                  <a:cubicBezTo>
                    <a:pt x="271" y="219"/>
                    <a:pt x="0" y="384"/>
                    <a:pt x="0" y="384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2333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9" name="Freeform 34">
              <a:extLst>
                <a:ext uri="{FF2B5EF4-FFF2-40B4-BE49-F238E27FC236}">
                  <a16:creationId xmlns:a16="http://schemas.microsoft.com/office/drawing/2014/main" id="{F438B105-3E08-204A-F28D-BC896BD9EE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0699" y="2961065"/>
              <a:ext cx="265532" cy="296863"/>
            </a:xfrm>
            <a:custGeom>
              <a:avLst/>
              <a:gdLst>
                <a:gd name="T0" fmla="*/ 0 w 127"/>
                <a:gd name="T1" fmla="*/ 0 h 192"/>
                <a:gd name="T2" fmla="*/ 0 w 127"/>
                <a:gd name="T3" fmla="*/ 2147483646 h 192"/>
                <a:gd name="T4" fmla="*/ 0 60000 65536"/>
                <a:gd name="T5" fmla="*/ 0 60000 65536"/>
                <a:gd name="T6" fmla="*/ 0 w 127"/>
                <a:gd name="T7" fmla="*/ 0 h 192"/>
                <a:gd name="T8" fmla="*/ 127 w 127"/>
                <a:gd name="T9" fmla="*/ 192 h 19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27" h="192">
                  <a:moveTo>
                    <a:pt x="0" y="0"/>
                  </a:moveTo>
                  <a:cubicBezTo>
                    <a:pt x="127" y="93"/>
                    <a:pt x="0" y="192"/>
                    <a:pt x="0" y="192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2333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0" name="Freeform 35">
              <a:extLst>
                <a:ext uri="{FF2B5EF4-FFF2-40B4-BE49-F238E27FC236}">
                  <a16:creationId xmlns:a16="http://schemas.microsoft.com/office/drawing/2014/main" id="{5BB255EA-70DF-CAA3-A797-BF99DD3E612C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2494" y="2662615"/>
              <a:ext cx="643261" cy="850900"/>
            </a:xfrm>
            <a:custGeom>
              <a:avLst/>
              <a:gdLst>
                <a:gd name="T0" fmla="*/ 2147483646 w 309"/>
                <a:gd name="T1" fmla="*/ 0 h 549"/>
                <a:gd name="T2" fmla="*/ 0 w 309"/>
                <a:gd name="T3" fmla="*/ 2147483646 h 549"/>
                <a:gd name="T4" fmla="*/ 0 60000 65536"/>
                <a:gd name="T5" fmla="*/ 0 60000 65536"/>
                <a:gd name="T6" fmla="*/ 0 w 309"/>
                <a:gd name="T7" fmla="*/ 0 h 549"/>
                <a:gd name="T8" fmla="*/ 309 w 309"/>
                <a:gd name="T9" fmla="*/ 549 h 54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09" h="549">
                  <a:moveTo>
                    <a:pt x="36" y="0"/>
                  </a:moveTo>
                  <a:cubicBezTo>
                    <a:pt x="309" y="283"/>
                    <a:pt x="88" y="520"/>
                    <a:pt x="0" y="549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2333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1" name="Freeform 37">
              <a:extLst>
                <a:ext uri="{FF2B5EF4-FFF2-40B4-BE49-F238E27FC236}">
                  <a16:creationId xmlns:a16="http://schemas.microsoft.com/office/drawing/2014/main" id="{E087637C-CAF2-A3A6-53A3-DEE1103BAD82}"/>
                </a:ext>
              </a:extLst>
            </p:cNvPr>
            <p:cNvSpPr>
              <a:spLocks/>
            </p:cNvSpPr>
            <p:nvPr/>
          </p:nvSpPr>
          <p:spPr bwMode="auto">
            <a:xfrm>
              <a:off x="4180783" y="3407152"/>
              <a:ext cx="564723" cy="595313"/>
            </a:xfrm>
            <a:custGeom>
              <a:avLst/>
              <a:gdLst>
                <a:gd name="T0" fmla="*/ 0 w 271"/>
                <a:gd name="T1" fmla="*/ 0 h 384"/>
                <a:gd name="T2" fmla="*/ 0 w 271"/>
                <a:gd name="T3" fmla="*/ 2147483646 h 384"/>
                <a:gd name="T4" fmla="*/ 0 60000 65536"/>
                <a:gd name="T5" fmla="*/ 0 60000 65536"/>
                <a:gd name="T6" fmla="*/ 0 w 271"/>
                <a:gd name="T7" fmla="*/ 0 h 384"/>
                <a:gd name="T8" fmla="*/ 271 w 271"/>
                <a:gd name="T9" fmla="*/ 384 h 38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1" h="384">
                  <a:moveTo>
                    <a:pt x="0" y="0"/>
                  </a:moveTo>
                  <a:cubicBezTo>
                    <a:pt x="271" y="219"/>
                    <a:pt x="0" y="384"/>
                    <a:pt x="0" y="384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2333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2" name="Freeform 38">
              <a:extLst>
                <a:ext uri="{FF2B5EF4-FFF2-40B4-BE49-F238E27FC236}">
                  <a16:creationId xmlns:a16="http://schemas.microsoft.com/office/drawing/2014/main" id="{A7C3ED85-C091-8401-ECCD-0660B22C744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0699" y="3554790"/>
              <a:ext cx="265532" cy="298450"/>
            </a:xfrm>
            <a:custGeom>
              <a:avLst/>
              <a:gdLst>
                <a:gd name="T0" fmla="*/ 0 w 127"/>
                <a:gd name="T1" fmla="*/ 0 h 192"/>
                <a:gd name="T2" fmla="*/ 0 w 127"/>
                <a:gd name="T3" fmla="*/ 2147483646 h 192"/>
                <a:gd name="T4" fmla="*/ 0 60000 65536"/>
                <a:gd name="T5" fmla="*/ 0 60000 65536"/>
                <a:gd name="T6" fmla="*/ 0 w 127"/>
                <a:gd name="T7" fmla="*/ 0 h 192"/>
                <a:gd name="T8" fmla="*/ 127 w 127"/>
                <a:gd name="T9" fmla="*/ 192 h 19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27" h="192">
                  <a:moveTo>
                    <a:pt x="0" y="0"/>
                  </a:moveTo>
                  <a:cubicBezTo>
                    <a:pt x="127" y="93"/>
                    <a:pt x="0" y="192"/>
                    <a:pt x="0" y="192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2333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3" name="Freeform 39">
              <a:extLst>
                <a:ext uri="{FF2B5EF4-FFF2-40B4-BE49-F238E27FC236}">
                  <a16:creationId xmlns:a16="http://schemas.microsoft.com/office/drawing/2014/main" id="{197611C7-BF62-FB3D-822C-A256348BC979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2494" y="3257927"/>
              <a:ext cx="643261" cy="850900"/>
            </a:xfrm>
            <a:custGeom>
              <a:avLst/>
              <a:gdLst>
                <a:gd name="T0" fmla="*/ 2147483646 w 309"/>
                <a:gd name="T1" fmla="*/ 0 h 549"/>
                <a:gd name="T2" fmla="*/ 0 w 309"/>
                <a:gd name="T3" fmla="*/ 2147483646 h 549"/>
                <a:gd name="T4" fmla="*/ 0 60000 65536"/>
                <a:gd name="T5" fmla="*/ 0 60000 65536"/>
                <a:gd name="T6" fmla="*/ 0 w 309"/>
                <a:gd name="T7" fmla="*/ 0 h 549"/>
                <a:gd name="T8" fmla="*/ 309 w 309"/>
                <a:gd name="T9" fmla="*/ 549 h 54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09" h="549">
                  <a:moveTo>
                    <a:pt x="36" y="0"/>
                  </a:moveTo>
                  <a:cubicBezTo>
                    <a:pt x="309" y="283"/>
                    <a:pt x="88" y="520"/>
                    <a:pt x="0" y="549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2333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4" name="Freeform 40">
              <a:extLst>
                <a:ext uri="{FF2B5EF4-FFF2-40B4-BE49-F238E27FC236}">
                  <a16:creationId xmlns:a16="http://schemas.microsoft.com/office/drawing/2014/main" id="{4800CD1C-B2B4-1341-0567-87FBADC3B9BC}"/>
                </a:ext>
              </a:extLst>
            </p:cNvPr>
            <p:cNvSpPr>
              <a:spLocks/>
            </p:cNvSpPr>
            <p:nvPr/>
          </p:nvSpPr>
          <p:spPr bwMode="auto">
            <a:xfrm>
              <a:off x="4545422" y="2310190"/>
              <a:ext cx="1316441" cy="1746250"/>
            </a:xfrm>
            <a:custGeom>
              <a:avLst/>
              <a:gdLst>
                <a:gd name="T0" fmla="*/ 0 w 630"/>
                <a:gd name="T1" fmla="*/ 0 h 1128"/>
                <a:gd name="T2" fmla="*/ 2147483646 w 630"/>
                <a:gd name="T3" fmla="*/ 2147483646 h 1128"/>
                <a:gd name="T4" fmla="*/ 0 60000 65536"/>
                <a:gd name="T5" fmla="*/ 0 60000 65536"/>
                <a:gd name="T6" fmla="*/ 0 w 630"/>
                <a:gd name="T7" fmla="*/ 0 h 1128"/>
                <a:gd name="T8" fmla="*/ 630 w 630"/>
                <a:gd name="T9" fmla="*/ 1128 h 112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30" h="1128">
                  <a:moveTo>
                    <a:pt x="0" y="0"/>
                  </a:moveTo>
                  <a:cubicBezTo>
                    <a:pt x="630" y="146"/>
                    <a:pt x="322" y="1128"/>
                    <a:pt x="44" y="1025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2333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5" name="Freeform 41">
              <a:extLst>
                <a:ext uri="{FF2B5EF4-FFF2-40B4-BE49-F238E27FC236}">
                  <a16:creationId xmlns:a16="http://schemas.microsoft.com/office/drawing/2014/main" id="{3D092510-1FF6-B26C-1E2F-CA8238A0867D}"/>
                </a:ext>
              </a:extLst>
            </p:cNvPr>
            <p:cNvSpPr>
              <a:spLocks/>
            </p:cNvSpPr>
            <p:nvPr/>
          </p:nvSpPr>
          <p:spPr bwMode="auto">
            <a:xfrm>
              <a:off x="4582821" y="2881690"/>
              <a:ext cx="1314571" cy="1604963"/>
            </a:xfrm>
            <a:custGeom>
              <a:avLst/>
              <a:gdLst>
                <a:gd name="T0" fmla="*/ 0 w 630"/>
                <a:gd name="T1" fmla="*/ 0 h 1036"/>
                <a:gd name="T2" fmla="*/ 2147483646 w 630"/>
                <a:gd name="T3" fmla="*/ 2147483646 h 1036"/>
                <a:gd name="T4" fmla="*/ 0 60000 65536"/>
                <a:gd name="T5" fmla="*/ 0 60000 65536"/>
                <a:gd name="T6" fmla="*/ 0 w 630"/>
                <a:gd name="T7" fmla="*/ 0 h 1036"/>
                <a:gd name="T8" fmla="*/ 630 w 630"/>
                <a:gd name="T9" fmla="*/ 1036 h 10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30" h="1036">
                  <a:moveTo>
                    <a:pt x="0" y="0"/>
                  </a:moveTo>
                  <a:cubicBezTo>
                    <a:pt x="630" y="146"/>
                    <a:pt x="305" y="963"/>
                    <a:pt x="57" y="1036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2333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6" name="Freeform 42">
              <a:extLst>
                <a:ext uri="{FF2B5EF4-FFF2-40B4-BE49-F238E27FC236}">
                  <a16:creationId xmlns:a16="http://schemas.microsoft.com/office/drawing/2014/main" id="{1BF42C96-B939-88EE-248A-F82BA6D1D597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073" y="2064127"/>
              <a:ext cx="776027" cy="2151063"/>
            </a:xfrm>
            <a:custGeom>
              <a:avLst/>
              <a:gdLst>
                <a:gd name="T0" fmla="*/ 0 w 372"/>
                <a:gd name="T1" fmla="*/ 0 h 1389"/>
                <a:gd name="T2" fmla="*/ 2147483646 w 372"/>
                <a:gd name="T3" fmla="*/ 2147483646 h 1389"/>
                <a:gd name="T4" fmla="*/ 2147483646 w 372"/>
                <a:gd name="T5" fmla="*/ 2147483646 h 1389"/>
                <a:gd name="T6" fmla="*/ 0 60000 65536"/>
                <a:gd name="T7" fmla="*/ 0 60000 65536"/>
                <a:gd name="T8" fmla="*/ 0 60000 65536"/>
                <a:gd name="T9" fmla="*/ 0 w 372"/>
                <a:gd name="T10" fmla="*/ 0 h 1389"/>
                <a:gd name="T11" fmla="*/ 372 w 372"/>
                <a:gd name="T12" fmla="*/ 1389 h 138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72" h="1389">
                  <a:moveTo>
                    <a:pt x="0" y="0"/>
                  </a:moveTo>
                  <a:cubicBezTo>
                    <a:pt x="173" y="45"/>
                    <a:pt x="369" y="368"/>
                    <a:pt x="369" y="584"/>
                  </a:cubicBezTo>
                  <a:cubicBezTo>
                    <a:pt x="372" y="815"/>
                    <a:pt x="251" y="1345"/>
                    <a:pt x="17" y="1389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2333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7" name="Freeform 43">
              <a:extLst>
                <a:ext uri="{FF2B5EF4-FFF2-40B4-BE49-F238E27FC236}">
                  <a16:creationId xmlns:a16="http://schemas.microsoft.com/office/drawing/2014/main" id="{2EAAB641-4B03-40C5-610D-FFE736F8FE94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073" y="2064127"/>
              <a:ext cx="776027" cy="2151063"/>
            </a:xfrm>
            <a:custGeom>
              <a:avLst/>
              <a:gdLst>
                <a:gd name="T0" fmla="*/ 0 w 372"/>
                <a:gd name="T1" fmla="*/ 0 h 1389"/>
                <a:gd name="T2" fmla="*/ 2147483646 w 372"/>
                <a:gd name="T3" fmla="*/ 2147483646 h 1389"/>
                <a:gd name="T4" fmla="*/ 2147483646 w 372"/>
                <a:gd name="T5" fmla="*/ 2147483646 h 1389"/>
                <a:gd name="T6" fmla="*/ 0 60000 65536"/>
                <a:gd name="T7" fmla="*/ 0 60000 65536"/>
                <a:gd name="T8" fmla="*/ 0 60000 65536"/>
                <a:gd name="T9" fmla="*/ 0 w 372"/>
                <a:gd name="T10" fmla="*/ 0 h 1389"/>
                <a:gd name="T11" fmla="*/ 372 w 372"/>
                <a:gd name="T12" fmla="*/ 1389 h 138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72" h="1389">
                  <a:moveTo>
                    <a:pt x="0" y="0"/>
                  </a:moveTo>
                  <a:cubicBezTo>
                    <a:pt x="173" y="45"/>
                    <a:pt x="369" y="368"/>
                    <a:pt x="369" y="584"/>
                  </a:cubicBezTo>
                  <a:cubicBezTo>
                    <a:pt x="372" y="815"/>
                    <a:pt x="251" y="1345"/>
                    <a:pt x="17" y="1389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2333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8" name="Freeform 44">
              <a:extLst>
                <a:ext uri="{FF2B5EF4-FFF2-40B4-BE49-F238E27FC236}">
                  <a16:creationId xmlns:a16="http://schemas.microsoft.com/office/drawing/2014/main" id="{FCA9DC35-D1ED-7387-806A-A8034B898A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84218" y="1840290"/>
              <a:ext cx="1320181" cy="2578100"/>
            </a:xfrm>
            <a:custGeom>
              <a:avLst/>
              <a:gdLst>
                <a:gd name="T0" fmla="*/ 0 w 632"/>
                <a:gd name="T1" fmla="*/ 0 h 1664"/>
                <a:gd name="T2" fmla="*/ 2147483646 w 632"/>
                <a:gd name="T3" fmla="*/ 2147483646 h 1664"/>
                <a:gd name="T4" fmla="*/ 0 60000 65536"/>
                <a:gd name="T5" fmla="*/ 0 60000 65536"/>
                <a:gd name="T6" fmla="*/ 0 w 632"/>
                <a:gd name="T7" fmla="*/ 0 h 1664"/>
                <a:gd name="T8" fmla="*/ 632 w 632"/>
                <a:gd name="T9" fmla="*/ 1664 h 166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32" h="1664">
                  <a:moveTo>
                    <a:pt x="0" y="0"/>
                  </a:moveTo>
                  <a:cubicBezTo>
                    <a:pt x="632" y="273"/>
                    <a:pt x="512" y="1451"/>
                    <a:pt x="26" y="1664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2333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3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3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36" grpId="0" autoUpdateAnimBg="0"/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02" name="Text Box 2">
            <a:extLst>
              <a:ext uri="{FF2B5EF4-FFF2-40B4-BE49-F238E27FC236}">
                <a16:creationId xmlns:a16="http://schemas.microsoft.com/office/drawing/2014/main" id="{50567266-6D8D-4FD6-8DFD-0F6D4D1E28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5958" y="465667"/>
            <a:ext cx="2540000" cy="4513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sz="2333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二、定量分析</a:t>
            </a:r>
          </a:p>
        </p:txBody>
      </p:sp>
      <p:graphicFrame>
        <p:nvGraphicFramePr>
          <p:cNvPr id="4099" name="Object 2">
            <a:extLst>
              <a:ext uri="{FF2B5EF4-FFF2-40B4-BE49-F238E27FC236}">
                <a16:creationId xmlns:a16="http://schemas.microsoft.com/office/drawing/2014/main" id="{D168BE3A-BD80-4666-87E8-7AC982BB581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7012245"/>
              </p:ext>
            </p:extLst>
          </p:nvPr>
        </p:nvGraphicFramePr>
        <p:xfrm>
          <a:off x="1475052" y="1477699"/>
          <a:ext cx="1434042" cy="5146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09336" imgH="215806" progId="Equation.3">
                  <p:embed/>
                </p:oleObj>
              </mc:Choice>
              <mc:Fallback>
                <p:oleObj name="Equation" r:id="rId2" imgW="609336" imgH="215806" progId="Equation.3">
                  <p:embed/>
                  <p:pic>
                    <p:nvPicPr>
                      <p:cNvPr id="4099" name="Object 2">
                        <a:extLst>
                          <a:ext uri="{FF2B5EF4-FFF2-40B4-BE49-F238E27FC236}">
                            <a16:creationId xmlns:a16="http://schemas.microsoft.com/office/drawing/2014/main" id="{D168BE3A-BD80-4666-87E8-7AC982BB581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052" y="1477699"/>
                        <a:ext cx="1434042" cy="5146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62" name="Object 3">
            <a:extLst>
              <a:ext uri="{FF2B5EF4-FFF2-40B4-BE49-F238E27FC236}">
                <a16:creationId xmlns:a16="http://schemas.microsoft.com/office/drawing/2014/main" id="{B9B031AB-736D-44B6-8EDB-E13112B2DE5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9888512"/>
              </p:ext>
            </p:extLst>
          </p:nvPr>
        </p:nvGraphicFramePr>
        <p:xfrm>
          <a:off x="1476375" y="2603500"/>
          <a:ext cx="2375958" cy="79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054100" imgH="355600" progId="Equation.3">
                  <p:embed/>
                </p:oleObj>
              </mc:Choice>
              <mc:Fallback>
                <p:oleObj name="Equation" r:id="rId4" imgW="1054100" imgH="355600" progId="Equation.3">
                  <p:embed/>
                  <p:pic>
                    <p:nvPicPr>
                      <p:cNvPr id="4162" name="Object 3">
                        <a:extLst>
                          <a:ext uri="{FF2B5EF4-FFF2-40B4-BE49-F238E27FC236}">
                            <a16:creationId xmlns:a16="http://schemas.microsoft.com/office/drawing/2014/main" id="{B9B031AB-736D-44B6-8EDB-E13112B2DE5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2603500"/>
                        <a:ext cx="2375958" cy="793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64" name="Object 4">
            <a:extLst>
              <a:ext uri="{FF2B5EF4-FFF2-40B4-BE49-F238E27FC236}">
                <a16:creationId xmlns:a16="http://schemas.microsoft.com/office/drawing/2014/main" id="{0EB03923-1833-4166-9C71-B7387B6F55E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6633560"/>
              </p:ext>
            </p:extLst>
          </p:nvPr>
        </p:nvGraphicFramePr>
        <p:xfrm>
          <a:off x="4274344" y="2632604"/>
          <a:ext cx="2471208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054100" imgH="355600" progId="Equation.3">
                  <p:embed/>
                </p:oleObj>
              </mc:Choice>
              <mc:Fallback>
                <p:oleObj name="Equation" r:id="rId6" imgW="1054100" imgH="355600" progId="Equation.3">
                  <p:embed/>
                  <p:pic>
                    <p:nvPicPr>
                      <p:cNvPr id="4164" name="Object 4">
                        <a:extLst>
                          <a:ext uri="{FF2B5EF4-FFF2-40B4-BE49-F238E27FC236}">
                            <a16:creationId xmlns:a16="http://schemas.microsoft.com/office/drawing/2014/main" id="{0EB03923-1833-4166-9C71-B7387B6F55E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4344" y="2632604"/>
                        <a:ext cx="2471208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65" name="Text Box 69">
            <a:extLst>
              <a:ext uri="{FF2B5EF4-FFF2-40B4-BE49-F238E27FC236}">
                <a16:creationId xmlns:a16="http://schemas.microsoft.com/office/drawing/2014/main" id="{E319ADD9-A699-413C-8E66-0647455E3A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6532" y="3685646"/>
            <a:ext cx="2709333" cy="451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333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两式相减</a:t>
            </a:r>
            <a:r>
              <a:rPr lang="zh-CN" altLang="en-US" sz="2333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4166" name="Object 5">
            <a:extLst>
              <a:ext uri="{FF2B5EF4-FFF2-40B4-BE49-F238E27FC236}">
                <a16:creationId xmlns:a16="http://schemas.microsoft.com/office/drawing/2014/main" id="{3B8B429C-12AF-4362-97D5-5B110F16B41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5041713"/>
              </p:ext>
            </p:extLst>
          </p:nvPr>
        </p:nvGraphicFramePr>
        <p:xfrm>
          <a:off x="2891896" y="3606271"/>
          <a:ext cx="4429125" cy="5569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1816100" imgH="228600" progId="Equation.3">
                  <p:embed/>
                </p:oleObj>
              </mc:Choice>
              <mc:Fallback>
                <p:oleObj r:id="rId8" imgW="1816100" imgH="228600" progId="Equation.3">
                  <p:embed/>
                  <p:pic>
                    <p:nvPicPr>
                      <p:cNvPr id="4166" name="Object 5">
                        <a:extLst>
                          <a:ext uri="{FF2B5EF4-FFF2-40B4-BE49-F238E27FC236}">
                            <a16:creationId xmlns:a16="http://schemas.microsoft.com/office/drawing/2014/main" id="{3B8B429C-12AF-4362-97D5-5B110F16B41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1896" y="3606271"/>
                        <a:ext cx="4429125" cy="5569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68" name="Text Box 72">
            <a:extLst>
              <a:ext uri="{FF2B5EF4-FFF2-40B4-BE49-F238E27FC236}">
                <a16:creationId xmlns:a16="http://schemas.microsoft.com/office/drawing/2014/main" id="{2B07C3F0-83C2-42C2-AA84-BF23AA1BF2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0615" y="4536282"/>
            <a:ext cx="2561167" cy="4575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  <a:buFontTx/>
              <a:buNone/>
            </a:pPr>
            <a:r>
              <a:rPr lang="en-US" altLang="zh-CN" sz="2333" b="1" i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sz="2333" b="1" baseline="-300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333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+</a:t>
            </a:r>
            <a:r>
              <a:rPr lang="en-US" altLang="zh-CN" sz="2333" b="1" i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sz="2333" b="1" baseline="-300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 </a:t>
            </a:r>
            <a:r>
              <a:rPr lang="en-US" altLang="zh-CN" sz="2333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</a:t>
            </a:r>
            <a:r>
              <a:rPr lang="en-US" altLang="zh-CN" sz="2333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2</a:t>
            </a:r>
            <a:r>
              <a:rPr lang="en-US" altLang="zh-CN" sz="2333" b="1" i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lang="en-US" altLang="zh-CN" sz="2333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4169" name="Object 6">
            <a:extLst>
              <a:ext uri="{FF2B5EF4-FFF2-40B4-BE49-F238E27FC236}">
                <a16:creationId xmlns:a16="http://schemas.microsoft.com/office/drawing/2014/main" id="{060C6138-E60E-4685-A466-8FE7CA8E51F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5534119"/>
              </p:ext>
            </p:extLst>
          </p:nvPr>
        </p:nvGraphicFramePr>
        <p:xfrm>
          <a:off x="3522928" y="4357688"/>
          <a:ext cx="2524125" cy="8982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990170" imgH="355446" progId="Equation.3">
                  <p:embed/>
                </p:oleObj>
              </mc:Choice>
              <mc:Fallback>
                <p:oleObj r:id="rId10" imgW="990170" imgH="355446" progId="Equation.3">
                  <p:embed/>
                  <p:pic>
                    <p:nvPicPr>
                      <p:cNvPr id="4169" name="Object 6">
                        <a:extLst>
                          <a:ext uri="{FF2B5EF4-FFF2-40B4-BE49-F238E27FC236}">
                            <a16:creationId xmlns:a16="http://schemas.microsoft.com/office/drawing/2014/main" id="{060C6138-E60E-4685-A466-8FE7CA8E51F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2928" y="4357688"/>
                        <a:ext cx="2524125" cy="8982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0730" name="Group 10">
            <a:extLst>
              <a:ext uri="{FF2B5EF4-FFF2-40B4-BE49-F238E27FC236}">
                <a16:creationId xmlns:a16="http://schemas.microsoft.com/office/drawing/2014/main" id="{9EE0D3C6-0FB2-469E-BDEB-D6F32D3CB4BD}"/>
              </a:ext>
            </a:extLst>
          </p:cNvPr>
          <p:cNvGrpSpPr>
            <a:grpSpLocks/>
          </p:cNvGrpSpPr>
          <p:nvPr/>
        </p:nvGrpSpPr>
        <p:grpSpPr bwMode="auto">
          <a:xfrm>
            <a:off x="3534834" y="357188"/>
            <a:ext cx="4311386" cy="2320396"/>
            <a:chOff x="2764" y="45"/>
            <a:chExt cx="2747" cy="1432"/>
          </a:xfrm>
        </p:grpSpPr>
        <p:sp>
          <p:nvSpPr>
            <p:cNvPr id="30743" name="Line 11">
              <a:extLst>
                <a:ext uri="{FF2B5EF4-FFF2-40B4-BE49-F238E27FC236}">
                  <a16:creationId xmlns:a16="http://schemas.microsoft.com/office/drawing/2014/main" id="{59D00271-5F88-42F5-BBFC-09DFF25551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89" y="257"/>
              <a:ext cx="0" cy="303"/>
            </a:xfrm>
            <a:prstGeom prst="line">
              <a:avLst/>
            </a:prstGeom>
            <a:noFill/>
            <a:ln w="444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333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0744" name="Line 12">
              <a:extLst>
                <a:ext uri="{FF2B5EF4-FFF2-40B4-BE49-F238E27FC236}">
                  <a16:creationId xmlns:a16="http://schemas.microsoft.com/office/drawing/2014/main" id="{C661BC10-7FB4-426F-BF35-6C8DBF3192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89" y="997"/>
              <a:ext cx="0" cy="304"/>
            </a:xfrm>
            <a:prstGeom prst="line">
              <a:avLst/>
            </a:prstGeom>
            <a:noFill/>
            <a:ln w="444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333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0745" name="Line 13">
              <a:extLst>
                <a:ext uri="{FF2B5EF4-FFF2-40B4-BE49-F238E27FC236}">
                  <a16:creationId xmlns:a16="http://schemas.microsoft.com/office/drawing/2014/main" id="{474F4885-1CCE-4745-8752-1059D9F6AF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64" y="609"/>
              <a:ext cx="39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333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0746" name="Line 14">
              <a:extLst>
                <a:ext uri="{FF2B5EF4-FFF2-40B4-BE49-F238E27FC236}">
                  <a16:creationId xmlns:a16="http://schemas.microsoft.com/office/drawing/2014/main" id="{FE3A0695-6D91-48F6-A3AC-30F9722917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78" y="929"/>
              <a:ext cx="39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333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0747" name="Line 15">
              <a:extLst>
                <a:ext uri="{FF2B5EF4-FFF2-40B4-BE49-F238E27FC236}">
                  <a16:creationId xmlns:a16="http://schemas.microsoft.com/office/drawing/2014/main" id="{EE72B9F7-7341-4D29-98E6-01EC2837AE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2" y="45"/>
              <a:ext cx="0" cy="143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333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0748" name="Line 16">
              <a:extLst>
                <a:ext uri="{FF2B5EF4-FFF2-40B4-BE49-F238E27FC236}">
                  <a16:creationId xmlns:a16="http://schemas.microsoft.com/office/drawing/2014/main" id="{43E4AD30-A9B8-4D08-9A66-CC12104635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35" y="769"/>
              <a:ext cx="174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333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0749" name="Line 17">
              <a:extLst>
                <a:ext uri="{FF2B5EF4-FFF2-40B4-BE49-F238E27FC236}">
                  <a16:creationId xmlns:a16="http://schemas.microsoft.com/office/drawing/2014/main" id="{F1057110-5D63-444E-907C-A0A2170E61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98" y="433"/>
              <a:ext cx="0" cy="304"/>
            </a:xfrm>
            <a:prstGeom prst="line">
              <a:avLst/>
            </a:prstGeom>
            <a:noFill/>
            <a:ln w="44450">
              <a:solidFill>
                <a:srgbClr val="00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333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0750" name="Line 18">
              <a:extLst>
                <a:ext uri="{FF2B5EF4-FFF2-40B4-BE49-F238E27FC236}">
                  <a16:creationId xmlns:a16="http://schemas.microsoft.com/office/drawing/2014/main" id="{F798B603-DBEE-46D2-A9C8-86A105BBE6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98" y="802"/>
              <a:ext cx="0" cy="303"/>
            </a:xfrm>
            <a:prstGeom prst="line">
              <a:avLst/>
            </a:prstGeom>
            <a:noFill/>
            <a:ln w="44450">
              <a:solidFill>
                <a:srgbClr val="00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333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0751" name="Line 19">
              <a:extLst>
                <a:ext uri="{FF2B5EF4-FFF2-40B4-BE49-F238E27FC236}">
                  <a16:creationId xmlns:a16="http://schemas.microsoft.com/office/drawing/2014/main" id="{767FA451-EAA7-4F92-A8C0-D5436D05C5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89" y="606"/>
              <a:ext cx="0" cy="304"/>
            </a:xfrm>
            <a:prstGeom prst="line">
              <a:avLst/>
            </a:prstGeom>
            <a:noFill/>
            <a:ln w="444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333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0752" name="Line 20">
              <a:extLst>
                <a:ext uri="{FF2B5EF4-FFF2-40B4-BE49-F238E27FC236}">
                  <a16:creationId xmlns:a16="http://schemas.microsoft.com/office/drawing/2014/main" id="{4B47415F-62AB-453F-9F05-ABFCA02620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89" y="262"/>
              <a:ext cx="0" cy="304"/>
            </a:xfrm>
            <a:prstGeom prst="line">
              <a:avLst/>
            </a:prstGeom>
            <a:noFill/>
            <a:ln w="444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333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0753" name="Line 21">
              <a:extLst>
                <a:ext uri="{FF2B5EF4-FFF2-40B4-BE49-F238E27FC236}">
                  <a16:creationId xmlns:a16="http://schemas.microsoft.com/office/drawing/2014/main" id="{B6B87347-76E2-4766-8E38-8EF9A45E26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89" y="631"/>
              <a:ext cx="0" cy="304"/>
            </a:xfrm>
            <a:prstGeom prst="line">
              <a:avLst/>
            </a:prstGeom>
            <a:noFill/>
            <a:ln w="444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333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0754" name="Line 22">
              <a:extLst>
                <a:ext uri="{FF2B5EF4-FFF2-40B4-BE49-F238E27FC236}">
                  <a16:creationId xmlns:a16="http://schemas.microsoft.com/office/drawing/2014/main" id="{CF8AE112-AC67-44E6-B4E4-78D3A88C2E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89" y="609"/>
              <a:ext cx="0" cy="304"/>
            </a:xfrm>
            <a:prstGeom prst="line">
              <a:avLst/>
            </a:prstGeom>
            <a:noFill/>
            <a:ln w="444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333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30755" name="Object 59">
              <a:extLst>
                <a:ext uri="{FF2B5EF4-FFF2-40B4-BE49-F238E27FC236}">
                  <a16:creationId xmlns:a16="http://schemas.microsoft.com/office/drawing/2014/main" id="{0BCAB440-DA5D-487B-901C-9E305BE485D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981" y="653"/>
            <a:ext cx="178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2" imgW="139579" imgH="177646" progId="Equation.3">
                    <p:embed/>
                  </p:oleObj>
                </mc:Choice>
                <mc:Fallback>
                  <p:oleObj name="公式" r:id="rId12" imgW="139579" imgH="177646" progId="Equation.3">
                    <p:embed/>
                    <p:pic>
                      <p:nvPicPr>
                        <p:cNvPr id="30755" name="Object 59">
                          <a:extLst>
                            <a:ext uri="{FF2B5EF4-FFF2-40B4-BE49-F238E27FC236}">
                              <a16:creationId xmlns:a16="http://schemas.microsoft.com/office/drawing/2014/main" id="{0BCAB440-DA5D-487B-901C-9E305BE485D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81" y="653"/>
                          <a:ext cx="178" cy="2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56" name="Object 60">
              <a:extLst>
                <a:ext uri="{FF2B5EF4-FFF2-40B4-BE49-F238E27FC236}">
                  <a16:creationId xmlns:a16="http://schemas.microsoft.com/office/drawing/2014/main" id="{D1D1711D-63CB-4FB2-BB7E-D3A4C4F72FB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89" y="262"/>
            <a:ext cx="209" cy="2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4" imgW="164885" imgH="215619" progId="Equation.3">
                    <p:embed/>
                  </p:oleObj>
                </mc:Choice>
                <mc:Fallback>
                  <p:oleObj name="公式" r:id="rId14" imgW="164885" imgH="215619" progId="Equation.3">
                    <p:embed/>
                    <p:pic>
                      <p:nvPicPr>
                        <p:cNvPr id="30756" name="Object 60">
                          <a:extLst>
                            <a:ext uri="{FF2B5EF4-FFF2-40B4-BE49-F238E27FC236}">
                              <a16:creationId xmlns:a16="http://schemas.microsoft.com/office/drawing/2014/main" id="{D1D1711D-63CB-4FB2-BB7E-D3A4C4F72FB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89" y="262"/>
                          <a:ext cx="209" cy="2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57" name="Object 61">
              <a:extLst>
                <a:ext uri="{FF2B5EF4-FFF2-40B4-BE49-F238E27FC236}">
                  <a16:creationId xmlns:a16="http://schemas.microsoft.com/office/drawing/2014/main" id="{E1339D29-7B3D-49C9-9BF2-37C718B2CF6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32" y="956"/>
            <a:ext cx="225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6" imgW="177569" imgH="215619" progId="Equation.3">
                    <p:embed/>
                  </p:oleObj>
                </mc:Choice>
                <mc:Fallback>
                  <p:oleObj name="公式" r:id="rId16" imgW="177569" imgH="215619" progId="Equation.3">
                    <p:embed/>
                    <p:pic>
                      <p:nvPicPr>
                        <p:cNvPr id="30757" name="Object 61">
                          <a:extLst>
                            <a:ext uri="{FF2B5EF4-FFF2-40B4-BE49-F238E27FC236}">
                              <a16:creationId xmlns:a16="http://schemas.microsoft.com/office/drawing/2014/main" id="{E1339D29-7B3D-49C9-9BF2-37C718B2CF6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32" y="956"/>
                          <a:ext cx="225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58" name="Object 62">
              <a:extLst>
                <a:ext uri="{FF2B5EF4-FFF2-40B4-BE49-F238E27FC236}">
                  <a16:creationId xmlns:a16="http://schemas.microsoft.com/office/drawing/2014/main" id="{124483DA-49E9-4E4A-8E18-22CCEBBB299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44" y="1173"/>
            <a:ext cx="186" cy="1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317225" imgH="304536" progId="Equation.3">
                    <p:embed/>
                  </p:oleObj>
                </mc:Choice>
                <mc:Fallback>
                  <p:oleObj name="Equation" r:id="rId18" imgW="317225" imgH="304536" progId="Equation.3">
                    <p:embed/>
                    <p:pic>
                      <p:nvPicPr>
                        <p:cNvPr id="30758" name="Object 62">
                          <a:extLst>
                            <a:ext uri="{FF2B5EF4-FFF2-40B4-BE49-F238E27FC236}">
                              <a16:creationId xmlns:a16="http://schemas.microsoft.com/office/drawing/2014/main" id="{124483DA-49E9-4E4A-8E18-22CCEBBB299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44" y="1173"/>
                          <a:ext cx="186" cy="1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59" name="Object 63">
              <a:extLst>
                <a:ext uri="{FF2B5EF4-FFF2-40B4-BE49-F238E27FC236}">
                  <a16:creationId xmlns:a16="http://schemas.microsoft.com/office/drawing/2014/main" id="{5C6B4497-453C-4ADA-AA75-8923B991BF6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81" y="349"/>
            <a:ext cx="178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0" imgW="139579" imgH="177646" progId="Equation.3">
                    <p:embed/>
                  </p:oleObj>
                </mc:Choice>
                <mc:Fallback>
                  <p:oleObj name="公式" r:id="rId20" imgW="139579" imgH="177646" progId="Equation.3">
                    <p:embed/>
                    <p:pic>
                      <p:nvPicPr>
                        <p:cNvPr id="30759" name="Object 63">
                          <a:extLst>
                            <a:ext uri="{FF2B5EF4-FFF2-40B4-BE49-F238E27FC236}">
                              <a16:creationId xmlns:a16="http://schemas.microsoft.com/office/drawing/2014/main" id="{5C6B4497-453C-4ADA-AA75-8923B991BF6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1" y="349"/>
                          <a:ext cx="178" cy="2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60" name="Object 64">
              <a:extLst>
                <a:ext uri="{FF2B5EF4-FFF2-40B4-BE49-F238E27FC236}">
                  <a16:creationId xmlns:a16="http://schemas.microsoft.com/office/drawing/2014/main" id="{1CB5B2A9-EF93-4233-97ED-0DC8BB1C398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308" y="189"/>
            <a:ext cx="203" cy="2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2" imgW="126835" imgH="139518" progId="Equation.3">
                    <p:embed/>
                  </p:oleObj>
                </mc:Choice>
                <mc:Fallback>
                  <p:oleObj name="公式" r:id="rId22" imgW="126835" imgH="139518" progId="Equation.3">
                    <p:embed/>
                    <p:pic>
                      <p:nvPicPr>
                        <p:cNvPr id="30760" name="Object 64">
                          <a:extLst>
                            <a:ext uri="{FF2B5EF4-FFF2-40B4-BE49-F238E27FC236}">
                              <a16:creationId xmlns:a16="http://schemas.microsoft.com/office/drawing/2014/main" id="{1CB5B2A9-EF93-4233-97ED-0DC8BB1C398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08" y="189"/>
                          <a:ext cx="203" cy="2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61" name="Object 65">
              <a:extLst>
                <a:ext uri="{FF2B5EF4-FFF2-40B4-BE49-F238E27FC236}">
                  <a16:creationId xmlns:a16="http://schemas.microsoft.com/office/drawing/2014/main" id="{9530A0D5-7795-4E12-9A11-8F23E44F16F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11" y="653"/>
            <a:ext cx="178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4" imgW="139579" imgH="177646" progId="Equation.3">
                    <p:embed/>
                  </p:oleObj>
                </mc:Choice>
                <mc:Fallback>
                  <p:oleObj name="公式" r:id="rId24" imgW="139579" imgH="177646" progId="Equation.3">
                    <p:embed/>
                    <p:pic>
                      <p:nvPicPr>
                        <p:cNvPr id="30761" name="Object 65">
                          <a:extLst>
                            <a:ext uri="{FF2B5EF4-FFF2-40B4-BE49-F238E27FC236}">
                              <a16:creationId xmlns:a16="http://schemas.microsoft.com/office/drawing/2014/main" id="{9530A0D5-7795-4E12-9A11-8F23E44F16F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11" y="653"/>
                          <a:ext cx="178" cy="2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62" name="Object 66">
              <a:extLst>
                <a:ext uri="{FF2B5EF4-FFF2-40B4-BE49-F238E27FC236}">
                  <a16:creationId xmlns:a16="http://schemas.microsoft.com/office/drawing/2014/main" id="{3C0A40F4-FD62-48F2-AC9C-D48368B71B2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66" y="219"/>
            <a:ext cx="160" cy="2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6" imgW="126780" imgH="215526" progId="Equation.3">
                    <p:embed/>
                  </p:oleObj>
                </mc:Choice>
                <mc:Fallback>
                  <p:oleObj name="公式" r:id="rId26" imgW="126780" imgH="215526" progId="Equation.3">
                    <p:embed/>
                    <p:pic>
                      <p:nvPicPr>
                        <p:cNvPr id="30762" name="Object 66">
                          <a:extLst>
                            <a:ext uri="{FF2B5EF4-FFF2-40B4-BE49-F238E27FC236}">
                              <a16:creationId xmlns:a16="http://schemas.microsoft.com/office/drawing/2014/main" id="{3C0A40F4-FD62-48F2-AC9C-D48368B71B2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66" y="219"/>
                          <a:ext cx="160" cy="2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63" name="Object 67">
              <a:extLst>
                <a:ext uri="{FF2B5EF4-FFF2-40B4-BE49-F238E27FC236}">
                  <a16:creationId xmlns:a16="http://schemas.microsoft.com/office/drawing/2014/main" id="{E18ECB9A-4AC7-4F4E-B5B9-9B051303416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712" y="479"/>
            <a:ext cx="179" cy="2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8" imgW="139579" imgH="215713" progId="Equation.3">
                    <p:embed/>
                  </p:oleObj>
                </mc:Choice>
                <mc:Fallback>
                  <p:oleObj name="公式" r:id="rId28" imgW="139579" imgH="215713" progId="Equation.3">
                    <p:embed/>
                    <p:pic>
                      <p:nvPicPr>
                        <p:cNvPr id="30763" name="Object 67">
                          <a:extLst>
                            <a:ext uri="{FF2B5EF4-FFF2-40B4-BE49-F238E27FC236}">
                              <a16:creationId xmlns:a16="http://schemas.microsoft.com/office/drawing/2014/main" id="{E18ECB9A-4AC7-4F4E-B5B9-9B051303416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12" y="479"/>
                          <a:ext cx="179" cy="2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64" name="Object 68">
              <a:extLst>
                <a:ext uri="{FF2B5EF4-FFF2-40B4-BE49-F238E27FC236}">
                  <a16:creationId xmlns:a16="http://schemas.microsoft.com/office/drawing/2014/main" id="{89B77594-60B2-4CD0-94B0-10978269807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020" y="93"/>
            <a:ext cx="192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30" imgW="152268" imgH="164957" progId="Equation.3">
                    <p:embed/>
                  </p:oleObj>
                </mc:Choice>
                <mc:Fallback>
                  <p:oleObj name="公式" r:id="rId30" imgW="152268" imgH="164957" progId="Equation.3">
                    <p:embed/>
                    <p:pic>
                      <p:nvPicPr>
                        <p:cNvPr id="30764" name="Object 68">
                          <a:extLst>
                            <a:ext uri="{FF2B5EF4-FFF2-40B4-BE49-F238E27FC236}">
                              <a16:creationId xmlns:a16="http://schemas.microsoft.com/office/drawing/2014/main" id="{89B77594-60B2-4CD0-94B0-10978269807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20" y="93"/>
                          <a:ext cx="192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65" name="Object 69">
              <a:extLst>
                <a:ext uri="{FF2B5EF4-FFF2-40B4-BE49-F238E27FC236}">
                  <a16:creationId xmlns:a16="http://schemas.microsoft.com/office/drawing/2014/main" id="{CB10ABFA-A2DD-4B37-9319-3DD07536701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308" y="673"/>
            <a:ext cx="203" cy="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32" imgW="126835" imgH="139518" progId="Equation.3">
                    <p:embed/>
                  </p:oleObj>
                </mc:Choice>
                <mc:Fallback>
                  <p:oleObj name="公式" r:id="rId32" imgW="126835" imgH="139518" progId="Equation.3">
                    <p:embed/>
                    <p:pic>
                      <p:nvPicPr>
                        <p:cNvPr id="30765" name="Object 69">
                          <a:extLst>
                            <a:ext uri="{FF2B5EF4-FFF2-40B4-BE49-F238E27FC236}">
                              <a16:creationId xmlns:a16="http://schemas.microsoft.com/office/drawing/2014/main" id="{CB10ABFA-A2DD-4B37-9319-3DD07536701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08" y="673"/>
                          <a:ext cx="203" cy="2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766" name="Line 34">
              <a:extLst>
                <a:ext uri="{FF2B5EF4-FFF2-40B4-BE49-F238E27FC236}">
                  <a16:creationId xmlns:a16="http://schemas.microsoft.com/office/drawing/2014/main" id="{87C87F79-C738-48D3-A3AD-A485EF6EC5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11" y="753"/>
              <a:ext cx="3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333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0767" name="Line 35">
              <a:extLst>
                <a:ext uri="{FF2B5EF4-FFF2-40B4-BE49-F238E27FC236}">
                  <a16:creationId xmlns:a16="http://schemas.microsoft.com/office/drawing/2014/main" id="{B526E553-9EC4-4711-8EFF-EDDCD33977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74" y="1260"/>
              <a:ext cx="6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333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0768" name="Line 36">
              <a:extLst>
                <a:ext uri="{FF2B5EF4-FFF2-40B4-BE49-F238E27FC236}">
                  <a16:creationId xmlns:a16="http://schemas.microsoft.com/office/drawing/2014/main" id="{2A6998AB-713D-4ACB-92F7-0F31419852C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89" y="1260"/>
              <a:ext cx="60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333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0769" name="Line 37">
              <a:extLst>
                <a:ext uri="{FF2B5EF4-FFF2-40B4-BE49-F238E27FC236}">
                  <a16:creationId xmlns:a16="http://schemas.microsoft.com/office/drawing/2014/main" id="{197E8CA9-00FE-4EED-9614-AB584C2DA95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1474158" flipV="1">
              <a:off x="3605" y="334"/>
              <a:ext cx="1676" cy="55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333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0770" name="Line 38">
              <a:extLst>
                <a:ext uri="{FF2B5EF4-FFF2-40B4-BE49-F238E27FC236}">
                  <a16:creationId xmlns:a16="http://schemas.microsoft.com/office/drawing/2014/main" id="{569CB708-63BA-44E3-BDB0-2F6537C0FC3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89" y="300"/>
              <a:ext cx="1695" cy="28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333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0771" name="Line 39">
              <a:extLst>
                <a:ext uri="{FF2B5EF4-FFF2-40B4-BE49-F238E27FC236}">
                  <a16:creationId xmlns:a16="http://schemas.microsoft.com/office/drawing/2014/main" id="{327BF014-4701-42C2-B0FD-0716F44A2E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80" y="573"/>
              <a:ext cx="1728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333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0772" name="Line 40">
              <a:extLst>
                <a:ext uri="{FF2B5EF4-FFF2-40B4-BE49-F238E27FC236}">
                  <a16:creationId xmlns:a16="http://schemas.microsoft.com/office/drawing/2014/main" id="{DEE5BC2A-BDCF-4B2B-A353-3C1FF04ED7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80" y="957"/>
              <a:ext cx="1728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333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1" name="Group 13">
            <a:extLst>
              <a:ext uri="{FF2B5EF4-FFF2-40B4-BE49-F238E27FC236}">
                <a16:creationId xmlns:a16="http://schemas.microsoft.com/office/drawing/2014/main" id="{2A7D58E5-6782-4549-BD2E-CE825A3848C7}"/>
              </a:ext>
            </a:extLst>
          </p:cNvPr>
          <p:cNvGrpSpPr>
            <a:grpSpLocks/>
          </p:cNvGrpSpPr>
          <p:nvPr/>
        </p:nvGrpSpPr>
        <p:grpSpPr bwMode="auto">
          <a:xfrm>
            <a:off x="7825053" y="533136"/>
            <a:ext cx="261938" cy="2045229"/>
            <a:chOff x="5280" y="528"/>
            <a:chExt cx="150" cy="1584"/>
          </a:xfrm>
          <a:solidFill>
            <a:srgbClr val="FF0000"/>
          </a:solidFill>
        </p:grpSpPr>
        <p:sp>
          <p:nvSpPr>
            <p:cNvPr id="30732" name="Line 14">
              <a:extLst>
                <a:ext uri="{FF2B5EF4-FFF2-40B4-BE49-F238E27FC236}">
                  <a16:creationId xmlns:a16="http://schemas.microsoft.com/office/drawing/2014/main" id="{78981451-E3D3-46E9-8011-FD7DA050B2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0" y="528"/>
              <a:ext cx="0" cy="1584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333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0733" name="Line 15">
              <a:extLst>
                <a:ext uri="{FF2B5EF4-FFF2-40B4-BE49-F238E27FC236}">
                  <a16:creationId xmlns:a16="http://schemas.microsoft.com/office/drawing/2014/main" id="{B2997CA2-864C-44E2-A7E7-E38CE2FB42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24" y="528"/>
              <a:ext cx="0" cy="1584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333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30734" name="Group 16">
              <a:extLst>
                <a:ext uri="{FF2B5EF4-FFF2-40B4-BE49-F238E27FC236}">
                  <a16:creationId xmlns:a16="http://schemas.microsoft.com/office/drawing/2014/main" id="{C736DFC3-076C-43D5-9A27-10701392488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80" y="1248"/>
              <a:ext cx="150" cy="480"/>
              <a:chOff x="5280" y="960"/>
              <a:chExt cx="150" cy="480"/>
            </a:xfrm>
            <a:grpFill/>
          </p:grpSpPr>
          <p:sp>
            <p:nvSpPr>
              <p:cNvPr id="30740" name="Rectangle 17">
                <a:extLst>
                  <a:ext uri="{FF2B5EF4-FFF2-40B4-BE49-F238E27FC236}">
                    <a16:creationId xmlns:a16="http://schemas.microsoft.com/office/drawing/2014/main" id="{F3B107C3-D1EE-465D-A993-98DDC72621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80" y="1152"/>
                <a:ext cx="150" cy="96"/>
              </a:xfrm>
              <a:prstGeom prst="rect">
                <a:avLst/>
              </a:prstGeom>
              <a:grpFill/>
              <a:ln w="9525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333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741" name="Rectangle 18">
                <a:extLst>
                  <a:ext uri="{FF2B5EF4-FFF2-40B4-BE49-F238E27FC236}">
                    <a16:creationId xmlns:a16="http://schemas.microsoft.com/office/drawing/2014/main" id="{05C66833-B2FB-41BB-A6EC-D5C361B242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80" y="1344"/>
                <a:ext cx="150" cy="96"/>
              </a:xfrm>
              <a:prstGeom prst="rect">
                <a:avLst/>
              </a:prstGeom>
              <a:grpFill/>
              <a:ln w="9525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333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742" name="Rectangle 19">
                <a:extLst>
                  <a:ext uri="{FF2B5EF4-FFF2-40B4-BE49-F238E27FC236}">
                    <a16:creationId xmlns:a16="http://schemas.microsoft.com/office/drawing/2014/main" id="{446CBEFC-517C-41BF-B6FE-FA498A6FA7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80" y="960"/>
                <a:ext cx="150" cy="96"/>
              </a:xfrm>
              <a:prstGeom prst="rect">
                <a:avLst/>
              </a:prstGeom>
              <a:grpFill/>
              <a:ln w="9525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333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0735" name="Rectangle 20">
              <a:extLst>
                <a:ext uri="{FF2B5EF4-FFF2-40B4-BE49-F238E27FC236}">
                  <a16:creationId xmlns:a16="http://schemas.microsoft.com/office/drawing/2014/main" id="{62A90A06-11DD-48DE-B650-245C92A62D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0" y="1824"/>
              <a:ext cx="150" cy="96"/>
            </a:xfrm>
            <a:prstGeom prst="rect">
              <a:avLst/>
            </a:prstGeom>
            <a:grpFill/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333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30736" name="Group 21">
              <a:extLst>
                <a:ext uri="{FF2B5EF4-FFF2-40B4-BE49-F238E27FC236}">
                  <a16:creationId xmlns:a16="http://schemas.microsoft.com/office/drawing/2014/main" id="{24DA4759-C53B-4E5D-8F85-A8A6D6FEED7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80" y="672"/>
              <a:ext cx="150" cy="480"/>
              <a:chOff x="5280" y="960"/>
              <a:chExt cx="150" cy="480"/>
            </a:xfrm>
            <a:grpFill/>
          </p:grpSpPr>
          <p:sp>
            <p:nvSpPr>
              <p:cNvPr id="30737" name="Rectangle 22">
                <a:extLst>
                  <a:ext uri="{FF2B5EF4-FFF2-40B4-BE49-F238E27FC236}">
                    <a16:creationId xmlns:a16="http://schemas.microsoft.com/office/drawing/2014/main" id="{C3BCCC55-9882-40BA-934D-6D68F5758D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80" y="1152"/>
                <a:ext cx="150" cy="96"/>
              </a:xfrm>
              <a:prstGeom prst="rect">
                <a:avLst/>
              </a:prstGeom>
              <a:grpFill/>
              <a:ln w="9525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333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738" name="Rectangle 23">
                <a:extLst>
                  <a:ext uri="{FF2B5EF4-FFF2-40B4-BE49-F238E27FC236}">
                    <a16:creationId xmlns:a16="http://schemas.microsoft.com/office/drawing/2014/main" id="{D7D2BE87-0107-419A-B70D-1892FC248E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80" y="1344"/>
                <a:ext cx="150" cy="96"/>
              </a:xfrm>
              <a:prstGeom prst="rect">
                <a:avLst/>
              </a:prstGeom>
              <a:grpFill/>
              <a:ln w="9525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333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739" name="Rectangle 24">
                <a:extLst>
                  <a:ext uri="{FF2B5EF4-FFF2-40B4-BE49-F238E27FC236}">
                    <a16:creationId xmlns:a16="http://schemas.microsoft.com/office/drawing/2014/main" id="{07991C16-3E2F-4E10-BA68-FE45F30CFA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80" y="960"/>
                <a:ext cx="150" cy="96"/>
              </a:xfrm>
              <a:prstGeom prst="rect">
                <a:avLst/>
              </a:prstGeom>
              <a:grpFill/>
              <a:ln w="9525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333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p:grpSp>
      </p:grp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4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4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65" grpId="0" autoUpdateAnimBg="0"/>
      <p:bldP spid="4168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>
            <a:extLst>
              <a:ext uri="{FF2B5EF4-FFF2-40B4-BE49-F238E27FC236}">
                <a16:creationId xmlns:a16="http://schemas.microsoft.com/office/drawing/2014/main" id="{EEF5E206-57DF-488B-AC9C-7E364A5798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8354" y="726282"/>
            <a:ext cx="4149990" cy="451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FF0000"/>
              </a:buClr>
              <a:buSzPct val="130000"/>
              <a:buFontTx/>
              <a:buNone/>
            </a:pPr>
            <a:r>
              <a:rPr lang="en-US" altLang="zh-CN" sz="2333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333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明条纹位置（干涉加强）</a:t>
            </a:r>
          </a:p>
        </p:txBody>
      </p:sp>
      <p:sp>
        <p:nvSpPr>
          <p:cNvPr id="5123" name="Text Box 3">
            <a:extLst>
              <a:ext uri="{FF2B5EF4-FFF2-40B4-BE49-F238E27FC236}">
                <a16:creationId xmlns:a16="http://schemas.microsoft.com/office/drawing/2014/main" id="{39A61058-F7D6-41BC-8437-CACF16DE01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1157" y="1967178"/>
            <a:ext cx="4554802" cy="451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FF0000"/>
              </a:buClr>
              <a:buSzPct val="130000"/>
              <a:buFontTx/>
              <a:buNone/>
            </a:pPr>
            <a:r>
              <a:rPr lang="en-US" altLang="zh-CN" sz="2333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333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暗条纹位置（干涉相消）</a:t>
            </a:r>
          </a:p>
        </p:txBody>
      </p:sp>
      <p:graphicFrame>
        <p:nvGraphicFramePr>
          <p:cNvPr id="5128" name="Object 2">
            <a:extLst>
              <a:ext uri="{FF2B5EF4-FFF2-40B4-BE49-F238E27FC236}">
                <a16:creationId xmlns:a16="http://schemas.microsoft.com/office/drawing/2014/main" id="{1AED9314-E312-4E57-9345-EA6AD7633A0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9747331"/>
              </p:ext>
            </p:extLst>
          </p:nvPr>
        </p:nvGraphicFramePr>
        <p:xfrm>
          <a:off x="3071813" y="1321594"/>
          <a:ext cx="1807104" cy="4008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799753" imgH="177723" progId="Equation.DSMT4">
                  <p:embed/>
                </p:oleObj>
              </mc:Choice>
              <mc:Fallback>
                <p:oleObj name="Equation" r:id="rId3" imgW="799753" imgH="177723" progId="Equation.DSMT4">
                  <p:embed/>
                  <p:pic>
                    <p:nvPicPr>
                      <p:cNvPr id="5128" name="Object 2">
                        <a:extLst>
                          <a:ext uri="{FF2B5EF4-FFF2-40B4-BE49-F238E27FC236}">
                            <a16:creationId xmlns:a16="http://schemas.microsoft.com/office/drawing/2014/main" id="{1AED9314-E312-4E57-9345-EA6AD7633A0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1813" y="1321594"/>
                        <a:ext cx="1807104" cy="40084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9" name="Object 3">
            <a:extLst>
              <a:ext uri="{FF2B5EF4-FFF2-40B4-BE49-F238E27FC236}">
                <a16:creationId xmlns:a16="http://schemas.microsoft.com/office/drawing/2014/main" id="{37404344-9D97-4087-A89F-BCF6FDC1038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588512"/>
              </p:ext>
            </p:extLst>
          </p:nvPr>
        </p:nvGraphicFramePr>
        <p:xfrm>
          <a:off x="3071813" y="2497667"/>
          <a:ext cx="2635250" cy="9154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167893" imgH="406224" progId="Equation.DSMT4">
                  <p:embed/>
                </p:oleObj>
              </mc:Choice>
              <mc:Fallback>
                <p:oleObj name="Equation" r:id="rId5" imgW="1167893" imgH="406224" progId="Equation.DSMT4">
                  <p:embed/>
                  <p:pic>
                    <p:nvPicPr>
                      <p:cNvPr id="5129" name="Object 3">
                        <a:extLst>
                          <a:ext uri="{FF2B5EF4-FFF2-40B4-BE49-F238E27FC236}">
                            <a16:creationId xmlns:a16="http://schemas.microsoft.com/office/drawing/2014/main" id="{37404344-9D97-4087-A89F-BCF6FDC1038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1813" y="2497667"/>
                        <a:ext cx="2635250" cy="91545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7" name="Object 7">
            <a:extLst>
              <a:ext uri="{FF2B5EF4-FFF2-40B4-BE49-F238E27FC236}">
                <a16:creationId xmlns:a16="http://schemas.microsoft.com/office/drawing/2014/main" id="{CB8495FE-9FE4-45DF-9A65-E25890A4167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1624115"/>
              </p:ext>
            </p:extLst>
          </p:nvPr>
        </p:nvGraphicFramePr>
        <p:xfrm>
          <a:off x="1211792" y="1475052"/>
          <a:ext cx="1379803" cy="9260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583947" imgH="393529" progId="Equation.3">
                  <p:embed/>
                </p:oleObj>
              </mc:Choice>
              <mc:Fallback>
                <p:oleObj name="Equation" r:id="rId7" imgW="583947" imgH="393529" progId="Equation.3">
                  <p:embed/>
                  <p:pic>
                    <p:nvPicPr>
                      <p:cNvPr id="5137" name="Object 7">
                        <a:extLst>
                          <a:ext uri="{FF2B5EF4-FFF2-40B4-BE49-F238E27FC236}">
                            <a16:creationId xmlns:a16="http://schemas.microsoft.com/office/drawing/2014/main" id="{CB8495FE-9FE4-45DF-9A65-E25890A4167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1792" y="1475052"/>
                        <a:ext cx="1379803" cy="926042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8">
            <a:extLst>
              <a:ext uri="{FF2B5EF4-FFF2-40B4-BE49-F238E27FC236}">
                <a16:creationId xmlns:a16="http://schemas.microsoft.com/office/drawing/2014/main" id="{49457771-8B29-4F8F-9C01-B5038941CE9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0311813"/>
              </p:ext>
            </p:extLst>
          </p:nvPr>
        </p:nvGraphicFramePr>
        <p:xfrm>
          <a:off x="5364428" y="1321594"/>
          <a:ext cx="2254250" cy="3915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167893" imgH="203112" progId="Equation.DSMT4">
                  <p:embed/>
                </p:oleObj>
              </mc:Choice>
              <mc:Fallback>
                <p:oleObj name="Equation" r:id="rId9" imgW="1167893" imgH="203112" progId="Equation.DSMT4">
                  <p:embed/>
                  <p:pic>
                    <p:nvPicPr>
                      <p:cNvPr id="13" name="Object 18">
                        <a:extLst>
                          <a:ext uri="{FF2B5EF4-FFF2-40B4-BE49-F238E27FC236}">
                            <a16:creationId xmlns:a16="http://schemas.microsoft.com/office/drawing/2014/main" id="{49457771-8B29-4F8F-9C01-B5038941CE9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428" y="1321594"/>
                        <a:ext cx="2254250" cy="39158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8">
            <a:extLst>
              <a:ext uri="{FF2B5EF4-FFF2-40B4-BE49-F238E27FC236}">
                <a16:creationId xmlns:a16="http://schemas.microsoft.com/office/drawing/2014/main" id="{2A183755-C908-4749-9143-10FCEDA65E1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4640186"/>
              </p:ext>
            </p:extLst>
          </p:nvPr>
        </p:nvGraphicFramePr>
        <p:xfrm>
          <a:off x="5364428" y="2759604"/>
          <a:ext cx="2254250" cy="3915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167893" imgH="203112" progId="Equation.DSMT4">
                  <p:embed/>
                </p:oleObj>
              </mc:Choice>
              <mc:Fallback>
                <p:oleObj name="Equation" r:id="rId11" imgW="1167893" imgH="203112" progId="Equation.DSMT4">
                  <p:embed/>
                  <p:pic>
                    <p:nvPicPr>
                      <p:cNvPr id="14" name="Object 18">
                        <a:extLst>
                          <a:ext uri="{FF2B5EF4-FFF2-40B4-BE49-F238E27FC236}">
                            <a16:creationId xmlns:a16="http://schemas.microsoft.com/office/drawing/2014/main" id="{2A183755-C908-4749-9143-10FCEDA65E1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428" y="2759604"/>
                        <a:ext cx="2254250" cy="39158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1028">
            <a:extLst>
              <a:ext uri="{FF2B5EF4-FFF2-40B4-BE49-F238E27FC236}">
                <a16:creationId xmlns:a16="http://schemas.microsoft.com/office/drawing/2014/main" id="{39649F3F-CDD6-4024-8AD9-B00DFC0683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9677" y="3524250"/>
            <a:ext cx="4380177" cy="436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6729" tIns="38365" rIns="76729" bIns="38365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FFFF00"/>
              </a:buClr>
              <a:buSzPct val="75000"/>
              <a:buFontTx/>
              <a:buNone/>
            </a:pPr>
            <a:r>
              <a:rPr lang="zh-CN" altLang="en-US" sz="2333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相邻两明</a:t>
            </a:r>
            <a:r>
              <a:rPr lang="en-US" altLang="zh-CN" sz="2333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2333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或暗</a:t>
            </a:r>
            <a:r>
              <a:rPr lang="en-US" altLang="zh-CN" sz="2333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333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条纹的间距 </a:t>
            </a:r>
          </a:p>
        </p:txBody>
      </p:sp>
      <p:graphicFrame>
        <p:nvGraphicFramePr>
          <p:cNvPr id="16" name="Object 5">
            <a:extLst>
              <a:ext uri="{FF2B5EF4-FFF2-40B4-BE49-F238E27FC236}">
                <a16:creationId xmlns:a16="http://schemas.microsoft.com/office/drawing/2014/main" id="{30ED3C4B-83CE-42D5-8891-2D59235C222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6894178"/>
              </p:ext>
            </p:extLst>
          </p:nvPr>
        </p:nvGraphicFramePr>
        <p:xfrm>
          <a:off x="3242469" y="4197615"/>
          <a:ext cx="3032125" cy="8770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396394" imgH="406224" progId="Equation.DSMT4">
                  <p:embed/>
                </p:oleObj>
              </mc:Choice>
              <mc:Fallback>
                <p:oleObj name="Equation" r:id="rId12" imgW="1396394" imgH="406224" progId="Equation.DSMT4">
                  <p:embed/>
                  <p:pic>
                    <p:nvPicPr>
                      <p:cNvPr id="16" name="Object 5">
                        <a:extLst>
                          <a:ext uri="{FF2B5EF4-FFF2-40B4-BE49-F238E27FC236}">
                            <a16:creationId xmlns:a16="http://schemas.microsoft.com/office/drawing/2014/main" id="{30ED3C4B-83CE-42D5-8891-2D59235C222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2469" y="4197615"/>
                        <a:ext cx="3032125" cy="87709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autoUpdateAnimBg="0"/>
      <p:bldP spid="5123" grpId="0" autoUpdateAnimBg="0"/>
      <p:bldP spid="15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>
            <a:extLst>
              <a:ext uri="{FF2B5EF4-FFF2-40B4-BE49-F238E27FC236}">
                <a16:creationId xmlns:a16="http://schemas.microsoft.com/office/drawing/2014/main" id="{1F9237F4-A2C5-47A9-B1F8-335D23F4BD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6386" y="293687"/>
            <a:ext cx="7032625" cy="1639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  <a:spcBef>
                <a:spcPts val="1000"/>
              </a:spcBef>
              <a:buNone/>
            </a:pPr>
            <a:r>
              <a:rPr lang="zh-CN" altLang="en-US" sz="2333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例题</a:t>
            </a:r>
            <a:r>
              <a:rPr lang="en-US" altLang="zh-CN" sz="2333" b="1" dirty="0">
                <a:solidFill>
                  <a:srgbClr val="0033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333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以单色光照射到距离为</a:t>
            </a:r>
            <a:r>
              <a:rPr lang="en-US" altLang="zh-CN" sz="2333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0.2mm</a:t>
            </a:r>
            <a:r>
              <a:rPr lang="zh-CN" altLang="en-US" sz="2333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的双缝上，双缝与屏幕的垂直距离为</a:t>
            </a:r>
            <a:r>
              <a:rPr lang="en-US" altLang="zh-CN" sz="2333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1m</a:t>
            </a:r>
            <a:r>
              <a:rPr lang="zh-CN" altLang="en-US" sz="2333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。从第一级明纹到同侧的第四级明纹间的距离为</a:t>
            </a:r>
            <a:r>
              <a:rPr lang="en-US" altLang="zh-CN" sz="2333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7.5mm</a:t>
            </a:r>
            <a:r>
              <a:rPr lang="zh-CN" altLang="en-US" sz="2333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，求单色光的波长。</a:t>
            </a:r>
          </a:p>
        </p:txBody>
      </p:sp>
      <p:sp>
        <p:nvSpPr>
          <p:cNvPr id="25603" name="Text Box 3">
            <a:extLst>
              <a:ext uri="{FF2B5EF4-FFF2-40B4-BE49-F238E27FC236}">
                <a16:creationId xmlns:a16="http://schemas.microsoft.com/office/drawing/2014/main" id="{986EE16F-9565-427D-9219-95DCD09F62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6062" y="3201459"/>
            <a:ext cx="6282532" cy="451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333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以</a:t>
            </a:r>
            <a:r>
              <a:rPr lang="en-US" altLang="zh-CN" sz="2333" b="1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en-US" altLang="zh-CN" sz="2333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=1</a:t>
            </a:r>
            <a:r>
              <a:rPr lang="zh-CN" altLang="en-US" sz="2333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2333" b="1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en-US" altLang="zh-CN" sz="2333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=4</a:t>
            </a:r>
            <a:r>
              <a:rPr lang="zh-CN" altLang="en-US" sz="2333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代入上式</a:t>
            </a:r>
            <a:r>
              <a:rPr lang="en-US" altLang="zh-CN" sz="2333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  </a:t>
            </a:r>
            <a:r>
              <a:rPr lang="zh-CN" altLang="en-US" sz="2333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得</a:t>
            </a:r>
          </a:p>
        </p:txBody>
      </p:sp>
      <p:graphicFrame>
        <p:nvGraphicFramePr>
          <p:cNvPr id="25604" name="Object 2">
            <a:extLst>
              <a:ext uri="{FF2B5EF4-FFF2-40B4-BE49-F238E27FC236}">
                <a16:creationId xmlns:a16="http://schemas.microsoft.com/office/drawing/2014/main" id="{AAD9BC52-56CC-4004-9EB8-D52061B529D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6258280"/>
              </p:ext>
            </p:extLst>
          </p:nvPr>
        </p:nvGraphicFramePr>
        <p:xfrm>
          <a:off x="2623344" y="2430198"/>
          <a:ext cx="3718718" cy="8083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866600" imgH="406080" progId="Equation.DSMT4">
                  <p:embed/>
                </p:oleObj>
              </mc:Choice>
              <mc:Fallback>
                <p:oleObj name="Equation" r:id="rId3" imgW="1866600" imgH="406080" progId="Equation.DSMT4">
                  <p:embed/>
                  <p:pic>
                    <p:nvPicPr>
                      <p:cNvPr id="25604" name="Object 2">
                        <a:extLst>
                          <a:ext uri="{FF2B5EF4-FFF2-40B4-BE49-F238E27FC236}">
                            <a16:creationId xmlns:a16="http://schemas.microsoft.com/office/drawing/2014/main" id="{AAD9BC52-56CC-4004-9EB8-D52061B529D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3344" y="2430198"/>
                        <a:ext cx="3718718" cy="8083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5" name="Object 3">
            <a:extLst>
              <a:ext uri="{FF2B5EF4-FFF2-40B4-BE49-F238E27FC236}">
                <a16:creationId xmlns:a16="http://schemas.microsoft.com/office/drawing/2014/main" id="{D04A0AA4-3D91-45A0-B644-BD16C2C7742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6881172"/>
              </p:ext>
            </p:extLst>
          </p:nvPr>
        </p:nvGraphicFramePr>
        <p:xfrm>
          <a:off x="2591594" y="3731949"/>
          <a:ext cx="1715823" cy="4511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774364" imgH="203112" progId="Equation.3">
                  <p:embed/>
                </p:oleObj>
              </mc:Choice>
              <mc:Fallback>
                <p:oleObj name="Equation" r:id="rId5" imgW="774364" imgH="203112" progId="Equation.3">
                  <p:embed/>
                  <p:pic>
                    <p:nvPicPr>
                      <p:cNvPr id="25605" name="Object 3">
                        <a:extLst>
                          <a:ext uri="{FF2B5EF4-FFF2-40B4-BE49-F238E27FC236}">
                            <a16:creationId xmlns:a16="http://schemas.microsoft.com/office/drawing/2014/main" id="{D04A0AA4-3D91-45A0-B644-BD16C2C7742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1594" y="3731949"/>
                        <a:ext cx="1715823" cy="4511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6" name="Text Box 6">
            <a:extLst>
              <a:ext uri="{FF2B5EF4-FFF2-40B4-BE49-F238E27FC236}">
                <a16:creationId xmlns:a16="http://schemas.microsoft.com/office/drawing/2014/main" id="{20B582E1-E78C-48E8-827A-4667E0A9DD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3584" y="2054490"/>
            <a:ext cx="4557448" cy="451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ts val="1000"/>
              </a:spcBef>
              <a:buNone/>
            </a:pPr>
            <a:r>
              <a:rPr lang="zh-CN" altLang="en-US" sz="2333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解：</a:t>
            </a:r>
            <a:r>
              <a:rPr lang="zh-CN" altLang="en-US" sz="2333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根据双缝干涉明纹的条件</a:t>
            </a:r>
          </a:p>
        </p:txBody>
      </p:sp>
      <p:graphicFrame>
        <p:nvGraphicFramePr>
          <p:cNvPr id="25607" name="Object 4">
            <a:extLst>
              <a:ext uri="{FF2B5EF4-FFF2-40B4-BE49-F238E27FC236}">
                <a16:creationId xmlns:a16="http://schemas.microsoft.com/office/drawing/2014/main" id="{64C3E819-385B-4DFE-8C9C-32726A5D42D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4679497"/>
              </p:ext>
            </p:extLst>
          </p:nvPr>
        </p:nvGraphicFramePr>
        <p:xfrm>
          <a:off x="4271699" y="3634052"/>
          <a:ext cx="1680104" cy="7130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837836" imgH="355446" progId="Equation.3">
                  <p:embed/>
                </p:oleObj>
              </mc:Choice>
              <mc:Fallback>
                <p:oleObj name="Equation" r:id="rId7" imgW="837836" imgH="355446" progId="Equation.3">
                  <p:embed/>
                  <p:pic>
                    <p:nvPicPr>
                      <p:cNvPr id="25607" name="Object 4">
                        <a:extLst>
                          <a:ext uri="{FF2B5EF4-FFF2-40B4-BE49-F238E27FC236}">
                            <a16:creationId xmlns:a16="http://schemas.microsoft.com/office/drawing/2014/main" id="{64C3E819-385B-4DFE-8C9C-32726A5D42D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1699" y="3634052"/>
                        <a:ext cx="1680104" cy="7130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8" name="Object 5">
            <a:extLst>
              <a:ext uri="{FF2B5EF4-FFF2-40B4-BE49-F238E27FC236}">
                <a16:creationId xmlns:a16="http://schemas.microsoft.com/office/drawing/2014/main" id="{036B5362-60E1-4A80-B89A-A094D3470AD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6176230"/>
              </p:ext>
            </p:extLst>
          </p:nvPr>
        </p:nvGraphicFramePr>
        <p:xfrm>
          <a:off x="2004219" y="4434417"/>
          <a:ext cx="1836208" cy="7831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888614" imgH="380835" progId="Equation.3">
                  <p:embed/>
                </p:oleObj>
              </mc:Choice>
              <mc:Fallback>
                <p:oleObj name="Equation" r:id="rId9" imgW="888614" imgH="380835" progId="Equation.3">
                  <p:embed/>
                  <p:pic>
                    <p:nvPicPr>
                      <p:cNvPr id="25608" name="Object 5">
                        <a:extLst>
                          <a:ext uri="{FF2B5EF4-FFF2-40B4-BE49-F238E27FC236}">
                            <a16:creationId xmlns:a16="http://schemas.microsoft.com/office/drawing/2014/main" id="{036B5362-60E1-4A80-B89A-A094D3470AD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4219" y="4434417"/>
                        <a:ext cx="1836208" cy="78316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9" name="Object 6">
            <a:extLst>
              <a:ext uri="{FF2B5EF4-FFF2-40B4-BE49-F238E27FC236}">
                <a16:creationId xmlns:a16="http://schemas.microsoft.com/office/drawing/2014/main" id="{602CFC26-1118-4130-916A-126DBF455A5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7818096"/>
              </p:ext>
            </p:extLst>
          </p:nvPr>
        </p:nvGraphicFramePr>
        <p:xfrm>
          <a:off x="3852334" y="4443678"/>
          <a:ext cx="2820458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727200" imgH="431800" progId="Equation.DSMT4">
                  <p:embed/>
                </p:oleObj>
              </mc:Choice>
              <mc:Fallback>
                <p:oleObj name="Equation" r:id="rId11" imgW="1727200" imgH="431800" progId="Equation.DSMT4">
                  <p:embed/>
                  <p:pic>
                    <p:nvPicPr>
                      <p:cNvPr id="25609" name="Object 6">
                        <a:extLst>
                          <a:ext uri="{FF2B5EF4-FFF2-40B4-BE49-F238E27FC236}">
                            <a16:creationId xmlns:a16="http://schemas.microsoft.com/office/drawing/2014/main" id="{602CFC26-1118-4130-916A-126DBF455A5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2334" y="4443678"/>
                        <a:ext cx="2820458" cy="722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5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5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5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5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5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5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5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2" grpId="0" autoUpdateAnimBg="0"/>
      <p:bldP spid="25603" grpId="0" autoUpdateAnimBg="0"/>
      <p:bldP spid="25606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Text Box 2">
            <a:extLst>
              <a:ext uri="{FF2B5EF4-FFF2-40B4-BE49-F238E27FC236}">
                <a16:creationId xmlns:a16="http://schemas.microsoft.com/office/drawing/2014/main" id="{41B762DA-15B8-402F-B3A8-21989BD3F4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7459" y="601928"/>
            <a:ext cx="5400146" cy="451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333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若用复色光源，则干涉条纹是彩色的</a:t>
            </a:r>
            <a:endParaRPr lang="zh-CN" altLang="en-US" sz="2333" b="1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2" name="Group 3">
            <a:extLst>
              <a:ext uri="{FF2B5EF4-FFF2-40B4-BE49-F238E27FC236}">
                <a16:creationId xmlns:a16="http://schemas.microsoft.com/office/drawing/2014/main" id="{40511FA2-E16C-4E60-9F10-EAD3DB71D5E6}"/>
              </a:ext>
            </a:extLst>
          </p:cNvPr>
          <p:cNvGrpSpPr>
            <a:grpSpLocks/>
          </p:cNvGrpSpPr>
          <p:nvPr/>
        </p:nvGrpSpPr>
        <p:grpSpPr bwMode="auto">
          <a:xfrm>
            <a:off x="1871928" y="1480344"/>
            <a:ext cx="5024438" cy="635000"/>
            <a:chOff x="816" y="2002"/>
            <a:chExt cx="3798" cy="480"/>
          </a:xfrm>
        </p:grpSpPr>
        <p:sp>
          <p:nvSpPr>
            <p:cNvPr id="38946" name="Line 4">
              <a:extLst>
                <a:ext uri="{FF2B5EF4-FFF2-40B4-BE49-F238E27FC236}">
                  <a16:creationId xmlns:a16="http://schemas.microsoft.com/office/drawing/2014/main" id="{9A1D2FC6-3A7C-4C7B-8057-5D93F505BA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" y="2002"/>
              <a:ext cx="37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333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8947" name="Line 5">
              <a:extLst>
                <a:ext uri="{FF2B5EF4-FFF2-40B4-BE49-F238E27FC236}">
                  <a16:creationId xmlns:a16="http://schemas.microsoft.com/office/drawing/2014/main" id="{27096A54-3A17-4FD0-A2C6-77DDF3A13F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2" y="2482"/>
              <a:ext cx="37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333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8948" name="Rectangle 6">
              <a:extLst>
                <a:ext uri="{FF2B5EF4-FFF2-40B4-BE49-F238E27FC236}">
                  <a16:creationId xmlns:a16="http://schemas.microsoft.com/office/drawing/2014/main" id="{3C4C881A-BDAF-4A2A-9811-444863925B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2031"/>
              <a:ext cx="145" cy="45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333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" name="Group 7">
            <a:extLst>
              <a:ext uri="{FF2B5EF4-FFF2-40B4-BE49-F238E27FC236}">
                <a16:creationId xmlns:a16="http://schemas.microsoft.com/office/drawing/2014/main" id="{DE759E95-E690-4080-BB02-FD7631593C7A}"/>
              </a:ext>
            </a:extLst>
          </p:cNvPr>
          <p:cNvGrpSpPr>
            <a:grpSpLocks/>
          </p:cNvGrpSpPr>
          <p:nvPr/>
        </p:nvGrpSpPr>
        <p:grpSpPr bwMode="auto">
          <a:xfrm>
            <a:off x="4601104" y="1475052"/>
            <a:ext cx="484188" cy="957792"/>
            <a:chOff x="2825" y="2016"/>
            <a:chExt cx="366" cy="724"/>
          </a:xfrm>
        </p:grpSpPr>
        <p:sp>
          <p:nvSpPr>
            <p:cNvPr id="38943" name="Rectangle 8">
              <a:extLst>
                <a:ext uri="{FF2B5EF4-FFF2-40B4-BE49-F238E27FC236}">
                  <a16:creationId xmlns:a16="http://schemas.microsoft.com/office/drawing/2014/main" id="{8D9F02EE-00E5-4F03-8A54-644975CB41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93" y="2016"/>
              <a:ext cx="48" cy="48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333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8944" name="Rectangle 9">
              <a:extLst>
                <a:ext uri="{FF2B5EF4-FFF2-40B4-BE49-F238E27FC236}">
                  <a16:creationId xmlns:a16="http://schemas.microsoft.com/office/drawing/2014/main" id="{7C239236-939E-40B4-A074-BF43B8F2AD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7" y="2016"/>
              <a:ext cx="48" cy="480"/>
            </a:xfrm>
            <a:prstGeom prst="rect">
              <a:avLst/>
            </a:prstGeom>
            <a:solidFill>
              <a:srgbClr val="6666FF"/>
            </a:solidFill>
            <a:ln w="9525">
              <a:solidFill>
                <a:srgbClr val="6666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333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38945" name="Object 8">
              <a:extLst>
                <a:ext uri="{FF2B5EF4-FFF2-40B4-BE49-F238E27FC236}">
                  <a16:creationId xmlns:a16="http://schemas.microsoft.com/office/drawing/2014/main" id="{5E66336F-F7A0-473D-A9A4-D2A5B99AA1F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25" y="2535"/>
            <a:ext cx="366" cy="2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" imgW="329914" imgH="177646" progId="Equation.3">
                    <p:embed/>
                  </p:oleObj>
                </mc:Choice>
                <mc:Fallback>
                  <p:oleObj name="公式" r:id="rId2" imgW="329914" imgH="177646" progId="Equation.3">
                    <p:embed/>
                    <p:pic>
                      <p:nvPicPr>
                        <p:cNvPr id="38945" name="Object 8">
                          <a:extLst>
                            <a:ext uri="{FF2B5EF4-FFF2-40B4-BE49-F238E27FC236}">
                              <a16:creationId xmlns:a16="http://schemas.microsoft.com/office/drawing/2014/main" id="{5E66336F-F7A0-473D-A9A4-D2A5B99AA1F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25" y="2535"/>
                          <a:ext cx="366" cy="2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09579" name="Object 2">
            <a:extLst>
              <a:ext uri="{FF2B5EF4-FFF2-40B4-BE49-F238E27FC236}">
                <a16:creationId xmlns:a16="http://schemas.microsoft.com/office/drawing/2014/main" id="{B5AE4B6F-101F-49A0-854E-BE92062E681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5448887"/>
              </p:ext>
            </p:extLst>
          </p:nvPr>
        </p:nvGraphicFramePr>
        <p:xfrm>
          <a:off x="2133866" y="3620823"/>
          <a:ext cx="3997854" cy="6561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683000" imgH="850900" progId="Equation.3">
                  <p:embed/>
                </p:oleObj>
              </mc:Choice>
              <mc:Fallback>
                <p:oleObj name="Equation" r:id="rId4" imgW="3683000" imgH="850900" progId="Equation.3">
                  <p:embed/>
                  <p:pic>
                    <p:nvPicPr>
                      <p:cNvPr id="109579" name="Object 2">
                        <a:extLst>
                          <a:ext uri="{FF2B5EF4-FFF2-40B4-BE49-F238E27FC236}">
                            <a16:creationId xmlns:a16="http://schemas.microsoft.com/office/drawing/2014/main" id="{B5AE4B6F-101F-49A0-854E-BE92062E681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866" y="3620823"/>
                        <a:ext cx="3997854" cy="65616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580" name="Text Box 12">
            <a:extLst>
              <a:ext uri="{FF2B5EF4-FFF2-40B4-BE49-F238E27FC236}">
                <a16:creationId xmlns:a16="http://schemas.microsoft.com/office/drawing/2014/main" id="{DD5DC491-0353-46F6-AC9C-B79F60C3DF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5583" y="2890574"/>
            <a:ext cx="4830168" cy="451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333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在屏幕上</a:t>
            </a:r>
            <a:r>
              <a:rPr lang="en-US" altLang="en-US" sz="2333" b="1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zh-CN" altLang="en-US" sz="2333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处刚发生重叠时，满足：</a:t>
            </a:r>
          </a:p>
        </p:txBody>
      </p:sp>
      <p:grpSp>
        <p:nvGrpSpPr>
          <p:cNvPr id="4" name="Group 13">
            <a:extLst>
              <a:ext uri="{FF2B5EF4-FFF2-40B4-BE49-F238E27FC236}">
                <a16:creationId xmlns:a16="http://schemas.microsoft.com/office/drawing/2014/main" id="{55036FD3-8721-4298-A9E0-AB536739E640}"/>
              </a:ext>
            </a:extLst>
          </p:cNvPr>
          <p:cNvGrpSpPr>
            <a:grpSpLocks/>
          </p:cNvGrpSpPr>
          <p:nvPr/>
        </p:nvGrpSpPr>
        <p:grpSpPr bwMode="auto">
          <a:xfrm>
            <a:off x="2534708" y="1480344"/>
            <a:ext cx="678657" cy="1182688"/>
            <a:chOff x="1248" y="2019"/>
            <a:chExt cx="495" cy="922"/>
          </a:xfrm>
        </p:grpSpPr>
        <p:graphicFrame>
          <p:nvGraphicFramePr>
            <p:cNvPr id="38941" name="Object 7">
              <a:extLst>
                <a:ext uri="{FF2B5EF4-FFF2-40B4-BE49-F238E27FC236}">
                  <a16:creationId xmlns:a16="http://schemas.microsoft.com/office/drawing/2014/main" id="{E94242E0-82B5-4610-BA44-19CA7661FEC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48" y="2736"/>
            <a:ext cx="495" cy="2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6" imgW="444114" imgH="177646" progId="Equation.3">
                    <p:embed/>
                  </p:oleObj>
                </mc:Choice>
                <mc:Fallback>
                  <p:oleObj name="公式" r:id="rId6" imgW="444114" imgH="177646" progId="Equation.3">
                    <p:embed/>
                    <p:pic>
                      <p:nvPicPr>
                        <p:cNvPr id="38941" name="Object 7">
                          <a:extLst>
                            <a:ext uri="{FF2B5EF4-FFF2-40B4-BE49-F238E27FC236}">
                              <a16:creationId xmlns:a16="http://schemas.microsoft.com/office/drawing/2014/main" id="{E94242E0-82B5-4610-BA44-19CA7661FEC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8" y="2736"/>
                          <a:ext cx="495" cy="2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942" name="Rectangle 15">
              <a:extLst>
                <a:ext uri="{FF2B5EF4-FFF2-40B4-BE49-F238E27FC236}">
                  <a16:creationId xmlns:a16="http://schemas.microsoft.com/office/drawing/2014/main" id="{02719294-CE4D-49B4-8C9A-859E0F32C938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263" y="2019"/>
              <a:ext cx="480" cy="503"/>
            </a:xfrm>
            <a:prstGeom prst="rect">
              <a:avLst/>
            </a:prstGeom>
            <a:gradFill rotWithShape="0">
              <a:gsLst>
                <a:gs pos="0">
                  <a:srgbClr val="FF3399"/>
                </a:gs>
                <a:gs pos="25000">
                  <a:srgbClr val="FF6633"/>
                </a:gs>
                <a:gs pos="50000">
                  <a:srgbClr val="FFFF00"/>
                </a:gs>
                <a:gs pos="75000">
                  <a:srgbClr val="01A78F"/>
                </a:gs>
                <a:gs pos="100000">
                  <a:srgbClr val="3366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333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" name="Group 16">
            <a:extLst>
              <a:ext uri="{FF2B5EF4-FFF2-40B4-BE49-F238E27FC236}">
                <a16:creationId xmlns:a16="http://schemas.microsoft.com/office/drawing/2014/main" id="{7E23ACA7-009D-4164-A6AB-0D365D05A638}"/>
              </a:ext>
            </a:extLst>
          </p:cNvPr>
          <p:cNvGrpSpPr>
            <a:grpSpLocks/>
          </p:cNvGrpSpPr>
          <p:nvPr/>
        </p:nvGrpSpPr>
        <p:grpSpPr bwMode="auto">
          <a:xfrm>
            <a:off x="3180292" y="1464469"/>
            <a:ext cx="592667" cy="998802"/>
            <a:chOff x="1751" y="1996"/>
            <a:chExt cx="487" cy="756"/>
          </a:xfrm>
        </p:grpSpPr>
        <p:graphicFrame>
          <p:nvGraphicFramePr>
            <p:cNvPr id="38939" name="Object 6">
              <a:extLst>
                <a:ext uri="{FF2B5EF4-FFF2-40B4-BE49-F238E27FC236}">
                  <a16:creationId xmlns:a16="http://schemas.microsoft.com/office/drawing/2014/main" id="{971ABAD2-E89A-4C0C-9441-DB369F91951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51" y="2544"/>
            <a:ext cx="487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8" imgW="431425" imgH="177646" progId="Equation.3">
                    <p:embed/>
                  </p:oleObj>
                </mc:Choice>
                <mc:Fallback>
                  <p:oleObj name="公式" r:id="rId8" imgW="431425" imgH="177646" progId="Equation.3">
                    <p:embed/>
                    <p:pic>
                      <p:nvPicPr>
                        <p:cNvPr id="38939" name="Object 6">
                          <a:extLst>
                            <a:ext uri="{FF2B5EF4-FFF2-40B4-BE49-F238E27FC236}">
                              <a16:creationId xmlns:a16="http://schemas.microsoft.com/office/drawing/2014/main" id="{971ABAD2-E89A-4C0C-9441-DB369F91951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51" y="2544"/>
                          <a:ext cx="487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940" name="Rectangle 18">
              <a:extLst>
                <a:ext uri="{FF2B5EF4-FFF2-40B4-BE49-F238E27FC236}">
                  <a16:creationId xmlns:a16="http://schemas.microsoft.com/office/drawing/2014/main" id="{993B93DA-BE6A-49E5-85DF-262988BCD8A3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923" y="1996"/>
              <a:ext cx="225" cy="503"/>
            </a:xfrm>
            <a:prstGeom prst="rect">
              <a:avLst/>
            </a:prstGeom>
            <a:gradFill rotWithShape="0">
              <a:gsLst>
                <a:gs pos="0">
                  <a:srgbClr val="FF3399"/>
                </a:gs>
                <a:gs pos="25000">
                  <a:srgbClr val="FF6633"/>
                </a:gs>
                <a:gs pos="50000">
                  <a:srgbClr val="FFFF00"/>
                </a:gs>
                <a:gs pos="75000">
                  <a:srgbClr val="01A78F"/>
                </a:gs>
                <a:gs pos="100000">
                  <a:srgbClr val="3366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333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09590" name="Text Box 22">
            <a:extLst>
              <a:ext uri="{FF2B5EF4-FFF2-40B4-BE49-F238E27FC236}">
                <a16:creationId xmlns:a16="http://schemas.microsoft.com/office/drawing/2014/main" id="{9C84855D-2A01-44A9-99DA-6129792930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6360" y="4661730"/>
            <a:ext cx="4081567" cy="451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333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干涉级次越高重叠越容易发生</a:t>
            </a:r>
            <a:endParaRPr lang="zh-CN" altLang="en-US" sz="2333" b="1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7" name="Group 23">
            <a:extLst>
              <a:ext uri="{FF2B5EF4-FFF2-40B4-BE49-F238E27FC236}">
                <a16:creationId xmlns:a16="http://schemas.microsoft.com/office/drawing/2014/main" id="{BB5CFFFB-CA8D-40C5-9E84-89339B15C821}"/>
              </a:ext>
            </a:extLst>
          </p:cNvPr>
          <p:cNvGrpSpPr>
            <a:grpSpLocks/>
          </p:cNvGrpSpPr>
          <p:nvPr/>
        </p:nvGrpSpPr>
        <p:grpSpPr bwMode="auto">
          <a:xfrm>
            <a:off x="5117042" y="1475053"/>
            <a:ext cx="644261" cy="1172104"/>
            <a:chOff x="3215" y="596"/>
            <a:chExt cx="487" cy="886"/>
          </a:xfrm>
        </p:grpSpPr>
        <p:grpSp>
          <p:nvGrpSpPr>
            <p:cNvPr id="38932" name="Group 24">
              <a:extLst>
                <a:ext uri="{FF2B5EF4-FFF2-40B4-BE49-F238E27FC236}">
                  <a16:creationId xmlns:a16="http://schemas.microsoft.com/office/drawing/2014/main" id="{25980946-5EC3-4E27-BE10-E709F0AE437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15" y="596"/>
              <a:ext cx="487" cy="886"/>
              <a:chOff x="3215" y="2016"/>
              <a:chExt cx="487" cy="886"/>
            </a:xfrm>
          </p:grpSpPr>
          <p:sp>
            <p:nvSpPr>
              <p:cNvPr id="38934" name="Rectangle 25">
                <a:extLst>
                  <a:ext uri="{FF2B5EF4-FFF2-40B4-BE49-F238E27FC236}">
                    <a16:creationId xmlns:a16="http://schemas.microsoft.com/office/drawing/2014/main" id="{16F4C8E5-936D-4B3C-901A-2030CC46F0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61" y="2016"/>
                <a:ext cx="41" cy="48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333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935" name="Rectangle 26">
                <a:extLst>
                  <a:ext uri="{FF2B5EF4-FFF2-40B4-BE49-F238E27FC236}">
                    <a16:creationId xmlns:a16="http://schemas.microsoft.com/office/drawing/2014/main" id="{679CA5F8-8DEE-4876-8BA2-4A939AD172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5" y="2016"/>
                <a:ext cx="48" cy="480"/>
              </a:xfrm>
              <a:prstGeom prst="rect">
                <a:avLst/>
              </a:prstGeom>
              <a:solidFill>
                <a:srgbClr val="666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333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graphicFrame>
            <p:nvGraphicFramePr>
              <p:cNvPr id="38936" name="Object 4">
                <a:extLst>
                  <a:ext uri="{FF2B5EF4-FFF2-40B4-BE49-F238E27FC236}">
                    <a16:creationId xmlns:a16="http://schemas.microsoft.com/office/drawing/2014/main" id="{322D3F8D-F53A-4226-A2FC-C06591619B7B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251" y="2696"/>
              <a:ext cx="396" cy="20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10" imgW="355138" imgH="177569" progId="Equation.3">
                      <p:embed/>
                    </p:oleObj>
                  </mc:Choice>
                  <mc:Fallback>
                    <p:oleObj name="公式" r:id="rId10" imgW="355138" imgH="177569" progId="Equation.3">
                      <p:embed/>
                      <p:pic>
                        <p:nvPicPr>
                          <p:cNvPr id="38936" name="Object 4">
                            <a:extLst>
                              <a:ext uri="{FF2B5EF4-FFF2-40B4-BE49-F238E27FC236}">
                                <a16:creationId xmlns:a16="http://schemas.microsoft.com/office/drawing/2014/main" id="{322D3F8D-F53A-4226-A2FC-C06591619B7B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251" y="2696"/>
                            <a:ext cx="396" cy="20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38933" name="AutoShape 28">
              <a:extLst>
                <a:ext uri="{FF2B5EF4-FFF2-40B4-BE49-F238E27FC236}">
                  <a16:creationId xmlns:a16="http://schemas.microsoft.com/office/drawing/2014/main" id="{AC993E3D-80FD-4C35-A55C-708B46B12577}"/>
                </a:ext>
              </a:extLst>
            </p:cNvPr>
            <p:cNvSpPr>
              <a:spLocks/>
            </p:cNvSpPr>
            <p:nvPr/>
          </p:nvSpPr>
          <p:spPr bwMode="auto">
            <a:xfrm rot="-5400000">
              <a:off x="3384" y="960"/>
              <a:ext cx="144" cy="480"/>
            </a:xfrm>
            <a:prstGeom prst="leftBrace">
              <a:avLst>
                <a:gd name="adj1" fmla="val 27778"/>
                <a:gd name="adj2" fmla="val 50000"/>
              </a:avLst>
            </a:prstGeom>
            <a:noFill/>
            <a:ln w="28575">
              <a:solidFill>
                <a:srgbClr val="0066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333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36" name="Object 6">
            <a:extLst>
              <a:ext uri="{FF2B5EF4-FFF2-40B4-BE49-F238E27FC236}">
                <a16:creationId xmlns:a16="http://schemas.microsoft.com/office/drawing/2014/main" id="{7EE32A1E-6001-47A5-A153-BDAC9571611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8201833"/>
              </p:ext>
            </p:extLst>
          </p:nvPr>
        </p:nvGraphicFramePr>
        <p:xfrm>
          <a:off x="6697927" y="452438"/>
          <a:ext cx="1545167" cy="785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774364" imgH="393529" progId="Equation.3">
                  <p:embed/>
                </p:oleObj>
              </mc:Choice>
              <mc:Fallback>
                <p:oleObj name="Equation" r:id="rId12" imgW="774364" imgH="393529" progId="Equation.3">
                  <p:embed/>
                  <p:pic>
                    <p:nvPicPr>
                      <p:cNvPr id="36" name="Object 6">
                        <a:extLst>
                          <a:ext uri="{FF2B5EF4-FFF2-40B4-BE49-F238E27FC236}">
                            <a16:creationId xmlns:a16="http://schemas.microsoft.com/office/drawing/2014/main" id="{7EE32A1E-6001-47A5-A153-BDAC9571611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97927" y="452438"/>
                        <a:ext cx="1545167" cy="78581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2" dur="500"/>
                                        <p:tgtEl>
                                          <p:spTgt spid="109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09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09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09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70" grpId="0"/>
      <p:bldP spid="109580" grpId="0" autoUpdateAnimBg="0"/>
      <p:bldP spid="10959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>
            <a:extLst>
              <a:ext uri="{FF2B5EF4-FFF2-40B4-BE49-F238E27FC236}">
                <a16:creationId xmlns:a16="http://schemas.microsoft.com/office/drawing/2014/main" id="{809AE177-3DBB-4958-8919-41E3575119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021" y="568854"/>
            <a:ext cx="7529625" cy="81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333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例题</a:t>
            </a:r>
            <a:r>
              <a:rPr lang="zh-CN" altLang="en-US" sz="2333" b="1" dirty="0">
                <a:solidFill>
                  <a:srgbClr val="3A3AB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333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333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用</a:t>
            </a:r>
            <a:r>
              <a:rPr lang="zh-CN" altLang="en-US" sz="2333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白光</a:t>
            </a:r>
            <a:r>
              <a:rPr lang="zh-CN" altLang="en-US" sz="2333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作双缝干涉实验时，能观察到几级清晰可辨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333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的彩色光谱？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5B01EFEC-61F9-419B-9828-236A9757E0CD}"/>
              </a:ext>
            </a:extLst>
          </p:cNvPr>
          <p:cNvGrpSpPr>
            <a:grpSpLocks/>
          </p:cNvGrpSpPr>
          <p:nvPr/>
        </p:nvGrpSpPr>
        <p:grpSpPr bwMode="auto">
          <a:xfrm>
            <a:off x="971021" y="1547814"/>
            <a:ext cx="5218095" cy="596632"/>
            <a:chOff x="250825" y="1857109"/>
            <a:chExt cx="6261800" cy="715737"/>
          </a:xfrm>
        </p:grpSpPr>
        <p:sp>
          <p:nvSpPr>
            <p:cNvPr id="39947" name="Text Box 5">
              <a:extLst>
                <a:ext uri="{FF2B5EF4-FFF2-40B4-BE49-F238E27FC236}">
                  <a16:creationId xmlns:a16="http://schemas.microsoft.com/office/drawing/2014/main" id="{AB48D5E4-0F81-4D3B-B5A1-6F8FEAE1A3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825" y="1916833"/>
              <a:ext cx="6261800" cy="541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333" b="1" dirty="0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解：</a:t>
              </a:r>
              <a:r>
                <a:rPr lang="zh-CN" altLang="en-US" sz="2333" b="1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由                               的临界条件得</a:t>
              </a:r>
            </a:p>
          </p:txBody>
        </p:sp>
        <p:grpSp>
          <p:nvGrpSpPr>
            <p:cNvPr id="39948" name="组合 10">
              <a:extLst>
                <a:ext uri="{FF2B5EF4-FFF2-40B4-BE49-F238E27FC236}">
                  <a16:creationId xmlns:a16="http://schemas.microsoft.com/office/drawing/2014/main" id="{691182AF-436E-44B3-8B3D-71D60A78EC6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42612" y="1857109"/>
              <a:ext cx="2871162" cy="715737"/>
              <a:chOff x="3990974" y="4509120"/>
              <a:chExt cx="2871162" cy="715737"/>
            </a:xfrm>
          </p:grpSpPr>
          <p:graphicFrame>
            <p:nvGraphicFramePr>
              <p:cNvPr id="39949" name="Object 2">
                <a:extLst>
                  <a:ext uri="{FF2B5EF4-FFF2-40B4-BE49-F238E27FC236}">
                    <a16:creationId xmlns:a16="http://schemas.microsoft.com/office/drawing/2014/main" id="{E0FAC44D-59F6-4F33-9D70-619C4FC212B9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990974" y="4509120"/>
              <a:ext cx="1805161" cy="64807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" imgW="533169" imgH="228501" progId="Equation.DSMT4">
                      <p:embed/>
                    </p:oleObj>
                  </mc:Choice>
                  <mc:Fallback>
                    <p:oleObj name="Equation" r:id="rId2" imgW="533169" imgH="228501" progId="Equation.DSMT4">
                      <p:embed/>
                      <p:pic>
                        <p:nvPicPr>
                          <p:cNvPr id="39949" name="Object 2">
                            <a:extLst>
                              <a:ext uri="{FF2B5EF4-FFF2-40B4-BE49-F238E27FC236}">
                                <a16:creationId xmlns:a16="http://schemas.microsoft.com/office/drawing/2014/main" id="{E0FAC44D-59F6-4F33-9D70-619C4FC212B9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90974" y="4509120"/>
                            <a:ext cx="1805161" cy="64807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9950" name="文本框 8">
                <a:extLst>
                  <a:ext uri="{FF2B5EF4-FFF2-40B4-BE49-F238E27FC236}">
                    <a16:creationId xmlns:a16="http://schemas.microsoft.com/office/drawing/2014/main" id="{61158715-2E4C-422E-B571-9922056A7CF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86697" y="4800984"/>
                <a:ext cx="608252" cy="4185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1667" b="1" i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k</a:t>
                </a:r>
                <a:r>
                  <a:rPr lang="zh-CN" altLang="en-US" sz="1667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红</a:t>
                </a:r>
              </a:p>
            </p:txBody>
          </p:sp>
          <p:sp>
            <p:nvSpPr>
              <p:cNvPr id="39951" name="文本框 9">
                <a:extLst>
                  <a:ext uri="{FF2B5EF4-FFF2-40B4-BE49-F238E27FC236}">
                    <a16:creationId xmlns:a16="http://schemas.microsoft.com/office/drawing/2014/main" id="{9BC83866-AF6E-43DF-A12C-C56FC5E2986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36313" y="4806333"/>
                <a:ext cx="1525823" cy="4185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zh-CN" altLang="en-US" sz="1667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1667" b="1" i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k+</a:t>
                </a:r>
                <a:r>
                  <a:rPr lang="en-US" altLang="zh-CN" sz="1667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1 </a:t>
                </a:r>
                <a:r>
                  <a:rPr lang="zh-CN" altLang="en-US" sz="1667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）紫</a:t>
                </a:r>
              </a:p>
            </p:txBody>
          </p:sp>
        </p:grpSp>
      </p:grpSp>
      <p:graphicFrame>
        <p:nvGraphicFramePr>
          <p:cNvPr id="13" name="Object 2">
            <a:extLst>
              <a:ext uri="{FF2B5EF4-FFF2-40B4-BE49-F238E27FC236}">
                <a16:creationId xmlns:a16="http://schemas.microsoft.com/office/drawing/2014/main" id="{AF1250AD-8A4A-416B-9D0D-971F3CC0337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0511156"/>
              </p:ext>
            </p:extLst>
          </p:nvPr>
        </p:nvGraphicFramePr>
        <p:xfrm>
          <a:off x="2033323" y="2328334"/>
          <a:ext cx="3053292" cy="7791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1205977" imgH="355446" progId="Equation.3">
                  <p:embed/>
                </p:oleObj>
              </mc:Choice>
              <mc:Fallback>
                <p:oleObj name="公式" r:id="rId4" imgW="1205977" imgH="355446" progId="Equation.3">
                  <p:embed/>
                  <p:pic>
                    <p:nvPicPr>
                      <p:cNvPr id="13" name="Object 2">
                        <a:extLst>
                          <a:ext uri="{FF2B5EF4-FFF2-40B4-BE49-F238E27FC236}">
                            <a16:creationId xmlns:a16="http://schemas.microsoft.com/office/drawing/2014/main" id="{AF1250AD-8A4A-416B-9D0D-971F3CC0337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3323" y="2328334"/>
                        <a:ext cx="3053292" cy="7791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3">
            <a:extLst>
              <a:ext uri="{FF2B5EF4-FFF2-40B4-BE49-F238E27FC236}">
                <a16:creationId xmlns:a16="http://schemas.microsoft.com/office/drawing/2014/main" id="{0EC93A41-9044-4296-8156-97D2B0AD301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9111752"/>
              </p:ext>
            </p:extLst>
          </p:nvPr>
        </p:nvGraphicFramePr>
        <p:xfrm>
          <a:off x="2435490" y="3177646"/>
          <a:ext cx="2250281" cy="4458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888614" imgH="203112" progId="Equation.3">
                  <p:embed/>
                </p:oleObj>
              </mc:Choice>
              <mc:Fallback>
                <p:oleObj name="公式" r:id="rId6" imgW="888614" imgH="203112" progId="Equation.3">
                  <p:embed/>
                  <p:pic>
                    <p:nvPicPr>
                      <p:cNvPr id="14" name="Object 3">
                        <a:extLst>
                          <a:ext uri="{FF2B5EF4-FFF2-40B4-BE49-F238E27FC236}">
                            <a16:creationId xmlns:a16="http://schemas.microsoft.com/office/drawing/2014/main" id="{0EC93A41-9044-4296-8156-97D2B0AD301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5490" y="3177646"/>
                        <a:ext cx="2250281" cy="44582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" name="Group 8">
            <a:extLst>
              <a:ext uri="{FF2B5EF4-FFF2-40B4-BE49-F238E27FC236}">
                <a16:creationId xmlns:a16="http://schemas.microsoft.com/office/drawing/2014/main" id="{F1F981E0-1D6F-4BCC-97B8-E82F3B23C4A4}"/>
              </a:ext>
            </a:extLst>
          </p:cNvPr>
          <p:cNvGrpSpPr>
            <a:grpSpLocks/>
          </p:cNvGrpSpPr>
          <p:nvPr/>
        </p:nvGrpSpPr>
        <p:grpSpPr bwMode="auto">
          <a:xfrm>
            <a:off x="1726407" y="3694907"/>
            <a:ext cx="4143375" cy="514614"/>
            <a:chOff x="431" y="2559"/>
            <a:chExt cx="3132" cy="389"/>
          </a:xfrm>
        </p:grpSpPr>
        <p:graphicFrame>
          <p:nvGraphicFramePr>
            <p:cNvPr id="39945" name="Object 4">
              <a:extLst>
                <a:ext uri="{FF2B5EF4-FFF2-40B4-BE49-F238E27FC236}">
                  <a16:creationId xmlns:a16="http://schemas.microsoft.com/office/drawing/2014/main" id="{921C272D-DC4B-46C0-A4AA-9478729FE94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1" y="2614"/>
            <a:ext cx="2313" cy="3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8" imgW="1409088" imgH="203112" progId="Equation.3">
                    <p:embed/>
                  </p:oleObj>
                </mc:Choice>
                <mc:Fallback>
                  <p:oleObj name="公式" r:id="rId8" imgW="1409088" imgH="203112" progId="Equation.3">
                    <p:embed/>
                    <p:pic>
                      <p:nvPicPr>
                        <p:cNvPr id="39945" name="Object 4">
                          <a:extLst>
                            <a:ext uri="{FF2B5EF4-FFF2-40B4-BE49-F238E27FC236}">
                              <a16:creationId xmlns:a16="http://schemas.microsoft.com/office/drawing/2014/main" id="{921C272D-DC4B-46C0-A4AA-9478729FE94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1" y="2614"/>
                          <a:ext cx="2313" cy="3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9946" name="Text Box 10">
              <a:extLst>
                <a:ext uri="{FF2B5EF4-FFF2-40B4-BE49-F238E27FC236}">
                  <a16:creationId xmlns:a16="http://schemas.microsoft.com/office/drawing/2014/main" id="{F3831DBE-9C06-4360-B4F7-A90253F0D8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44" y="2559"/>
              <a:ext cx="819" cy="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333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代入得</a:t>
              </a:r>
            </a:p>
          </p:txBody>
        </p:sp>
      </p:grpSp>
      <p:sp>
        <p:nvSpPr>
          <p:cNvPr id="18" name="Text Box 11">
            <a:extLst>
              <a:ext uri="{FF2B5EF4-FFF2-40B4-BE49-F238E27FC236}">
                <a16:creationId xmlns:a16="http://schemas.microsoft.com/office/drawing/2014/main" id="{DFDFE939-36F4-4054-8430-7BBBEFC064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1230" y="4464844"/>
            <a:ext cx="877163" cy="451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333" b="1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en-US" altLang="zh-CN" sz="2333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=1.1</a:t>
            </a:r>
          </a:p>
        </p:txBody>
      </p:sp>
      <p:sp>
        <p:nvSpPr>
          <p:cNvPr id="19" name="Text Box 12">
            <a:extLst>
              <a:ext uri="{FF2B5EF4-FFF2-40B4-BE49-F238E27FC236}">
                <a16:creationId xmlns:a16="http://schemas.microsoft.com/office/drawing/2014/main" id="{81EA8741-5C8F-47BF-A0E7-4C3BAF96C1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4386" y="4464844"/>
            <a:ext cx="3799438" cy="451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333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因</a:t>
            </a:r>
            <a:r>
              <a:rPr lang="en-US" altLang="zh-CN" sz="2333" b="1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zh-CN" altLang="en-US" sz="2333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只能取整数，所以取</a:t>
            </a:r>
            <a:r>
              <a:rPr lang="en-US" altLang="zh-CN" sz="2333" b="1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k=</a:t>
            </a:r>
            <a:r>
              <a:rPr lang="en-US" altLang="zh-CN" sz="2333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8" grpId="0"/>
      <p:bldP spid="1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2">
            <a:extLst>
              <a:ext uri="{FF2B5EF4-FFF2-40B4-BE49-F238E27FC236}">
                <a16:creationId xmlns:a16="http://schemas.microsoft.com/office/drawing/2014/main" id="{364F0987-84C1-4669-BC4F-5092C303C3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0242" y="698132"/>
            <a:ext cx="6635750" cy="30398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333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lang="zh-CN" altLang="en-US" sz="2333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在双缝干涉实验中，若单色光源</a:t>
            </a:r>
            <a:r>
              <a:rPr lang="en-US" altLang="zh-CN" sz="2333" b="1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 </a:t>
            </a:r>
            <a:r>
              <a:rPr lang="zh-CN" altLang="en-US" sz="2333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到两缝</a:t>
            </a:r>
            <a:r>
              <a:rPr lang="en-US" altLang="zh-CN" sz="2333" b="1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2333" b="1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333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333" b="1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2333" b="1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333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333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距离相等，则观察屏上中央明条纹位于图中</a:t>
            </a:r>
            <a:r>
              <a:rPr lang="en-US" altLang="zh-CN" sz="2333" b="1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O </a:t>
            </a:r>
            <a:r>
              <a:rPr lang="zh-CN" altLang="en-US" sz="2333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处。现将光源</a:t>
            </a:r>
            <a:r>
              <a:rPr lang="en-US" altLang="zh-CN" sz="2333" b="1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 </a:t>
            </a:r>
            <a:r>
              <a:rPr lang="zh-CN" altLang="en-US" sz="2333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向下移动到示意图中的</a:t>
            </a:r>
            <a:r>
              <a:rPr lang="en-US" altLang="zh-CN" sz="2333" b="1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2333" b="1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 </a:t>
            </a:r>
            <a:r>
              <a:rPr lang="zh-CN" altLang="en-US" sz="2333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位置，则（       ）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333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lang="en-US" altLang="zh-CN" sz="2333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A. </a:t>
            </a:r>
            <a:r>
              <a:rPr lang="zh-CN" altLang="en-US" sz="2333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中央明条纹也向下移动，且条纹间距不变</a:t>
            </a:r>
          </a:p>
          <a:p>
            <a:pPr lvl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333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B. </a:t>
            </a:r>
            <a:r>
              <a:rPr lang="zh-CN" altLang="en-US" sz="2333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中央明条纹向上移动，且条纹间距不变</a:t>
            </a:r>
          </a:p>
          <a:p>
            <a:pPr lvl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333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C. </a:t>
            </a:r>
            <a:r>
              <a:rPr lang="en-US" altLang="en-US" sz="2333" b="1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中央明条纹向下移动，且条纹间距增大</a:t>
            </a:r>
            <a:endParaRPr lang="en-US" altLang="en-US" sz="2333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333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D.</a:t>
            </a:r>
            <a:r>
              <a:rPr lang="zh-CN" altLang="en-US" sz="2333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中央明条纹向上移动，且条纹间距增大</a:t>
            </a:r>
          </a:p>
        </p:txBody>
      </p:sp>
      <p:pic>
        <p:nvPicPr>
          <p:cNvPr id="45059" name="Picture 7">
            <a:extLst>
              <a:ext uri="{FF2B5EF4-FFF2-40B4-BE49-F238E27FC236}">
                <a16:creationId xmlns:a16="http://schemas.microsoft.com/office/drawing/2014/main" id="{14344D4F-C513-43B3-A0E8-3F94274748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0677" y="3612910"/>
            <a:ext cx="2618052" cy="1803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14" descr="4C70BBA977B88F3DF7393CB7443DAF2A">
            <a:extLst>
              <a:ext uri="{FF2B5EF4-FFF2-40B4-BE49-F238E27FC236}">
                <a16:creationId xmlns:a16="http://schemas.microsoft.com/office/drawing/2014/main" id="{C2E30232-D504-4E57-B00E-F98068F20ECB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610" y="2357966"/>
            <a:ext cx="669396" cy="719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组合 1">
            <a:extLst>
              <a:ext uri="{FF2B5EF4-FFF2-40B4-BE49-F238E27FC236}">
                <a16:creationId xmlns:a16="http://schemas.microsoft.com/office/drawing/2014/main" id="{ACFBDAF9-46BD-4C29-8923-90319F517318}"/>
              </a:ext>
            </a:extLst>
          </p:cNvPr>
          <p:cNvGrpSpPr>
            <a:grpSpLocks/>
          </p:cNvGrpSpPr>
          <p:nvPr/>
        </p:nvGrpSpPr>
        <p:grpSpPr bwMode="auto">
          <a:xfrm>
            <a:off x="3726657" y="4243941"/>
            <a:ext cx="1764771" cy="609865"/>
            <a:chOff x="3389957" y="5053718"/>
            <a:chExt cx="2118147" cy="731051"/>
          </a:xfrm>
        </p:grpSpPr>
        <p:sp>
          <p:nvSpPr>
            <p:cNvPr id="45074" name="Freeform 50">
              <a:extLst>
                <a:ext uri="{FF2B5EF4-FFF2-40B4-BE49-F238E27FC236}">
                  <a16:creationId xmlns:a16="http://schemas.microsoft.com/office/drawing/2014/main" id="{76487D81-9A4D-4167-A2F1-4BD7CAE18A39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9958" y="5057702"/>
              <a:ext cx="366910" cy="347438"/>
            </a:xfrm>
            <a:custGeom>
              <a:avLst/>
              <a:gdLst>
                <a:gd name="T0" fmla="*/ 0 w 554"/>
                <a:gd name="T1" fmla="*/ 2147483646 h 248"/>
                <a:gd name="T2" fmla="*/ 2147483646 w 554"/>
                <a:gd name="T3" fmla="*/ 0 h 248"/>
                <a:gd name="T4" fmla="*/ 0 60000 65536"/>
                <a:gd name="T5" fmla="*/ 0 60000 65536"/>
                <a:gd name="T6" fmla="*/ 0 w 554"/>
                <a:gd name="T7" fmla="*/ 0 h 248"/>
                <a:gd name="T8" fmla="*/ 554 w 554"/>
                <a:gd name="T9" fmla="*/ 248 h 24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54" h="248">
                  <a:moveTo>
                    <a:pt x="0" y="248"/>
                  </a:moveTo>
                  <a:lnTo>
                    <a:pt x="554" y="0"/>
                  </a:lnTo>
                </a:path>
              </a:pathLst>
            </a:custGeom>
            <a:noFill/>
            <a:ln w="28575">
              <a:solidFill>
                <a:srgbClr val="D6009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 sz="1500"/>
            </a:p>
          </p:txBody>
        </p:sp>
        <p:sp>
          <p:nvSpPr>
            <p:cNvPr id="45075" name="Line 48">
              <a:extLst>
                <a:ext uri="{FF2B5EF4-FFF2-40B4-BE49-F238E27FC236}">
                  <a16:creationId xmlns:a16="http://schemas.microsoft.com/office/drawing/2014/main" id="{C9126BCD-BAB5-45DF-ACAE-4DF9284D85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69926" y="5053718"/>
              <a:ext cx="1738178" cy="351418"/>
            </a:xfrm>
            <a:prstGeom prst="line">
              <a:avLst/>
            </a:prstGeom>
            <a:noFill/>
            <a:ln w="28575">
              <a:solidFill>
                <a:srgbClr val="D60093"/>
              </a:solidFill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500"/>
            </a:p>
          </p:txBody>
        </p:sp>
        <p:sp>
          <p:nvSpPr>
            <p:cNvPr id="45076" name="Line 51">
              <a:extLst>
                <a:ext uri="{FF2B5EF4-FFF2-40B4-BE49-F238E27FC236}">
                  <a16:creationId xmlns:a16="http://schemas.microsoft.com/office/drawing/2014/main" id="{55A7B85E-4ECC-4ED8-B4E7-1973C8A4AC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89957" y="5405137"/>
              <a:ext cx="366911" cy="379632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500"/>
            </a:p>
          </p:txBody>
        </p:sp>
        <p:sp>
          <p:nvSpPr>
            <p:cNvPr id="45077" name="Line 49">
              <a:extLst>
                <a:ext uri="{FF2B5EF4-FFF2-40B4-BE49-F238E27FC236}">
                  <a16:creationId xmlns:a16="http://schemas.microsoft.com/office/drawing/2014/main" id="{39EC4A67-B90B-4D6C-8FE4-5F0A2659466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56868" y="5405138"/>
              <a:ext cx="1751236" cy="379606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500"/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A2C8F5C2-BE99-4AD7-B60D-32760A87F6C9}"/>
              </a:ext>
            </a:extLst>
          </p:cNvPr>
          <p:cNvGrpSpPr>
            <a:grpSpLocks/>
          </p:cNvGrpSpPr>
          <p:nvPr/>
        </p:nvGrpSpPr>
        <p:grpSpPr bwMode="auto">
          <a:xfrm>
            <a:off x="3652573" y="4243941"/>
            <a:ext cx="390260" cy="620448"/>
            <a:chOff x="3540096" y="5065353"/>
            <a:chExt cx="468492" cy="743301"/>
          </a:xfrm>
        </p:grpSpPr>
        <p:sp>
          <p:nvSpPr>
            <p:cNvPr id="45072" name="Freeform 50">
              <a:extLst>
                <a:ext uri="{FF2B5EF4-FFF2-40B4-BE49-F238E27FC236}">
                  <a16:creationId xmlns:a16="http://schemas.microsoft.com/office/drawing/2014/main" id="{707C4A7D-B815-4E54-8BEF-0D0A672D021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0096" y="5065353"/>
              <a:ext cx="468492" cy="640866"/>
            </a:xfrm>
            <a:custGeom>
              <a:avLst/>
              <a:gdLst>
                <a:gd name="T0" fmla="*/ 0 w 554"/>
                <a:gd name="T1" fmla="*/ 2147483646 h 248"/>
                <a:gd name="T2" fmla="*/ 2147483646 w 554"/>
                <a:gd name="T3" fmla="*/ 0 h 248"/>
                <a:gd name="T4" fmla="*/ 0 60000 65536"/>
                <a:gd name="T5" fmla="*/ 0 60000 65536"/>
                <a:gd name="T6" fmla="*/ 0 w 554"/>
                <a:gd name="T7" fmla="*/ 0 h 248"/>
                <a:gd name="T8" fmla="*/ 554 w 554"/>
                <a:gd name="T9" fmla="*/ 248 h 24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54" h="248">
                  <a:moveTo>
                    <a:pt x="0" y="248"/>
                  </a:moveTo>
                  <a:lnTo>
                    <a:pt x="554" y="0"/>
                  </a:lnTo>
                </a:path>
              </a:pathLst>
            </a:custGeom>
            <a:noFill/>
            <a:ln w="28575">
              <a:solidFill>
                <a:srgbClr val="D6009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 sz="1500"/>
            </a:p>
          </p:txBody>
        </p:sp>
        <p:sp>
          <p:nvSpPr>
            <p:cNvPr id="45073" name="Line 51">
              <a:extLst>
                <a:ext uri="{FF2B5EF4-FFF2-40B4-BE49-F238E27FC236}">
                  <a16:creationId xmlns:a16="http://schemas.microsoft.com/office/drawing/2014/main" id="{60BA2B06-63FB-43D2-B236-BA2659565B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40096" y="5706219"/>
              <a:ext cx="461963" cy="102435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500"/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8DBA146B-1848-4D57-BEF5-2613618DB08E}"/>
              </a:ext>
            </a:extLst>
          </p:cNvPr>
          <p:cNvGrpSpPr>
            <a:grpSpLocks/>
          </p:cNvGrpSpPr>
          <p:nvPr/>
        </p:nvGrpSpPr>
        <p:grpSpPr bwMode="auto">
          <a:xfrm>
            <a:off x="4042834" y="3927764"/>
            <a:ext cx="1459178" cy="926042"/>
            <a:chOff x="3936987" y="4697995"/>
            <a:chExt cx="1751236" cy="1110634"/>
          </a:xfrm>
        </p:grpSpPr>
        <p:sp>
          <p:nvSpPr>
            <p:cNvPr id="45070" name="Line 48">
              <a:extLst>
                <a:ext uri="{FF2B5EF4-FFF2-40B4-BE49-F238E27FC236}">
                  <a16:creationId xmlns:a16="http://schemas.microsoft.com/office/drawing/2014/main" id="{E06851C1-D633-4119-B107-18A48EAFA59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36987" y="4697996"/>
              <a:ext cx="1751236" cy="379582"/>
            </a:xfrm>
            <a:prstGeom prst="line">
              <a:avLst/>
            </a:prstGeom>
            <a:noFill/>
            <a:ln w="28575">
              <a:solidFill>
                <a:srgbClr val="D60093"/>
              </a:solidFill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500"/>
            </a:p>
          </p:txBody>
        </p:sp>
        <p:sp>
          <p:nvSpPr>
            <p:cNvPr id="45071" name="Line 49">
              <a:extLst>
                <a:ext uri="{FF2B5EF4-FFF2-40B4-BE49-F238E27FC236}">
                  <a16:creationId xmlns:a16="http://schemas.microsoft.com/office/drawing/2014/main" id="{F7AE02EF-822F-41A7-B36C-F1CCF35443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36987" y="4697995"/>
              <a:ext cx="1751236" cy="1110634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500"/>
            </a:p>
          </p:txBody>
        </p:sp>
      </p:grpSp>
      <p:sp>
        <p:nvSpPr>
          <p:cNvPr id="19" name="AutoShape 12">
            <a:extLst>
              <a:ext uri="{FF2B5EF4-FFF2-40B4-BE49-F238E27FC236}">
                <a16:creationId xmlns:a16="http://schemas.microsoft.com/office/drawing/2014/main" id="{52F9938D-994A-2C54-C302-C9D890D45F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0175" y="381173"/>
            <a:ext cx="1200133" cy="633919"/>
          </a:xfrm>
          <a:prstGeom prst="horizontalScroll">
            <a:avLst>
              <a:gd name="adj" fmla="val 12500"/>
            </a:avLst>
          </a:prstGeom>
          <a:gradFill rotWithShape="1">
            <a:gsLst>
              <a:gs pos="0">
                <a:srgbClr val="EDFFD2"/>
              </a:gs>
              <a:gs pos="50000">
                <a:schemeClr val="bg1"/>
              </a:gs>
              <a:gs pos="100000">
                <a:srgbClr val="EDFFD2"/>
              </a:gs>
            </a:gsLst>
            <a:lin ang="5400000" scaled="1"/>
          </a:gradFill>
          <a:ln w="6350">
            <a:solidFill>
              <a:srgbClr val="0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zh-CN" altLang="en-US" sz="2500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讨论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Text Box 1027">
            <a:extLst>
              <a:ext uri="{FF2B5EF4-FFF2-40B4-BE49-F238E27FC236}">
                <a16:creationId xmlns:a16="http://schemas.microsoft.com/office/drawing/2014/main" id="{A85B9BEE-1DC0-4742-98CC-79F26A390C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1287" y="351314"/>
            <a:ext cx="7102740" cy="16976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lnSpc>
                <a:spcPts val="3167"/>
              </a:lnSpc>
              <a:spcBef>
                <a:spcPct val="50000"/>
              </a:spcBef>
            </a:pPr>
            <a:r>
              <a:rPr lang="zh-CN" altLang="en-US" sz="2333" dirty="0">
                <a:solidFill>
                  <a:srgbClr val="0000FF"/>
                </a:solidFill>
                <a:cs typeface="Times New Roman" panose="02020603050405020304" pitchFamily="18" charset="0"/>
              </a:rPr>
              <a:t>例题</a:t>
            </a:r>
            <a:r>
              <a:rPr lang="en-US" altLang="zh-CN" sz="2333" dirty="0">
                <a:cs typeface="Times New Roman" panose="02020603050405020304" pitchFamily="18" charset="0"/>
              </a:rPr>
              <a:t>  </a:t>
            </a:r>
            <a:r>
              <a:rPr lang="zh-CN" altLang="en-US" sz="2333" dirty="0">
                <a:cs typeface="Times New Roman" panose="02020603050405020304" pitchFamily="18" charset="0"/>
              </a:rPr>
              <a:t>当双缝干涉装置的一条狭缝后面盖上折射率为</a:t>
            </a:r>
            <a:r>
              <a:rPr lang="en-US" altLang="zh-CN" sz="2333" i="1" dirty="0">
                <a:cs typeface="Times New Roman" panose="02020603050405020304" pitchFamily="18" charset="0"/>
              </a:rPr>
              <a:t>n</a:t>
            </a:r>
            <a:r>
              <a:rPr lang="en-US" altLang="zh-CN" sz="2333" dirty="0">
                <a:cs typeface="Times New Roman" panose="02020603050405020304" pitchFamily="18" charset="0"/>
              </a:rPr>
              <a:t>=1.58</a:t>
            </a:r>
            <a:r>
              <a:rPr lang="zh-CN" altLang="en-US" sz="2333" dirty="0">
                <a:cs typeface="Times New Roman" panose="02020603050405020304" pitchFamily="18" charset="0"/>
              </a:rPr>
              <a:t>的云母薄片（设光在云母片中通过的路程等于云母片的厚度），观察到屏幕上干涉条纹移动了</a:t>
            </a:r>
            <a:r>
              <a:rPr lang="en-US" altLang="zh-CN" sz="2333" dirty="0">
                <a:cs typeface="Times New Roman" panose="02020603050405020304" pitchFamily="18" charset="0"/>
              </a:rPr>
              <a:t>5</a:t>
            </a:r>
            <a:r>
              <a:rPr lang="zh-CN" altLang="en-US" sz="2333" dirty="0">
                <a:cs typeface="Times New Roman" panose="02020603050405020304" pitchFamily="18" charset="0"/>
              </a:rPr>
              <a:t>个条纹间距。已知</a:t>
            </a:r>
            <a:r>
              <a:rPr lang="zh-CN" altLang="en-US" sz="2333" i="1" dirty="0">
                <a:cs typeface="Times New Roman" panose="02020603050405020304" pitchFamily="18" charset="0"/>
                <a:sym typeface="Symbol" panose="05050102010706020507" pitchFamily="18" charset="2"/>
              </a:rPr>
              <a:t></a:t>
            </a:r>
            <a:r>
              <a:rPr lang="en-US" altLang="zh-CN" sz="2333" dirty="0">
                <a:cs typeface="Times New Roman" panose="02020603050405020304" pitchFamily="18" charset="0"/>
                <a:sym typeface="Symbol" panose="05050102010706020507" pitchFamily="18" charset="2"/>
              </a:rPr>
              <a:t>=632.8nm</a:t>
            </a:r>
            <a:r>
              <a:rPr lang="zh-CN" altLang="en-US" sz="2333" dirty="0">
                <a:cs typeface="Times New Roman" panose="02020603050405020304" pitchFamily="18" charset="0"/>
              </a:rPr>
              <a:t>，求云母片的厚度</a:t>
            </a:r>
            <a:r>
              <a:rPr lang="en-GB" altLang="zh-CN" sz="2333" i="1" dirty="0">
                <a:cs typeface="Times New Roman" panose="02020603050405020304" pitchFamily="18" charset="0"/>
              </a:rPr>
              <a:t>x </a:t>
            </a:r>
            <a:r>
              <a:rPr lang="zh-CN" altLang="en-US" sz="2333" dirty="0">
                <a:cs typeface="Times New Roman" panose="02020603050405020304" pitchFamily="18" charset="0"/>
              </a:rPr>
              <a:t>。</a:t>
            </a:r>
          </a:p>
        </p:txBody>
      </p:sp>
      <p:grpSp>
        <p:nvGrpSpPr>
          <p:cNvPr id="28739" name="Group 1091">
            <a:extLst>
              <a:ext uri="{FF2B5EF4-FFF2-40B4-BE49-F238E27FC236}">
                <a16:creationId xmlns:a16="http://schemas.microsoft.com/office/drawing/2014/main" id="{9D49F99B-5A00-41EE-978E-E242E31D1953}"/>
              </a:ext>
            </a:extLst>
          </p:cNvPr>
          <p:cNvGrpSpPr>
            <a:grpSpLocks/>
          </p:cNvGrpSpPr>
          <p:nvPr/>
        </p:nvGrpSpPr>
        <p:grpSpPr bwMode="auto">
          <a:xfrm>
            <a:off x="4577292" y="2137833"/>
            <a:ext cx="3644636" cy="2905125"/>
            <a:chOff x="2812" y="1249"/>
            <a:chExt cx="2755" cy="2196"/>
          </a:xfrm>
        </p:grpSpPr>
        <p:sp>
          <p:nvSpPr>
            <p:cNvPr id="40986" name="Rectangle 1058">
              <a:extLst>
                <a:ext uri="{FF2B5EF4-FFF2-40B4-BE49-F238E27FC236}">
                  <a16:creationId xmlns:a16="http://schemas.microsoft.com/office/drawing/2014/main" id="{5C284379-E399-4244-B255-96BC04D926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2" y="1269"/>
              <a:ext cx="2755" cy="215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endParaRPr lang="zh-CN" altLang="en-US" sz="2333">
                <a:cs typeface="Times New Roman" panose="02020603050405020304" pitchFamily="18" charset="0"/>
              </a:endParaRPr>
            </a:p>
          </p:txBody>
        </p:sp>
        <p:grpSp>
          <p:nvGrpSpPr>
            <p:cNvPr id="40987" name="Group 1059">
              <a:extLst>
                <a:ext uri="{FF2B5EF4-FFF2-40B4-BE49-F238E27FC236}">
                  <a16:creationId xmlns:a16="http://schemas.microsoft.com/office/drawing/2014/main" id="{EC728977-17B1-487B-AA07-C32403502CE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37" y="1249"/>
              <a:ext cx="2317" cy="2196"/>
              <a:chOff x="2116" y="1968"/>
              <a:chExt cx="2317" cy="2196"/>
            </a:xfrm>
          </p:grpSpPr>
          <p:grpSp>
            <p:nvGrpSpPr>
              <p:cNvPr id="40988" name="Group 1060">
                <a:extLst>
                  <a:ext uri="{FF2B5EF4-FFF2-40B4-BE49-F238E27FC236}">
                    <a16:creationId xmlns:a16="http://schemas.microsoft.com/office/drawing/2014/main" id="{AA8275A7-A3BE-427F-B6A9-67D38AA8DB2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04" y="1968"/>
                <a:ext cx="229" cy="2196"/>
                <a:chOff x="4204" y="1968"/>
                <a:chExt cx="229" cy="2196"/>
              </a:xfrm>
            </p:grpSpPr>
            <p:sp>
              <p:nvSpPr>
                <p:cNvPr id="28709" name="Rectangle 1061">
                  <a:extLst>
                    <a:ext uri="{FF2B5EF4-FFF2-40B4-BE49-F238E27FC236}">
                      <a16:creationId xmlns:a16="http://schemas.microsoft.com/office/drawing/2014/main" id="{3B23B94A-0243-4534-83D6-15A2CF68904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86" y="1968"/>
                  <a:ext cx="47" cy="2196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solidFill>
                    <a:srgbClr val="99FF33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zh-CN" altLang="zh-CN" sz="2333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  <p:graphicFrame>
              <p:nvGraphicFramePr>
                <p:cNvPr id="40999" name="Object 1062">
                  <a:extLst>
                    <a:ext uri="{FF2B5EF4-FFF2-40B4-BE49-F238E27FC236}">
                      <a16:creationId xmlns:a16="http://schemas.microsoft.com/office/drawing/2014/main" id="{1C00DB41-796D-4D1B-B8F4-4A941891C495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4204" y="3107"/>
                <a:ext cx="181" cy="25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公式" r:id="rId2" imgW="120478" imgH="171276" progId="Equation.3">
                        <p:embed/>
                      </p:oleObj>
                    </mc:Choice>
                    <mc:Fallback>
                      <p:oleObj name="公式" r:id="rId2" imgW="120478" imgH="171276" progId="Equation.3">
                        <p:embed/>
                        <p:pic>
                          <p:nvPicPr>
                            <p:cNvPr id="40999" name="Object 1062">
                              <a:extLst>
                                <a:ext uri="{FF2B5EF4-FFF2-40B4-BE49-F238E27FC236}">
                                  <a16:creationId xmlns:a16="http://schemas.microsoft.com/office/drawing/2014/main" id="{1C00DB41-796D-4D1B-B8F4-4A941891C495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3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204" y="3107"/>
                              <a:ext cx="181" cy="254"/>
                            </a:xfrm>
                            <a:prstGeom prst="rect">
                              <a:avLst/>
                            </a:prstGeom>
                            <a:solidFill>
                              <a:srgbClr val="000000"/>
                            </a:solidFill>
                            <a:ln>
                              <a:noFill/>
                            </a:ln>
                            <a:extLs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pSp>
            <p:nvGrpSpPr>
              <p:cNvPr id="40989" name="Group 1063">
                <a:extLst>
                  <a:ext uri="{FF2B5EF4-FFF2-40B4-BE49-F238E27FC236}">
                    <a16:creationId xmlns:a16="http://schemas.microsoft.com/office/drawing/2014/main" id="{C6B61FC4-92AB-420A-A1D0-577B16B5072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16" y="2160"/>
                <a:ext cx="2316" cy="1776"/>
                <a:chOff x="2116" y="2160"/>
                <a:chExt cx="2316" cy="1776"/>
              </a:xfrm>
            </p:grpSpPr>
            <p:sp>
              <p:nvSpPr>
                <p:cNvPr id="40990" name="Line 1064">
                  <a:extLst>
                    <a:ext uri="{FF2B5EF4-FFF2-40B4-BE49-F238E27FC236}">
                      <a16:creationId xmlns:a16="http://schemas.microsoft.com/office/drawing/2014/main" id="{01E6A27A-99A0-431A-8262-F89D99D17BE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116" y="3072"/>
                  <a:ext cx="2316" cy="12"/>
                </a:xfrm>
                <a:prstGeom prst="line">
                  <a:avLst/>
                </a:prstGeom>
                <a:noFill/>
                <a:ln w="38100">
                  <a:solidFill>
                    <a:srgbClr val="FFCC66"/>
                  </a:solidFill>
                  <a:prstDash val="lgDash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sz="2333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40991" name="Group 1065">
                  <a:extLst>
                    <a:ext uri="{FF2B5EF4-FFF2-40B4-BE49-F238E27FC236}">
                      <a16:creationId xmlns:a16="http://schemas.microsoft.com/office/drawing/2014/main" id="{CA6D4DA1-E926-4F19-B55F-C94DB983055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229" y="2160"/>
                  <a:ext cx="283" cy="1776"/>
                  <a:chOff x="833" y="1836"/>
                  <a:chExt cx="283" cy="1776"/>
                </a:xfrm>
              </p:grpSpPr>
              <p:sp>
                <p:nvSpPr>
                  <p:cNvPr id="40992" name="Rectangle 1066">
                    <a:extLst>
                      <a:ext uri="{FF2B5EF4-FFF2-40B4-BE49-F238E27FC236}">
                        <a16:creationId xmlns:a16="http://schemas.microsoft.com/office/drawing/2014/main" id="{BA5F261F-714C-4DBF-8E37-61AFAE400FF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068" y="2460"/>
                    <a:ext cx="48" cy="528"/>
                  </a:xfrm>
                  <a:prstGeom prst="rect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99FF33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kumimoji="1"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</a:defRPr>
                    </a:lvl1pPr>
                    <a:lvl2pPr marL="742950" indent="-285750">
                      <a:defRPr kumimoji="1"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</a:defRPr>
                    </a:lvl2pPr>
                    <a:lvl3pPr marL="1143000" indent="-228600">
                      <a:defRPr kumimoji="1"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</a:defRPr>
                    </a:lvl3pPr>
                    <a:lvl4pPr marL="1600200" indent="-228600">
                      <a:defRPr kumimoji="1"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</a:defRPr>
                    </a:lvl4pPr>
                    <a:lvl5pPr marL="2057400" indent="-228600">
                      <a:defRPr kumimoji="1"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</a:defRPr>
                    </a:lvl9pPr>
                  </a:lstStyle>
                  <a:p>
                    <a:endParaRPr lang="zh-CN" altLang="en-US" sz="2333">
                      <a:cs typeface="Times New Roman" panose="02020603050405020304" pitchFamily="18" charset="0"/>
                    </a:endParaRPr>
                  </a:p>
                </p:txBody>
              </p:sp>
              <p:graphicFrame>
                <p:nvGraphicFramePr>
                  <p:cNvPr id="40993" name="Object 1067">
                    <a:extLst>
                      <a:ext uri="{FF2B5EF4-FFF2-40B4-BE49-F238E27FC236}">
                        <a16:creationId xmlns:a16="http://schemas.microsoft.com/office/drawing/2014/main" id="{56C9D519-B5A1-48E9-9EE2-5CA42843A832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841" y="2261"/>
                  <a:ext cx="205" cy="277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name="公式" r:id="rId4" imgW="158939" imgH="209337" progId="Equation.3">
                          <p:embed/>
                        </p:oleObj>
                      </mc:Choice>
                      <mc:Fallback>
                        <p:oleObj name="公式" r:id="rId4" imgW="158939" imgH="209337" progId="Equation.3">
                          <p:embed/>
                          <p:pic>
                            <p:nvPicPr>
                              <p:cNvPr id="40993" name="Object 1067">
                                <a:extLst>
                                  <a:ext uri="{FF2B5EF4-FFF2-40B4-BE49-F238E27FC236}">
                                    <a16:creationId xmlns:a16="http://schemas.microsoft.com/office/drawing/2014/main" id="{56C9D519-B5A1-48E9-9EE2-5CA42843A832}"/>
                                  </a:ext>
                                </a:extLst>
                              </p:cNvPr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5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841" y="2261"/>
                                <a:ext cx="205" cy="277"/>
                              </a:xfrm>
                              <a:prstGeom prst="rect">
                                <a:avLst/>
                              </a:prstGeom>
                              <a:solidFill>
                                <a:srgbClr val="000000"/>
                              </a:solidFill>
                              <a:ln>
                                <a:noFill/>
                              </a:ln>
                              <a:extLs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40994" name="Object 1068">
                    <a:extLst>
                      <a:ext uri="{FF2B5EF4-FFF2-40B4-BE49-F238E27FC236}">
                        <a16:creationId xmlns:a16="http://schemas.microsoft.com/office/drawing/2014/main" id="{DB5AB585-2ACA-4F52-99CC-C805DCB0547B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833" y="2921"/>
                  <a:ext cx="234" cy="272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name="公式" r:id="rId6" imgW="183961" imgH="209337" progId="Equation.3">
                          <p:embed/>
                        </p:oleObj>
                      </mc:Choice>
                      <mc:Fallback>
                        <p:oleObj name="公式" r:id="rId6" imgW="183961" imgH="209337" progId="Equation.3">
                          <p:embed/>
                          <p:pic>
                            <p:nvPicPr>
                              <p:cNvPr id="40994" name="Object 1068">
                                <a:extLst>
                                  <a:ext uri="{FF2B5EF4-FFF2-40B4-BE49-F238E27FC236}">
                                    <a16:creationId xmlns:a16="http://schemas.microsoft.com/office/drawing/2014/main" id="{DB5AB585-2ACA-4F52-99CC-C805DCB0547B}"/>
                                  </a:ext>
                                </a:extLst>
                              </p:cNvPr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7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833" y="2921"/>
                                <a:ext cx="234" cy="272"/>
                              </a:xfrm>
                              <a:prstGeom prst="rect">
                                <a:avLst/>
                              </a:prstGeom>
                              <a:solidFill>
                                <a:srgbClr val="000000"/>
                              </a:solidFill>
                              <a:ln>
                                <a:noFill/>
                              </a:ln>
                              <a:extLs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sp>
                <p:nvSpPr>
                  <p:cNvPr id="40995" name="Rectangle 1069">
                    <a:extLst>
                      <a:ext uri="{FF2B5EF4-FFF2-40B4-BE49-F238E27FC236}">
                        <a16:creationId xmlns:a16="http://schemas.microsoft.com/office/drawing/2014/main" id="{BCB94CFE-8A88-45A7-A083-18223D4EF15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068" y="3084"/>
                    <a:ext cx="48" cy="528"/>
                  </a:xfrm>
                  <a:prstGeom prst="rect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99FF33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kumimoji="1"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</a:defRPr>
                    </a:lvl1pPr>
                    <a:lvl2pPr marL="742950" indent="-285750">
                      <a:defRPr kumimoji="1"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</a:defRPr>
                    </a:lvl2pPr>
                    <a:lvl3pPr marL="1143000" indent="-228600">
                      <a:defRPr kumimoji="1"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</a:defRPr>
                    </a:lvl3pPr>
                    <a:lvl4pPr marL="1600200" indent="-228600">
                      <a:defRPr kumimoji="1"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</a:defRPr>
                    </a:lvl4pPr>
                    <a:lvl5pPr marL="2057400" indent="-228600">
                      <a:defRPr kumimoji="1"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</a:defRPr>
                    </a:lvl9pPr>
                  </a:lstStyle>
                  <a:p>
                    <a:endParaRPr lang="zh-CN" altLang="en-US" sz="2333"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0996" name="Rectangle 1070">
                    <a:extLst>
                      <a:ext uri="{FF2B5EF4-FFF2-40B4-BE49-F238E27FC236}">
                        <a16:creationId xmlns:a16="http://schemas.microsoft.com/office/drawing/2014/main" id="{8D54C8CF-160D-4BBB-9464-D0873B8D7F4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068" y="1836"/>
                    <a:ext cx="48" cy="528"/>
                  </a:xfrm>
                  <a:prstGeom prst="rect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99FF33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kumimoji="1"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</a:defRPr>
                    </a:lvl1pPr>
                    <a:lvl2pPr marL="742950" indent="-285750">
                      <a:defRPr kumimoji="1"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</a:defRPr>
                    </a:lvl2pPr>
                    <a:lvl3pPr marL="1143000" indent="-228600">
                      <a:defRPr kumimoji="1"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</a:defRPr>
                    </a:lvl3pPr>
                    <a:lvl4pPr marL="1600200" indent="-228600">
                      <a:defRPr kumimoji="1"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</a:defRPr>
                    </a:lvl4pPr>
                    <a:lvl5pPr marL="2057400" indent="-228600">
                      <a:defRPr kumimoji="1"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</a:defRPr>
                    </a:lvl9pPr>
                  </a:lstStyle>
                  <a:p>
                    <a:endParaRPr lang="zh-CN" altLang="en-US" sz="2333">
                      <a:cs typeface="Times New Roman" panose="02020603050405020304" pitchFamily="18" charset="0"/>
                    </a:endParaRPr>
                  </a:p>
                </p:txBody>
              </p:sp>
              <p:graphicFrame>
                <p:nvGraphicFramePr>
                  <p:cNvPr id="40997" name="Object 1071">
                    <a:extLst>
                      <a:ext uri="{FF2B5EF4-FFF2-40B4-BE49-F238E27FC236}">
                        <a16:creationId xmlns:a16="http://schemas.microsoft.com/office/drawing/2014/main" id="{86C91557-63E8-4DAD-8686-9F3603DC6EEE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851" y="2626"/>
                  <a:ext cx="205" cy="258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name="公式" r:id="rId8" imgW="133453" imgH="171276" progId="Equation.3">
                          <p:embed/>
                        </p:oleObj>
                      </mc:Choice>
                      <mc:Fallback>
                        <p:oleObj name="公式" r:id="rId8" imgW="133453" imgH="171276" progId="Equation.3">
                          <p:embed/>
                          <p:pic>
                            <p:nvPicPr>
                              <p:cNvPr id="40997" name="Object 1071">
                                <a:extLst>
                                  <a:ext uri="{FF2B5EF4-FFF2-40B4-BE49-F238E27FC236}">
                                    <a16:creationId xmlns:a16="http://schemas.microsoft.com/office/drawing/2014/main" id="{86C91557-63E8-4DAD-8686-9F3603DC6EEE}"/>
                                  </a:ext>
                                </a:extLst>
                              </p:cNvPr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9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851" y="2626"/>
                                <a:ext cx="205" cy="258"/>
                              </a:xfrm>
                              <a:prstGeom prst="rect">
                                <a:avLst/>
                              </a:prstGeom>
                              <a:solidFill>
                                <a:srgbClr val="000000"/>
                              </a:solidFill>
                              <a:ln>
                                <a:noFill/>
                              </a:ln>
                              <a:extLs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</p:grpSp>
        </p:grpSp>
      </p:grpSp>
      <p:grpSp>
        <p:nvGrpSpPr>
          <p:cNvPr id="28720" name="Group 1072">
            <a:extLst>
              <a:ext uri="{FF2B5EF4-FFF2-40B4-BE49-F238E27FC236}">
                <a16:creationId xmlns:a16="http://schemas.microsoft.com/office/drawing/2014/main" id="{8FEAFE42-9A9E-4CF8-8A30-41A21A534A48}"/>
              </a:ext>
            </a:extLst>
          </p:cNvPr>
          <p:cNvGrpSpPr>
            <a:grpSpLocks/>
          </p:cNvGrpSpPr>
          <p:nvPr/>
        </p:nvGrpSpPr>
        <p:grpSpPr bwMode="auto">
          <a:xfrm>
            <a:off x="5245365" y="3169708"/>
            <a:ext cx="2508250" cy="841375"/>
            <a:chOff x="3600" y="2724"/>
            <a:chExt cx="1896" cy="636"/>
          </a:xfrm>
        </p:grpSpPr>
        <p:sp>
          <p:nvSpPr>
            <p:cNvPr id="40984" name="Line 1073">
              <a:extLst>
                <a:ext uri="{FF2B5EF4-FFF2-40B4-BE49-F238E27FC236}">
                  <a16:creationId xmlns:a16="http://schemas.microsoft.com/office/drawing/2014/main" id="{893F21B4-F814-4213-8A53-E71AAEAD5D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0" y="2724"/>
              <a:ext cx="1896" cy="312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333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0985" name="Line 1074">
              <a:extLst>
                <a:ext uri="{FF2B5EF4-FFF2-40B4-BE49-F238E27FC236}">
                  <a16:creationId xmlns:a16="http://schemas.microsoft.com/office/drawing/2014/main" id="{DC1B2BE3-A999-4E48-963B-E72F7954C14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00" y="3048"/>
              <a:ext cx="1896" cy="312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333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8723" name="Group 1075">
            <a:extLst>
              <a:ext uri="{FF2B5EF4-FFF2-40B4-BE49-F238E27FC236}">
                <a16:creationId xmlns:a16="http://schemas.microsoft.com/office/drawing/2014/main" id="{FD5C6584-FB09-4A06-99C2-4697DE0A8460}"/>
              </a:ext>
            </a:extLst>
          </p:cNvPr>
          <p:cNvGrpSpPr>
            <a:grpSpLocks/>
          </p:cNvGrpSpPr>
          <p:nvPr/>
        </p:nvGrpSpPr>
        <p:grpSpPr bwMode="auto">
          <a:xfrm>
            <a:off x="5261240" y="2598208"/>
            <a:ext cx="2492375" cy="1412875"/>
            <a:chOff x="3612" y="2280"/>
            <a:chExt cx="1884" cy="1068"/>
          </a:xfrm>
        </p:grpSpPr>
        <p:sp>
          <p:nvSpPr>
            <p:cNvPr id="40982" name="Line 1076">
              <a:extLst>
                <a:ext uri="{FF2B5EF4-FFF2-40B4-BE49-F238E27FC236}">
                  <a16:creationId xmlns:a16="http://schemas.microsoft.com/office/drawing/2014/main" id="{FC971005-5065-4381-8D1B-6F27D5E371C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12" y="2280"/>
              <a:ext cx="1884" cy="1068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333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40983" name="Object 1077">
              <a:extLst>
                <a:ext uri="{FF2B5EF4-FFF2-40B4-BE49-F238E27FC236}">
                  <a16:creationId xmlns:a16="http://schemas.microsoft.com/office/drawing/2014/main" id="{727EDDB9-E4E8-4D55-9700-5081399F65B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877" y="2528"/>
            <a:ext cx="240" cy="3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0" imgW="133453" imgH="209337" progId="Equation.3">
                    <p:embed/>
                  </p:oleObj>
                </mc:Choice>
                <mc:Fallback>
                  <p:oleObj name="公式" r:id="rId10" imgW="133453" imgH="209337" progId="Equation.3">
                    <p:embed/>
                    <p:pic>
                      <p:nvPicPr>
                        <p:cNvPr id="40983" name="Object 1077">
                          <a:extLst>
                            <a:ext uri="{FF2B5EF4-FFF2-40B4-BE49-F238E27FC236}">
                              <a16:creationId xmlns:a16="http://schemas.microsoft.com/office/drawing/2014/main" id="{727EDDB9-E4E8-4D55-9700-5081399F65B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77" y="2528"/>
                          <a:ext cx="240" cy="3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8726" name="Group 1078">
            <a:extLst>
              <a:ext uri="{FF2B5EF4-FFF2-40B4-BE49-F238E27FC236}">
                <a16:creationId xmlns:a16="http://schemas.microsoft.com/office/drawing/2014/main" id="{E4B3945F-59E8-44CD-A403-69B7F955494B}"/>
              </a:ext>
            </a:extLst>
          </p:cNvPr>
          <p:cNvGrpSpPr>
            <a:grpSpLocks/>
          </p:cNvGrpSpPr>
          <p:nvPr/>
        </p:nvGrpSpPr>
        <p:grpSpPr bwMode="auto">
          <a:xfrm>
            <a:off x="5007240" y="2317750"/>
            <a:ext cx="644260" cy="1026583"/>
            <a:chOff x="3420" y="2068"/>
            <a:chExt cx="487" cy="776"/>
          </a:xfrm>
        </p:grpSpPr>
        <p:sp>
          <p:nvSpPr>
            <p:cNvPr id="40975" name="Rectangle 1079">
              <a:extLst>
                <a:ext uri="{FF2B5EF4-FFF2-40B4-BE49-F238E27FC236}">
                  <a16:creationId xmlns:a16="http://schemas.microsoft.com/office/drawing/2014/main" id="{66FFE75D-8912-4BAE-9620-5E8852B6A2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4" y="2544"/>
              <a:ext cx="96" cy="300"/>
            </a:xfrm>
            <a:prstGeom prst="rect">
              <a:avLst/>
            </a:prstGeom>
            <a:gradFill rotWithShape="0">
              <a:gsLst>
                <a:gs pos="0">
                  <a:srgbClr val="CCFFCC"/>
                </a:gs>
                <a:gs pos="100000">
                  <a:srgbClr val="5E765E"/>
                </a:gs>
              </a:gsLst>
              <a:lin ang="0" scaled="1"/>
            </a:gradFill>
            <a:ln w="9525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endParaRPr lang="zh-CN" altLang="en-US" sz="2333">
                <a:cs typeface="Times New Roman" panose="02020603050405020304" pitchFamily="18" charset="0"/>
              </a:endParaRPr>
            </a:p>
          </p:txBody>
        </p:sp>
        <p:grpSp>
          <p:nvGrpSpPr>
            <p:cNvPr id="40976" name="Group 1080">
              <a:extLst>
                <a:ext uri="{FF2B5EF4-FFF2-40B4-BE49-F238E27FC236}">
                  <a16:creationId xmlns:a16="http://schemas.microsoft.com/office/drawing/2014/main" id="{4A809127-7689-41E0-BE65-BC8E54723D3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20" y="2068"/>
              <a:ext cx="487" cy="428"/>
              <a:chOff x="3420" y="2068"/>
              <a:chExt cx="487" cy="428"/>
            </a:xfrm>
          </p:grpSpPr>
          <p:graphicFrame>
            <p:nvGraphicFramePr>
              <p:cNvPr id="40977" name="Object 1081">
                <a:extLst>
                  <a:ext uri="{FF2B5EF4-FFF2-40B4-BE49-F238E27FC236}">
                    <a16:creationId xmlns:a16="http://schemas.microsoft.com/office/drawing/2014/main" id="{4DFA6CCA-EE36-4598-82B0-2489DD5BDD47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716" y="2068"/>
              <a:ext cx="191" cy="21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12" imgW="120478" imgH="133215" progId="Equation.3">
                      <p:embed/>
                    </p:oleObj>
                  </mc:Choice>
                  <mc:Fallback>
                    <p:oleObj name="公式" r:id="rId12" imgW="120478" imgH="133215" progId="Equation.3">
                      <p:embed/>
                      <p:pic>
                        <p:nvPicPr>
                          <p:cNvPr id="40977" name="Object 1081">
                            <a:extLst>
                              <a:ext uri="{FF2B5EF4-FFF2-40B4-BE49-F238E27FC236}">
                                <a16:creationId xmlns:a16="http://schemas.microsoft.com/office/drawing/2014/main" id="{4DFA6CCA-EE36-4598-82B0-2489DD5BDD47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16" y="2068"/>
                            <a:ext cx="191" cy="21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40978" name="Group 1082">
                <a:extLst>
                  <a:ext uri="{FF2B5EF4-FFF2-40B4-BE49-F238E27FC236}">
                    <a16:creationId xmlns:a16="http://schemas.microsoft.com/office/drawing/2014/main" id="{FBEE8347-EA0C-4126-BA96-07DA7A6E5E9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420" y="2148"/>
                <a:ext cx="480" cy="348"/>
                <a:chOff x="3420" y="2148"/>
                <a:chExt cx="480" cy="348"/>
              </a:xfrm>
            </p:grpSpPr>
            <p:sp>
              <p:nvSpPr>
                <p:cNvPr id="40979" name="Line 1083">
                  <a:extLst>
                    <a:ext uri="{FF2B5EF4-FFF2-40B4-BE49-F238E27FC236}">
                      <a16:creationId xmlns:a16="http://schemas.microsoft.com/office/drawing/2014/main" id="{0222D86B-0F21-423A-A7F0-223C5D318C2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420" y="2328"/>
                  <a:ext cx="180" cy="0"/>
                </a:xfrm>
                <a:prstGeom prst="line">
                  <a:avLst/>
                </a:prstGeom>
                <a:noFill/>
                <a:ln w="28575">
                  <a:solidFill>
                    <a:srgbClr val="00FF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333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0980" name="Line 1084">
                  <a:extLst>
                    <a:ext uri="{FF2B5EF4-FFF2-40B4-BE49-F238E27FC236}">
                      <a16:creationId xmlns:a16="http://schemas.microsoft.com/office/drawing/2014/main" id="{13DBF921-9076-4FBE-A22A-763FAFF9AF6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3720" y="2340"/>
                  <a:ext cx="180" cy="0"/>
                </a:xfrm>
                <a:prstGeom prst="line">
                  <a:avLst/>
                </a:prstGeom>
                <a:noFill/>
                <a:ln w="28575">
                  <a:solidFill>
                    <a:srgbClr val="00FF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333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0981" name="Line 1085">
                  <a:extLst>
                    <a:ext uri="{FF2B5EF4-FFF2-40B4-BE49-F238E27FC236}">
                      <a16:creationId xmlns:a16="http://schemas.microsoft.com/office/drawing/2014/main" id="{A17BF4DD-AF10-4C1C-8CBD-BC21E353DCE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720" y="2148"/>
                  <a:ext cx="0" cy="348"/>
                </a:xfrm>
                <a:prstGeom prst="line">
                  <a:avLst/>
                </a:prstGeom>
                <a:noFill/>
                <a:ln w="9525">
                  <a:solidFill>
                    <a:srgbClr val="00FF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333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28735" name="Group 1087">
            <a:extLst>
              <a:ext uri="{FF2B5EF4-FFF2-40B4-BE49-F238E27FC236}">
                <a16:creationId xmlns:a16="http://schemas.microsoft.com/office/drawing/2014/main" id="{29F7A7F1-3B54-4DF8-A78B-AEB29FE70F41}"/>
              </a:ext>
            </a:extLst>
          </p:cNvPr>
          <p:cNvGrpSpPr>
            <a:grpSpLocks/>
          </p:cNvGrpSpPr>
          <p:nvPr/>
        </p:nvGrpSpPr>
        <p:grpSpPr bwMode="auto">
          <a:xfrm>
            <a:off x="5277115" y="2415646"/>
            <a:ext cx="2476500" cy="769938"/>
            <a:chOff x="3624" y="2142"/>
            <a:chExt cx="1872" cy="582"/>
          </a:xfrm>
        </p:grpSpPr>
        <p:sp>
          <p:nvSpPr>
            <p:cNvPr id="40973" name="Line 1088">
              <a:extLst>
                <a:ext uri="{FF2B5EF4-FFF2-40B4-BE49-F238E27FC236}">
                  <a16:creationId xmlns:a16="http://schemas.microsoft.com/office/drawing/2014/main" id="{DB846065-F211-4387-B806-4CDF98350A1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24" y="2268"/>
              <a:ext cx="1872" cy="456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333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40974" name="Object 1089">
              <a:extLst>
                <a:ext uri="{FF2B5EF4-FFF2-40B4-BE49-F238E27FC236}">
                  <a16:creationId xmlns:a16="http://schemas.microsoft.com/office/drawing/2014/main" id="{DBE8276D-8BC7-474A-8155-BC91285906B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262" y="2142"/>
            <a:ext cx="233" cy="3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4" imgW="120478" imgH="209337" progId="Equation.3">
                    <p:embed/>
                  </p:oleObj>
                </mc:Choice>
                <mc:Fallback>
                  <p:oleObj name="公式" r:id="rId14" imgW="120478" imgH="209337" progId="Equation.3">
                    <p:embed/>
                    <p:pic>
                      <p:nvPicPr>
                        <p:cNvPr id="40974" name="Object 1089">
                          <a:extLst>
                            <a:ext uri="{FF2B5EF4-FFF2-40B4-BE49-F238E27FC236}">
                              <a16:creationId xmlns:a16="http://schemas.microsoft.com/office/drawing/2014/main" id="{DBE8276D-8BC7-474A-8155-BC91285906B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62" y="2142"/>
                          <a:ext cx="233" cy="3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8738" name="Object 1090">
            <a:extLst>
              <a:ext uri="{FF2B5EF4-FFF2-40B4-BE49-F238E27FC236}">
                <a16:creationId xmlns:a16="http://schemas.microsoft.com/office/drawing/2014/main" id="{8B7553B8-8B06-4B93-BD5D-BE97F77A54E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0509147"/>
              </p:ext>
            </p:extLst>
          </p:nvPr>
        </p:nvGraphicFramePr>
        <p:xfrm>
          <a:off x="7773458" y="2387865"/>
          <a:ext cx="308240" cy="3346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6" imgW="145964" imgH="158744" progId="Equation.3">
                  <p:embed/>
                </p:oleObj>
              </mc:Choice>
              <mc:Fallback>
                <p:oleObj name="公式" r:id="rId16" imgW="145964" imgH="158744" progId="Equation.3">
                  <p:embed/>
                  <p:pic>
                    <p:nvPicPr>
                      <p:cNvPr id="28738" name="Object 1090">
                        <a:extLst>
                          <a:ext uri="{FF2B5EF4-FFF2-40B4-BE49-F238E27FC236}">
                            <a16:creationId xmlns:a16="http://schemas.microsoft.com/office/drawing/2014/main" id="{8B7553B8-8B06-4B93-BD5D-BE97F77A54E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3458" y="2387865"/>
                        <a:ext cx="308240" cy="3346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740" name="Text Box 1092">
            <a:extLst>
              <a:ext uri="{FF2B5EF4-FFF2-40B4-BE49-F238E27FC236}">
                <a16:creationId xmlns:a16="http://schemas.microsoft.com/office/drawing/2014/main" id="{421D9427-3A1F-4B22-9FD6-B88DDCCA74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3074" y="2112636"/>
            <a:ext cx="2931583" cy="81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333" dirty="0">
                <a:solidFill>
                  <a:srgbClr val="0000FF"/>
                </a:solidFill>
                <a:cs typeface="Times New Roman" panose="02020603050405020304" pitchFamily="18" charset="0"/>
              </a:rPr>
              <a:t>解</a:t>
            </a:r>
            <a:r>
              <a:rPr lang="zh-CN" altLang="en-US" sz="2333" dirty="0">
                <a:solidFill>
                  <a:schemeClr val="folHlink"/>
                </a:solidFill>
                <a:cs typeface="Times New Roman" panose="02020603050405020304" pitchFamily="18" charset="0"/>
              </a:rPr>
              <a:t>  </a:t>
            </a:r>
            <a:r>
              <a:rPr lang="en-US" altLang="zh-CN" sz="2333" i="1" dirty="0">
                <a:solidFill>
                  <a:srgbClr val="FF0000"/>
                </a:solidFill>
                <a:cs typeface="Times New Roman" panose="02020603050405020304" pitchFamily="18" charset="0"/>
              </a:rPr>
              <a:t>P </a:t>
            </a:r>
            <a:r>
              <a:rPr lang="zh-CN" altLang="zh-CN" sz="2333" dirty="0">
                <a:solidFill>
                  <a:srgbClr val="FF0000"/>
                </a:solidFill>
                <a:cs typeface="Times New Roman" panose="02020603050405020304" pitchFamily="18" charset="0"/>
              </a:rPr>
              <a:t>点</a:t>
            </a:r>
            <a:r>
              <a:rPr lang="zh-CN" altLang="zh-CN" sz="2333" dirty="0">
                <a:cs typeface="Times New Roman" panose="02020603050405020304" pitchFamily="18" charset="0"/>
              </a:rPr>
              <a:t>为放入薄膜后中央明纹的位置</a:t>
            </a:r>
            <a:endParaRPr lang="zh-CN" altLang="en-US" sz="2333" dirty="0">
              <a:cs typeface="Times New Roman" panose="02020603050405020304" pitchFamily="18" charset="0"/>
            </a:endParaRPr>
          </a:p>
        </p:txBody>
      </p:sp>
      <p:graphicFrame>
        <p:nvGraphicFramePr>
          <p:cNvPr id="28741" name="Object 1093">
            <a:extLst>
              <a:ext uri="{FF2B5EF4-FFF2-40B4-BE49-F238E27FC236}">
                <a16:creationId xmlns:a16="http://schemas.microsoft.com/office/drawing/2014/main" id="{0ADFC432-2C41-4C3F-90DF-CE65C1AC5EB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2672989"/>
              </p:ext>
            </p:extLst>
          </p:nvPr>
        </p:nvGraphicFramePr>
        <p:xfrm>
          <a:off x="1368559" y="2987083"/>
          <a:ext cx="2156354" cy="4564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130040" imgH="228600" progId="Equation.DSMT4">
                  <p:embed/>
                </p:oleObj>
              </mc:Choice>
              <mc:Fallback>
                <p:oleObj name="Equation" r:id="rId18" imgW="1130040" imgH="228600" progId="Equation.DSMT4">
                  <p:embed/>
                  <p:pic>
                    <p:nvPicPr>
                      <p:cNvPr id="28741" name="Object 1093">
                        <a:extLst>
                          <a:ext uri="{FF2B5EF4-FFF2-40B4-BE49-F238E27FC236}">
                            <a16:creationId xmlns:a16="http://schemas.microsoft.com/office/drawing/2014/main" id="{0ADFC432-2C41-4C3F-90DF-CE65C1AC5EB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8559" y="2987083"/>
                        <a:ext cx="2156354" cy="4564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742" name="Text Box 1094">
            <a:extLst>
              <a:ext uri="{FF2B5EF4-FFF2-40B4-BE49-F238E27FC236}">
                <a16:creationId xmlns:a16="http://schemas.microsoft.com/office/drawing/2014/main" id="{A438FF8A-7B29-44DB-96A4-90A175DEBD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0699" y="3619437"/>
            <a:ext cx="3033448" cy="81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333" dirty="0">
                <a:cs typeface="Times New Roman" panose="02020603050405020304" pitchFamily="18" charset="0"/>
              </a:rPr>
              <a:t>又因</a:t>
            </a:r>
            <a:r>
              <a:rPr lang="en-US" altLang="zh-CN" sz="2333" i="1" dirty="0">
                <a:solidFill>
                  <a:srgbClr val="FF0000"/>
                </a:solidFill>
                <a:cs typeface="Times New Roman" panose="02020603050405020304" pitchFamily="18" charset="0"/>
              </a:rPr>
              <a:t>P </a:t>
            </a:r>
            <a:r>
              <a:rPr lang="zh-CN" altLang="zh-CN" sz="2333" dirty="0">
                <a:solidFill>
                  <a:srgbClr val="FF0000"/>
                </a:solidFill>
                <a:cs typeface="Times New Roman" panose="02020603050405020304" pitchFamily="18" charset="0"/>
              </a:rPr>
              <a:t>点</a:t>
            </a:r>
            <a:r>
              <a:rPr lang="zh-CN" altLang="zh-CN" sz="2333" dirty="0">
                <a:cs typeface="Times New Roman" panose="02020603050405020304" pitchFamily="18" charset="0"/>
              </a:rPr>
              <a:t>是未放薄膜时第</a:t>
            </a:r>
            <a:r>
              <a:rPr lang="en-US" altLang="zh-CN" sz="2333" i="1" dirty="0">
                <a:cs typeface="Times New Roman" panose="02020603050405020304" pitchFamily="18" charset="0"/>
              </a:rPr>
              <a:t>k</a:t>
            </a:r>
            <a:r>
              <a:rPr lang="zh-CN" altLang="zh-CN" sz="2333" dirty="0">
                <a:cs typeface="Times New Roman" panose="02020603050405020304" pitchFamily="18" charset="0"/>
              </a:rPr>
              <a:t>级的位置</a:t>
            </a:r>
            <a:endParaRPr lang="zh-CN" altLang="en-US" sz="2333" dirty="0">
              <a:cs typeface="Times New Roman" panose="02020603050405020304" pitchFamily="18" charset="0"/>
            </a:endParaRPr>
          </a:p>
        </p:txBody>
      </p:sp>
      <p:graphicFrame>
        <p:nvGraphicFramePr>
          <p:cNvPr id="28743" name="Object 1095">
            <a:extLst>
              <a:ext uri="{FF2B5EF4-FFF2-40B4-BE49-F238E27FC236}">
                <a16:creationId xmlns:a16="http://schemas.microsoft.com/office/drawing/2014/main" id="{AE2959B1-B23F-43E1-A66F-5609DFE2379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4013308"/>
              </p:ext>
            </p:extLst>
          </p:nvPr>
        </p:nvGraphicFramePr>
        <p:xfrm>
          <a:off x="1887802" y="4483303"/>
          <a:ext cx="1672167" cy="5265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736560" imgH="228600" progId="Equation.DSMT4">
                  <p:embed/>
                </p:oleObj>
              </mc:Choice>
              <mc:Fallback>
                <p:oleObj name="Equation" r:id="rId20" imgW="736560" imgH="228600" progId="Equation.DSMT4">
                  <p:embed/>
                  <p:pic>
                    <p:nvPicPr>
                      <p:cNvPr id="28743" name="Object 1095">
                        <a:extLst>
                          <a:ext uri="{FF2B5EF4-FFF2-40B4-BE49-F238E27FC236}">
                            <a16:creationId xmlns:a16="http://schemas.microsoft.com/office/drawing/2014/main" id="{AE2959B1-B23F-43E1-A66F-5609DFE2379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7802" y="4483303"/>
                        <a:ext cx="1672167" cy="52652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Object 1093">
            <a:extLst>
              <a:ext uri="{FF2B5EF4-FFF2-40B4-BE49-F238E27FC236}">
                <a16:creationId xmlns:a16="http://schemas.microsoft.com/office/drawing/2014/main" id="{F7735B6B-274F-4C70-A2E6-43A567F9F38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419486"/>
              </p:ext>
            </p:extLst>
          </p:nvPr>
        </p:nvGraphicFramePr>
        <p:xfrm>
          <a:off x="3470673" y="2999652"/>
          <a:ext cx="460375" cy="3545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241200" imgH="177480" progId="Equation.DSMT4">
                  <p:embed/>
                </p:oleObj>
              </mc:Choice>
              <mc:Fallback>
                <p:oleObj name="Equation" r:id="rId22" imgW="241200" imgH="177480" progId="Equation.DSMT4">
                  <p:embed/>
                  <p:pic>
                    <p:nvPicPr>
                      <p:cNvPr id="28741" name="Object 1093">
                        <a:extLst>
                          <a:ext uri="{FF2B5EF4-FFF2-40B4-BE49-F238E27FC236}">
                            <a16:creationId xmlns:a16="http://schemas.microsoft.com/office/drawing/2014/main" id="{0ADFC432-2C41-4C3F-90DF-CE65C1AC5EB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0673" y="2999652"/>
                        <a:ext cx="460375" cy="35454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8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8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8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4" dur="500"/>
                                        <p:tgtEl>
                                          <p:spTgt spid="28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8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8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8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8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autoUpdateAnimBg="0"/>
      <p:bldP spid="28740" grpId="0"/>
      <p:bldP spid="2874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2">
            <a:extLst>
              <a:ext uri="{FF2B5EF4-FFF2-40B4-BE49-F238E27FC236}">
                <a16:creationId xmlns:a16="http://schemas.microsoft.com/office/drawing/2014/main" id="{069EFC04-48F1-4A85-9E7A-B01C801013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4576" y="877345"/>
            <a:ext cx="1730375" cy="45134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333" b="1">
                <a:latin typeface="黑体" panose="02010609060101010101" pitchFamily="49" charset="-122"/>
                <a:ea typeface="黑体" panose="02010609060101010101" pitchFamily="49" charset="-122"/>
              </a:rPr>
              <a:t>可得：</a:t>
            </a:r>
          </a:p>
        </p:txBody>
      </p:sp>
      <p:graphicFrame>
        <p:nvGraphicFramePr>
          <p:cNvPr id="27651" name="Object 3">
            <a:extLst>
              <a:ext uri="{FF2B5EF4-FFF2-40B4-BE49-F238E27FC236}">
                <a16:creationId xmlns:a16="http://schemas.microsoft.com/office/drawing/2014/main" id="{5D8403C3-8548-48D5-B37E-6621A3FAC2A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6335022"/>
              </p:ext>
            </p:extLst>
          </p:nvPr>
        </p:nvGraphicFramePr>
        <p:xfrm>
          <a:off x="1314576" y="1606396"/>
          <a:ext cx="1324642" cy="8841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09480" imgH="406080" progId="Equation.DSMT4">
                  <p:embed/>
                </p:oleObj>
              </mc:Choice>
              <mc:Fallback>
                <p:oleObj name="Equation" r:id="rId2" imgW="609480" imgH="406080" progId="Equation.DSMT4">
                  <p:embed/>
                  <p:pic>
                    <p:nvPicPr>
                      <p:cNvPr id="27651" name="Object 3">
                        <a:extLst>
                          <a:ext uri="{FF2B5EF4-FFF2-40B4-BE49-F238E27FC236}">
                            <a16:creationId xmlns:a16="http://schemas.microsoft.com/office/drawing/2014/main" id="{5D8403C3-8548-48D5-B37E-6621A3FAC2A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4576" y="1606396"/>
                        <a:ext cx="1324642" cy="8841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2" name="Object 4">
            <a:extLst>
              <a:ext uri="{FF2B5EF4-FFF2-40B4-BE49-F238E27FC236}">
                <a16:creationId xmlns:a16="http://schemas.microsoft.com/office/drawing/2014/main" id="{96958870-1EB4-4B1F-B4CC-36D140C5BBD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2856883"/>
              </p:ext>
            </p:extLst>
          </p:nvPr>
        </p:nvGraphicFramePr>
        <p:xfrm>
          <a:off x="1615282" y="2643188"/>
          <a:ext cx="2379927" cy="912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1085696" imgH="412640" progId="Equation.3">
                  <p:embed/>
                </p:oleObj>
              </mc:Choice>
              <mc:Fallback>
                <p:oleObj name="公式" r:id="rId4" imgW="1085696" imgH="412640" progId="Equation.3">
                  <p:embed/>
                  <p:pic>
                    <p:nvPicPr>
                      <p:cNvPr id="27652" name="Object 4">
                        <a:extLst>
                          <a:ext uri="{FF2B5EF4-FFF2-40B4-BE49-F238E27FC236}">
                            <a16:creationId xmlns:a16="http://schemas.microsoft.com/office/drawing/2014/main" id="{96958870-1EB4-4B1F-B4CC-36D140C5BBD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5282" y="2643188"/>
                        <a:ext cx="2379927" cy="912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3" name="Object 5">
            <a:extLst>
              <a:ext uri="{FF2B5EF4-FFF2-40B4-BE49-F238E27FC236}">
                <a16:creationId xmlns:a16="http://schemas.microsoft.com/office/drawing/2014/main" id="{1D9AB43F-92C6-4901-8139-D7146A22DA5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4332692"/>
              </p:ext>
            </p:extLst>
          </p:nvPr>
        </p:nvGraphicFramePr>
        <p:xfrm>
          <a:off x="1625865" y="3980657"/>
          <a:ext cx="1746250" cy="4418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933244" imgH="196805" progId="Equation.3">
                  <p:embed/>
                </p:oleObj>
              </mc:Choice>
              <mc:Fallback>
                <p:oleObj name="公式" r:id="rId6" imgW="933244" imgH="196805" progId="Equation.3">
                  <p:embed/>
                  <p:pic>
                    <p:nvPicPr>
                      <p:cNvPr id="27653" name="Object 5">
                        <a:extLst>
                          <a:ext uri="{FF2B5EF4-FFF2-40B4-BE49-F238E27FC236}">
                            <a16:creationId xmlns:a16="http://schemas.microsoft.com/office/drawing/2014/main" id="{1D9AB43F-92C6-4901-8139-D7146A22DA5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5865" y="3980657"/>
                        <a:ext cx="1746250" cy="4418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1990" name="Group 77">
            <a:extLst>
              <a:ext uri="{FF2B5EF4-FFF2-40B4-BE49-F238E27FC236}">
                <a16:creationId xmlns:a16="http://schemas.microsoft.com/office/drawing/2014/main" id="{E20E5EA6-06FA-4715-95AB-FF3BADEAC214}"/>
              </a:ext>
            </a:extLst>
          </p:cNvPr>
          <p:cNvGrpSpPr>
            <a:grpSpLocks/>
          </p:cNvGrpSpPr>
          <p:nvPr/>
        </p:nvGrpSpPr>
        <p:grpSpPr bwMode="auto">
          <a:xfrm>
            <a:off x="4656667" y="1652323"/>
            <a:ext cx="3644636" cy="2905125"/>
            <a:chOff x="2944" y="1249"/>
            <a:chExt cx="2755" cy="2196"/>
          </a:xfrm>
        </p:grpSpPr>
        <p:grpSp>
          <p:nvGrpSpPr>
            <p:cNvPr id="41991" name="Group 41">
              <a:extLst>
                <a:ext uri="{FF2B5EF4-FFF2-40B4-BE49-F238E27FC236}">
                  <a16:creationId xmlns:a16="http://schemas.microsoft.com/office/drawing/2014/main" id="{38FA7606-F6AD-41CF-B321-41BA70DA432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44" y="1249"/>
              <a:ext cx="2755" cy="2196"/>
              <a:chOff x="2812" y="1249"/>
              <a:chExt cx="2755" cy="2196"/>
            </a:xfrm>
          </p:grpSpPr>
          <p:sp>
            <p:nvSpPr>
              <p:cNvPr id="42011" name="Rectangle 42">
                <a:extLst>
                  <a:ext uri="{FF2B5EF4-FFF2-40B4-BE49-F238E27FC236}">
                    <a16:creationId xmlns:a16="http://schemas.microsoft.com/office/drawing/2014/main" id="{C90BE5E4-32A3-4C29-8139-AB3ABC5C6A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12" y="1269"/>
                <a:ext cx="2755" cy="215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571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endParaRPr lang="zh-CN" altLang="en-US" sz="2333"/>
              </a:p>
            </p:txBody>
          </p:sp>
          <p:grpSp>
            <p:nvGrpSpPr>
              <p:cNvPr id="42012" name="Group 43">
                <a:extLst>
                  <a:ext uri="{FF2B5EF4-FFF2-40B4-BE49-F238E27FC236}">
                    <a16:creationId xmlns:a16="http://schemas.microsoft.com/office/drawing/2014/main" id="{6C80C932-91C1-45E0-ADDC-1DD086250DD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37" y="1249"/>
                <a:ext cx="2317" cy="2196"/>
                <a:chOff x="2116" y="1968"/>
                <a:chExt cx="2317" cy="2196"/>
              </a:xfrm>
            </p:grpSpPr>
            <p:grpSp>
              <p:nvGrpSpPr>
                <p:cNvPr id="42013" name="Group 44">
                  <a:extLst>
                    <a:ext uri="{FF2B5EF4-FFF2-40B4-BE49-F238E27FC236}">
                      <a16:creationId xmlns:a16="http://schemas.microsoft.com/office/drawing/2014/main" id="{97BE4A1A-50E1-4ACE-BE7B-5D0C25B3528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218" y="1968"/>
                  <a:ext cx="215" cy="2196"/>
                  <a:chOff x="4218" y="1968"/>
                  <a:chExt cx="215" cy="2196"/>
                </a:xfrm>
              </p:grpSpPr>
              <p:sp>
                <p:nvSpPr>
                  <p:cNvPr id="27693" name="Rectangle 45">
                    <a:extLst>
                      <a:ext uri="{FF2B5EF4-FFF2-40B4-BE49-F238E27FC236}">
                        <a16:creationId xmlns:a16="http://schemas.microsoft.com/office/drawing/2014/main" id="{7CC7C704-0AB4-4679-9A95-B8CF843CBFC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386" y="1968"/>
                    <a:ext cx="47" cy="2196"/>
                  </a:xfrm>
                  <a:prstGeom prst="rect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99FF33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>
                      <a:defRPr/>
                    </a:pPr>
                    <a:endParaRPr lang="zh-CN" altLang="zh-CN" sz="3667">
                      <a:solidFill>
                        <a:srgbClr val="FFFF00"/>
                      </a:solidFill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ea typeface="宋体" panose="02010600030101010101" pitchFamily="2" charset="-122"/>
                    </a:endParaRPr>
                  </a:p>
                </p:txBody>
              </p:sp>
              <p:graphicFrame>
                <p:nvGraphicFramePr>
                  <p:cNvPr id="42024" name="Object 46">
                    <a:extLst>
                      <a:ext uri="{FF2B5EF4-FFF2-40B4-BE49-F238E27FC236}">
                        <a16:creationId xmlns:a16="http://schemas.microsoft.com/office/drawing/2014/main" id="{F7957950-8C7C-4E94-91C1-9997DC09E0C4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4218" y="3107"/>
                  <a:ext cx="168" cy="236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name="公式" r:id="rId8" imgW="120478" imgH="171276" progId="Equation.3">
                          <p:embed/>
                        </p:oleObj>
                      </mc:Choice>
                      <mc:Fallback>
                        <p:oleObj name="公式" r:id="rId8" imgW="120478" imgH="171276" progId="Equation.3">
                          <p:embed/>
                          <p:pic>
                            <p:nvPicPr>
                              <p:cNvPr id="42024" name="Object 46">
                                <a:extLst>
                                  <a:ext uri="{FF2B5EF4-FFF2-40B4-BE49-F238E27FC236}">
                                    <a16:creationId xmlns:a16="http://schemas.microsoft.com/office/drawing/2014/main" id="{F7957950-8C7C-4E94-91C1-9997DC09E0C4}"/>
                                  </a:ext>
                                </a:extLst>
                              </p:cNvPr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9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4218" y="3107"/>
                                <a:ext cx="168" cy="236"/>
                              </a:xfrm>
                              <a:prstGeom prst="rect">
                                <a:avLst/>
                              </a:prstGeom>
                              <a:solidFill>
                                <a:srgbClr val="000000"/>
                              </a:solidFill>
                              <a:ln>
                                <a:noFill/>
                              </a:ln>
                              <a:extLs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  <p:grpSp>
              <p:nvGrpSpPr>
                <p:cNvPr id="42014" name="Group 47">
                  <a:extLst>
                    <a:ext uri="{FF2B5EF4-FFF2-40B4-BE49-F238E27FC236}">
                      <a16:creationId xmlns:a16="http://schemas.microsoft.com/office/drawing/2014/main" id="{BDFA766F-7045-4F1B-AC99-AF76F574B2E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116" y="2160"/>
                  <a:ext cx="2316" cy="1776"/>
                  <a:chOff x="2116" y="2160"/>
                  <a:chExt cx="2316" cy="1776"/>
                </a:xfrm>
              </p:grpSpPr>
              <p:sp>
                <p:nvSpPr>
                  <p:cNvPr id="42015" name="Line 48">
                    <a:extLst>
                      <a:ext uri="{FF2B5EF4-FFF2-40B4-BE49-F238E27FC236}">
                        <a16:creationId xmlns:a16="http://schemas.microsoft.com/office/drawing/2014/main" id="{9FB04CCE-8DAC-4E85-A398-E2397939207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116" y="3072"/>
                    <a:ext cx="2316" cy="12"/>
                  </a:xfrm>
                  <a:prstGeom prst="line">
                    <a:avLst/>
                  </a:prstGeom>
                  <a:noFill/>
                  <a:ln w="38100">
                    <a:solidFill>
                      <a:srgbClr val="FFCC66"/>
                    </a:solidFill>
                    <a:prstDash val="lgDashDot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1500"/>
                  </a:p>
                </p:txBody>
              </p:sp>
              <p:grpSp>
                <p:nvGrpSpPr>
                  <p:cNvPr id="42016" name="Group 49">
                    <a:extLst>
                      <a:ext uri="{FF2B5EF4-FFF2-40B4-BE49-F238E27FC236}">
                        <a16:creationId xmlns:a16="http://schemas.microsoft.com/office/drawing/2014/main" id="{5CE48E7F-4901-4EEE-BC4A-F6BA81687A69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231" y="2160"/>
                    <a:ext cx="281" cy="1776"/>
                    <a:chOff x="835" y="1836"/>
                    <a:chExt cx="281" cy="1776"/>
                  </a:xfrm>
                </p:grpSpPr>
                <p:sp>
                  <p:nvSpPr>
                    <p:cNvPr id="42017" name="Rectangle 50">
                      <a:extLst>
                        <a:ext uri="{FF2B5EF4-FFF2-40B4-BE49-F238E27FC236}">
                          <a16:creationId xmlns:a16="http://schemas.microsoft.com/office/drawing/2014/main" id="{0B3DFE06-56E1-45B2-A771-841EF3C1629C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068" y="2460"/>
                      <a:ext cx="48" cy="528"/>
                    </a:xfrm>
                    <a:prstGeom prst="rect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99FF33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defRPr kumimoji="1"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defRPr kumimoji="1"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defRPr kumimoji="1"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defRPr kumimoji="1"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defRPr kumimoji="1"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endParaRPr lang="zh-CN" altLang="en-US" sz="2333"/>
                    </a:p>
                  </p:txBody>
                </p:sp>
                <p:graphicFrame>
                  <p:nvGraphicFramePr>
                    <p:cNvPr id="42018" name="Object 51">
                      <a:extLst>
                        <a:ext uri="{FF2B5EF4-FFF2-40B4-BE49-F238E27FC236}">
                          <a16:creationId xmlns:a16="http://schemas.microsoft.com/office/drawing/2014/main" id="{1171A75F-E819-49C2-82B9-B6F44F4B624D}"/>
                        </a:ext>
                      </a:extLst>
                    </p:cNvPr>
                    <p:cNvGraphicFramePr>
                      <a:graphicFrameLocks noChangeAspect="1"/>
                    </p:cNvGraphicFramePr>
                    <p:nvPr/>
                  </p:nvGraphicFramePr>
                  <p:xfrm>
                    <a:off x="872" y="2241"/>
                    <a:ext cx="224" cy="303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name="公式" r:id="rId10" imgW="158939" imgH="209337" progId="Equation.3">
                            <p:embed/>
                          </p:oleObj>
                        </mc:Choice>
                        <mc:Fallback>
                          <p:oleObj name="公式" r:id="rId10" imgW="158939" imgH="209337" progId="Equation.3">
                            <p:embed/>
                            <p:pic>
                              <p:nvPicPr>
                                <p:cNvPr id="42018" name="Object 51">
                                  <a:extLst>
                                    <a:ext uri="{FF2B5EF4-FFF2-40B4-BE49-F238E27FC236}">
                                      <a16:creationId xmlns:a16="http://schemas.microsoft.com/office/drawing/2014/main" id="{1171A75F-E819-49C2-82B9-B6F44F4B624D}"/>
                                    </a:ext>
                                  </a:extLst>
                                </p:cNvPr>
                                <p:cNvPicPr>
                                  <a:picLocks noChangeAspect="1" noChangeArrowheads="1"/>
                                </p:cNvPicPr>
                                <p:nvPr/>
                              </p:nvPicPr>
                              <p:blipFill>
                                <a:blip r:embed="rId11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</a:extLst>
                                </a:blip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>
                                  <a:off x="872" y="2241"/>
                                  <a:ext cx="224" cy="303"/>
                                </a:xfrm>
                                <a:prstGeom prst="rect">
                                  <a:avLst/>
                                </a:pr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9525">
                                      <a:solidFill>
                                        <a:srgbClr val="000000"/>
                                      </a:solidFill>
                                      <a:miter lim="800000"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  <p:graphicFrame>
                  <p:nvGraphicFramePr>
                    <p:cNvPr id="42019" name="Object 52">
                      <a:extLst>
                        <a:ext uri="{FF2B5EF4-FFF2-40B4-BE49-F238E27FC236}">
                          <a16:creationId xmlns:a16="http://schemas.microsoft.com/office/drawing/2014/main" id="{F2C0DF98-82A0-4AD2-BDC3-867E63C19B8A}"/>
                        </a:ext>
                      </a:extLst>
                    </p:cNvPr>
                    <p:cNvGraphicFramePr>
                      <a:graphicFrameLocks noChangeAspect="1"/>
                    </p:cNvGraphicFramePr>
                    <p:nvPr/>
                  </p:nvGraphicFramePr>
                  <p:xfrm>
                    <a:off x="849" y="2920"/>
                    <a:ext cx="241" cy="280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name="公式" r:id="rId12" imgW="183961" imgH="209337" progId="Equation.3">
                            <p:embed/>
                          </p:oleObj>
                        </mc:Choice>
                        <mc:Fallback>
                          <p:oleObj name="公式" r:id="rId12" imgW="183961" imgH="209337" progId="Equation.3">
                            <p:embed/>
                            <p:pic>
                              <p:nvPicPr>
                                <p:cNvPr id="42019" name="Object 52">
                                  <a:extLst>
                                    <a:ext uri="{FF2B5EF4-FFF2-40B4-BE49-F238E27FC236}">
                                      <a16:creationId xmlns:a16="http://schemas.microsoft.com/office/drawing/2014/main" id="{F2C0DF98-82A0-4AD2-BDC3-867E63C19B8A}"/>
                                    </a:ext>
                                  </a:extLst>
                                </p:cNvPr>
                                <p:cNvPicPr>
                                  <a:picLocks noChangeAspect="1" noChangeArrowheads="1"/>
                                </p:cNvPicPr>
                                <p:nvPr/>
                              </p:nvPicPr>
                              <p:blipFill>
                                <a:blip r:embed="rId13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</a:extLst>
                                </a:blip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>
                                  <a:off x="849" y="2920"/>
                                  <a:ext cx="241" cy="280"/>
                                </a:xfrm>
                                <a:prstGeom prst="rect">
                                  <a:avLst/>
                                </a:pr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9525">
                                      <a:solidFill>
                                        <a:srgbClr val="000000"/>
                                      </a:solidFill>
                                      <a:miter lim="800000"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  <p:sp>
                  <p:nvSpPr>
                    <p:cNvPr id="42020" name="Rectangle 53">
                      <a:extLst>
                        <a:ext uri="{FF2B5EF4-FFF2-40B4-BE49-F238E27FC236}">
                          <a16:creationId xmlns:a16="http://schemas.microsoft.com/office/drawing/2014/main" id="{C65D1C1A-0B3F-4BCC-9705-D9AABADC19E7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068" y="3084"/>
                      <a:ext cx="48" cy="528"/>
                    </a:xfrm>
                    <a:prstGeom prst="rect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99FF33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defRPr kumimoji="1"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defRPr kumimoji="1"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defRPr kumimoji="1"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defRPr kumimoji="1"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defRPr kumimoji="1"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endParaRPr lang="zh-CN" altLang="en-US" sz="2333"/>
                    </a:p>
                  </p:txBody>
                </p:sp>
                <p:sp>
                  <p:nvSpPr>
                    <p:cNvPr id="42021" name="Rectangle 54">
                      <a:extLst>
                        <a:ext uri="{FF2B5EF4-FFF2-40B4-BE49-F238E27FC236}">
                          <a16:creationId xmlns:a16="http://schemas.microsoft.com/office/drawing/2014/main" id="{73B293FB-0A89-4DFF-8ED5-E8DBEBB90A96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068" y="1836"/>
                      <a:ext cx="48" cy="528"/>
                    </a:xfrm>
                    <a:prstGeom prst="rect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99FF33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defRPr kumimoji="1"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defRPr kumimoji="1"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defRPr kumimoji="1"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defRPr kumimoji="1"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defRPr kumimoji="1"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endParaRPr lang="zh-CN" altLang="en-US" sz="2333"/>
                    </a:p>
                  </p:txBody>
                </p:sp>
                <p:graphicFrame>
                  <p:nvGraphicFramePr>
                    <p:cNvPr id="42022" name="Object 55">
                      <a:extLst>
                        <a:ext uri="{FF2B5EF4-FFF2-40B4-BE49-F238E27FC236}">
                          <a16:creationId xmlns:a16="http://schemas.microsoft.com/office/drawing/2014/main" id="{40DC1D34-CBB2-407B-801B-2083E1B84A9C}"/>
                        </a:ext>
                      </a:extLst>
                    </p:cNvPr>
                    <p:cNvGraphicFramePr>
                      <a:graphicFrameLocks noChangeAspect="1"/>
                    </p:cNvGraphicFramePr>
                    <p:nvPr/>
                  </p:nvGraphicFramePr>
                  <p:xfrm>
                    <a:off x="835" y="2606"/>
                    <a:ext cx="207" cy="261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name="公式" r:id="rId14" imgW="133453" imgH="171276" progId="Equation.3">
                            <p:embed/>
                          </p:oleObj>
                        </mc:Choice>
                        <mc:Fallback>
                          <p:oleObj name="公式" r:id="rId14" imgW="133453" imgH="171276" progId="Equation.3">
                            <p:embed/>
                            <p:pic>
                              <p:nvPicPr>
                                <p:cNvPr id="42022" name="Object 55">
                                  <a:extLst>
                                    <a:ext uri="{FF2B5EF4-FFF2-40B4-BE49-F238E27FC236}">
                                      <a16:creationId xmlns:a16="http://schemas.microsoft.com/office/drawing/2014/main" id="{40DC1D34-CBB2-407B-801B-2083E1B84A9C}"/>
                                    </a:ext>
                                  </a:extLst>
                                </p:cNvPr>
                                <p:cNvPicPr>
                                  <a:picLocks noChangeAspect="1" noChangeArrowheads="1"/>
                                </p:cNvPicPr>
                                <p:nvPr/>
                              </p:nvPicPr>
                              <p:blipFill>
                                <a:blip r:embed="rId15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</a:extLst>
                                </a:blip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>
                                  <a:off x="835" y="2606"/>
                                  <a:ext cx="207" cy="261"/>
                                </a:xfrm>
                                <a:prstGeom prst="rect">
                                  <a:avLst/>
                                </a:pr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9525">
                                      <a:solidFill>
                                        <a:srgbClr val="000000"/>
                                      </a:solidFill>
                                      <a:miter lim="800000"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</p:grpSp>
            </p:grpSp>
          </p:grpSp>
        </p:grpSp>
        <p:grpSp>
          <p:nvGrpSpPr>
            <p:cNvPr id="41992" name="Group 56">
              <a:extLst>
                <a:ext uri="{FF2B5EF4-FFF2-40B4-BE49-F238E27FC236}">
                  <a16:creationId xmlns:a16="http://schemas.microsoft.com/office/drawing/2014/main" id="{3E97C0D0-D776-4B75-8025-7E90962CA89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49" y="2029"/>
              <a:ext cx="1896" cy="636"/>
              <a:chOff x="3600" y="2724"/>
              <a:chExt cx="1896" cy="636"/>
            </a:xfrm>
          </p:grpSpPr>
          <p:sp>
            <p:nvSpPr>
              <p:cNvPr id="42009" name="Line 57">
                <a:extLst>
                  <a:ext uri="{FF2B5EF4-FFF2-40B4-BE49-F238E27FC236}">
                    <a16:creationId xmlns:a16="http://schemas.microsoft.com/office/drawing/2014/main" id="{71E22205-7309-4C51-8C0C-377E4906EB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00" y="2724"/>
                <a:ext cx="1896" cy="312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500"/>
              </a:p>
            </p:txBody>
          </p:sp>
          <p:sp>
            <p:nvSpPr>
              <p:cNvPr id="42010" name="Line 58">
                <a:extLst>
                  <a:ext uri="{FF2B5EF4-FFF2-40B4-BE49-F238E27FC236}">
                    <a16:creationId xmlns:a16="http://schemas.microsoft.com/office/drawing/2014/main" id="{E4CE246C-B916-48B4-8B26-522AAC141A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00" y="3048"/>
                <a:ext cx="1896" cy="312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500"/>
              </a:p>
            </p:txBody>
          </p:sp>
        </p:grpSp>
        <p:grpSp>
          <p:nvGrpSpPr>
            <p:cNvPr id="41993" name="Group 62">
              <a:extLst>
                <a:ext uri="{FF2B5EF4-FFF2-40B4-BE49-F238E27FC236}">
                  <a16:creationId xmlns:a16="http://schemas.microsoft.com/office/drawing/2014/main" id="{B93C7092-DF43-4E0D-B6B2-05AA56BFDA4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69" y="1424"/>
              <a:ext cx="492" cy="737"/>
              <a:chOff x="3420" y="2107"/>
              <a:chExt cx="492" cy="737"/>
            </a:xfrm>
          </p:grpSpPr>
          <p:sp>
            <p:nvSpPr>
              <p:cNvPr id="42002" name="Rectangle 63">
                <a:extLst>
                  <a:ext uri="{FF2B5EF4-FFF2-40B4-BE49-F238E27FC236}">
                    <a16:creationId xmlns:a16="http://schemas.microsoft.com/office/drawing/2014/main" id="{FAFB7B60-4A2E-49A6-B0CD-570C47AF63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4" y="2544"/>
                <a:ext cx="96" cy="300"/>
              </a:xfrm>
              <a:prstGeom prst="rect">
                <a:avLst/>
              </a:prstGeom>
              <a:gradFill rotWithShape="0">
                <a:gsLst>
                  <a:gs pos="0">
                    <a:srgbClr val="CCFFCC"/>
                  </a:gs>
                  <a:gs pos="100000">
                    <a:srgbClr val="5E765E"/>
                  </a:gs>
                </a:gsLst>
                <a:lin ang="0" scaled="1"/>
              </a:gradFill>
              <a:ln w="9525">
                <a:solidFill>
                  <a:srgbClr val="FFFF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endParaRPr lang="zh-CN" altLang="en-US" sz="2333"/>
              </a:p>
            </p:txBody>
          </p:sp>
          <p:grpSp>
            <p:nvGrpSpPr>
              <p:cNvPr id="42003" name="Group 64">
                <a:extLst>
                  <a:ext uri="{FF2B5EF4-FFF2-40B4-BE49-F238E27FC236}">
                    <a16:creationId xmlns:a16="http://schemas.microsoft.com/office/drawing/2014/main" id="{AD606390-0CB7-4332-B6B3-8A91A398990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420" y="2107"/>
                <a:ext cx="492" cy="389"/>
                <a:chOff x="3420" y="2107"/>
                <a:chExt cx="492" cy="389"/>
              </a:xfrm>
            </p:grpSpPr>
            <p:graphicFrame>
              <p:nvGraphicFramePr>
                <p:cNvPr id="42004" name="Object 65">
                  <a:extLst>
                    <a:ext uri="{FF2B5EF4-FFF2-40B4-BE49-F238E27FC236}">
                      <a16:creationId xmlns:a16="http://schemas.microsoft.com/office/drawing/2014/main" id="{CF49ECB9-BFAE-4CE6-8FEA-03DA4087E928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3711" y="2107"/>
                <a:ext cx="201" cy="22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公式" r:id="rId16" imgW="120478" imgH="133215" progId="Equation.3">
                        <p:embed/>
                      </p:oleObj>
                    </mc:Choice>
                    <mc:Fallback>
                      <p:oleObj name="公式" r:id="rId16" imgW="120478" imgH="133215" progId="Equation.3">
                        <p:embed/>
                        <p:pic>
                          <p:nvPicPr>
                            <p:cNvPr id="42004" name="Object 65">
                              <a:extLst>
                                <a:ext uri="{FF2B5EF4-FFF2-40B4-BE49-F238E27FC236}">
                                  <a16:creationId xmlns:a16="http://schemas.microsoft.com/office/drawing/2014/main" id="{CF49ECB9-BFAE-4CE6-8FEA-03DA4087E928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7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711" y="2107"/>
                              <a:ext cx="201" cy="224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pSp>
              <p:nvGrpSpPr>
                <p:cNvPr id="42005" name="Group 66">
                  <a:extLst>
                    <a:ext uri="{FF2B5EF4-FFF2-40B4-BE49-F238E27FC236}">
                      <a16:creationId xmlns:a16="http://schemas.microsoft.com/office/drawing/2014/main" id="{BA53BD32-9949-46D5-8351-E0419D202B5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420" y="2148"/>
                  <a:ext cx="480" cy="348"/>
                  <a:chOff x="3420" y="2148"/>
                  <a:chExt cx="480" cy="348"/>
                </a:xfrm>
              </p:grpSpPr>
              <p:sp>
                <p:nvSpPr>
                  <p:cNvPr id="42006" name="Line 67">
                    <a:extLst>
                      <a:ext uri="{FF2B5EF4-FFF2-40B4-BE49-F238E27FC236}">
                        <a16:creationId xmlns:a16="http://schemas.microsoft.com/office/drawing/2014/main" id="{A9E641C6-06BF-4F0D-9741-983825D3201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420" y="2328"/>
                    <a:ext cx="180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00FF00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1500"/>
                  </a:p>
                </p:txBody>
              </p:sp>
              <p:sp>
                <p:nvSpPr>
                  <p:cNvPr id="42007" name="Line 68">
                    <a:extLst>
                      <a:ext uri="{FF2B5EF4-FFF2-40B4-BE49-F238E27FC236}">
                        <a16:creationId xmlns:a16="http://schemas.microsoft.com/office/drawing/2014/main" id="{A982FA9C-2FF3-4491-A7B5-32F5D2F8911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3720" y="2340"/>
                    <a:ext cx="180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00FF00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1500"/>
                  </a:p>
                </p:txBody>
              </p:sp>
              <p:sp>
                <p:nvSpPr>
                  <p:cNvPr id="42008" name="Line 69">
                    <a:extLst>
                      <a:ext uri="{FF2B5EF4-FFF2-40B4-BE49-F238E27FC236}">
                        <a16:creationId xmlns:a16="http://schemas.microsoft.com/office/drawing/2014/main" id="{9824B24D-024D-48D9-895F-1238AB4D1F7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720" y="2148"/>
                    <a:ext cx="0" cy="348"/>
                  </a:xfrm>
                  <a:prstGeom prst="line">
                    <a:avLst/>
                  </a:prstGeom>
                  <a:noFill/>
                  <a:ln w="9525">
                    <a:solidFill>
                      <a:srgbClr val="00FF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1500"/>
                  </a:p>
                </p:txBody>
              </p:sp>
            </p:grpSp>
          </p:grpSp>
        </p:grpSp>
        <p:grpSp>
          <p:nvGrpSpPr>
            <p:cNvPr id="41994" name="Group 70">
              <a:extLst>
                <a:ext uri="{FF2B5EF4-FFF2-40B4-BE49-F238E27FC236}">
                  <a16:creationId xmlns:a16="http://schemas.microsoft.com/office/drawing/2014/main" id="{49890F98-43B5-435C-A76E-1420AB6FE62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73" y="1336"/>
              <a:ext cx="1872" cy="705"/>
              <a:chOff x="3624" y="2019"/>
              <a:chExt cx="1872" cy="705"/>
            </a:xfrm>
          </p:grpSpPr>
          <p:grpSp>
            <p:nvGrpSpPr>
              <p:cNvPr id="41998" name="Group 71">
                <a:extLst>
                  <a:ext uri="{FF2B5EF4-FFF2-40B4-BE49-F238E27FC236}">
                    <a16:creationId xmlns:a16="http://schemas.microsoft.com/office/drawing/2014/main" id="{0D288180-CE0D-4AED-9C82-776340BBE99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24" y="2178"/>
                <a:ext cx="1872" cy="546"/>
                <a:chOff x="3624" y="2178"/>
                <a:chExt cx="1872" cy="546"/>
              </a:xfrm>
            </p:grpSpPr>
            <p:sp>
              <p:nvSpPr>
                <p:cNvPr id="42000" name="Line 72">
                  <a:extLst>
                    <a:ext uri="{FF2B5EF4-FFF2-40B4-BE49-F238E27FC236}">
                      <a16:creationId xmlns:a16="http://schemas.microsoft.com/office/drawing/2014/main" id="{4C6BC1BC-FB47-4B13-8A0B-D348113835E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624" y="2268"/>
                  <a:ext cx="1872" cy="456"/>
                </a:xfrm>
                <a:prstGeom prst="line">
                  <a:avLst/>
                </a:prstGeom>
                <a:noFill/>
                <a:ln w="38100">
                  <a:solidFill>
                    <a:srgbClr val="00FFFF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500"/>
                </a:p>
              </p:txBody>
            </p:sp>
            <p:graphicFrame>
              <p:nvGraphicFramePr>
                <p:cNvPr id="42001" name="Object 73">
                  <a:extLst>
                    <a:ext uri="{FF2B5EF4-FFF2-40B4-BE49-F238E27FC236}">
                      <a16:creationId xmlns:a16="http://schemas.microsoft.com/office/drawing/2014/main" id="{840A69E3-DAFA-453C-8E88-21320C1CF1C1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4263" y="2178"/>
                <a:ext cx="229" cy="39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公式" r:id="rId18" imgW="120478" imgH="209337" progId="Equation.3">
                        <p:embed/>
                      </p:oleObj>
                    </mc:Choice>
                    <mc:Fallback>
                      <p:oleObj name="公式" r:id="rId18" imgW="120478" imgH="209337" progId="Equation.3">
                        <p:embed/>
                        <p:pic>
                          <p:nvPicPr>
                            <p:cNvPr id="42001" name="Object 73">
                              <a:extLst>
                                <a:ext uri="{FF2B5EF4-FFF2-40B4-BE49-F238E27FC236}">
                                  <a16:creationId xmlns:a16="http://schemas.microsoft.com/office/drawing/2014/main" id="{840A69E3-DAFA-453C-8E88-21320C1CF1C1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9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263" y="2178"/>
                              <a:ext cx="229" cy="39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aphicFrame>
            <p:nvGraphicFramePr>
              <p:cNvPr id="41999" name="Object 74">
                <a:extLst>
                  <a:ext uri="{FF2B5EF4-FFF2-40B4-BE49-F238E27FC236}">
                    <a16:creationId xmlns:a16="http://schemas.microsoft.com/office/drawing/2014/main" id="{78A2B8BD-1E27-43BF-80F3-AB3B4E1ABE98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262" y="2019"/>
              <a:ext cx="231" cy="2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20" imgW="145964" imgH="158744" progId="Equation.3">
                      <p:embed/>
                    </p:oleObj>
                  </mc:Choice>
                  <mc:Fallback>
                    <p:oleObj name="公式" r:id="rId20" imgW="145964" imgH="158744" progId="Equation.3">
                      <p:embed/>
                      <p:pic>
                        <p:nvPicPr>
                          <p:cNvPr id="41999" name="Object 74">
                            <a:extLst>
                              <a:ext uri="{FF2B5EF4-FFF2-40B4-BE49-F238E27FC236}">
                                <a16:creationId xmlns:a16="http://schemas.microsoft.com/office/drawing/2014/main" id="{78A2B8BD-1E27-43BF-80F3-AB3B4E1ABE98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62" y="2019"/>
                            <a:ext cx="231" cy="25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41995" name="Group 59">
              <a:extLst>
                <a:ext uri="{FF2B5EF4-FFF2-40B4-BE49-F238E27FC236}">
                  <a16:creationId xmlns:a16="http://schemas.microsoft.com/office/drawing/2014/main" id="{31055A31-A056-41BC-BBBD-10847820F6D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61" y="1597"/>
              <a:ext cx="1884" cy="1068"/>
              <a:chOff x="3612" y="2280"/>
              <a:chExt cx="1884" cy="1068"/>
            </a:xfrm>
          </p:grpSpPr>
          <p:sp>
            <p:nvSpPr>
              <p:cNvPr id="41996" name="Line 60">
                <a:extLst>
                  <a:ext uri="{FF2B5EF4-FFF2-40B4-BE49-F238E27FC236}">
                    <a16:creationId xmlns:a16="http://schemas.microsoft.com/office/drawing/2014/main" id="{F0D29B9C-C236-4315-8820-D385451C7F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12" y="2280"/>
                <a:ext cx="1884" cy="1068"/>
              </a:xfrm>
              <a:prstGeom prst="line">
                <a:avLst/>
              </a:prstGeom>
              <a:noFill/>
              <a:ln w="38100">
                <a:solidFill>
                  <a:srgbClr val="00FFFF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500"/>
              </a:p>
            </p:txBody>
          </p:sp>
          <p:graphicFrame>
            <p:nvGraphicFramePr>
              <p:cNvPr id="41997" name="Object 61">
                <a:extLst>
                  <a:ext uri="{FF2B5EF4-FFF2-40B4-BE49-F238E27FC236}">
                    <a16:creationId xmlns:a16="http://schemas.microsoft.com/office/drawing/2014/main" id="{0857994B-DC26-4323-A7F2-B022E570F36D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811" y="2534"/>
              <a:ext cx="256" cy="3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22" imgW="133453" imgH="209337" progId="Equation.3">
                      <p:embed/>
                    </p:oleObj>
                  </mc:Choice>
                  <mc:Fallback>
                    <p:oleObj name="公式" r:id="rId22" imgW="133453" imgH="209337" progId="Equation.3">
                      <p:embed/>
                      <p:pic>
                        <p:nvPicPr>
                          <p:cNvPr id="41997" name="Object 61">
                            <a:extLst>
                              <a:ext uri="{FF2B5EF4-FFF2-40B4-BE49-F238E27FC236}">
                                <a16:creationId xmlns:a16="http://schemas.microsoft.com/office/drawing/2014/main" id="{0857994B-DC26-4323-A7F2-B022E570F36D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11" y="2534"/>
                            <a:ext cx="256" cy="39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6A2FDE90-6D5F-70D5-7392-F16136ED7F82}"/>
              </a:ext>
            </a:extLst>
          </p:cNvPr>
          <p:cNvSpPr txBox="1"/>
          <p:nvPr/>
        </p:nvSpPr>
        <p:spPr>
          <a:xfrm>
            <a:off x="5419990" y="709777"/>
            <a:ext cx="17315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零程差分析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7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7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0" grpId="0" autoUpdateAnimBg="0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7" name="Text Box 5">
            <a:extLst>
              <a:ext uri="{FF2B5EF4-FFF2-40B4-BE49-F238E27FC236}">
                <a16:creationId xmlns:a16="http://schemas.microsoft.com/office/drawing/2014/main" id="{954655D9-51A4-41B3-8C9A-6EA2E40959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0272" y="785191"/>
            <a:ext cx="2906448" cy="451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accent2"/>
              </a:buClr>
              <a:buFontTx/>
              <a:buNone/>
            </a:pPr>
            <a:r>
              <a:rPr lang="en-US" altLang="zh-CN" sz="2333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333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微粒说  牛  顿</a:t>
            </a:r>
          </a:p>
        </p:txBody>
      </p:sp>
      <p:sp>
        <p:nvSpPr>
          <p:cNvPr id="38918" name="Text Box 6">
            <a:extLst>
              <a:ext uri="{FF2B5EF4-FFF2-40B4-BE49-F238E27FC236}">
                <a16:creationId xmlns:a16="http://schemas.microsoft.com/office/drawing/2014/main" id="{50B73D48-A852-4D91-B238-F29A88C844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0272" y="1679828"/>
            <a:ext cx="2869407" cy="451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accent2"/>
              </a:buClr>
              <a:buFontTx/>
              <a:buNone/>
            </a:pPr>
            <a:r>
              <a:rPr lang="en-US" altLang="zh-CN" sz="2333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333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波动说  惠更斯</a:t>
            </a:r>
          </a:p>
        </p:txBody>
      </p:sp>
      <p:sp>
        <p:nvSpPr>
          <p:cNvPr id="38919" name="Text Box 7">
            <a:extLst>
              <a:ext uri="{FF2B5EF4-FFF2-40B4-BE49-F238E27FC236}">
                <a16:creationId xmlns:a16="http://schemas.microsoft.com/office/drawing/2014/main" id="{A009EE05-710F-4EBC-93DC-44BEF72308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7240" y="799744"/>
            <a:ext cx="4365625" cy="451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333" b="1">
                <a:latin typeface="Times New Roman" panose="02020603050405020304" pitchFamily="18" charset="0"/>
                <a:ea typeface="黑体" panose="02010609060101010101" pitchFamily="49" charset="-122"/>
              </a:rPr>
              <a:t>17</a:t>
            </a:r>
            <a:r>
              <a:rPr lang="zh-CN" altLang="en-US" sz="2333" b="1">
                <a:latin typeface="Times New Roman" panose="02020603050405020304" pitchFamily="18" charset="0"/>
                <a:ea typeface="黑体" panose="02010609060101010101" pitchFamily="49" charset="-122"/>
              </a:rPr>
              <a:t>世纪到</a:t>
            </a:r>
            <a:r>
              <a:rPr lang="en-US" altLang="zh-CN" sz="2333" b="1">
                <a:latin typeface="Times New Roman" panose="02020603050405020304" pitchFamily="18" charset="0"/>
                <a:ea typeface="黑体" panose="02010609060101010101" pitchFamily="49" charset="-122"/>
              </a:rPr>
              <a:t>18</a:t>
            </a:r>
            <a:r>
              <a:rPr lang="zh-CN" altLang="en-US" sz="2333" b="1">
                <a:latin typeface="Times New Roman" panose="02020603050405020304" pitchFamily="18" charset="0"/>
                <a:ea typeface="黑体" panose="02010609060101010101" pitchFamily="49" charset="-122"/>
              </a:rPr>
              <a:t>世纪末占统治地位</a:t>
            </a:r>
          </a:p>
        </p:txBody>
      </p:sp>
      <p:sp>
        <p:nvSpPr>
          <p:cNvPr id="38920" name="Text Box 8">
            <a:extLst>
              <a:ext uri="{FF2B5EF4-FFF2-40B4-BE49-F238E27FC236}">
                <a16:creationId xmlns:a16="http://schemas.microsoft.com/office/drawing/2014/main" id="{D8B0EA4F-795F-479B-97BC-F9BC300FE6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7016" y="2373266"/>
            <a:ext cx="6557698" cy="1998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  <a:buFontTx/>
              <a:buNone/>
            </a:pPr>
            <a:r>
              <a:rPr lang="zh-CN" altLang="en-US" sz="2333" b="1" dirty="0">
                <a:latin typeface="Times New Roman" panose="02020603050405020304" pitchFamily="18" charset="0"/>
                <a:ea typeface="黑体" panose="02010609060101010101" pitchFamily="49" charset="-122"/>
              </a:rPr>
              <a:t>杨氏双缝实验（</a:t>
            </a:r>
            <a:r>
              <a:rPr lang="en-US" altLang="zh-CN" sz="2333" b="1" dirty="0">
                <a:latin typeface="Times New Roman" panose="02020603050405020304" pitchFamily="18" charset="0"/>
                <a:ea typeface="黑体" panose="02010609060101010101" pitchFamily="49" charset="-122"/>
              </a:rPr>
              <a:t>1801</a:t>
            </a:r>
            <a:r>
              <a:rPr lang="zh-CN" altLang="en-US" sz="2333" b="1" dirty="0">
                <a:latin typeface="Times New Roman" panose="02020603050405020304" pitchFamily="18" charset="0"/>
                <a:ea typeface="黑体" panose="02010609060101010101" pitchFamily="49" charset="-122"/>
              </a:rPr>
              <a:t>年），干涉和衍射</a:t>
            </a:r>
          </a:p>
          <a:p>
            <a:pPr eaLnBrk="1" hangingPunct="1">
              <a:lnSpc>
                <a:spcPct val="150000"/>
              </a:lnSpc>
              <a:spcBef>
                <a:spcPct val="50000"/>
              </a:spcBef>
              <a:buFontTx/>
              <a:buNone/>
            </a:pPr>
            <a:r>
              <a:rPr lang="zh-CN" altLang="en-US" sz="2333" b="1" dirty="0">
                <a:latin typeface="Times New Roman" panose="02020603050405020304" pitchFamily="18" charset="0"/>
                <a:ea typeface="黑体" panose="02010609060101010101" pitchFamily="49" charset="-122"/>
              </a:rPr>
              <a:t>傅科光速测量（</a:t>
            </a:r>
            <a:r>
              <a:rPr lang="en-US" altLang="zh-CN" sz="2333" b="1" dirty="0">
                <a:latin typeface="Times New Roman" panose="02020603050405020304" pitchFamily="18" charset="0"/>
                <a:ea typeface="黑体" panose="02010609060101010101" pitchFamily="49" charset="-122"/>
              </a:rPr>
              <a:t>1862</a:t>
            </a:r>
            <a:r>
              <a:rPr lang="zh-CN" altLang="en-US" sz="2333" b="1" dirty="0">
                <a:latin typeface="Times New Roman" panose="02020603050405020304" pitchFamily="18" charset="0"/>
                <a:ea typeface="黑体" panose="02010609060101010101" pitchFamily="49" charset="-122"/>
              </a:rPr>
              <a:t>年）</a:t>
            </a:r>
          </a:p>
          <a:p>
            <a:pPr eaLnBrk="1" hangingPunct="1">
              <a:lnSpc>
                <a:spcPct val="150000"/>
              </a:lnSpc>
              <a:spcBef>
                <a:spcPct val="50000"/>
              </a:spcBef>
              <a:buFontTx/>
              <a:buNone/>
            </a:pPr>
            <a:r>
              <a:rPr lang="zh-CN" altLang="en-US" sz="2333" b="1" dirty="0">
                <a:latin typeface="Times New Roman" panose="02020603050405020304" pitchFamily="18" charset="0"/>
                <a:ea typeface="黑体" panose="02010609060101010101" pitchFamily="49" charset="-122"/>
              </a:rPr>
              <a:t>麦克斯韦电磁理论与赫兹实验</a:t>
            </a:r>
            <a:r>
              <a:rPr lang="en-US" altLang="zh-CN" sz="2333" b="1" dirty="0">
                <a:latin typeface="Times New Roman" panose="02020603050405020304" pitchFamily="18" charset="0"/>
                <a:ea typeface="黑体" panose="02010609060101010101" pitchFamily="49" charset="-122"/>
              </a:rPr>
              <a:t>——</a:t>
            </a:r>
            <a:r>
              <a:rPr lang="zh-CN" altLang="en-US" sz="2333" b="1" dirty="0">
                <a:latin typeface="Times New Roman" panose="02020603050405020304" pitchFamily="18" charset="0"/>
                <a:ea typeface="黑体" panose="02010609060101010101" pitchFamily="49" charset="-122"/>
              </a:rPr>
              <a:t>光是电磁波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1DB2B0-FF60-42EF-813A-93342592DF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41829" y="1679828"/>
            <a:ext cx="3415771" cy="451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333" b="1">
                <a:latin typeface="Times New Roman" panose="02020603050405020304" pitchFamily="18" charset="0"/>
                <a:ea typeface="黑体" panose="02010609060101010101" pitchFamily="49" charset="-122"/>
              </a:rPr>
              <a:t>19</a:t>
            </a:r>
            <a:r>
              <a:rPr lang="zh-CN" altLang="en-US" sz="2333" b="1">
                <a:latin typeface="Times New Roman" panose="02020603050405020304" pitchFamily="18" charset="0"/>
                <a:ea typeface="黑体" panose="02010609060101010101" pitchFamily="49" charset="-122"/>
              </a:rPr>
              <a:t>世纪占统治地位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8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8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89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89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89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89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89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7" grpId="0" autoUpdateAnimBg="0"/>
      <p:bldP spid="38918" grpId="0" autoUpdateAnimBg="0"/>
      <p:bldP spid="38919" grpId="0" autoUpdateAnimBg="0"/>
      <p:bldP spid="38920" grpId="0" build="p" autoUpdateAnimBg="0"/>
      <p:bldP spid="1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矩形 1">
            <a:extLst>
              <a:ext uri="{FF2B5EF4-FFF2-40B4-BE49-F238E27FC236}">
                <a16:creationId xmlns:a16="http://schemas.microsoft.com/office/drawing/2014/main" id="{F65505C1-8CF7-4D78-921D-CA99F4D211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2146" y="2317750"/>
            <a:ext cx="4560864" cy="451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333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作业：</a:t>
            </a:r>
            <a:r>
              <a:rPr lang="en-US" altLang="zh-CN" sz="2333" b="1" dirty="0">
                <a:latin typeface="Times New Roman" panose="02020603050405020304" pitchFamily="18" charset="0"/>
                <a:ea typeface="黑体" panose="02010609060101010101" pitchFamily="49" charset="-122"/>
              </a:rPr>
              <a:t>P103</a:t>
            </a:r>
            <a:r>
              <a:rPr lang="zh-CN" altLang="en-US" sz="2333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：一</a:t>
            </a:r>
            <a:r>
              <a:rPr lang="en-US" altLang="zh-CN" sz="2333" b="1" dirty="0">
                <a:latin typeface="Times New Roman" panose="02020603050405020304" pitchFamily="18" charset="0"/>
                <a:ea typeface="黑体" panose="02010609060101010101" pitchFamily="49" charset="-122"/>
              </a:rPr>
              <a:t>.1,3  </a:t>
            </a:r>
            <a:r>
              <a:rPr lang="zh-CN" altLang="en-US" sz="2333" b="1" dirty="0">
                <a:latin typeface="Times New Roman" panose="02020603050405020304" pitchFamily="18" charset="0"/>
                <a:ea typeface="黑体" panose="02010609060101010101" pitchFamily="49" charset="-122"/>
              </a:rPr>
              <a:t>二</a:t>
            </a:r>
            <a:r>
              <a:rPr lang="en-US" altLang="zh-CN" sz="2333" b="1" dirty="0">
                <a:latin typeface="Times New Roman" panose="02020603050405020304" pitchFamily="18" charset="0"/>
                <a:ea typeface="黑体" panose="02010609060101010101" pitchFamily="49" charset="-122"/>
              </a:rPr>
              <a:t>.2,4</a:t>
            </a:r>
            <a:r>
              <a:rPr lang="zh-CN" altLang="en-US" sz="2333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三</a:t>
            </a:r>
            <a:r>
              <a:rPr lang="en-US" altLang="zh-CN" sz="2333" b="1" dirty="0">
                <a:latin typeface="Times New Roman" panose="02020603050405020304" pitchFamily="18" charset="0"/>
                <a:ea typeface="黑体" panose="02010609060101010101" pitchFamily="49" charset="-122"/>
              </a:rPr>
              <a:t>.2,3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7" name="Text Box 3">
            <a:extLst>
              <a:ext uri="{FF2B5EF4-FFF2-40B4-BE49-F238E27FC236}">
                <a16:creationId xmlns:a16="http://schemas.microsoft.com/office/drawing/2014/main" id="{FBA20D7E-08AE-4CA8-BDC3-81D5084B77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8672" y="380795"/>
            <a:ext cx="3666103" cy="4513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zh-CN" sz="2333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17.1 </a:t>
            </a:r>
            <a:r>
              <a:rPr lang="zh-CN" altLang="en-US" sz="2333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光源  光程   相干光</a:t>
            </a:r>
          </a:p>
        </p:txBody>
      </p:sp>
      <p:sp>
        <p:nvSpPr>
          <p:cNvPr id="118788" name="Text Box 4">
            <a:extLst>
              <a:ext uri="{FF2B5EF4-FFF2-40B4-BE49-F238E27FC236}">
                <a16:creationId xmlns:a16="http://schemas.microsoft.com/office/drawing/2014/main" id="{05714940-128F-421C-8B73-F7749FFC5A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532" y="927100"/>
            <a:ext cx="1215760" cy="4513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333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一、光</a:t>
            </a:r>
          </a:p>
        </p:txBody>
      </p:sp>
      <p:grpSp>
        <p:nvGrpSpPr>
          <p:cNvPr id="2" name="Group 5">
            <a:extLst>
              <a:ext uri="{FF2B5EF4-FFF2-40B4-BE49-F238E27FC236}">
                <a16:creationId xmlns:a16="http://schemas.microsoft.com/office/drawing/2014/main" id="{117471FA-51BA-450A-9916-7EFBD87012D7}"/>
              </a:ext>
            </a:extLst>
          </p:cNvPr>
          <p:cNvGrpSpPr>
            <a:grpSpLocks/>
          </p:cNvGrpSpPr>
          <p:nvPr/>
        </p:nvGrpSpPr>
        <p:grpSpPr bwMode="auto">
          <a:xfrm>
            <a:off x="1979084" y="1377688"/>
            <a:ext cx="4864366" cy="451115"/>
            <a:chOff x="920" y="1045"/>
            <a:chExt cx="3677" cy="341"/>
          </a:xfrm>
        </p:grpSpPr>
        <p:sp>
          <p:nvSpPr>
            <p:cNvPr id="7186" name="Text Box 6">
              <a:extLst>
                <a:ext uri="{FF2B5EF4-FFF2-40B4-BE49-F238E27FC236}">
                  <a16:creationId xmlns:a16="http://schemas.microsoft.com/office/drawing/2014/main" id="{1AE5A961-BD8D-4859-9B78-C7C3C3BC63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20" y="1045"/>
              <a:ext cx="1499" cy="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333" b="1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可见光波长：</a:t>
              </a:r>
              <a:endParaRPr lang="en-US" altLang="zh-CN" sz="2333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7187" name="Object 7">
              <a:extLst>
                <a:ext uri="{FF2B5EF4-FFF2-40B4-BE49-F238E27FC236}">
                  <a16:creationId xmlns:a16="http://schemas.microsoft.com/office/drawing/2014/main" id="{D28713E9-3D49-4F1A-A3E0-DD0A9DC5E732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86711690"/>
                </p:ext>
              </p:extLst>
            </p:nvPr>
          </p:nvGraphicFramePr>
          <p:xfrm>
            <a:off x="2251" y="1048"/>
            <a:ext cx="2346" cy="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548728" imgH="203112" progId="Equation.DSMT4">
                    <p:embed/>
                  </p:oleObj>
                </mc:Choice>
                <mc:Fallback>
                  <p:oleObj name="Equation" r:id="rId2" imgW="1548728" imgH="203112" progId="Equation.DSMT4">
                    <p:embed/>
                    <p:pic>
                      <p:nvPicPr>
                        <p:cNvPr id="7187" name="Object 7">
                          <a:extLst>
                            <a:ext uri="{FF2B5EF4-FFF2-40B4-BE49-F238E27FC236}">
                              <a16:creationId xmlns:a16="http://schemas.microsoft.com/office/drawing/2014/main" id="{D28713E9-3D49-4F1A-A3E0-DD0A9DC5E73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51" y="1048"/>
                          <a:ext cx="2346" cy="3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8792" name="Text Box 8">
            <a:extLst>
              <a:ext uri="{FF2B5EF4-FFF2-40B4-BE49-F238E27FC236}">
                <a16:creationId xmlns:a16="http://schemas.microsoft.com/office/drawing/2014/main" id="{4554651F-5F2B-4CE7-B2EA-7A2D7D0D36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3313" y="2435490"/>
            <a:ext cx="7188729" cy="81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333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实验表明：</a:t>
            </a:r>
            <a:r>
              <a:rPr lang="en-US" altLang="zh-CN" sz="2333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  </a:t>
            </a:r>
            <a:r>
              <a:rPr lang="zh-CN" altLang="en-US" sz="2333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引起眼睛视觉效应和光化学效应的是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333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              光波中的</a:t>
            </a:r>
            <a:r>
              <a:rPr lang="zh-CN" altLang="en-US" sz="2333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电场</a:t>
            </a:r>
          </a:p>
        </p:txBody>
      </p:sp>
      <p:graphicFrame>
        <p:nvGraphicFramePr>
          <p:cNvPr id="118793" name="Object 9">
            <a:extLst>
              <a:ext uri="{FF2B5EF4-FFF2-40B4-BE49-F238E27FC236}">
                <a16:creationId xmlns:a16="http://schemas.microsoft.com/office/drawing/2014/main" id="{3370A602-5EBC-47AB-B153-8D5D39021A1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7245705"/>
              </p:ext>
            </p:extLst>
          </p:nvPr>
        </p:nvGraphicFramePr>
        <p:xfrm>
          <a:off x="2221172" y="1748771"/>
          <a:ext cx="4398956" cy="6245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2145369" imgH="304668" progId="Equation.3">
                  <p:embed/>
                </p:oleObj>
              </mc:Choice>
              <mc:Fallback>
                <p:oleObj name="公式" r:id="rId4" imgW="2145369" imgH="304668" progId="Equation.3">
                  <p:embed/>
                  <p:pic>
                    <p:nvPicPr>
                      <p:cNvPr id="118793" name="Object 9">
                        <a:extLst>
                          <a:ext uri="{FF2B5EF4-FFF2-40B4-BE49-F238E27FC236}">
                            <a16:creationId xmlns:a16="http://schemas.microsoft.com/office/drawing/2014/main" id="{3370A602-5EBC-47AB-B153-8D5D39021A1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1172" y="1748771"/>
                        <a:ext cx="4398956" cy="62454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11">
            <a:extLst>
              <a:ext uri="{FF2B5EF4-FFF2-40B4-BE49-F238E27FC236}">
                <a16:creationId xmlns:a16="http://schemas.microsoft.com/office/drawing/2014/main" id="{6075DD31-3EF2-4BDD-BCA4-3EE723B0C6F1}"/>
              </a:ext>
            </a:extLst>
          </p:cNvPr>
          <p:cNvGrpSpPr>
            <a:grpSpLocks/>
          </p:cNvGrpSpPr>
          <p:nvPr/>
        </p:nvGrpSpPr>
        <p:grpSpPr bwMode="auto">
          <a:xfrm>
            <a:off x="1255448" y="3227922"/>
            <a:ext cx="4889500" cy="469636"/>
            <a:chOff x="249" y="3189"/>
            <a:chExt cx="3696" cy="355"/>
          </a:xfrm>
        </p:grpSpPr>
        <p:sp>
          <p:nvSpPr>
            <p:cNvPr id="7184" name="Text Box 12">
              <a:extLst>
                <a:ext uri="{FF2B5EF4-FFF2-40B4-BE49-F238E27FC236}">
                  <a16:creationId xmlns:a16="http://schemas.microsoft.com/office/drawing/2014/main" id="{22DEB6AD-D744-4026-ACEA-707FC7C3E8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" y="3203"/>
              <a:ext cx="3519" cy="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333" b="1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定义：</a:t>
              </a:r>
              <a:r>
                <a:rPr lang="zh-CN" altLang="en-US" sz="2333" b="1" dirty="0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光矢量</a:t>
              </a:r>
              <a:r>
                <a:rPr lang="zh-CN" altLang="en-US" sz="2333" b="1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2333" b="1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--</a:t>
              </a:r>
              <a:r>
                <a:rPr lang="zh-CN" altLang="en-US" sz="2333" b="1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光振动中的电矢量</a:t>
              </a:r>
            </a:p>
          </p:txBody>
        </p:sp>
        <p:graphicFrame>
          <p:nvGraphicFramePr>
            <p:cNvPr id="7185" name="Object 13">
              <a:extLst>
                <a:ext uri="{FF2B5EF4-FFF2-40B4-BE49-F238E27FC236}">
                  <a16:creationId xmlns:a16="http://schemas.microsoft.com/office/drawing/2014/main" id="{5DB88A12-8C41-4498-9953-B5DEC71A731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45758791"/>
                </p:ext>
              </p:extLst>
            </p:nvPr>
          </p:nvGraphicFramePr>
          <p:xfrm>
            <a:off x="3706" y="3189"/>
            <a:ext cx="239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6" imgW="152268" imgH="203024" progId="Equation.3">
                    <p:embed/>
                  </p:oleObj>
                </mc:Choice>
                <mc:Fallback>
                  <p:oleObj name="公式" r:id="rId6" imgW="152268" imgH="203024" progId="Equation.3">
                    <p:embed/>
                    <p:pic>
                      <p:nvPicPr>
                        <p:cNvPr id="7185" name="Object 13">
                          <a:extLst>
                            <a:ext uri="{FF2B5EF4-FFF2-40B4-BE49-F238E27FC236}">
                              <a16:creationId xmlns:a16="http://schemas.microsoft.com/office/drawing/2014/main" id="{5DB88A12-8C41-4498-9953-B5DEC71A731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06" y="3189"/>
                          <a:ext cx="239" cy="3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14">
            <a:extLst>
              <a:ext uri="{FF2B5EF4-FFF2-40B4-BE49-F238E27FC236}">
                <a16:creationId xmlns:a16="http://schemas.microsoft.com/office/drawing/2014/main" id="{D70FF4EF-DC74-4025-80EE-0FAAB9DA4C3E}"/>
              </a:ext>
            </a:extLst>
          </p:cNvPr>
          <p:cNvGrpSpPr>
            <a:grpSpLocks/>
          </p:cNvGrpSpPr>
          <p:nvPr/>
        </p:nvGrpSpPr>
        <p:grpSpPr bwMode="auto">
          <a:xfrm>
            <a:off x="2165615" y="3713428"/>
            <a:ext cx="6246813" cy="472281"/>
            <a:chOff x="930" y="3617"/>
            <a:chExt cx="4722" cy="357"/>
          </a:xfrm>
        </p:grpSpPr>
        <p:sp>
          <p:nvSpPr>
            <p:cNvPr id="7182" name="Text Box 15">
              <a:extLst>
                <a:ext uri="{FF2B5EF4-FFF2-40B4-BE49-F238E27FC236}">
                  <a16:creationId xmlns:a16="http://schemas.microsoft.com/office/drawing/2014/main" id="{FC04F9C6-4770-4559-9F29-BE302C52B9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0" y="3617"/>
              <a:ext cx="2993" cy="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333" b="1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光振动</a:t>
              </a:r>
              <a:r>
                <a:rPr lang="en-US" altLang="zh-CN" sz="2333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--</a:t>
              </a:r>
              <a:r>
                <a:rPr lang="zh-CN" altLang="en-US" sz="2333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电矢量周期性的变化</a:t>
              </a:r>
            </a:p>
          </p:txBody>
        </p:sp>
        <p:graphicFrame>
          <p:nvGraphicFramePr>
            <p:cNvPr id="7183" name="Object 16">
              <a:extLst>
                <a:ext uri="{FF2B5EF4-FFF2-40B4-BE49-F238E27FC236}">
                  <a16:creationId xmlns:a16="http://schemas.microsoft.com/office/drawing/2014/main" id="{251FFE8E-872E-483A-81E0-9915FBE1829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78" y="3627"/>
            <a:ext cx="1774" cy="3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8" imgW="1168400" imgH="228600" progId="Equation.3">
                    <p:embed/>
                  </p:oleObj>
                </mc:Choice>
                <mc:Fallback>
                  <p:oleObj name="公式" r:id="rId8" imgW="1168400" imgH="228600" progId="Equation.3">
                    <p:embed/>
                    <p:pic>
                      <p:nvPicPr>
                        <p:cNvPr id="7183" name="Object 16">
                          <a:extLst>
                            <a:ext uri="{FF2B5EF4-FFF2-40B4-BE49-F238E27FC236}">
                              <a16:creationId xmlns:a16="http://schemas.microsoft.com/office/drawing/2014/main" id="{251FFE8E-872E-483A-81E0-9915FBE1829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78" y="3627"/>
                          <a:ext cx="1774" cy="3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8801" name="Text Box 17">
            <a:extLst>
              <a:ext uri="{FF2B5EF4-FFF2-40B4-BE49-F238E27FC236}">
                <a16:creationId xmlns:a16="http://schemas.microsoft.com/office/drawing/2014/main" id="{71408382-9F14-4C71-BCBB-F05F053663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2177" y="4806558"/>
            <a:ext cx="4380177" cy="451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333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定义：</a:t>
            </a:r>
            <a:r>
              <a:rPr lang="zh-CN" altLang="en-US" sz="2333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光强度</a:t>
            </a:r>
            <a:r>
              <a:rPr lang="en-US" altLang="zh-CN" sz="2333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—</a:t>
            </a:r>
            <a:r>
              <a:rPr lang="zh-CN" altLang="en-US" sz="2333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光的相对强度</a:t>
            </a:r>
          </a:p>
        </p:txBody>
      </p:sp>
      <p:graphicFrame>
        <p:nvGraphicFramePr>
          <p:cNvPr id="118802" name="Object 18">
            <a:extLst>
              <a:ext uri="{FF2B5EF4-FFF2-40B4-BE49-F238E27FC236}">
                <a16:creationId xmlns:a16="http://schemas.microsoft.com/office/drawing/2014/main" id="{F79E6631-48A3-413F-9DF0-8ED235683B2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2939845"/>
              </p:ext>
            </p:extLst>
          </p:nvPr>
        </p:nvGraphicFramePr>
        <p:xfrm>
          <a:off x="5593292" y="4833016"/>
          <a:ext cx="304271" cy="3942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26780" imgH="164814" progId="Equation.DSMT4">
                  <p:embed/>
                </p:oleObj>
              </mc:Choice>
              <mc:Fallback>
                <p:oleObj name="Equation" r:id="rId10" imgW="126780" imgH="164814" progId="Equation.DSMT4">
                  <p:embed/>
                  <p:pic>
                    <p:nvPicPr>
                      <p:cNvPr id="118802" name="Object 18">
                        <a:extLst>
                          <a:ext uri="{FF2B5EF4-FFF2-40B4-BE49-F238E27FC236}">
                            <a16:creationId xmlns:a16="http://schemas.microsoft.com/office/drawing/2014/main" id="{F79E6631-48A3-413F-9DF0-8ED235683B2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93292" y="4833016"/>
                        <a:ext cx="304271" cy="3942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803" name="Object 19">
            <a:extLst>
              <a:ext uri="{FF2B5EF4-FFF2-40B4-BE49-F238E27FC236}">
                <a16:creationId xmlns:a16="http://schemas.microsoft.com/office/drawing/2014/main" id="{44B62A51-13A6-4FC9-851B-677E124449B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9786218"/>
              </p:ext>
            </p:extLst>
          </p:nvPr>
        </p:nvGraphicFramePr>
        <p:xfrm>
          <a:off x="5865195" y="4764067"/>
          <a:ext cx="720989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2" imgW="291847" imgH="215713" progId="Equation.3">
                  <p:embed/>
                </p:oleObj>
              </mc:Choice>
              <mc:Fallback>
                <p:oleObj name="公式" r:id="rId12" imgW="291847" imgH="215713" progId="Equation.3">
                  <p:embed/>
                  <p:pic>
                    <p:nvPicPr>
                      <p:cNvPr id="118803" name="Object 19">
                        <a:extLst>
                          <a:ext uri="{FF2B5EF4-FFF2-40B4-BE49-F238E27FC236}">
                            <a16:creationId xmlns:a16="http://schemas.microsoft.com/office/drawing/2014/main" id="{44B62A51-13A6-4FC9-851B-677E124449B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5195" y="4764067"/>
                        <a:ext cx="720989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8804" name="Text Box 20">
            <a:extLst>
              <a:ext uri="{FF2B5EF4-FFF2-40B4-BE49-F238E27FC236}">
                <a16:creationId xmlns:a16="http://schemas.microsoft.com/office/drawing/2014/main" id="{BAA2DA88-182F-4B1A-B1F9-380DFA5532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1448" y="4274745"/>
            <a:ext cx="7380552" cy="451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333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 </a:t>
            </a:r>
            <a:r>
              <a:rPr lang="zh-CN" altLang="en-US" sz="2333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人眼及物理仪器检测光的强度由光的能流密度决定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8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8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8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8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8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8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8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18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787" grpId="0"/>
      <p:bldP spid="118788" grpId="0"/>
      <p:bldP spid="118792" grpId="0" autoUpdateAnimBg="0"/>
      <p:bldP spid="118801" grpId="0"/>
      <p:bldP spid="11880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4" name="Text Box 6">
            <a:extLst>
              <a:ext uri="{FF2B5EF4-FFF2-40B4-BE49-F238E27FC236}">
                <a16:creationId xmlns:a16="http://schemas.microsoft.com/office/drawing/2014/main" id="{9D32E9AE-9444-489C-BE3F-50AA806615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5334" y="1553104"/>
            <a:ext cx="4081198" cy="4513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333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二、介质中光的速度与波长</a:t>
            </a:r>
          </a:p>
        </p:txBody>
      </p:sp>
      <p:grpSp>
        <p:nvGrpSpPr>
          <p:cNvPr id="2" name="Group 7">
            <a:extLst>
              <a:ext uri="{FF2B5EF4-FFF2-40B4-BE49-F238E27FC236}">
                <a16:creationId xmlns:a16="http://schemas.microsoft.com/office/drawing/2014/main" id="{65911332-F3D1-4897-B7EE-511D7CAFB70F}"/>
              </a:ext>
            </a:extLst>
          </p:cNvPr>
          <p:cNvGrpSpPr>
            <a:grpSpLocks/>
          </p:cNvGrpSpPr>
          <p:nvPr/>
        </p:nvGrpSpPr>
        <p:grpSpPr bwMode="auto">
          <a:xfrm>
            <a:off x="1279261" y="2225146"/>
            <a:ext cx="2807229" cy="1333500"/>
            <a:chOff x="230" y="2150"/>
            <a:chExt cx="2122" cy="1008"/>
          </a:xfrm>
        </p:grpSpPr>
        <p:sp>
          <p:nvSpPr>
            <p:cNvPr id="8204" name="Rectangle 8">
              <a:extLst>
                <a:ext uri="{FF2B5EF4-FFF2-40B4-BE49-F238E27FC236}">
                  <a16:creationId xmlns:a16="http://schemas.microsoft.com/office/drawing/2014/main" id="{1A55CDEE-78C6-4AAB-A429-E051BCF431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2582"/>
              <a:ext cx="2112" cy="576"/>
            </a:xfrm>
            <a:prstGeom prst="rect">
              <a:avLst/>
            </a:prstGeom>
            <a:solidFill>
              <a:schemeClr val="bg2">
                <a:lumMod val="75000"/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333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8205" name="Text Box 9">
              <a:extLst>
                <a:ext uri="{FF2B5EF4-FFF2-40B4-BE49-F238E27FC236}">
                  <a16:creationId xmlns:a16="http://schemas.microsoft.com/office/drawing/2014/main" id="{90EBDF8B-4F4F-4B35-A9A4-158CA7AE0D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6" y="2678"/>
              <a:ext cx="266" cy="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333" b="1" i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n</a:t>
              </a:r>
            </a:p>
          </p:txBody>
        </p:sp>
        <p:sp>
          <p:nvSpPr>
            <p:cNvPr id="8206" name="Text Box 10">
              <a:extLst>
                <a:ext uri="{FF2B5EF4-FFF2-40B4-BE49-F238E27FC236}">
                  <a16:creationId xmlns:a16="http://schemas.microsoft.com/office/drawing/2014/main" id="{9F5DC5AF-84E7-4C07-B518-DDC0B3E1EF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2" y="2250"/>
              <a:ext cx="593" cy="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333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真空</a:t>
              </a:r>
            </a:p>
          </p:txBody>
        </p:sp>
        <p:sp>
          <p:nvSpPr>
            <p:cNvPr id="8207" name="Text Box 11">
              <a:extLst>
                <a:ext uri="{FF2B5EF4-FFF2-40B4-BE49-F238E27FC236}">
                  <a16:creationId xmlns:a16="http://schemas.microsoft.com/office/drawing/2014/main" id="{2DBEE34A-AD6F-4FAD-AA46-3DD8E69EA2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" y="2802"/>
              <a:ext cx="593" cy="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333" b="1">
                  <a:solidFill>
                    <a:srgbClr val="FF33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媒质</a:t>
              </a:r>
              <a:endParaRPr lang="zh-CN" altLang="en-US" sz="2333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8208" name="Line 12">
              <a:extLst>
                <a:ext uri="{FF2B5EF4-FFF2-40B4-BE49-F238E27FC236}">
                  <a16:creationId xmlns:a16="http://schemas.microsoft.com/office/drawing/2014/main" id="{AD0299AF-8CBC-455C-A551-1B71F5CFA1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" y="2246"/>
              <a:ext cx="528" cy="336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333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8209" name="Line 13">
              <a:extLst>
                <a:ext uri="{FF2B5EF4-FFF2-40B4-BE49-F238E27FC236}">
                  <a16:creationId xmlns:a16="http://schemas.microsoft.com/office/drawing/2014/main" id="{580AB0C2-A752-416F-A6A8-0305686C35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2582"/>
              <a:ext cx="336" cy="528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333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8210" name="Line 14">
              <a:extLst>
                <a:ext uri="{FF2B5EF4-FFF2-40B4-BE49-F238E27FC236}">
                  <a16:creationId xmlns:a16="http://schemas.microsoft.com/office/drawing/2014/main" id="{6E8D2838-A06C-4BC2-8E95-FA6A679E69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2150"/>
              <a:ext cx="0" cy="912"/>
            </a:xfrm>
            <a:prstGeom prst="line">
              <a:avLst/>
            </a:prstGeom>
            <a:noFill/>
            <a:ln w="38100">
              <a:solidFill>
                <a:srgbClr val="0066CC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333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8211" name="Object 15">
              <a:extLst>
                <a:ext uri="{FF2B5EF4-FFF2-40B4-BE49-F238E27FC236}">
                  <a16:creationId xmlns:a16="http://schemas.microsoft.com/office/drawing/2014/main" id="{BACF95CC-B002-4A89-A4E8-B1CC31DB2EE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25" y="2826"/>
            <a:ext cx="211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" imgW="0" imgH="9310" progId="Equation.3">
                    <p:embed/>
                  </p:oleObj>
                </mc:Choice>
                <mc:Fallback>
                  <p:oleObj name="公式" r:id="rId2" imgW="0" imgH="9310" progId="Equation.3">
                    <p:embed/>
                    <p:pic>
                      <p:nvPicPr>
                        <p:cNvPr id="8211" name="Object 15">
                          <a:extLst>
                            <a:ext uri="{FF2B5EF4-FFF2-40B4-BE49-F238E27FC236}">
                              <a16:creationId xmlns:a16="http://schemas.microsoft.com/office/drawing/2014/main" id="{BACF95CC-B002-4A89-A4E8-B1CC31DB2EE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25" y="2826"/>
                          <a:ext cx="211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12" name="Object 16">
              <a:extLst>
                <a:ext uri="{FF2B5EF4-FFF2-40B4-BE49-F238E27FC236}">
                  <a16:creationId xmlns:a16="http://schemas.microsoft.com/office/drawing/2014/main" id="{57A2D035-4F07-4822-A016-DB75F98BCDA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17" y="2153"/>
            <a:ext cx="175" cy="3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4" imgW="88707" imgH="164742" progId="Equation.3">
                    <p:embed/>
                  </p:oleObj>
                </mc:Choice>
                <mc:Fallback>
                  <p:oleObj name="公式" r:id="rId4" imgW="88707" imgH="164742" progId="Equation.3">
                    <p:embed/>
                    <p:pic>
                      <p:nvPicPr>
                        <p:cNvPr id="8212" name="Object 16">
                          <a:extLst>
                            <a:ext uri="{FF2B5EF4-FFF2-40B4-BE49-F238E27FC236}">
                              <a16:creationId xmlns:a16="http://schemas.microsoft.com/office/drawing/2014/main" id="{57A2D035-4F07-4822-A016-DB75F98BCDA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17" y="2153"/>
                          <a:ext cx="175" cy="3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19825" name="Object 17">
            <a:extLst>
              <a:ext uri="{FF2B5EF4-FFF2-40B4-BE49-F238E27FC236}">
                <a16:creationId xmlns:a16="http://schemas.microsoft.com/office/drawing/2014/main" id="{0339F193-F1B8-4D69-8465-301327581A2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4225949"/>
              </p:ext>
            </p:extLst>
          </p:nvPr>
        </p:nvGraphicFramePr>
        <p:xfrm>
          <a:off x="1305719" y="4146021"/>
          <a:ext cx="1620573" cy="7725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825500" imgH="393700" progId="Equation.3">
                  <p:embed/>
                </p:oleObj>
              </mc:Choice>
              <mc:Fallback>
                <p:oleObj name="公式" r:id="rId6" imgW="825500" imgH="393700" progId="Equation.3">
                  <p:embed/>
                  <p:pic>
                    <p:nvPicPr>
                      <p:cNvPr id="119825" name="Object 17">
                        <a:extLst>
                          <a:ext uri="{FF2B5EF4-FFF2-40B4-BE49-F238E27FC236}">
                            <a16:creationId xmlns:a16="http://schemas.microsoft.com/office/drawing/2014/main" id="{0339F193-F1B8-4D69-8465-301327581A2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5719" y="4146021"/>
                        <a:ext cx="1620573" cy="77258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9826" name="Text Box 18">
            <a:extLst>
              <a:ext uri="{FF2B5EF4-FFF2-40B4-BE49-F238E27FC236}">
                <a16:creationId xmlns:a16="http://schemas.microsoft.com/office/drawing/2014/main" id="{44667F25-E0A6-483B-981E-7F0AE38A94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6292" y="4312709"/>
            <a:ext cx="1440657" cy="451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333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--</a:t>
            </a:r>
            <a:r>
              <a:rPr lang="zh-CN" altLang="en-US" sz="2333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折射率</a:t>
            </a:r>
          </a:p>
        </p:txBody>
      </p:sp>
      <p:sp>
        <p:nvSpPr>
          <p:cNvPr id="119827" name="Text Box 19">
            <a:extLst>
              <a:ext uri="{FF2B5EF4-FFF2-40B4-BE49-F238E27FC236}">
                <a16:creationId xmlns:a16="http://schemas.microsoft.com/office/drawing/2014/main" id="{AD7E0881-38AE-4C62-B272-0941B3A94B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0136" y="2524125"/>
            <a:ext cx="3255698" cy="451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333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光在介质中的速度：</a:t>
            </a:r>
          </a:p>
        </p:txBody>
      </p:sp>
      <p:graphicFrame>
        <p:nvGraphicFramePr>
          <p:cNvPr id="119828" name="Object 20">
            <a:extLst>
              <a:ext uri="{FF2B5EF4-FFF2-40B4-BE49-F238E27FC236}">
                <a16:creationId xmlns:a16="http://schemas.microsoft.com/office/drawing/2014/main" id="{6E07BB91-FF19-412D-AAB6-AE8596F67C7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2078498"/>
              </p:ext>
            </p:extLst>
          </p:nvPr>
        </p:nvGraphicFramePr>
        <p:xfrm>
          <a:off x="7233708" y="2405063"/>
          <a:ext cx="698500" cy="7209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380835" imgH="393529" progId="Equation.3">
                  <p:embed/>
                </p:oleObj>
              </mc:Choice>
              <mc:Fallback>
                <p:oleObj name="公式" r:id="rId8" imgW="380835" imgH="393529" progId="Equation.3">
                  <p:embed/>
                  <p:pic>
                    <p:nvPicPr>
                      <p:cNvPr id="119828" name="Object 20">
                        <a:extLst>
                          <a:ext uri="{FF2B5EF4-FFF2-40B4-BE49-F238E27FC236}">
                            <a16:creationId xmlns:a16="http://schemas.microsoft.com/office/drawing/2014/main" id="{6E07BB91-FF19-412D-AAB6-AE8596F67C7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3708" y="2405063"/>
                        <a:ext cx="698500" cy="7209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9829" name="Text Box 21">
            <a:extLst>
              <a:ext uri="{FF2B5EF4-FFF2-40B4-BE49-F238E27FC236}">
                <a16:creationId xmlns:a16="http://schemas.microsoft.com/office/drawing/2014/main" id="{3297EB61-BC1D-4AE5-8A68-619D926002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4105" y="3127375"/>
            <a:ext cx="3251729" cy="451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333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光在介质中的波长：</a:t>
            </a:r>
          </a:p>
        </p:txBody>
      </p:sp>
      <p:graphicFrame>
        <p:nvGraphicFramePr>
          <p:cNvPr id="119830" name="Object 22">
            <a:extLst>
              <a:ext uri="{FF2B5EF4-FFF2-40B4-BE49-F238E27FC236}">
                <a16:creationId xmlns:a16="http://schemas.microsoft.com/office/drawing/2014/main" id="{CCCCD2FD-00F5-43A8-BD72-A1FBC63070E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7403619"/>
              </p:ext>
            </p:extLst>
          </p:nvPr>
        </p:nvGraphicFramePr>
        <p:xfrm>
          <a:off x="4606396" y="3807354"/>
          <a:ext cx="2459303" cy="79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218671" imgH="393529" progId="Equation.DSMT4">
                  <p:embed/>
                </p:oleObj>
              </mc:Choice>
              <mc:Fallback>
                <p:oleObj name="Equation" r:id="rId10" imgW="1218671" imgH="393529" progId="Equation.DSMT4">
                  <p:embed/>
                  <p:pic>
                    <p:nvPicPr>
                      <p:cNvPr id="119830" name="Object 22">
                        <a:extLst>
                          <a:ext uri="{FF2B5EF4-FFF2-40B4-BE49-F238E27FC236}">
                            <a16:creationId xmlns:a16="http://schemas.microsoft.com/office/drawing/2014/main" id="{CCCCD2FD-00F5-43A8-BD72-A1FBC63070E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6396" y="3807354"/>
                        <a:ext cx="2459303" cy="793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9834" name="Rectangle 26">
            <a:extLst>
              <a:ext uri="{FF2B5EF4-FFF2-40B4-BE49-F238E27FC236}">
                <a16:creationId xmlns:a16="http://schemas.microsoft.com/office/drawing/2014/main" id="{6E51DD37-7DF8-48B2-A463-08F4C393C2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5834" y="345282"/>
            <a:ext cx="6119813" cy="1101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333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  </a:t>
            </a:r>
            <a:r>
              <a:rPr lang="zh-CN" altLang="en-US" sz="2333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人眼对于颜色的感觉由光的频率决定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333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频率只由光源决定，与介质无关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9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9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9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19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9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19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19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19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14" grpId="0"/>
      <p:bldP spid="119826" grpId="0"/>
      <p:bldP spid="119827" grpId="0"/>
      <p:bldP spid="119829" grpId="0"/>
      <p:bldP spid="11983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A84FE14B-7555-418C-870C-AE9B9EE19149}"/>
              </a:ext>
            </a:extLst>
          </p:cNvPr>
          <p:cNvGrpSpPr>
            <a:grpSpLocks/>
          </p:cNvGrpSpPr>
          <p:nvPr/>
        </p:nvGrpSpPr>
        <p:grpSpPr bwMode="auto">
          <a:xfrm>
            <a:off x="5023115" y="569384"/>
            <a:ext cx="3329781" cy="2039938"/>
            <a:chOff x="3311" y="391"/>
            <a:chExt cx="2517" cy="1542"/>
          </a:xfrm>
        </p:grpSpPr>
        <p:sp>
          <p:nvSpPr>
            <p:cNvPr id="9232" name="Line 3">
              <a:extLst>
                <a:ext uri="{FF2B5EF4-FFF2-40B4-BE49-F238E27FC236}">
                  <a16:creationId xmlns:a16="http://schemas.microsoft.com/office/drawing/2014/main" id="{F1B5B05D-32F5-4FA3-AA70-D28A16ED98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8" y="434"/>
              <a:ext cx="0" cy="457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333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9233" name="Line 4">
              <a:extLst>
                <a:ext uri="{FF2B5EF4-FFF2-40B4-BE49-F238E27FC236}">
                  <a16:creationId xmlns:a16="http://schemas.microsoft.com/office/drawing/2014/main" id="{83E25B14-E290-4C86-8A83-8FA27F675F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8" y="976"/>
              <a:ext cx="0" cy="343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333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9234" name="Line 5">
              <a:extLst>
                <a:ext uri="{FF2B5EF4-FFF2-40B4-BE49-F238E27FC236}">
                  <a16:creationId xmlns:a16="http://schemas.microsoft.com/office/drawing/2014/main" id="{688463C1-D05E-4BB7-B5E8-C79DF353C5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8" y="1405"/>
              <a:ext cx="0" cy="457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333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9235" name="Line 6">
              <a:extLst>
                <a:ext uri="{FF2B5EF4-FFF2-40B4-BE49-F238E27FC236}">
                  <a16:creationId xmlns:a16="http://schemas.microsoft.com/office/drawing/2014/main" id="{087809EC-B575-4523-A12F-3510C05BD8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28" y="1162"/>
              <a:ext cx="200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333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9236" name="Line 7">
              <a:extLst>
                <a:ext uri="{FF2B5EF4-FFF2-40B4-BE49-F238E27FC236}">
                  <a16:creationId xmlns:a16="http://schemas.microsoft.com/office/drawing/2014/main" id="{CD07D0DC-4BD7-4B2F-BCBF-0D923D43FF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30" y="391"/>
              <a:ext cx="0" cy="154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333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9237" name="Line 8">
              <a:extLst>
                <a:ext uri="{FF2B5EF4-FFF2-40B4-BE49-F238E27FC236}">
                  <a16:creationId xmlns:a16="http://schemas.microsoft.com/office/drawing/2014/main" id="{20B2F8D9-50D6-4D8A-B3D3-828848C581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1" y="719"/>
              <a:ext cx="379" cy="0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333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9238" name="Line 9">
              <a:extLst>
                <a:ext uri="{FF2B5EF4-FFF2-40B4-BE49-F238E27FC236}">
                  <a16:creationId xmlns:a16="http://schemas.microsoft.com/office/drawing/2014/main" id="{EE2EFE20-0C4E-4B81-8B43-03758F3006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1" y="934"/>
              <a:ext cx="379" cy="0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333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9239" name="Line 10">
              <a:extLst>
                <a:ext uri="{FF2B5EF4-FFF2-40B4-BE49-F238E27FC236}">
                  <a16:creationId xmlns:a16="http://schemas.microsoft.com/office/drawing/2014/main" id="{EC163CE4-9292-4A94-A4AE-ED65557FC0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1" y="1148"/>
              <a:ext cx="379" cy="0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333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9240" name="Line 11">
              <a:extLst>
                <a:ext uri="{FF2B5EF4-FFF2-40B4-BE49-F238E27FC236}">
                  <a16:creationId xmlns:a16="http://schemas.microsoft.com/office/drawing/2014/main" id="{D317D65F-8FD2-45E3-9FEF-2044D7AC90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1" y="1362"/>
              <a:ext cx="379" cy="0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333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9241" name="Line 12">
              <a:extLst>
                <a:ext uri="{FF2B5EF4-FFF2-40B4-BE49-F238E27FC236}">
                  <a16:creationId xmlns:a16="http://schemas.microsoft.com/office/drawing/2014/main" id="{E08D95CD-F064-44C2-914A-318194FD3E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1" y="1576"/>
              <a:ext cx="379" cy="0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333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9242" name="Line 13">
              <a:extLst>
                <a:ext uri="{FF2B5EF4-FFF2-40B4-BE49-F238E27FC236}">
                  <a16:creationId xmlns:a16="http://schemas.microsoft.com/office/drawing/2014/main" id="{966FF1D3-7D16-4369-B43D-C6D426B0FDE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798" y="891"/>
              <a:ext cx="1732" cy="285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333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9243" name="Line 14">
              <a:extLst>
                <a:ext uri="{FF2B5EF4-FFF2-40B4-BE49-F238E27FC236}">
                  <a16:creationId xmlns:a16="http://schemas.microsoft.com/office/drawing/2014/main" id="{A1BE5CA5-BE6C-4FC6-A3DF-638A5148A8A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98" y="1176"/>
              <a:ext cx="1732" cy="172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333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9244" name="Object 15">
              <a:extLst>
                <a:ext uri="{FF2B5EF4-FFF2-40B4-BE49-F238E27FC236}">
                  <a16:creationId xmlns:a16="http://schemas.microsoft.com/office/drawing/2014/main" id="{35CAED7B-0866-4BE7-97BD-4E6ACB8F472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39" y="548"/>
            <a:ext cx="189" cy="3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266469" imgH="444114" progId="Equation.3">
                    <p:embed/>
                  </p:oleObj>
                </mc:Choice>
                <mc:Fallback>
                  <p:oleObj name="Equation" r:id="rId3" imgW="266469" imgH="444114" progId="Equation.3">
                    <p:embed/>
                    <p:pic>
                      <p:nvPicPr>
                        <p:cNvPr id="9244" name="Object 15">
                          <a:extLst>
                            <a:ext uri="{FF2B5EF4-FFF2-40B4-BE49-F238E27FC236}">
                              <a16:creationId xmlns:a16="http://schemas.microsoft.com/office/drawing/2014/main" id="{35CAED7B-0866-4BE7-97BD-4E6ACB8F472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39" y="548"/>
                          <a:ext cx="189" cy="3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45" name="Object 16">
              <a:extLst>
                <a:ext uri="{FF2B5EF4-FFF2-40B4-BE49-F238E27FC236}">
                  <a16:creationId xmlns:a16="http://schemas.microsoft.com/office/drawing/2014/main" id="{7B900442-DFA4-4E7E-8236-4D0474A93B2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52" y="1405"/>
            <a:ext cx="226" cy="3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317225" imgH="444114" progId="Equation.3">
                    <p:embed/>
                  </p:oleObj>
                </mc:Choice>
                <mc:Fallback>
                  <p:oleObj name="Equation" r:id="rId5" imgW="317225" imgH="444114" progId="Equation.3">
                    <p:embed/>
                    <p:pic>
                      <p:nvPicPr>
                        <p:cNvPr id="9245" name="Object 16">
                          <a:extLst>
                            <a:ext uri="{FF2B5EF4-FFF2-40B4-BE49-F238E27FC236}">
                              <a16:creationId xmlns:a16="http://schemas.microsoft.com/office/drawing/2014/main" id="{7B900442-DFA4-4E7E-8236-4D0474A93B2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52" y="1405"/>
                          <a:ext cx="226" cy="3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46" name="Object 17">
              <a:extLst>
                <a:ext uri="{FF2B5EF4-FFF2-40B4-BE49-F238E27FC236}">
                  <a16:creationId xmlns:a16="http://schemas.microsoft.com/office/drawing/2014/main" id="{C9A7FE8D-CB59-4E75-BC0E-16CB53A311F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584" y="1005"/>
            <a:ext cx="244" cy="3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342751" imgH="444307" progId="Equation.3">
                    <p:embed/>
                  </p:oleObj>
                </mc:Choice>
                <mc:Fallback>
                  <p:oleObj name="Equation" r:id="rId7" imgW="342751" imgH="444307" progId="Equation.3">
                    <p:embed/>
                    <p:pic>
                      <p:nvPicPr>
                        <p:cNvPr id="9246" name="Object 17">
                          <a:extLst>
                            <a:ext uri="{FF2B5EF4-FFF2-40B4-BE49-F238E27FC236}">
                              <a16:creationId xmlns:a16="http://schemas.microsoft.com/office/drawing/2014/main" id="{C9A7FE8D-CB59-4E75-BC0E-16CB53A311F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84" y="1005"/>
                          <a:ext cx="244" cy="3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47" name="Object 18">
              <a:extLst>
                <a:ext uri="{FF2B5EF4-FFF2-40B4-BE49-F238E27FC236}">
                  <a16:creationId xmlns:a16="http://schemas.microsoft.com/office/drawing/2014/main" id="{649F4150-376D-4AF9-B24E-439CCB10B2D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502" y="639"/>
            <a:ext cx="166" cy="3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9" imgW="228501" imgH="444307" progId="Equation.3">
                    <p:embed/>
                  </p:oleObj>
                </mc:Choice>
                <mc:Fallback>
                  <p:oleObj name="Equation" r:id="rId9" imgW="228501" imgH="444307" progId="Equation.3">
                    <p:embed/>
                    <p:pic>
                      <p:nvPicPr>
                        <p:cNvPr id="9247" name="Object 18">
                          <a:extLst>
                            <a:ext uri="{FF2B5EF4-FFF2-40B4-BE49-F238E27FC236}">
                              <a16:creationId xmlns:a16="http://schemas.microsoft.com/office/drawing/2014/main" id="{649F4150-376D-4AF9-B24E-439CCB10B2D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02" y="639"/>
                          <a:ext cx="166" cy="3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48" name="Object 19">
              <a:extLst>
                <a:ext uri="{FF2B5EF4-FFF2-40B4-BE49-F238E27FC236}">
                  <a16:creationId xmlns:a16="http://schemas.microsoft.com/office/drawing/2014/main" id="{5F53AC02-EA70-4E7C-828E-69709C3F1EB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515" y="1279"/>
            <a:ext cx="201" cy="3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1" imgW="279279" imgH="444307" progId="Equation.3">
                    <p:embed/>
                  </p:oleObj>
                </mc:Choice>
                <mc:Fallback>
                  <p:oleObj name="Equation" r:id="rId11" imgW="279279" imgH="444307" progId="Equation.3">
                    <p:embed/>
                    <p:pic>
                      <p:nvPicPr>
                        <p:cNvPr id="9248" name="Object 19">
                          <a:extLst>
                            <a:ext uri="{FF2B5EF4-FFF2-40B4-BE49-F238E27FC236}">
                              <a16:creationId xmlns:a16="http://schemas.microsoft.com/office/drawing/2014/main" id="{5F53AC02-EA70-4E7C-828E-69709C3F1EB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5" y="1279"/>
                          <a:ext cx="201" cy="3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0852" name="Text Box 20">
            <a:extLst>
              <a:ext uri="{FF2B5EF4-FFF2-40B4-BE49-F238E27FC236}">
                <a16:creationId xmlns:a16="http://schemas.microsoft.com/office/drawing/2014/main" id="{71B2195E-FC79-4B2B-B9FD-A3B18E924D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1875" y="856457"/>
            <a:ext cx="4021667" cy="451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333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333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、真空中的相位关系</a:t>
            </a:r>
          </a:p>
        </p:txBody>
      </p:sp>
      <p:graphicFrame>
        <p:nvGraphicFramePr>
          <p:cNvPr id="120853" name="Object 21">
            <a:extLst>
              <a:ext uri="{FF2B5EF4-FFF2-40B4-BE49-F238E27FC236}">
                <a16:creationId xmlns:a16="http://schemas.microsoft.com/office/drawing/2014/main" id="{F4AAC8A8-C553-430E-BE3F-A7D9DECC60D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7099386"/>
              </p:ext>
            </p:extLst>
          </p:nvPr>
        </p:nvGraphicFramePr>
        <p:xfrm>
          <a:off x="1154907" y="1322124"/>
          <a:ext cx="3511021" cy="8003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1726920" imgH="393480" progId="Equation.DSMT4">
                  <p:embed/>
                </p:oleObj>
              </mc:Choice>
              <mc:Fallback>
                <p:oleObj name="Equation" r:id="rId13" imgW="1726920" imgH="393480" progId="Equation.DSMT4">
                  <p:embed/>
                  <p:pic>
                    <p:nvPicPr>
                      <p:cNvPr id="120853" name="Object 21">
                        <a:extLst>
                          <a:ext uri="{FF2B5EF4-FFF2-40B4-BE49-F238E27FC236}">
                            <a16:creationId xmlns:a16="http://schemas.microsoft.com/office/drawing/2014/main" id="{F4AAC8A8-C553-430E-BE3F-A7D9DECC60D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4907" y="1322124"/>
                        <a:ext cx="3511021" cy="8003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854" name="Object 22">
            <a:extLst>
              <a:ext uri="{FF2B5EF4-FFF2-40B4-BE49-F238E27FC236}">
                <a16:creationId xmlns:a16="http://schemas.microsoft.com/office/drawing/2014/main" id="{F328BD8F-5381-4549-9A69-BCA114E5F58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2456960"/>
              </p:ext>
            </p:extLst>
          </p:nvPr>
        </p:nvGraphicFramePr>
        <p:xfrm>
          <a:off x="1096699" y="2155561"/>
          <a:ext cx="3655218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1777680" imgH="393480" progId="Equation.DSMT4">
                  <p:embed/>
                </p:oleObj>
              </mc:Choice>
              <mc:Fallback>
                <p:oleObj name="Equation" r:id="rId15" imgW="1777680" imgH="393480" progId="Equation.DSMT4">
                  <p:embed/>
                  <p:pic>
                    <p:nvPicPr>
                      <p:cNvPr id="120854" name="Object 22">
                        <a:extLst>
                          <a:ext uri="{FF2B5EF4-FFF2-40B4-BE49-F238E27FC236}">
                            <a16:creationId xmlns:a16="http://schemas.microsoft.com/office/drawing/2014/main" id="{F328BD8F-5381-4549-9A69-BCA114E5F58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6699" y="2155561"/>
                        <a:ext cx="3655218" cy="809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23">
            <a:extLst>
              <a:ext uri="{FF2B5EF4-FFF2-40B4-BE49-F238E27FC236}">
                <a16:creationId xmlns:a16="http://schemas.microsoft.com/office/drawing/2014/main" id="{25501F37-260B-449C-A288-93910B1A2A35}"/>
              </a:ext>
            </a:extLst>
          </p:cNvPr>
          <p:cNvGrpSpPr>
            <a:grpSpLocks/>
          </p:cNvGrpSpPr>
          <p:nvPr/>
        </p:nvGrpSpPr>
        <p:grpSpPr bwMode="auto">
          <a:xfrm>
            <a:off x="1272646" y="3073663"/>
            <a:ext cx="1397000" cy="451114"/>
            <a:chOff x="237" y="1334"/>
            <a:chExt cx="1056" cy="341"/>
          </a:xfrm>
        </p:grpSpPr>
        <p:sp>
          <p:nvSpPr>
            <p:cNvPr id="9230" name="Text Box 24">
              <a:extLst>
                <a:ext uri="{FF2B5EF4-FFF2-40B4-BE49-F238E27FC236}">
                  <a16:creationId xmlns:a16="http://schemas.microsoft.com/office/drawing/2014/main" id="{0EC5BCA8-96AC-4F3B-801B-A2082382F3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7" y="1334"/>
              <a:ext cx="366" cy="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333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设</a:t>
              </a:r>
            </a:p>
          </p:txBody>
        </p:sp>
        <p:graphicFrame>
          <p:nvGraphicFramePr>
            <p:cNvPr id="9231" name="Object 25">
              <a:extLst>
                <a:ext uri="{FF2B5EF4-FFF2-40B4-BE49-F238E27FC236}">
                  <a16:creationId xmlns:a16="http://schemas.microsoft.com/office/drawing/2014/main" id="{068E178B-21B9-4996-9C69-D3D30F8FE67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12" y="1344"/>
            <a:ext cx="681" cy="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7" imgW="469696" imgH="215806" progId="Equation.3">
                    <p:embed/>
                  </p:oleObj>
                </mc:Choice>
                <mc:Fallback>
                  <p:oleObj name="公式" r:id="rId17" imgW="469696" imgH="215806" progId="Equation.3">
                    <p:embed/>
                    <p:pic>
                      <p:nvPicPr>
                        <p:cNvPr id="9231" name="Object 25">
                          <a:extLst>
                            <a:ext uri="{FF2B5EF4-FFF2-40B4-BE49-F238E27FC236}">
                              <a16:creationId xmlns:a16="http://schemas.microsoft.com/office/drawing/2014/main" id="{068E178B-21B9-4996-9C69-D3D30F8FE67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2" y="1344"/>
                          <a:ext cx="681" cy="3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26">
            <a:extLst>
              <a:ext uri="{FF2B5EF4-FFF2-40B4-BE49-F238E27FC236}">
                <a16:creationId xmlns:a16="http://schemas.microsoft.com/office/drawing/2014/main" id="{3536893D-25E5-4D48-A1A1-2E313C75F514}"/>
              </a:ext>
            </a:extLst>
          </p:cNvPr>
          <p:cNvGrpSpPr>
            <a:grpSpLocks/>
          </p:cNvGrpSpPr>
          <p:nvPr/>
        </p:nvGrpSpPr>
        <p:grpSpPr bwMode="auto">
          <a:xfrm>
            <a:off x="2832365" y="3076303"/>
            <a:ext cx="4717520" cy="451114"/>
            <a:chOff x="336" y="3546"/>
            <a:chExt cx="3566" cy="341"/>
          </a:xfrm>
        </p:grpSpPr>
        <p:sp>
          <p:nvSpPr>
            <p:cNvPr id="9227" name="Text Box 27">
              <a:extLst>
                <a:ext uri="{FF2B5EF4-FFF2-40B4-BE49-F238E27FC236}">
                  <a16:creationId xmlns:a16="http://schemas.microsoft.com/office/drawing/2014/main" id="{8B1E3FE9-DA9D-4169-81A9-0B4EA0F874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" y="3546"/>
              <a:ext cx="341" cy="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333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S</a:t>
              </a:r>
              <a:r>
                <a:rPr lang="en-US" altLang="zh-CN" sz="2333" b="1" baseline="-2500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1</a:t>
              </a:r>
              <a:endParaRPr lang="en-US" altLang="zh-CN" sz="2333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9228" name="Text Box 28">
              <a:extLst>
                <a:ext uri="{FF2B5EF4-FFF2-40B4-BE49-F238E27FC236}">
                  <a16:creationId xmlns:a16="http://schemas.microsoft.com/office/drawing/2014/main" id="{AD47444F-FDE7-4016-B34A-99E22E8AA0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0" y="3546"/>
              <a:ext cx="341" cy="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333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S</a:t>
              </a:r>
              <a:r>
                <a:rPr lang="en-US" altLang="zh-CN" sz="2333" b="1" baseline="-2500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2</a:t>
              </a:r>
              <a:endParaRPr lang="en-US" altLang="zh-CN" sz="2333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9229" name="Text Box 29">
              <a:extLst>
                <a:ext uri="{FF2B5EF4-FFF2-40B4-BE49-F238E27FC236}">
                  <a16:creationId xmlns:a16="http://schemas.microsoft.com/office/drawing/2014/main" id="{BCF6BC8A-84C7-4733-85B1-C1BF525362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" y="3546"/>
              <a:ext cx="3566" cy="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333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         传到</a:t>
              </a:r>
              <a:r>
                <a:rPr lang="en-US" altLang="zh-CN" sz="2333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P</a:t>
              </a:r>
              <a:r>
                <a:rPr lang="zh-CN" altLang="en-US" sz="2333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点的光振动的相位差：</a:t>
              </a:r>
            </a:p>
          </p:txBody>
        </p:sp>
      </p:grpSp>
      <p:graphicFrame>
        <p:nvGraphicFramePr>
          <p:cNvPr id="120862" name="Object 30">
            <a:extLst>
              <a:ext uri="{FF2B5EF4-FFF2-40B4-BE49-F238E27FC236}">
                <a16:creationId xmlns:a16="http://schemas.microsoft.com/office/drawing/2014/main" id="{D15AFBC4-46A9-49A0-986A-7F2B968BD79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9421250"/>
              </p:ext>
            </p:extLst>
          </p:nvPr>
        </p:nvGraphicFramePr>
        <p:xfrm>
          <a:off x="1318949" y="3565791"/>
          <a:ext cx="4954661" cy="8532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2577960" imgH="444240" progId="Equation.DSMT4">
                  <p:embed/>
                </p:oleObj>
              </mc:Choice>
              <mc:Fallback>
                <p:oleObj name="Equation" r:id="rId19" imgW="2577960" imgH="444240" progId="Equation.DSMT4">
                  <p:embed/>
                  <p:pic>
                    <p:nvPicPr>
                      <p:cNvPr id="120862" name="Object 30">
                        <a:extLst>
                          <a:ext uri="{FF2B5EF4-FFF2-40B4-BE49-F238E27FC236}">
                            <a16:creationId xmlns:a16="http://schemas.microsoft.com/office/drawing/2014/main" id="{D15AFBC4-46A9-49A0-986A-7F2B968BD79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8949" y="3565791"/>
                        <a:ext cx="4954661" cy="8532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863" name="Object 31">
            <a:extLst>
              <a:ext uri="{FF2B5EF4-FFF2-40B4-BE49-F238E27FC236}">
                <a16:creationId xmlns:a16="http://schemas.microsoft.com/office/drawing/2014/main" id="{D23B07C1-E1C0-4C5F-B27C-D715EAE8F6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8951027"/>
              </p:ext>
            </p:extLst>
          </p:nvPr>
        </p:nvGraphicFramePr>
        <p:xfrm>
          <a:off x="1797845" y="4395259"/>
          <a:ext cx="1680104" cy="8135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1" imgW="812447" imgH="393529" progId="Equation.3">
                  <p:embed/>
                </p:oleObj>
              </mc:Choice>
              <mc:Fallback>
                <p:oleObj name="公式" r:id="rId21" imgW="812447" imgH="393529" progId="Equation.3">
                  <p:embed/>
                  <p:pic>
                    <p:nvPicPr>
                      <p:cNvPr id="120863" name="Object 31">
                        <a:extLst>
                          <a:ext uri="{FF2B5EF4-FFF2-40B4-BE49-F238E27FC236}">
                            <a16:creationId xmlns:a16="http://schemas.microsoft.com/office/drawing/2014/main" id="{D23B07C1-E1C0-4C5F-B27C-D715EAE8F6F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7845" y="4395259"/>
                        <a:ext cx="1680104" cy="81359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0865" name="Text Box 33">
            <a:extLst>
              <a:ext uri="{FF2B5EF4-FFF2-40B4-BE49-F238E27FC236}">
                <a16:creationId xmlns:a16="http://schemas.microsoft.com/office/drawing/2014/main" id="{C7EC5DB4-C3D5-42D9-8195-83F4523B18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7089" y="365390"/>
            <a:ext cx="2458995" cy="4513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zh-CN" altLang="en-US" sz="2333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三、相位关系</a:t>
            </a:r>
            <a:endParaRPr lang="en-US" altLang="zh-CN" sz="2333" b="1" i="1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0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0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0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20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20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20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52" grpId="0"/>
      <p:bldP spid="12086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5">
            <a:extLst>
              <a:ext uri="{FF2B5EF4-FFF2-40B4-BE49-F238E27FC236}">
                <a16:creationId xmlns:a16="http://schemas.microsoft.com/office/drawing/2014/main" id="{39879CA9-24AD-4C6D-A2F6-C1BA695CDE76}"/>
              </a:ext>
            </a:extLst>
          </p:cNvPr>
          <p:cNvGrpSpPr>
            <a:grpSpLocks/>
          </p:cNvGrpSpPr>
          <p:nvPr/>
        </p:nvGrpSpPr>
        <p:grpSpPr bwMode="auto">
          <a:xfrm>
            <a:off x="1174750" y="2487086"/>
            <a:ext cx="1397000" cy="451116"/>
            <a:chOff x="237" y="1334"/>
            <a:chExt cx="1056" cy="341"/>
          </a:xfrm>
        </p:grpSpPr>
        <p:sp>
          <p:nvSpPr>
            <p:cNvPr id="11305" name="Text Box 26">
              <a:extLst>
                <a:ext uri="{FF2B5EF4-FFF2-40B4-BE49-F238E27FC236}">
                  <a16:creationId xmlns:a16="http://schemas.microsoft.com/office/drawing/2014/main" id="{743526E9-3190-447C-A8D6-88F42E56B0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7" y="1334"/>
              <a:ext cx="366" cy="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333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设</a:t>
              </a:r>
            </a:p>
          </p:txBody>
        </p:sp>
        <p:graphicFrame>
          <p:nvGraphicFramePr>
            <p:cNvPr id="11306" name="Object 27">
              <a:extLst>
                <a:ext uri="{FF2B5EF4-FFF2-40B4-BE49-F238E27FC236}">
                  <a16:creationId xmlns:a16="http://schemas.microsoft.com/office/drawing/2014/main" id="{2D40CBCB-B429-489E-8311-4FB4A0B83F6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12" y="1344"/>
            <a:ext cx="681" cy="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3" imgW="469696" imgH="215806" progId="Equation.3">
                    <p:embed/>
                  </p:oleObj>
                </mc:Choice>
                <mc:Fallback>
                  <p:oleObj name="公式" r:id="rId3" imgW="469696" imgH="215806" progId="Equation.3">
                    <p:embed/>
                    <p:pic>
                      <p:nvPicPr>
                        <p:cNvPr id="11306" name="Object 27">
                          <a:extLst>
                            <a:ext uri="{FF2B5EF4-FFF2-40B4-BE49-F238E27FC236}">
                              <a16:creationId xmlns:a16="http://schemas.microsoft.com/office/drawing/2014/main" id="{2D40CBCB-B429-489E-8311-4FB4A0B83F6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2" y="1344"/>
                          <a:ext cx="681" cy="3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28">
            <a:extLst>
              <a:ext uri="{FF2B5EF4-FFF2-40B4-BE49-F238E27FC236}">
                <a16:creationId xmlns:a16="http://schemas.microsoft.com/office/drawing/2014/main" id="{E1B6D348-9D07-41C1-84C4-D2AB805BE269}"/>
              </a:ext>
            </a:extLst>
          </p:cNvPr>
          <p:cNvGrpSpPr>
            <a:grpSpLocks/>
          </p:cNvGrpSpPr>
          <p:nvPr/>
        </p:nvGrpSpPr>
        <p:grpSpPr bwMode="auto">
          <a:xfrm>
            <a:off x="2734469" y="2487086"/>
            <a:ext cx="4717520" cy="451115"/>
            <a:chOff x="336" y="3546"/>
            <a:chExt cx="3566" cy="341"/>
          </a:xfrm>
        </p:grpSpPr>
        <p:sp>
          <p:nvSpPr>
            <p:cNvPr id="11302" name="Text Box 29">
              <a:extLst>
                <a:ext uri="{FF2B5EF4-FFF2-40B4-BE49-F238E27FC236}">
                  <a16:creationId xmlns:a16="http://schemas.microsoft.com/office/drawing/2014/main" id="{611F9B48-7C2F-45DF-B8F1-DDA7EAF8A8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" y="3546"/>
              <a:ext cx="341" cy="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333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S</a:t>
              </a:r>
              <a:r>
                <a:rPr lang="en-US" altLang="zh-CN" sz="2333" b="1" baseline="-2500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1</a:t>
              </a:r>
              <a:endParaRPr lang="en-US" altLang="zh-CN" sz="2333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1303" name="Text Box 30">
              <a:extLst>
                <a:ext uri="{FF2B5EF4-FFF2-40B4-BE49-F238E27FC236}">
                  <a16:creationId xmlns:a16="http://schemas.microsoft.com/office/drawing/2014/main" id="{9A8E1EA6-6CE6-411C-BCDD-DE671AAD2F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0" y="3546"/>
              <a:ext cx="341" cy="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333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S</a:t>
              </a:r>
              <a:r>
                <a:rPr lang="en-US" altLang="zh-CN" sz="2333" b="1" baseline="-2500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2</a:t>
              </a:r>
              <a:endParaRPr lang="en-US" altLang="zh-CN" sz="2333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1304" name="Text Box 31">
              <a:extLst>
                <a:ext uri="{FF2B5EF4-FFF2-40B4-BE49-F238E27FC236}">
                  <a16:creationId xmlns:a16="http://schemas.microsoft.com/office/drawing/2014/main" id="{90E4782B-3AC9-451B-AC12-BC03144895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" y="3546"/>
              <a:ext cx="3566" cy="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333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         传到</a:t>
              </a:r>
              <a:r>
                <a:rPr lang="en-US" altLang="zh-CN" sz="2333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P</a:t>
              </a:r>
              <a:r>
                <a:rPr lang="zh-CN" altLang="en-US" sz="2333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点的光振动的相位差：</a:t>
              </a:r>
            </a:p>
          </p:txBody>
        </p:sp>
      </p:grpSp>
      <p:graphicFrame>
        <p:nvGraphicFramePr>
          <p:cNvPr id="121888" name="Object 32">
            <a:extLst>
              <a:ext uri="{FF2B5EF4-FFF2-40B4-BE49-F238E27FC236}">
                <a16:creationId xmlns:a16="http://schemas.microsoft.com/office/drawing/2014/main" id="{F741596B-5680-4C20-9AEA-1ECBCF43C91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2118342"/>
              </p:ext>
            </p:extLst>
          </p:nvPr>
        </p:nvGraphicFramePr>
        <p:xfrm>
          <a:off x="1292491" y="2928938"/>
          <a:ext cx="4959614" cy="8612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565360" imgH="444240" progId="Equation.DSMT4">
                  <p:embed/>
                </p:oleObj>
              </mc:Choice>
              <mc:Fallback>
                <p:oleObj name="Equation" r:id="rId5" imgW="2565360" imgH="444240" progId="Equation.DSMT4">
                  <p:embed/>
                  <p:pic>
                    <p:nvPicPr>
                      <p:cNvPr id="121888" name="Object 32">
                        <a:extLst>
                          <a:ext uri="{FF2B5EF4-FFF2-40B4-BE49-F238E27FC236}">
                            <a16:creationId xmlns:a16="http://schemas.microsoft.com/office/drawing/2014/main" id="{F741596B-5680-4C20-9AEA-1ECBCF43C91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2491" y="2928938"/>
                        <a:ext cx="4959614" cy="86121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889" name="Object 33">
            <a:extLst>
              <a:ext uri="{FF2B5EF4-FFF2-40B4-BE49-F238E27FC236}">
                <a16:creationId xmlns:a16="http://schemas.microsoft.com/office/drawing/2014/main" id="{5FA909C5-DF65-4FB2-B477-EC6C1DDBE2A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9902237"/>
              </p:ext>
            </p:extLst>
          </p:nvPr>
        </p:nvGraphicFramePr>
        <p:xfrm>
          <a:off x="1726407" y="3747823"/>
          <a:ext cx="1910292" cy="8466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002960" imgH="444240" progId="Equation.DSMT4">
                  <p:embed/>
                </p:oleObj>
              </mc:Choice>
              <mc:Fallback>
                <p:oleObj name="Equation" r:id="rId7" imgW="1002960" imgH="444240" progId="Equation.DSMT4">
                  <p:embed/>
                  <p:pic>
                    <p:nvPicPr>
                      <p:cNvPr id="121889" name="Object 33">
                        <a:extLst>
                          <a:ext uri="{FF2B5EF4-FFF2-40B4-BE49-F238E27FC236}">
                            <a16:creationId xmlns:a16="http://schemas.microsoft.com/office/drawing/2014/main" id="{5FA909C5-DF65-4FB2-B477-EC6C1DDBE2A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6407" y="3747823"/>
                        <a:ext cx="1910292" cy="84666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890" name="Object 34">
            <a:extLst>
              <a:ext uri="{FF2B5EF4-FFF2-40B4-BE49-F238E27FC236}">
                <a16:creationId xmlns:a16="http://schemas.microsoft.com/office/drawing/2014/main" id="{F9D9CEC6-EA54-4042-B0D0-05530E086DA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0711041"/>
              </p:ext>
            </p:extLst>
          </p:nvPr>
        </p:nvGraphicFramePr>
        <p:xfrm>
          <a:off x="3626115" y="3762376"/>
          <a:ext cx="2278063" cy="7818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9" imgW="1257300" imgH="431800" progId="Equation.3">
                  <p:embed/>
                </p:oleObj>
              </mc:Choice>
              <mc:Fallback>
                <p:oleObj name="公式" r:id="rId9" imgW="1257300" imgH="431800" progId="Equation.3">
                  <p:embed/>
                  <p:pic>
                    <p:nvPicPr>
                      <p:cNvPr id="121890" name="Object 34">
                        <a:extLst>
                          <a:ext uri="{FF2B5EF4-FFF2-40B4-BE49-F238E27FC236}">
                            <a16:creationId xmlns:a16="http://schemas.microsoft.com/office/drawing/2014/main" id="{F9D9CEC6-EA54-4042-B0D0-05530E086DA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6115" y="3762376"/>
                        <a:ext cx="2278063" cy="7818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891" name="Object 35">
            <a:extLst>
              <a:ext uri="{FF2B5EF4-FFF2-40B4-BE49-F238E27FC236}">
                <a16:creationId xmlns:a16="http://schemas.microsoft.com/office/drawing/2014/main" id="{856C9542-1777-483A-ACFA-B4EEDC2BB81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58157" y="4597136"/>
          <a:ext cx="2017448" cy="7527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1" imgW="1054100" imgH="393700" progId="Equation.3">
                  <p:embed/>
                </p:oleObj>
              </mc:Choice>
              <mc:Fallback>
                <p:oleObj name="公式" r:id="rId11" imgW="1054100" imgH="393700" progId="Equation.3">
                  <p:embed/>
                  <p:pic>
                    <p:nvPicPr>
                      <p:cNvPr id="121891" name="Object 35">
                        <a:extLst>
                          <a:ext uri="{FF2B5EF4-FFF2-40B4-BE49-F238E27FC236}">
                            <a16:creationId xmlns:a16="http://schemas.microsoft.com/office/drawing/2014/main" id="{856C9542-1777-483A-ACFA-B4EEDC2BB81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8157" y="4597136"/>
                        <a:ext cx="2017448" cy="7527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1892" name="Oval 36">
            <a:extLst>
              <a:ext uri="{FF2B5EF4-FFF2-40B4-BE49-F238E27FC236}">
                <a16:creationId xmlns:a16="http://schemas.microsoft.com/office/drawing/2014/main" id="{0C24C91A-D628-4175-BECD-89E72446DC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1678" y="4603750"/>
            <a:ext cx="555625" cy="386292"/>
          </a:xfrm>
          <a:prstGeom prst="ellips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333" b="1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21897" name="Object 41">
            <a:extLst>
              <a:ext uri="{FF2B5EF4-FFF2-40B4-BE49-F238E27FC236}">
                <a16:creationId xmlns:a16="http://schemas.microsoft.com/office/drawing/2014/main" id="{46B1CBE5-DEF8-4ADF-A1D9-FF16AA60F1D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9362173"/>
              </p:ext>
            </p:extLst>
          </p:nvPr>
        </p:nvGraphicFramePr>
        <p:xfrm>
          <a:off x="1235604" y="669396"/>
          <a:ext cx="3529542" cy="8704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1752480" imgH="431640" progId="Equation.DSMT4">
                  <p:embed/>
                </p:oleObj>
              </mc:Choice>
              <mc:Fallback>
                <p:oleObj name="Equation" r:id="rId13" imgW="1752480" imgH="431640" progId="Equation.DSMT4">
                  <p:embed/>
                  <p:pic>
                    <p:nvPicPr>
                      <p:cNvPr id="121897" name="Object 41">
                        <a:extLst>
                          <a:ext uri="{FF2B5EF4-FFF2-40B4-BE49-F238E27FC236}">
                            <a16:creationId xmlns:a16="http://schemas.microsoft.com/office/drawing/2014/main" id="{46B1CBE5-DEF8-4ADF-A1D9-FF16AA60F1D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5604" y="669396"/>
                        <a:ext cx="3529542" cy="8704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898" name="Object 42">
            <a:extLst>
              <a:ext uri="{FF2B5EF4-FFF2-40B4-BE49-F238E27FC236}">
                <a16:creationId xmlns:a16="http://schemas.microsoft.com/office/drawing/2014/main" id="{F29EE04A-1EB4-4ED2-B43F-3F99DD5C4A6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4928973"/>
              </p:ext>
            </p:extLst>
          </p:nvPr>
        </p:nvGraphicFramePr>
        <p:xfrm>
          <a:off x="1177396" y="1521354"/>
          <a:ext cx="3645958" cy="8678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1815840" imgH="431640" progId="Equation.DSMT4">
                  <p:embed/>
                </p:oleObj>
              </mc:Choice>
              <mc:Fallback>
                <p:oleObj name="Equation" r:id="rId15" imgW="1815840" imgH="431640" progId="Equation.DSMT4">
                  <p:embed/>
                  <p:pic>
                    <p:nvPicPr>
                      <p:cNvPr id="121898" name="Object 42">
                        <a:extLst>
                          <a:ext uri="{FF2B5EF4-FFF2-40B4-BE49-F238E27FC236}">
                            <a16:creationId xmlns:a16="http://schemas.microsoft.com/office/drawing/2014/main" id="{F29EE04A-1EB4-4ED2-B43F-3F99DD5C4A6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7396" y="1521354"/>
                        <a:ext cx="3645958" cy="8678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1899" name="Text Box 43">
            <a:extLst>
              <a:ext uri="{FF2B5EF4-FFF2-40B4-BE49-F238E27FC236}">
                <a16:creationId xmlns:a16="http://schemas.microsoft.com/office/drawing/2014/main" id="{1AF425B2-C7A7-4E7A-83D0-A56ABA051A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4750" y="331753"/>
            <a:ext cx="3779573" cy="451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333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333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、介质中的相位关系</a:t>
            </a:r>
            <a:endParaRPr lang="zh-CN" altLang="en-US" sz="2333" b="1" i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1900" name="Oval 44">
            <a:extLst>
              <a:ext uri="{FF2B5EF4-FFF2-40B4-BE49-F238E27FC236}">
                <a16:creationId xmlns:a16="http://schemas.microsoft.com/office/drawing/2014/main" id="{CBB45F97-F086-40B5-AB60-4E70E0EB0F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1344" y="4603750"/>
            <a:ext cx="555625" cy="386292"/>
          </a:xfrm>
          <a:prstGeom prst="ellips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333" b="1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1902" name="Text Box 46">
            <a:extLst>
              <a:ext uri="{FF2B5EF4-FFF2-40B4-BE49-F238E27FC236}">
                <a16:creationId xmlns:a16="http://schemas.microsoft.com/office/drawing/2014/main" id="{4DF50551-9DE5-4FD9-987C-61BFCE670D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4969" y="4722813"/>
            <a:ext cx="2057135" cy="4513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333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光程</a:t>
            </a:r>
            <a:r>
              <a:rPr lang="en-US" altLang="zh-CN" sz="2333" b="1" i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L=nr</a:t>
            </a:r>
          </a:p>
        </p:txBody>
      </p:sp>
      <p:grpSp>
        <p:nvGrpSpPr>
          <p:cNvPr id="4" name="组合 41">
            <a:extLst>
              <a:ext uri="{FF2B5EF4-FFF2-40B4-BE49-F238E27FC236}">
                <a16:creationId xmlns:a16="http://schemas.microsoft.com/office/drawing/2014/main" id="{4FF059DB-7EC2-475C-AA63-9B2EB4B27C49}"/>
              </a:ext>
            </a:extLst>
          </p:cNvPr>
          <p:cNvGrpSpPr>
            <a:grpSpLocks/>
          </p:cNvGrpSpPr>
          <p:nvPr/>
        </p:nvGrpSpPr>
        <p:grpSpPr bwMode="auto">
          <a:xfrm>
            <a:off x="5195095" y="519907"/>
            <a:ext cx="2939521" cy="1919552"/>
            <a:chOff x="5319713" y="623888"/>
            <a:chExt cx="3527425" cy="2303462"/>
          </a:xfrm>
        </p:grpSpPr>
        <p:grpSp>
          <p:nvGrpSpPr>
            <p:cNvPr id="11279" name="Group 2">
              <a:extLst>
                <a:ext uri="{FF2B5EF4-FFF2-40B4-BE49-F238E27FC236}">
                  <a16:creationId xmlns:a16="http://schemas.microsoft.com/office/drawing/2014/main" id="{52165A86-8B15-47C5-B52A-B84084ECCAF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19713" y="623888"/>
              <a:ext cx="3527425" cy="2303462"/>
              <a:chOff x="3312" y="2976"/>
              <a:chExt cx="2232" cy="1296"/>
            </a:xfrm>
          </p:grpSpPr>
          <p:grpSp>
            <p:nvGrpSpPr>
              <p:cNvPr id="11281" name="Group 3">
                <a:extLst>
                  <a:ext uri="{FF2B5EF4-FFF2-40B4-BE49-F238E27FC236}">
                    <a16:creationId xmlns:a16="http://schemas.microsoft.com/office/drawing/2014/main" id="{FF28B70C-DCFC-490F-A523-EAC068B1B0C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312" y="2976"/>
                <a:ext cx="2232" cy="1296"/>
                <a:chOff x="3312" y="2976"/>
                <a:chExt cx="2232" cy="1296"/>
              </a:xfrm>
            </p:grpSpPr>
            <p:sp>
              <p:nvSpPr>
                <p:cNvPr id="11283" name="Rectangle 4">
                  <a:extLst>
                    <a:ext uri="{FF2B5EF4-FFF2-40B4-BE49-F238E27FC236}">
                      <a16:creationId xmlns:a16="http://schemas.microsoft.com/office/drawing/2014/main" id="{0D322F2D-8AAC-4740-BCEF-66964EE58B7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70" y="3636"/>
                  <a:ext cx="1496" cy="528"/>
                </a:xfrm>
                <a:prstGeom prst="rect">
                  <a:avLst/>
                </a:prstGeom>
                <a:solidFill>
                  <a:schemeClr val="hlink">
                    <a:alpha val="50195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333">
                    <a:latin typeface="Times New Roman" panose="02020603050405020304" pitchFamily="18" charset="0"/>
                    <a:ea typeface="黑体" panose="02010609060101010101" pitchFamily="49" charset="-122"/>
                  </a:endParaRPr>
                </a:p>
              </p:txBody>
            </p:sp>
            <p:grpSp>
              <p:nvGrpSpPr>
                <p:cNvPr id="11284" name="Group 5">
                  <a:extLst>
                    <a:ext uri="{FF2B5EF4-FFF2-40B4-BE49-F238E27FC236}">
                      <a16:creationId xmlns:a16="http://schemas.microsoft.com/office/drawing/2014/main" id="{9073618B-202B-43ED-8F45-9212973EB59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312" y="2976"/>
                  <a:ext cx="2232" cy="1296"/>
                  <a:chOff x="2832" y="1548"/>
                  <a:chExt cx="2232" cy="1296"/>
                </a:xfrm>
              </p:grpSpPr>
              <p:sp>
                <p:nvSpPr>
                  <p:cNvPr id="11285" name="Line 6">
                    <a:extLst>
                      <a:ext uri="{FF2B5EF4-FFF2-40B4-BE49-F238E27FC236}">
                        <a16:creationId xmlns:a16="http://schemas.microsoft.com/office/drawing/2014/main" id="{CD1BF9A9-CC3F-45F1-B8F0-4D750E89ACE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264" y="1584"/>
                    <a:ext cx="0" cy="384"/>
                  </a:xfrm>
                  <a:prstGeom prst="line">
                    <a:avLst/>
                  </a:prstGeom>
                  <a:noFill/>
                  <a:ln w="38100">
                    <a:solidFill>
                      <a:srgbClr val="0033CC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1500"/>
                  </a:p>
                </p:txBody>
              </p:sp>
              <p:sp>
                <p:nvSpPr>
                  <p:cNvPr id="11286" name="Line 7">
                    <a:extLst>
                      <a:ext uri="{FF2B5EF4-FFF2-40B4-BE49-F238E27FC236}">
                        <a16:creationId xmlns:a16="http://schemas.microsoft.com/office/drawing/2014/main" id="{40051972-09E8-4457-BCB2-36625E57EE6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264" y="2040"/>
                    <a:ext cx="0" cy="288"/>
                  </a:xfrm>
                  <a:prstGeom prst="line">
                    <a:avLst/>
                  </a:prstGeom>
                  <a:noFill/>
                  <a:ln w="38100">
                    <a:solidFill>
                      <a:srgbClr val="0033CC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1500"/>
                  </a:p>
                </p:txBody>
              </p:sp>
              <p:sp>
                <p:nvSpPr>
                  <p:cNvPr id="11287" name="Line 8">
                    <a:extLst>
                      <a:ext uri="{FF2B5EF4-FFF2-40B4-BE49-F238E27FC236}">
                        <a16:creationId xmlns:a16="http://schemas.microsoft.com/office/drawing/2014/main" id="{78A020D8-E140-4ECC-A7FA-CC7C3F600A3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264" y="2400"/>
                    <a:ext cx="0" cy="384"/>
                  </a:xfrm>
                  <a:prstGeom prst="line">
                    <a:avLst/>
                  </a:prstGeom>
                  <a:noFill/>
                  <a:ln w="38100">
                    <a:solidFill>
                      <a:srgbClr val="0033CC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1500"/>
                  </a:p>
                </p:txBody>
              </p:sp>
              <p:sp>
                <p:nvSpPr>
                  <p:cNvPr id="11288" name="Line 9">
                    <a:extLst>
                      <a:ext uri="{FF2B5EF4-FFF2-40B4-BE49-F238E27FC236}">
                        <a16:creationId xmlns:a16="http://schemas.microsoft.com/office/drawing/2014/main" id="{A030B88B-3995-489C-983A-230E1624471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024" y="2196"/>
                    <a:ext cx="177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prstDash val="dash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1500"/>
                  </a:p>
                </p:txBody>
              </p:sp>
              <p:sp>
                <p:nvSpPr>
                  <p:cNvPr id="11289" name="Line 10">
                    <a:extLst>
                      <a:ext uri="{FF2B5EF4-FFF2-40B4-BE49-F238E27FC236}">
                        <a16:creationId xmlns:a16="http://schemas.microsoft.com/office/drawing/2014/main" id="{4E8F84AA-A342-4B6E-8CDC-BFDB6564BC1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800" y="1548"/>
                    <a:ext cx="0" cy="1296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1500"/>
                  </a:p>
                </p:txBody>
              </p:sp>
              <p:sp>
                <p:nvSpPr>
                  <p:cNvPr id="11290" name="Line 11">
                    <a:extLst>
                      <a:ext uri="{FF2B5EF4-FFF2-40B4-BE49-F238E27FC236}">
                        <a16:creationId xmlns:a16="http://schemas.microsoft.com/office/drawing/2014/main" id="{B055DC67-F3D4-48E4-9FED-9E646A5C4E7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832" y="1824"/>
                    <a:ext cx="336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6600"/>
                    </a:solidFill>
                    <a:round/>
                    <a:headEnd/>
                    <a:tailEnd type="arrow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1500"/>
                  </a:p>
                </p:txBody>
              </p:sp>
              <p:sp>
                <p:nvSpPr>
                  <p:cNvPr id="11291" name="Line 12">
                    <a:extLst>
                      <a:ext uri="{FF2B5EF4-FFF2-40B4-BE49-F238E27FC236}">
                        <a16:creationId xmlns:a16="http://schemas.microsoft.com/office/drawing/2014/main" id="{9547DB12-A7F5-4330-BBC6-2C1FDF83AA3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832" y="2004"/>
                    <a:ext cx="336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6600"/>
                    </a:solidFill>
                    <a:round/>
                    <a:headEnd/>
                    <a:tailEnd type="arrow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1500"/>
                  </a:p>
                </p:txBody>
              </p:sp>
              <p:sp>
                <p:nvSpPr>
                  <p:cNvPr id="11292" name="Line 13">
                    <a:extLst>
                      <a:ext uri="{FF2B5EF4-FFF2-40B4-BE49-F238E27FC236}">
                        <a16:creationId xmlns:a16="http://schemas.microsoft.com/office/drawing/2014/main" id="{332FB58C-ED40-4E8D-AACF-99AB26D2358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832" y="2184"/>
                    <a:ext cx="336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6600"/>
                    </a:solidFill>
                    <a:round/>
                    <a:headEnd/>
                    <a:tailEnd type="arrow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1500"/>
                  </a:p>
                </p:txBody>
              </p:sp>
              <p:sp>
                <p:nvSpPr>
                  <p:cNvPr id="11293" name="Line 14">
                    <a:extLst>
                      <a:ext uri="{FF2B5EF4-FFF2-40B4-BE49-F238E27FC236}">
                        <a16:creationId xmlns:a16="http://schemas.microsoft.com/office/drawing/2014/main" id="{1BEA9BF3-BF2F-4F81-8130-6A6441D2D1E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832" y="2364"/>
                    <a:ext cx="336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6600"/>
                    </a:solidFill>
                    <a:round/>
                    <a:headEnd/>
                    <a:tailEnd type="arrow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1500"/>
                  </a:p>
                </p:txBody>
              </p:sp>
              <p:sp>
                <p:nvSpPr>
                  <p:cNvPr id="11294" name="Line 15">
                    <a:extLst>
                      <a:ext uri="{FF2B5EF4-FFF2-40B4-BE49-F238E27FC236}">
                        <a16:creationId xmlns:a16="http://schemas.microsoft.com/office/drawing/2014/main" id="{9D41F44B-D5AA-4CC5-8CED-3B3554F5CDA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832" y="2544"/>
                    <a:ext cx="336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6600"/>
                    </a:solidFill>
                    <a:round/>
                    <a:headEnd/>
                    <a:tailEnd type="arrow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1500"/>
                  </a:p>
                </p:txBody>
              </p:sp>
              <p:sp>
                <p:nvSpPr>
                  <p:cNvPr id="11295" name="Line 16">
                    <a:extLst>
                      <a:ext uri="{FF2B5EF4-FFF2-40B4-BE49-F238E27FC236}">
                        <a16:creationId xmlns:a16="http://schemas.microsoft.com/office/drawing/2014/main" id="{A0278368-BFE5-4B3F-8934-BACFF33A74F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3264" y="1968"/>
                    <a:ext cx="1536" cy="240"/>
                  </a:xfrm>
                  <a:prstGeom prst="line">
                    <a:avLst/>
                  </a:prstGeom>
                  <a:noFill/>
                  <a:ln w="28575">
                    <a:solidFill>
                      <a:srgbClr val="FF66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1500"/>
                  </a:p>
                </p:txBody>
              </p:sp>
              <p:sp>
                <p:nvSpPr>
                  <p:cNvPr id="11296" name="Line 17">
                    <a:extLst>
                      <a:ext uri="{FF2B5EF4-FFF2-40B4-BE49-F238E27FC236}">
                        <a16:creationId xmlns:a16="http://schemas.microsoft.com/office/drawing/2014/main" id="{E928C4A7-B9D0-46F6-94C9-A229021FF3E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264" y="2208"/>
                    <a:ext cx="1536" cy="144"/>
                  </a:xfrm>
                  <a:prstGeom prst="line">
                    <a:avLst/>
                  </a:prstGeom>
                  <a:noFill/>
                  <a:ln w="28575">
                    <a:solidFill>
                      <a:srgbClr val="FF66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1500"/>
                  </a:p>
                </p:txBody>
              </p:sp>
              <p:graphicFrame>
                <p:nvGraphicFramePr>
                  <p:cNvPr id="11297" name="Object 18">
                    <a:extLst>
                      <a:ext uri="{FF2B5EF4-FFF2-40B4-BE49-F238E27FC236}">
                        <a16:creationId xmlns:a16="http://schemas.microsoft.com/office/drawing/2014/main" id="{86490942-AB8F-465D-83E2-BFBF3662CDED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3300" y="1680"/>
                  <a:ext cx="168" cy="280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name="Equation" r:id="rId17" imgW="266469" imgH="444114" progId="Equation.3">
                          <p:embed/>
                        </p:oleObj>
                      </mc:Choice>
                      <mc:Fallback>
                        <p:oleObj name="Equation" r:id="rId17" imgW="266469" imgH="444114" progId="Equation.3">
                          <p:embed/>
                          <p:pic>
                            <p:nvPicPr>
                              <p:cNvPr id="11297" name="Object 18">
                                <a:extLst>
                                  <a:ext uri="{FF2B5EF4-FFF2-40B4-BE49-F238E27FC236}">
                                    <a16:creationId xmlns:a16="http://schemas.microsoft.com/office/drawing/2014/main" id="{86490942-AB8F-465D-83E2-BFBF3662CDED}"/>
                                  </a:ext>
                                </a:extLst>
                              </p:cNvPr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8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3300" y="1680"/>
                                <a:ext cx="168" cy="280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rgbClr val="808080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11298" name="Object 19">
                    <a:extLst>
                      <a:ext uri="{FF2B5EF4-FFF2-40B4-BE49-F238E27FC236}">
                        <a16:creationId xmlns:a16="http://schemas.microsoft.com/office/drawing/2014/main" id="{3B4EEF8C-BF25-42AE-98B2-F956311165AC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3312" y="2400"/>
                  <a:ext cx="200" cy="280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name="Equation" r:id="rId19" imgW="317225" imgH="444114" progId="Equation.3">
                          <p:embed/>
                        </p:oleObj>
                      </mc:Choice>
                      <mc:Fallback>
                        <p:oleObj name="Equation" r:id="rId19" imgW="317225" imgH="444114" progId="Equation.3">
                          <p:embed/>
                          <p:pic>
                            <p:nvPicPr>
                              <p:cNvPr id="11298" name="Object 19">
                                <a:extLst>
                                  <a:ext uri="{FF2B5EF4-FFF2-40B4-BE49-F238E27FC236}">
                                    <a16:creationId xmlns:a16="http://schemas.microsoft.com/office/drawing/2014/main" id="{3B4EEF8C-BF25-42AE-98B2-F956311165AC}"/>
                                  </a:ext>
                                </a:extLst>
                              </p:cNvPr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20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3312" y="2400"/>
                                <a:ext cx="200" cy="280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rgbClr val="808080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11299" name="Object 20">
                    <a:extLst>
                      <a:ext uri="{FF2B5EF4-FFF2-40B4-BE49-F238E27FC236}">
                        <a16:creationId xmlns:a16="http://schemas.microsoft.com/office/drawing/2014/main" id="{9CC7EA17-50A7-4E02-BA71-E96C7B10EC57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4848" y="2064"/>
                  <a:ext cx="216" cy="280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name="Equation" r:id="rId21" imgW="342751" imgH="444307" progId="Equation.3">
                          <p:embed/>
                        </p:oleObj>
                      </mc:Choice>
                      <mc:Fallback>
                        <p:oleObj name="Equation" r:id="rId21" imgW="342751" imgH="444307" progId="Equation.3">
                          <p:embed/>
                          <p:pic>
                            <p:nvPicPr>
                              <p:cNvPr id="11299" name="Object 20">
                                <a:extLst>
                                  <a:ext uri="{FF2B5EF4-FFF2-40B4-BE49-F238E27FC236}">
                                    <a16:creationId xmlns:a16="http://schemas.microsoft.com/office/drawing/2014/main" id="{9CC7EA17-50A7-4E02-BA71-E96C7B10EC57}"/>
                                  </a:ext>
                                </a:extLst>
                              </p:cNvPr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22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4848" y="2064"/>
                                <a:ext cx="216" cy="280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rgbClr val="808080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11300" name="Object 21">
                    <a:extLst>
                      <a:ext uri="{FF2B5EF4-FFF2-40B4-BE49-F238E27FC236}">
                        <a16:creationId xmlns:a16="http://schemas.microsoft.com/office/drawing/2014/main" id="{0CAA5462-5F74-42E5-A781-83A18AFB78F9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3888" y="1760"/>
                  <a:ext cx="144" cy="281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name="Equation" r:id="rId23" imgW="228501" imgH="444307" progId="Equation.3">
                          <p:embed/>
                        </p:oleObj>
                      </mc:Choice>
                      <mc:Fallback>
                        <p:oleObj name="Equation" r:id="rId23" imgW="228501" imgH="444307" progId="Equation.3">
                          <p:embed/>
                          <p:pic>
                            <p:nvPicPr>
                              <p:cNvPr id="11300" name="Object 21">
                                <a:extLst>
                                  <a:ext uri="{FF2B5EF4-FFF2-40B4-BE49-F238E27FC236}">
                                    <a16:creationId xmlns:a16="http://schemas.microsoft.com/office/drawing/2014/main" id="{0CAA5462-5F74-42E5-A781-83A18AFB78F9}"/>
                                  </a:ext>
                                </a:extLst>
                              </p:cNvPr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24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3888" y="1760"/>
                                <a:ext cx="144" cy="281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rgbClr val="808080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11301" name="Object 22">
                    <a:extLst>
                      <a:ext uri="{FF2B5EF4-FFF2-40B4-BE49-F238E27FC236}">
                        <a16:creationId xmlns:a16="http://schemas.microsoft.com/office/drawing/2014/main" id="{90ED89F8-DBF1-469E-84C4-984814EC4C44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3900" y="2256"/>
                  <a:ext cx="177" cy="281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name="Equation" r:id="rId25" imgW="279279" imgH="444307" progId="Equation.3">
                          <p:embed/>
                        </p:oleObj>
                      </mc:Choice>
                      <mc:Fallback>
                        <p:oleObj name="Equation" r:id="rId25" imgW="279279" imgH="444307" progId="Equation.3">
                          <p:embed/>
                          <p:pic>
                            <p:nvPicPr>
                              <p:cNvPr id="11301" name="Object 22">
                                <a:extLst>
                                  <a:ext uri="{FF2B5EF4-FFF2-40B4-BE49-F238E27FC236}">
                                    <a16:creationId xmlns:a16="http://schemas.microsoft.com/office/drawing/2014/main" id="{90ED89F8-DBF1-469E-84C4-984814EC4C44}"/>
                                  </a:ext>
                                </a:extLst>
                              </p:cNvPr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2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3900" y="2256"/>
                                <a:ext cx="177" cy="281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rgbClr val="808080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</p:grpSp>
          <p:graphicFrame>
            <p:nvGraphicFramePr>
              <p:cNvPr id="11282" name="Object 23">
                <a:extLst>
                  <a:ext uri="{FF2B5EF4-FFF2-40B4-BE49-F238E27FC236}">
                    <a16:creationId xmlns:a16="http://schemas.microsoft.com/office/drawing/2014/main" id="{381B1AB0-9AE4-48A5-9FDF-37A3F90BF166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911" y="3846"/>
              <a:ext cx="334" cy="26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27" imgW="164885" imgH="215619" progId="Equation.3">
                      <p:embed/>
                    </p:oleObj>
                  </mc:Choice>
                  <mc:Fallback>
                    <p:oleObj name="公式" r:id="rId27" imgW="164885" imgH="215619" progId="Equation.3">
                      <p:embed/>
                      <p:pic>
                        <p:nvPicPr>
                          <p:cNvPr id="11282" name="Object 23">
                            <a:extLst>
                              <a:ext uri="{FF2B5EF4-FFF2-40B4-BE49-F238E27FC236}">
                                <a16:creationId xmlns:a16="http://schemas.microsoft.com/office/drawing/2014/main" id="{381B1AB0-9AE4-48A5-9FDF-37A3F90BF166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911" y="3846"/>
                            <a:ext cx="334" cy="26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11280" name="Object 8">
              <a:extLst>
                <a:ext uri="{FF2B5EF4-FFF2-40B4-BE49-F238E27FC236}">
                  <a16:creationId xmlns:a16="http://schemas.microsoft.com/office/drawing/2014/main" id="{261DCF03-3EED-4957-9A8D-7AA9DBD6F70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807325" y="1000125"/>
            <a:ext cx="485775" cy="4730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9" imgW="152268" imgH="215713" progId="Equation.3">
                    <p:embed/>
                  </p:oleObj>
                </mc:Choice>
                <mc:Fallback>
                  <p:oleObj name="公式" r:id="rId29" imgW="152268" imgH="215713" progId="Equation.3">
                    <p:embed/>
                    <p:pic>
                      <p:nvPicPr>
                        <p:cNvPr id="11280" name="Object 8">
                          <a:extLst>
                            <a:ext uri="{FF2B5EF4-FFF2-40B4-BE49-F238E27FC236}">
                              <a16:creationId xmlns:a16="http://schemas.microsoft.com/office/drawing/2014/main" id="{261DCF03-3EED-4957-9A8D-7AA9DBD6F70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807325" y="1000125"/>
                          <a:ext cx="485775" cy="4730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1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1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21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21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21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21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21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21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21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121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92" grpId="0" animBg="1"/>
      <p:bldP spid="121899" grpId="0"/>
      <p:bldP spid="121900" grpId="0" animBg="1"/>
      <p:bldP spid="12190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5" name="Text Box 5">
            <a:extLst>
              <a:ext uri="{FF2B5EF4-FFF2-40B4-BE49-F238E27FC236}">
                <a16:creationId xmlns:a16="http://schemas.microsoft.com/office/drawing/2014/main" id="{D2CB9B66-254D-4195-BEC0-109CF25F9D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1490" y="517261"/>
            <a:ext cx="7112000" cy="11693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333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说明：</a:t>
            </a:r>
            <a:r>
              <a:rPr lang="en-US" altLang="zh-CN" sz="2333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 </a:t>
            </a:r>
            <a:r>
              <a:rPr lang="zh-CN" altLang="en-US" sz="2333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）就相位变化而言，单色光在折射率为</a:t>
            </a:r>
            <a:r>
              <a:rPr lang="zh-CN" altLang="en-US" sz="2333" b="1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333" b="1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333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333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 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333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         介质中通过的几何路程</a:t>
            </a:r>
            <a:r>
              <a:rPr lang="zh-CN" altLang="en-US" sz="2333" b="1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en-US" altLang="zh-CN" sz="2333" b="1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 </a:t>
            </a:r>
            <a:r>
              <a:rPr lang="zh-CN" altLang="en-US" sz="2333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，相当于在真空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333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         中通过</a:t>
            </a:r>
            <a:r>
              <a:rPr lang="zh-CN" altLang="en-US" sz="2333" b="1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333" b="1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nr</a:t>
            </a:r>
            <a:r>
              <a:rPr lang="en-US" altLang="zh-CN" sz="2333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zh-CN" altLang="en-US" sz="2333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的几何路程。</a:t>
            </a:r>
          </a:p>
        </p:txBody>
      </p:sp>
      <p:grpSp>
        <p:nvGrpSpPr>
          <p:cNvPr id="2" name="Group 6">
            <a:extLst>
              <a:ext uri="{FF2B5EF4-FFF2-40B4-BE49-F238E27FC236}">
                <a16:creationId xmlns:a16="http://schemas.microsoft.com/office/drawing/2014/main" id="{E5D3BEF3-D006-4C7D-A883-88CA55CBF1B5}"/>
              </a:ext>
            </a:extLst>
          </p:cNvPr>
          <p:cNvGrpSpPr>
            <a:grpSpLocks/>
          </p:cNvGrpSpPr>
          <p:nvPr/>
        </p:nvGrpSpPr>
        <p:grpSpPr bwMode="auto">
          <a:xfrm>
            <a:off x="1456532" y="2270125"/>
            <a:ext cx="3467365" cy="1095375"/>
            <a:chOff x="420" y="3504"/>
            <a:chExt cx="2621" cy="828"/>
          </a:xfrm>
        </p:grpSpPr>
        <p:sp>
          <p:nvSpPr>
            <p:cNvPr id="13331" name="Freeform 7">
              <a:extLst>
                <a:ext uri="{FF2B5EF4-FFF2-40B4-BE49-F238E27FC236}">
                  <a16:creationId xmlns:a16="http://schemas.microsoft.com/office/drawing/2014/main" id="{00266D32-AFD7-4245-AD06-036DEC7D14FB}"/>
                </a:ext>
              </a:extLst>
            </p:cNvPr>
            <p:cNvSpPr>
              <a:spLocks/>
            </p:cNvSpPr>
            <p:nvPr/>
          </p:nvSpPr>
          <p:spPr bwMode="auto">
            <a:xfrm rot="141606" flipH="1">
              <a:off x="2010" y="3504"/>
              <a:ext cx="386" cy="651"/>
            </a:xfrm>
            <a:custGeom>
              <a:avLst/>
              <a:gdLst>
                <a:gd name="T0" fmla="*/ 0 w 183"/>
                <a:gd name="T1" fmla="*/ 2147483646 h 264"/>
                <a:gd name="T2" fmla="*/ 2147483646 w 183"/>
                <a:gd name="T3" fmla="*/ 2147483646 h 264"/>
                <a:gd name="T4" fmla="*/ 2147483646 w 183"/>
                <a:gd name="T5" fmla="*/ 2147483646 h 264"/>
                <a:gd name="T6" fmla="*/ 0 60000 65536"/>
                <a:gd name="T7" fmla="*/ 0 60000 65536"/>
                <a:gd name="T8" fmla="*/ 0 60000 65536"/>
                <a:gd name="T9" fmla="*/ 0 w 183"/>
                <a:gd name="T10" fmla="*/ 0 h 264"/>
                <a:gd name="T11" fmla="*/ 183 w 183"/>
                <a:gd name="T12" fmla="*/ 264 h 26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3" h="264">
                  <a:moveTo>
                    <a:pt x="0" y="138"/>
                  </a:moveTo>
                  <a:cubicBezTo>
                    <a:pt x="0" y="140"/>
                    <a:pt x="61" y="264"/>
                    <a:pt x="100" y="112"/>
                  </a:cubicBezTo>
                  <a:cubicBezTo>
                    <a:pt x="144" y="0"/>
                    <a:pt x="183" y="147"/>
                    <a:pt x="183" y="147"/>
                  </a:cubicBezTo>
                </a:path>
              </a:pathLst>
            </a:custGeom>
            <a:noFill/>
            <a:ln w="412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2333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3332" name="Freeform 8">
              <a:extLst>
                <a:ext uri="{FF2B5EF4-FFF2-40B4-BE49-F238E27FC236}">
                  <a16:creationId xmlns:a16="http://schemas.microsoft.com/office/drawing/2014/main" id="{AD58B5C7-3FD2-4170-A478-403294C26A7C}"/>
                </a:ext>
              </a:extLst>
            </p:cNvPr>
            <p:cNvSpPr>
              <a:spLocks/>
            </p:cNvSpPr>
            <p:nvPr/>
          </p:nvSpPr>
          <p:spPr bwMode="auto">
            <a:xfrm rot="141606" flipH="1">
              <a:off x="1615" y="3505"/>
              <a:ext cx="386" cy="652"/>
            </a:xfrm>
            <a:custGeom>
              <a:avLst/>
              <a:gdLst>
                <a:gd name="T0" fmla="*/ 0 w 183"/>
                <a:gd name="T1" fmla="*/ 2147483646 h 264"/>
                <a:gd name="T2" fmla="*/ 2147483646 w 183"/>
                <a:gd name="T3" fmla="*/ 2147483646 h 264"/>
                <a:gd name="T4" fmla="*/ 2147483646 w 183"/>
                <a:gd name="T5" fmla="*/ 2147483646 h 264"/>
                <a:gd name="T6" fmla="*/ 0 60000 65536"/>
                <a:gd name="T7" fmla="*/ 0 60000 65536"/>
                <a:gd name="T8" fmla="*/ 0 60000 65536"/>
                <a:gd name="T9" fmla="*/ 0 w 183"/>
                <a:gd name="T10" fmla="*/ 0 h 264"/>
                <a:gd name="T11" fmla="*/ 183 w 183"/>
                <a:gd name="T12" fmla="*/ 264 h 26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3" h="264">
                  <a:moveTo>
                    <a:pt x="0" y="138"/>
                  </a:moveTo>
                  <a:cubicBezTo>
                    <a:pt x="0" y="140"/>
                    <a:pt x="61" y="264"/>
                    <a:pt x="100" y="112"/>
                  </a:cubicBezTo>
                  <a:cubicBezTo>
                    <a:pt x="144" y="0"/>
                    <a:pt x="183" y="147"/>
                    <a:pt x="183" y="147"/>
                  </a:cubicBezTo>
                </a:path>
              </a:pathLst>
            </a:custGeom>
            <a:noFill/>
            <a:ln w="412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2333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3333" name="Freeform 9">
              <a:extLst>
                <a:ext uri="{FF2B5EF4-FFF2-40B4-BE49-F238E27FC236}">
                  <a16:creationId xmlns:a16="http://schemas.microsoft.com/office/drawing/2014/main" id="{D85C9BCF-6F4A-46C1-8003-30182D114DD3}"/>
                </a:ext>
              </a:extLst>
            </p:cNvPr>
            <p:cNvSpPr>
              <a:spLocks/>
            </p:cNvSpPr>
            <p:nvPr/>
          </p:nvSpPr>
          <p:spPr bwMode="auto">
            <a:xfrm rot="141606" flipH="1">
              <a:off x="1223" y="3504"/>
              <a:ext cx="385" cy="652"/>
            </a:xfrm>
            <a:custGeom>
              <a:avLst/>
              <a:gdLst>
                <a:gd name="T0" fmla="*/ 0 w 183"/>
                <a:gd name="T1" fmla="*/ 2147483646 h 264"/>
                <a:gd name="T2" fmla="*/ 2147483646 w 183"/>
                <a:gd name="T3" fmla="*/ 2147483646 h 264"/>
                <a:gd name="T4" fmla="*/ 2147483646 w 183"/>
                <a:gd name="T5" fmla="*/ 2147483646 h 264"/>
                <a:gd name="T6" fmla="*/ 0 60000 65536"/>
                <a:gd name="T7" fmla="*/ 0 60000 65536"/>
                <a:gd name="T8" fmla="*/ 0 60000 65536"/>
                <a:gd name="T9" fmla="*/ 0 w 183"/>
                <a:gd name="T10" fmla="*/ 0 h 264"/>
                <a:gd name="T11" fmla="*/ 183 w 183"/>
                <a:gd name="T12" fmla="*/ 264 h 26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3" h="264">
                  <a:moveTo>
                    <a:pt x="0" y="138"/>
                  </a:moveTo>
                  <a:cubicBezTo>
                    <a:pt x="0" y="140"/>
                    <a:pt x="61" y="264"/>
                    <a:pt x="100" y="112"/>
                  </a:cubicBezTo>
                  <a:cubicBezTo>
                    <a:pt x="144" y="0"/>
                    <a:pt x="183" y="147"/>
                    <a:pt x="183" y="147"/>
                  </a:cubicBezTo>
                </a:path>
              </a:pathLst>
            </a:custGeom>
            <a:noFill/>
            <a:ln w="412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2333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3334" name="Object 10">
              <a:extLst>
                <a:ext uri="{FF2B5EF4-FFF2-40B4-BE49-F238E27FC236}">
                  <a16:creationId xmlns:a16="http://schemas.microsoft.com/office/drawing/2014/main" id="{C1C9D487-E4C7-470D-92AD-AA34A1065C4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280" y="3564"/>
            <a:ext cx="216" cy="2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" imgW="126835" imgH="139518" progId="Equation.3">
                    <p:embed/>
                  </p:oleObj>
                </mc:Choice>
                <mc:Fallback>
                  <p:oleObj name="公式" r:id="rId2" imgW="126835" imgH="139518" progId="Equation.3">
                    <p:embed/>
                    <p:pic>
                      <p:nvPicPr>
                        <p:cNvPr id="13334" name="Object 10">
                          <a:extLst>
                            <a:ext uri="{FF2B5EF4-FFF2-40B4-BE49-F238E27FC236}">
                              <a16:creationId xmlns:a16="http://schemas.microsoft.com/office/drawing/2014/main" id="{C1C9D487-E4C7-470D-92AD-AA34A1065C4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80" y="3564"/>
                          <a:ext cx="216" cy="2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FFFF">
                                  <a:alpha val="50195"/>
                                </a:srgbClr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35" name="Object 11">
              <a:extLst>
                <a:ext uri="{FF2B5EF4-FFF2-40B4-BE49-F238E27FC236}">
                  <a16:creationId xmlns:a16="http://schemas.microsoft.com/office/drawing/2014/main" id="{8EF82C5D-A3E3-4F09-AA62-CAA54DFA55A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596" y="3996"/>
            <a:ext cx="217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4" imgW="114102" imgH="126780" progId="Equation.3">
                    <p:embed/>
                  </p:oleObj>
                </mc:Choice>
                <mc:Fallback>
                  <p:oleObj name="公式" r:id="rId4" imgW="114102" imgH="126780" progId="Equation.3">
                    <p:embed/>
                    <p:pic>
                      <p:nvPicPr>
                        <p:cNvPr id="13335" name="Object 11">
                          <a:extLst>
                            <a:ext uri="{FF2B5EF4-FFF2-40B4-BE49-F238E27FC236}">
                              <a16:creationId xmlns:a16="http://schemas.microsoft.com/office/drawing/2014/main" id="{8EF82C5D-A3E3-4F09-AA62-CAA54DFA55A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96" y="3996"/>
                          <a:ext cx="217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36" name="Line 12">
              <a:extLst>
                <a:ext uri="{FF2B5EF4-FFF2-40B4-BE49-F238E27FC236}">
                  <a16:creationId xmlns:a16="http://schemas.microsoft.com/office/drawing/2014/main" id="{055252CB-283B-4BE3-A64C-2AB344C682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3853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333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3337" name="Line 13">
              <a:extLst>
                <a:ext uri="{FF2B5EF4-FFF2-40B4-BE49-F238E27FC236}">
                  <a16:creationId xmlns:a16="http://schemas.microsoft.com/office/drawing/2014/main" id="{3E83D6DB-7458-4119-BBD5-384AA533A2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0" y="3840"/>
              <a:ext cx="0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333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3338" name="Line 14">
              <a:extLst>
                <a:ext uri="{FF2B5EF4-FFF2-40B4-BE49-F238E27FC236}">
                  <a16:creationId xmlns:a16="http://schemas.microsoft.com/office/drawing/2014/main" id="{FBF00F23-40BC-469E-9772-3DE9430071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0" y="3852"/>
              <a:ext cx="0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333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3339" name="Line 15">
              <a:extLst>
                <a:ext uri="{FF2B5EF4-FFF2-40B4-BE49-F238E27FC236}">
                  <a16:creationId xmlns:a16="http://schemas.microsoft.com/office/drawing/2014/main" id="{5A8A4515-DFA5-45B5-AAB9-8B13A903D6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0" y="4128"/>
              <a:ext cx="1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333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3340" name="Object 16">
              <a:extLst>
                <a:ext uri="{FF2B5EF4-FFF2-40B4-BE49-F238E27FC236}">
                  <a16:creationId xmlns:a16="http://schemas.microsoft.com/office/drawing/2014/main" id="{65667841-7270-4A5B-8FF1-A570F14C07D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20" y="3614"/>
            <a:ext cx="570" cy="4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482391" imgH="406224" progId="Equation.DSMT4">
                    <p:embed/>
                  </p:oleObj>
                </mc:Choice>
                <mc:Fallback>
                  <p:oleObj name="Equation" r:id="rId6" imgW="482391" imgH="406224" progId="Equation.DSMT4">
                    <p:embed/>
                    <p:pic>
                      <p:nvPicPr>
                        <p:cNvPr id="13340" name="Object 16">
                          <a:extLst>
                            <a:ext uri="{FF2B5EF4-FFF2-40B4-BE49-F238E27FC236}">
                              <a16:creationId xmlns:a16="http://schemas.microsoft.com/office/drawing/2014/main" id="{65667841-7270-4A5B-8FF1-A570F14C07D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0" y="3614"/>
                          <a:ext cx="570" cy="4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41" name="Text Box 17">
              <a:extLst>
                <a:ext uri="{FF2B5EF4-FFF2-40B4-BE49-F238E27FC236}">
                  <a16:creationId xmlns:a16="http://schemas.microsoft.com/office/drawing/2014/main" id="{BAD1BEB6-340E-4BBE-82EB-58A9C97B2F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48" y="3528"/>
              <a:ext cx="593" cy="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333" b="1">
                  <a:solidFill>
                    <a:srgbClr val="FF33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介质</a:t>
              </a:r>
            </a:p>
          </p:txBody>
        </p:sp>
      </p:grpSp>
      <p:grpSp>
        <p:nvGrpSpPr>
          <p:cNvPr id="3" name="Group 18">
            <a:extLst>
              <a:ext uri="{FF2B5EF4-FFF2-40B4-BE49-F238E27FC236}">
                <a16:creationId xmlns:a16="http://schemas.microsoft.com/office/drawing/2014/main" id="{C9FC7776-0CDA-4B94-82C6-4D5243F42E0C}"/>
              </a:ext>
            </a:extLst>
          </p:cNvPr>
          <p:cNvGrpSpPr>
            <a:grpSpLocks/>
          </p:cNvGrpSpPr>
          <p:nvPr/>
        </p:nvGrpSpPr>
        <p:grpSpPr bwMode="auto">
          <a:xfrm>
            <a:off x="5155406" y="2270125"/>
            <a:ext cx="3009635" cy="1127125"/>
            <a:chOff x="3216" y="3552"/>
            <a:chExt cx="2275" cy="852"/>
          </a:xfrm>
        </p:grpSpPr>
        <p:sp>
          <p:nvSpPr>
            <p:cNvPr id="13321" name="Freeform 19">
              <a:extLst>
                <a:ext uri="{FF2B5EF4-FFF2-40B4-BE49-F238E27FC236}">
                  <a16:creationId xmlns:a16="http://schemas.microsoft.com/office/drawing/2014/main" id="{806718C7-828D-4498-9535-4C4F3B668B44}"/>
                </a:ext>
              </a:extLst>
            </p:cNvPr>
            <p:cNvSpPr>
              <a:spLocks/>
            </p:cNvSpPr>
            <p:nvPr/>
          </p:nvSpPr>
          <p:spPr bwMode="auto">
            <a:xfrm rot="141606" flipH="1">
              <a:off x="4611" y="3552"/>
              <a:ext cx="490" cy="651"/>
            </a:xfrm>
            <a:custGeom>
              <a:avLst/>
              <a:gdLst>
                <a:gd name="T0" fmla="*/ 0 w 183"/>
                <a:gd name="T1" fmla="*/ 2147483646 h 264"/>
                <a:gd name="T2" fmla="*/ 2147483646 w 183"/>
                <a:gd name="T3" fmla="*/ 2147483646 h 264"/>
                <a:gd name="T4" fmla="*/ 2147483646 w 183"/>
                <a:gd name="T5" fmla="*/ 2147483646 h 264"/>
                <a:gd name="T6" fmla="*/ 0 60000 65536"/>
                <a:gd name="T7" fmla="*/ 0 60000 65536"/>
                <a:gd name="T8" fmla="*/ 0 60000 65536"/>
                <a:gd name="T9" fmla="*/ 0 w 183"/>
                <a:gd name="T10" fmla="*/ 0 h 264"/>
                <a:gd name="T11" fmla="*/ 183 w 183"/>
                <a:gd name="T12" fmla="*/ 264 h 26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3" h="264">
                  <a:moveTo>
                    <a:pt x="0" y="138"/>
                  </a:moveTo>
                  <a:cubicBezTo>
                    <a:pt x="0" y="140"/>
                    <a:pt x="61" y="264"/>
                    <a:pt x="100" y="112"/>
                  </a:cubicBezTo>
                  <a:cubicBezTo>
                    <a:pt x="144" y="0"/>
                    <a:pt x="183" y="147"/>
                    <a:pt x="183" y="147"/>
                  </a:cubicBezTo>
                </a:path>
              </a:pathLst>
            </a:custGeom>
            <a:noFill/>
            <a:ln w="412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2333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3322" name="Freeform 20">
              <a:extLst>
                <a:ext uri="{FF2B5EF4-FFF2-40B4-BE49-F238E27FC236}">
                  <a16:creationId xmlns:a16="http://schemas.microsoft.com/office/drawing/2014/main" id="{A389B53E-8B5D-4264-BBA7-5812A9955860}"/>
                </a:ext>
              </a:extLst>
            </p:cNvPr>
            <p:cNvSpPr>
              <a:spLocks/>
            </p:cNvSpPr>
            <p:nvPr/>
          </p:nvSpPr>
          <p:spPr bwMode="auto">
            <a:xfrm rot="141606" flipH="1">
              <a:off x="4109" y="3553"/>
              <a:ext cx="490" cy="652"/>
            </a:xfrm>
            <a:custGeom>
              <a:avLst/>
              <a:gdLst>
                <a:gd name="T0" fmla="*/ 0 w 183"/>
                <a:gd name="T1" fmla="*/ 2147483646 h 264"/>
                <a:gd name="T2" fmla="*/ 2147483646 w 183"/>
                <a:gd name="T3" fmla="*/ 2147483646 h 264"/>
                <a:gd name="T4" fmla="*/ 2147483646 w 183"/>
                <a:gd name="T5" fmla="*/ 2147483646 h 264"/>
                <a:gd name="T6" fmla="*/ 0 60000 65536"/>
                <a:gd name="T7" fmla="*/ 0 60000 65536"/>
                <a:gd name="T8" fmla="*/ 0 60000 65536"/>
                <a:gd name="T9" fmla="*/ 0 w 183"/>
                <a:gd name="T10" fmla="*/ 0 h 264"/>
                <a:gd name="T11" fmla="*/ 183 w 183"/>
                <a:gd name="T12" fmla="*/ 264 h 26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3" h="264">
                  <a:moveTo>
                    <a:pt x="0" y="138"/>
                  </a:moveTo>
                  <a:cubicBezTo>
                    <a:pt x="0" y="140"/>
                    <a:pt x="61" y="264"/>
                    <a:pt x="100" y="112"/>
                  </a:cubicBezTo>
                  <a:cubicBezTo>
                    <a:pt x="144" y="0"/>
                    <a:pt x="183" y="147"/>
                    <a:pt x="183" y="147"/>
                  </a:cubicBezTo>
                </a:path>
              </a:pathLst>
            </a:custGeom>
            <a:noFill/>
            <a:ln w="412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2333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3323" name="Freeform 21">
              <a:extLst>
                <a:ext uri="{FF2B5EF4-FFF2-40B4-BE49-F238E27FC236}">
                  <a16:creationId xmlns:a16="http://schemas.microsoft.com/office/drawing/2014/main" id="{C2051CA7-55A6-4437-9C72-72B1089103BB}"/>
                </a:ext>
              </a:extLst>
            </p:cNvPr>
            <p:cNvSpPr>
              <a:spLocks/>
            </p:cNvSpPr>
            <p:nvPr/>
          </p:nvSpPr>
          <p:spPr bwMode="auto">
            <a:xfrm rot="141606" flipH="1">
              <a:off x="3611" y="3552"/>
              <a:ext cx="489" cy="652"/>
            </a:xfrm>
            <a:custGeom>
              <a:avLst/>
              <a:gdLst>
                <a:gd name="T0" fmla="*/ 0 w 183"/>
                <a:gd name="T1" fmla="*/ 2147483646 h 264"/>
                <a:gd name="T2" fmla="*/ 2147483646 w 183"/>
                <a:gd name="T3" fmla="*/ 2147483646 h 264"/>
                <a:gd name="T4" fmla="*/ 2147483646 w 183"/>
                <a:gd name="T5" fmla="*/ 2147483646 h 264"/>
                <a:gd name="T6" fmla="*/ 0 60000 65536"/>
                <a:gd name="T7" fmla="*/ 0 60000 65536"/>
                <a:gd name="T8" fmla="*/ 0 60000 65536"/>
                <a:gd name="T9" fmla="*/ 0 w 183"/>
                <a:gd name="T10" fmla="*/ 0 h 264"/>
                <a:gd name="T11" fmla="*/ 183 w 183"/>
                <a:gd name="T12" fmla="*/ 264 h 26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3" h="264">
                  <a:moveTo>
                    <a:pt x="0" y="138"/>
                  </a:moveTo>
                  <a:cubicBezTo>
                    <a:pt x="0" y="140"/>
                    <a:pt x="61" y="264"/>
                    <a:pt x="100" y="112"/>
                  </a:cubicBezTo>
                  <a:cubicBezTo>
                    <a:pt x="144" y="0"/>
                    <a:pt x="183" y="147"/>
                    <a:pt x="183" y="147"/>
                  </a:cubicBezTo>
                </a:path>
              </a:pathLst>
            </a:custGeom>
            <a:noFill/>
            <a:ln w="412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2333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3324" name="Line 22">
              <a:extLst>
                <a:ext uri="{FF2B5EF4-FFF2-40B4-BE49-F238E27FC236}">
                  <a16:creationId xmlns:a16="http://schemas.microsoft.com/office/drawing/2014/main" id="{2D3BFDD8-0690-45DB-9C1C-614C15E2F8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6" y="3901"/>
              <a:ext cx="22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333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3325" name="Line 23">
              <a:extLst>
                <a:ext uri="{FF2B5EF4-FFF2-40B4-BE49-F238E27FC236}">
                  <a16:creationId xmlns:a16="http://schemas.microsoft.com/office/drawing/2014/main" id="{3F792A40-B609-4C4C-BDD5-98056D8694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12" y="3900"/>
              <a:ext cx="0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333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3326" name="Line 24">
              <a:extLst>
                <a:ext uri="{FF2B5EF4-FFF2-40B4-BE49-F238E27FC236}">
                  <a16:creationId xmlns:a16="http://schemas.microsoft.com/office/drawing/2014/main" id="{0401E0C8-E7FD-4C5E-917A-0160F49CDA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12" y="3924"/>
              <a:ext cx="0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333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3327" name="Line 25">
              <a:extLst>
                <a:ext uri="{FF2B5EF4-FFF2-40B4-BE49-F238E27FC236}">
                  <a16:creationId xmlns:a16="http://schemas.microsoft.com/office/drawing/2014/main" id="{79652976-DBE4-4DA2-B274-27DB73F376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0" y="4176"/>
              <a:ext cx="15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333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3328" name="Object 26">
              <a:extLst>
                <a:ext uri="{FF2B5EF4-FFF2-40B4-BE49-F238E27FC236}">
                  <a16:creationId xmlns:a16="http://schemas.microsoft.com/office/drawing/2014/main" id="{ACADE820-4100-4967-9828-47025645F9D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04" y="4066"/>
            <a:ext cx="288" cy="1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380835" imgH="241195" progId="Equation.3">
                    <p:embed/>
                  </p:oleObj>
                </mc:Choice>
                <mc:Fallback>
                  <p:oleObj name="Equation" r:id="rId8" imgW="380835" imgH="241195" progId="Equation.3">
                    <p:embed/>
                    <p:pic>
                      <p:nvPicPr>
                        <p:cNvPr id="13328" name="Object 26">
                          <a:extLst>
                            <a:ext uri="{FF2B5EF4-FFF2-40B4-BE49-F238E27FC236}">
                              <a16:creationId xmlns:a16="http://schemas.microsoft.com/office/drawing/2014/main" id="{ACADE820-4100-4967-9828-47025645F9D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04" y="4066"/>
                          <a:ext cx="288" cy="1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29" name="Object 27">
              <a:extLst>
                <a:ext uri="{FF2B5EF4-FFF2-40B4-BE49-F238E27FC236}">
                  <a16:creationId xmlns:a16="http://schemas.microsoft.com/office/drawing/2014/main" id="{6F1C46ED-4026-4117-9863-2B40EA861E6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216" y="3756"/>
            <a:ext cx="240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380835" imgH="393529" progId="Equation.3">
                    <p:embed/>
                  </p:oleObj>
                </mc:Choice>
                <mc:Fallback>
                  <p:oleObj name="Equation" r:id="rId10" imgW="380835" imgH="393529" progId="Equation.3">
                    <p:embed/>
                    <p:pic>
                      <p:nvPicPr>
                        <p:cNvPr id="13329" name="Object 27">
                          <a:extLst>
                            <a:ext uri="{FF2B5EF4-FFF2-40B4-BE49-F238E27FC236}">
                              <a16:creationId xmlns:a16="http://schemas.microsoft.com/office/drawing/2014/main" id="{6F1C46ED-4026-4117-9863-2B40EA861E6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16" y="3756"/>
                          <a:ext cx="240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30" name="Text Box 28">
              <a:extLst>
                <a:ext uri="{FF2B5EF4-FFF2-40B4-BE49-F238E27FC236}">
                  <a16:creationId xmlns:a16="http://schemas.microsoft.com/office/drawing/2014/main" id="{94A346F3-9D4B-4043-95B0-795EC030BC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8" y="3600"/>
              <a:ext cx="593" cy="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333" b="1">
                  <a:solidFill>
                    <a:srgbClr val="FF33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真空</a:t>
              </a:r>
            </a:p>
          </p:txBody>
        </p:sp>
      </p:grpSp>
      <p:sp>
        <p:nvSpPr>
          <p:cNvPr id="122909" name="Text Box 29">
            <a:extLst>
              <a:ext uri="{FF2B5EF4-FFF2-40B4-BE49-F238E27FC236}">
                <a16:creationId xmlns:a16="http://schemas.microsoft.com/office/drawing/2014/main" id="{E00FE02C-CEA6-4592-826B-5DB18C5758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0219" y="3992562"/>
            <a:ext cx="6421438" cy="81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333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2 ) </a:t>
            </a:r>
            <a:r>
              <a:rPr lang="zh-CN" altLang="en-US" sz="2333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光在介质中传播时，其</a:t>
            </a:r>
            <a:r>
              <a:rPr lang="zh-CN" altLang="en-US" sz="2333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相位变化</a:t>
            </a:r>
            <a:r>
              <a:rPr lang="zh-CN" altLang="en-US" sz="2333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，不但与</a:t>
            </a:r>
            <a:r>
              <a:rPr lang="zh-CN" altLang="en-US" sz="2333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几何路程</a:t>
            </a:r>
            <a:r>
              <a:rPr lang="zh-CN" altLang="en-US" sz="2333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有关，还与介质的</a:t>
            </a:r>
            <a:r>
              <a:rPr lang="zh-CN" altLang="en-US" sz="2333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折射率有关。</a:t>
            </a:r>
          </a:p>
        </p:txBody>
      </p:sp>
      <p:graphicFrame>
        <p:nvGraphicFramePr>
          <p:cNvPr id="13318" name="Object 35">
            <a:extLst>
              <a:ext uri="{FF2B5EF4-FFF2-40B4-BE49-F238E27FC236}">
                <a16:creationId xmlns:a16="http://schemas.microsoft.com/office/drawing/2014/main" id="{049DB3B6-CECF-4C35-9BE9-44765F3FB72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2290536"/>
              </p:ext>
            </p:extLst>
          </p:nvPr>
        </p:nvGraphicFramePr>
        <p:xfrm>
          <a:off x="5105136" y="1496219"/>
          <a:ext cx="1111250" cy="6455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748975" imgH="406224" progId="Equation.DSMT4">
                  <p:embed/>
                </p:oleObj>
              </mc:Choice>
              <mc:Fallback>
                <p:oleObj name="Equation" r:id="rId12" imgW="748975" imgH="406224" progId="Equation.DSMT4">
                  <p:embed/>
                  <p:pic>
                    <p:nvPicPr>
                      <p:cNvPr id="13318" name="Object 35">
                        <a:extLst>
                          <a:ext uri="{FF2B5EF4-FFF2-40B4-BE49-F238E27FC236}">
                            <a16:creationId xmlns:a16="http://schemas.microsoft.com/office/drawing/2014/main" id="{049DB3B6-CECF-4C35-9BE9-44765F3FB72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136" y="1496219"/>
                        <a:ext cx="1111250" cy="64558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35">
            <a:extLst>
              <a:ext uri="{FF2B5EF4-FFF2-40B4-BE49-F238E27FC236}">
                <a16:creationId xmlns:a16="http://schemas.microsoft.com/office/drawing/2014/main" id="{C1A2C6C8-BBCA-40C5-856C-44B478222B0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0008964"/>
              </p:ext>
            </p:extLst>
          </p:nvPr>
        </p:nvGraphicFramePr>
        <p:xfrm>
          <a:off x="6921501" y="1513417"/>
          <a:ext cx="791104" cy="6442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533169" imgH="406224" progId="Equation.DSMT4">
                  <p:embed/>
                </p:oleObj>
              </mc:Choice>
              <mc:Fallback>
                <p:oleObj name="Equation" r:id="rId14" imgW="533169" imgH="406224" progId="Equation.DSMT4">
                  <p:embed/>
                  <p:pic>
                    <p:nvPicPr>
                      <p:cNvPr id="30" name="Object 35">
                        <a:extLst>
                          <a:ext uri="{FF2B5EF4-FFF2-40B4-BE49-F238E27FC236}">
                            <a16:creationId xmlns:a16="http://schemas.microsoft.com/office/drawing/2014/main" id="{C1A2C6C8-BBCA-40C5-856C-44B478222B0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21501" y="1513417"/>
                        <a:ext cx="791104" cy="6442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35">
            <a:extLst>
              <a:ext uri="{FF2B5EF4-FFF2-40B4-BE49-F238E27FC236}">
                <a16:creationId xmlns:a16="http://schemas.microsoft.com/office/drawing/2014/main" id="{E3AF9191-A8C8-4A19-8189-6B8F58C5E12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3962433"/>
              </p:ext>
            </p:extLst>
          </p:nvPr>
        </p:nvGraphicFramePr>
        <p:xfrm>
          <a:off x="6175375" y="1493574"/>
          <a:ext cx="735542" cy="9472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495085" imgH="596641" progId="Equation.DSMT4">
                  <p:embed/>
                </p:oleObj>
              </mc:Choice>
              <mc:Fallback>
                <p:oleObj name="Equation" r:id="rId16" imgW="495085" imgH="596641" progId="Equation.DSMT4">
                  <p:embed/>
                  <p:pic>
                    <p:nvPicPr>
                      <p:cNvPr id="31" name="Object 35">
                        <a:extLst>
                          <a:ext uri="{FF2B5EF4-FFF2-40B4-BE49-F238E27FC236}">
                            <a16:creationId xmlns:a16="http://schemas.microsoft.com/office/drawing/2014/main" id="{E3AF9191-A8C8-4A19-8189-6B8F58C5E12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5375" y="1493574"/>
                        <a:ext cx="735542" cy="9472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22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22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85" grpId="0"/>
      <p:bldP spid="12290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F1679A5D-1A95-4841-BDF4-16F45E1E4F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1709" y="564886"/>
            <a:ext cx="1683474" cy="451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333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例：求光程</a:t>
            </a:r>
          </a:p>
        </p:txBody>
      </p:sp>
      <p:grpSp>
        <p:nvGrpSpPr>
          <p:cNvPr id="2" name="Group 3">
            <a:extLst>
              <a:ext uri="{FF2B5EF4-FFF2-40B4-BE49-F238E27FC236}">
                <a16:creationId xmlns:a16="http://schemas.microsoft.com/office/drawing/2014/main" id="{2EFB1D37-D18D-481C-BD96-4438D66B16D7}"/>
              </a:ext>
            </a:extLst>
          </p:cNvPr>
          <p:cNvGrpSpPr>
            <a:grpSpLocks/>
          </p:cNvGrpSpPr>
          <p:nvPr/>
        </p:nvGrpSpPr>
        <p:grpSpPr bwMode="auto">
          <a:xfrm>
            <a:off x="5341937" y="341313"/>
            <a:ext cx="2719917" cy="1016000"/>
            <a:chOff x="3120" y="672"/>
            <a:chExt cx="2056" cy="768"/>
          </a:xfrm>
        </p:grpSpPr>
        <p:sp>
          <p:nvSpPr>
            <p:cNvPr id="14353" name="Line 4">
              <a:extLst>
                <a:ext uri="{FF2B5EF4-FFF2-40B4-BE49-F238E27FC236}">
                  <a16:creationId xmlns:a16="http://schemas.microsoft.com/office/drawing/2014/main" id="{AA541BEA-E85B-487C-B57E-FAD1C5D9D0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0" y="960"/>
              <a:ext cx="2016" cy="0"/>
            </a:xfrm>
            <a:prstGeom prst="line">
              <a:avLst/>
            </a:prstGeom>
            <a:noFill/>
            <a:ln w="28575">
              <a:solidFill>
                <a:srgbClr val="0066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333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4354" name="Rectangle 5">
              <a:extLst>
                <a:ext uri="{FF2B5EF4-FFF2-40B4-BE49-F238E27FC236}">
                  <a16:creationId xmlns:a16="http://schemas.microsoft.com/office/drawing/2014/main" id="{8C5A3DD3-413F-4F7B-A01F-29401FF8EB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852"/>
              <a:ext cx="576" cy="216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333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4355" name="Object 6">
              <a:extLst>
                <a:ext uri="{FF2B5EF4-FFF2-40B4-BE49-F238E27FC236}">
                  <a16:creationId xmlns:a16="http://schemas.microsoft.com/office/drawing/2014/main" id="{08EF588B-E092-4B80-933C-10B86E00B09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120" y="768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228600" imgH="241300" progId="Equation.3">
                    <p:embed/>
                  </p:oleObj>
                </mc:Choice>
                <mc:Fallback>
                  <p:oleObj name="Equation" r:id="rId2" imgW="228600" imgH="241300" progId="Equation.3">
                    <p:embed/>
                    <p:pic>
                      <p:nvPicPr>
                        <p:cNvPr id="14355" name="Object 6">
                          <a:extLst>
                            <a:ext uri="{FF2B5EF4-FFF2-40B4-BE49-F238E27FC236}">
                              <a16:creationId xmlns:a16="http://schemas.microsoft.com/office/drawing/2014/main" id="{08EF588B-E092-4B80-933C-10B86E00B09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20" y="768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56" name="Object 7">
              <a:extLst>
                <a:ext uri="{FF2B5EF4-FFF2-40B4-BE49-F238E27FC236}">
                  <a16:creationId xmlns:a16="http://schemas.microsoft.com/office/drawing/2014/main" id="{3B72EE71-1573-452C-978D-97BA4B07351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040" y="720"/>
            <a:ext cx="136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215806" imgH="330057" progId="Equation.3">
                    <p:embed/>
                  </p:oleObj>
                </mc:Choice>
                <mc:Fallback>
                  <p:oleObj name="Equation" r:id="rId4" imgW="215806" imgH="330057" progId="Equation.3">
                    <p:embed/>
                    <p:pic>
                      <p:nvPicPr>
                        <p:cNvPr id="14356" name="Object 7">
                          <a:extLst>
                            <a:ext uri="{FF2B5EF4-FFF2-40B4-BE49-F238E27FC236}">
                              <a16:creationId xmlns:a16="http://schemas.microsoft.com/office/drawing/2014/main" id="{3B72EE71-1573-452C-978D-97BA4B07351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40" y="720"/>
                          <a:ext cx="136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57" name="Line 8">
              <a:extLst>
                <a:ext uri="{FF2B5EF4-FFF2-40B4-BE49-F238E27FC236}">
                  <a16:creationId xmlns:a16="http://schemas.microsoft.com/office/drawing/2014/main" id="{78EF2289-5384-410F-B843-2840A23625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0" y="960"/>
              <a:ext cx="0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333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4358" name="Line 9">
              <a:extLst>
                <a:ext uri="{FF2B5EF4-FFF2-40B4-BE49-F238E27FC236}">
                  <a16:creationId xmlns:a16="http://schemas.microsoft.com/office/drawing/2014/main" id="{AC53A1EA-5F9D-4FD3-8180-D9942F9C20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24" y="960"/>
              <a:ext cx="0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333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4359" name="Line 10">
              <a:extLst>
                <a:ext uri="{FF2B5EF4-FFF2-40B4-BE49-F238E27FC236}">
                  <a16:creationId xmlns:a16="http://schemas.microsoft.com/office/drawing/2014/main" id="{9D437F90-AA12-4415-950E-9C4F65ADCC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0" y="1296"/>
              <a:ext cx="20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333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4360" name="Object 11">
              <a:extLst>
                <a:ext uri="{FF2B5EF4-FFF2-40B4-BE49-F238E27FC236}">
                  <a16:creationId xmlns:a16="http://schemas.microsoft.com/office/drawing/2014/main" id="{577FA81D-46E8-475B-B165-F40B3E30979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28" y="1200"/>
            <a:ext cx="96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52334" imgH="330057" progId="Equation.3">
                    <p:embed/>
                  </p:oleObj>
                </mc:Choice>
                <mc:Fallback>
                  <p:oleObj name="Equation" r:id="rId6" imgW="152334" imgH="330057" progId="Equation.3">
                    <p:embed/>
                    <p:pic>
                      <p:nvPicPr>
                        <p:cNvPr id="14360" name="Object 11">
                          <a:extLst>
                            <a:ext uri="{FF2B5EF4-FFF2-40B4-BE49-F238E27FC236}">
                              <a16:creationId xmlns:a16="http://schemas.microsoft.com/office/drawing/2014/main" id="{577FA81D-46E8-475B-B165-F40B3E30979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8" y="1200"/>
                          <a:ext cx="96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61" name="Object 12">
              <a:extLst>
                <a:ext uri="{FF2B5EF4-FFF2-40B4-BE49-F238E27FC236}">
                  <a16:creationId xmlns:a16="http://schemas.microsoft.com/office/drawing/2014/main" id="{DAE874E6-8EF6-431A-9037-BB0C9D8A493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40" y="672"/>
            <a:ext cx="96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152334" imgH="279279" progId="Equation.3">
                    <p:embed/>
                  </p:oleObj>
                </mc:Choice>
                <mc:Fallback>
                  <p:oleObj name="Equation" r:id="rId8" imgW="152334" imgH="279279" progId="Equation.3">
                    <p:embed/>
                    <p:pic>
                      <p:nvPicPr>
                        <p:cNvPr id="14361" name="Object 12">
                          <a:extLst>
                            <a:ext uri="{FF2B5EF4-FFF2-40B4-BE49-F238E27FC236}">
                              <a16:creationId xmlns:a16="http://schemas.microsoft.com/office/drawing/2014/main" id="{DAE874E6-8EF6-431A-9037-BB0C9D8A493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40" y="672"/>
                          <a:ext cx="96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62" name="Line 13">
              <a:extLst>
                <a:ext uri="{FF2B5EF4-FFF2-40B4-BE49-F238E27FC236}">
                  <a16:creationId xmlns:a16="http://schemas.microsoft.com/office/drawing/2014/main" id="{9837FAAC-16CC-4764-9162-396E335E03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69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333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4363" name="Line 14">
              <a:extLst>
                <a:ext uri="{FF2B5EF4-FFF2-40B4-BE49-F238E27FC236}">
                  <a16:creationId xmlns:a16="http://schemas.microsoft.com/office/drawing/2014/main" id="{103BAAF9-8347-4BEC-8D2F-223D0B7A06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52" y="69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333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4364" name="Line 15">
              <a:extLst>
                <a:ext uri="{FF2B5EF4-FFF2-40B4-BE49-F238E27FC236}">
                  <a16:creationId xmlns:a16="http://schemas.microsoft.com/office/drawing/2014/main" id="{C841B129-CC89-4B97-AA80-16CC806FB4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768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333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4365" name="Object 16">
              <a:extLst>
                <a:ext uri="{FF2B5EF4-FFF2-40B4-BE49-F238E27FC236}">
                  <a16:creationId xmlns:a16="http://schemas.microsoft.com/office/drawing/2014/main" id="{EF521F8E-503B-4AD3-B1BC-C4DF8C46942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80" y="876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228600" imgH="241300" progId="Equation.3">
                    <p:embed/>
                  </p:oleObj>
                </mc:Choice>
                <mc:Fallback>
                  <p:oleObj name="Equation" r:id="rId10" imgW="228600" imgH="241300" progId="Equation.3">
                    <p:embed/>
                    <p:pic>
                      <p:nvPicPr>
                        <p:cNvPr id="14365" name="Object 16">
                          <a:extLst>
                            <a:ext uri="{FF2B5EF4-FFF2-40B4-BE49-F238E27FC236}">
                              <a16:creationId xmlns:a16="http://schemas.microsoft.com/office/drawing/2014/main" id="{EF521F8E-503B-4AD3-B1BC-C4DF8C46942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80" y="876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>
                                  <a:alpha val="50195"/>
                                </a:srgbClr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23921" name="Object 17">
            <a:extLst>
              <a:ext uri="{FF2B5EF4-FFF2-40B4-BE49-F238E27FC236}">
                <a16:creationId xmlns:a16="http://schemas.microsoft.com/office/drawing/2014/main" id="{89CD1BD3-87EE-4566-90ED-22EF3D4F661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4039211"/>
              </p:ext>
            </p:extLst>
          </p:nvPr>
        </p:nvGraphicFramePr>
        <p:xfrm>
          <a:off x="1391709" y="1293813"/>
          <a:ext cx="550333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2" imgW="253890" imgH="190417" progId="Equation.3">
                  <p:embed/>
                </p:oleObj>
              </mc:Choice>
              <mc:Fallback>
                <p:oleObj name="公式" r:id="rId12" imgW="253890" imgH="190417" progId="Equation.3">
                  <p:embed/>
                  <p:pic>
                    <p:nvPicPr>
                      <p:cNvPr id="123921" name="Object 17">
                        <a:extLst>
                          <a:ext uri="{FF2B5EF4-FFF2-40B4-BE49-F238E27FC236}">
                            <a16:creationId xmlns:a16="http://schemas.microsoft.com/office/drawing/2014/main" id="{89CD1BD3-87EE-4566-90ED-22EF3D4F661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1709" y="1293813"/>
                        <a:ext cx="550333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>
                                <a:alpha val="50195"/>
                              </a:srgb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922" name="Object 18">
            <a:extLst>
              <a:ext uri="{FF2B5EF4-FFF2-40B4-BE49-F238E27FC236}">
                <a16:creationId xmlns:a16="http://schemas.microsoft.com/office/drawing/2014/main" id="{3EB5E3CF-26BD-4BF1-B8F7-84BD7AB3844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7136308"/>
              </p:ext>
            </p:extLst>
          </p:nvPr>
        </p:nvGraphicFramePr>
        <p:xfrm>
          <a:off x="1867958" y="1236928"/>
          <a:ext cx="2100792" cy="4775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4" imgW="838200" imgH="190500" progId="Equation.3">
                  <p:embed/>
                </p:oleObj>
              </mc:Choice>
              <mc:Fallback>
                <p:oleObj name="公式" r:id="rId14" imgW="838200" imgH="190500" progId="Equation.3">
                  <p:embed/>
                  <p:pic>
                    <p:nvPicPr>
                      <p:cNvPr id="123922" name="Object 18">
                        <a:extLst>
                          <a:ext uri="{FF2B5EF4-FFF2-40B4-BE49-F238E27FC236}">
                            <a16:creationId xmlns:a16="http://schemas.microsoft.com/office/drawing/2014/main" id="{3EB5E3CF-26BD-4BF1-B8F7-84BD7AB3844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7958" y="1236928"/>
                        <a:ext cx="2100792" cy="4775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>
                                <a:alpha val="50195"/>
                              </a:srgb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923" name="Text Box 19">
            <a:extLst>
              <a:ext uri="{FF2B5EF4-FFF2-40B4-BE49-F238E27FC236}">
                <a16:creationId xmlns:a16="http://schemas.microsoft.com/office/drawing/2014/main" id="{8B98BC64-0A9E-43BC-9EC0-28A81981A0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2261" y="1778000"/>
            <a:ext cx="2362729" cy="451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333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 </a:t>
            </a:r>
            <a:r>
              <a:rPr lang="zh-CN" altLang="en-US" sz="2333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、光程差</a:t>
            </a:r>
          </a:p>
        </p:txBody>
      </p:sp>
      <p:grpSp>
        <p:nvGrpSpPr>
          <p:cNvPr id="3" name="Group 20">
            <a:extLst>
              <a:ext uri="{FF2B5EF4-FFF2-40B4-BE49-F238E27FC236}">
                <a16:creationId xmlns:a16="http://schemas.microsoft.com/office/drawing/2014/main" id="{CB820F76-79ED-433A-9855-F7580C9BDB7D}"/>
              </a:ext>
            </a:extLst>
          </p:cNvPr>
          <p:cNvGrpSpPr>
            <a:grpSpLocks/>
          </p:cNvGrpSpPr>
          <p:nvPr/>
        </p:nvGrpSpPr>
        <p:grpSpPr bwMode="auto">
          <a:xfrm>
            <a:off x="1326886" y="2487086"/>
            <a:ext cx="5668697" cy="451115"/>
            <a:chOff x="336" y="2335"/>
            <a:chExt cx="4285" cy="341"/>
          </a:xfrm>
        </p:grpSpPr>
        <p:sp>
          <p:nvSpPr>
            <p:cNvPr id="14351" name="Text Box 21">
              <a:extLst>
                <a:ext uri="{FF2B5EF4-FFF2-40B4-BE49-F238E27FC236}">
                  <a16:creationId xmlns:a16="http://schemas.microsoft.com/office/drawing/2014/main" id="{A0EBA25C-58E9-4287-93BF-0C617B55FA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" y="2335"/>
              <a:ext cx="4285" cy="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333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两光程之差                                 叫做</a:t>
              </a:r>
              <a:r>
                <a:rPr lang="zh-CN" altLang="en-US" sz="2333" b="1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光程差</a:t>
              </a:r>
            </a:p>
          </p:txBody>
        </p:sp>
        <p:graphicFrame>
          <p:nvGraphicFramePr>
            <p:cNvPr id="14352" name="Object 22">
              <a:extLst>
                <a:ext uri="{FF2B5EF4-FFF2-40B4-BE49-F238E27FC236}">
                  <a16:creationId xmlns:a16="http://schemas.microsoft.com/office/drawing/2014/main" id="{23DED450-036A-4C3F-85A4-2B08BBB6EF1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10" y="2349"/>
            <a:ext cx="1704" cy="3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2425700" imgH="444500" progId="Equation.3">
                    <p:embed/>
                  </p:oleObj>
                </mc:Choice>
                <mc:Fallback>
                  <p:oleObj name="Equation" r:id="rId16" imgW="2425700" imgH="444500" progId="Equation.3">
                    <p:embed/>
                    <p:pic>
                      <p:nvPicPr>
                        <p:cNvPr id="14352" name="Object 22">
                          <a:extLst>
                            <a:ext uri="{FF2B5EF4-FFF2-40B4-BE49-F238E27FC236}">
                              <a16:creationId xmlns:a16="http://schemas.microsoft.com/office/drawing/2014/main" id="{23DED450-036A-4C3F-85A4-2B08BBB6EF1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10" y="2349"/>
                          <a:ext cx="1704" cy="3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30">
            <a:extLst>
              <a:ext uri="{FF2B5EF4-FFF2-40B4-BE49-F238E27FC236}">
                <a16:creationId xmlns:a16="http://schemas.microsoft.com/office/drawing/2014/main" id="{EA1D5FD2-3862-4425-8282-E50CB9D2598B}"/>
              </a:ext>
            </a:extLst>
          </p:cNvPr>
          <p:cNvGrpSpPr>
            <a:grpSpLocks/>
          </p:cNvGrpSpPr>
          <p:nvPr/>
        </p:nvGrpSpPr>
        <p:grpSpPr bwMode="auto">
          <a:xfrm>
            <a:off x="1332177" y="3013604"/>
            <a:ext cx="2828396" cy="744802"/>
            <a:chOff x="589" y="2595"/>
            <a:chExt cx="2138" cy="563"/>
          </a:xfrm>
        </p:grpSpPr>
        <p:graphicFrame>
          <p:nvGraphicFramePr>
            <p:cNvPr id="14349" name="Object 24">
              <a:extLst>
                <a:ext uri="{FF2B5EF4-FFF2-40B4-BE49-F238E27FC236}">
                  <a16:creationId xmlns:a16="http://schemas.microsoft.com/office/drawing/2014/main" id="{261B9BF4-8BDD-4C80-8977-A93A577D015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23572990"/>
                </p:ext>
              </p:extLst>
            </p:nvPr>
          </p:nvGraphicFramePr>
          <p:xfrm>
            <a:off x="1551" y="2595"/>
            <a:ext cx="1176" cy="5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8" imgW="1689100" imgH="838200" progId="Equation.3">
                    <p:embed/>
                  </p:oleObj>
                </mc:Choice>
                <mc:Fallback>
                  <p:oleObj name="公式" r:id="rId18" imgW="1689100" imgH="838200" progId="Equation.3">
                    <p:embed/>
                    <p:pic>
                      <p:nvPicPr>
                        <p:cNvPr id="14349" name="Object 24">
                          <a:extLst>
                            <a:ext uri="{FF2B5EF4-FFF2-40B4-BE49-F238E27FC236}">
                              <a16:creationId xmlns:a16="http://schemas.microsoft.com/office/drawing/2014/main" id="{261B9BF4-8BDD-4C80-8977-A93A577D015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51" y="2595"/>
                          <a:ext cx="1176" cy="5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CC">
                                  <a:alpha val="50195"/>
                                </a:srgbClr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50" name="Text Box 25">
              <a:extLst>
                <a:ext uri="{FF2B5EF4-FFF2-40B4-BE49-F238E27FC236}">
                  <a16:creationId xmlns:a16="http://schemas.microsoft.com/office/drawing/2014/main" id="{0E6EA21A-DEFB-4AA3-BEAF-9930D6DA1B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9" y="2706"/>
              <a:ext cx="1046" cy="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333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相位差：</a:t>
              </a:r>
            </a:p>
          </p:txBody>
        </p:sp>
      </p:grpSp>
      <p:grpSp>
        <p:nvGrpSpPr>
          <p:cNvPr id="5" name="Group 26">
            <a:extLst>
              <a:ext uri="{FF2B5EF4-FFF2-40B4-BE49-F238E27FC236}">
                <a16:creationId xmlns:a16="http://schemas.microsoft.com/office/drawing/2014/main" id="{63519216-4A1A-47FE-993E-585E122189DC}"/>
              </a:ext>
            </a:extLst>
          </p:cNvPr>
          <p:cNvGrpSpPr>
            <a:grpSpLocks/>
          </p:cNvGrpSpPr>
          <p:nvPr/>
        </p:nvGrpSpPr>
        <p:grpSpPr bwMode="auto">
          <a:xfrm>
            <a:off x="1211792" y="3937001"/>
            <a:ext cx="6807729" cy="1100667"/>
            <a:chOff x="326" y="3532"/>
            <a:chExt cx="5146" cy="832"/>
          </a:xfrm>
        </p:grpSpPr>
        <p:sp>
          <p:nvSpPr>
            <p:cNvPr id="14347" name="Text Box 27">
              <a:extLst>
                <a:ext uri="{FF2B5EF4-FFF2-40B4-BE49-F238E27FC236}">
                  <a16:creationId xmlns:a16="http://schemas.microsoft.com/office/drawing/2014/main" id="{9733E6F8-557F-4867-82B6-FF5D04E891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" y="3532"/>
              <a:ext cx="5146" cy="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333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注意</a:t>
              </a:r>
              <a:r>
                <a:rPr lang="en-US" altLang="zh-CN" sz="2333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:</a:t>
              </a:r>
              <a:r>
                <a:rPr lang="zh-CN" altLang="en-US" sz="2333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对干涉</a:t>
              </a:r>
              <a:r>
                <a:rPr lang="zh-CN" altLang="en-US" sz="2333" b="1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起决定作用的是光程差</a:t>
              </a:r>
              <a:r>
                <a:rPr lang="en-US" altLang="zh-CN" sz="2333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,</a:t>
              </a:r>
              <a:r>
                <a:rPr lang="zh-CN" altLang="en-US" sz="2333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而不是波程差</a:t>
              </a:r>
            </a:p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333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        光程差决定相位差。式中    为光在</a:t>
              </a:r>
              <a:r>
                <a:rPr lang="zh-CN" altLang="en-US" sz="2333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真空的波长</a:t>
              </a:r>
            </a:p>
          </p:txBody>
        </p:sp>
        <p:graphicFrame>
          <p:nvGraphicFramePr>
            <p:cNvPr id="14348" name="Object 28">
              <a:extLst>
                <a:ext uri="{FF2B5EF4-FFF2-40B4-BE49-F238E27FC236}">
                  <a16:creationId xmlns:a16="http://schemas.microsoft.com/office/drawing/2014/main" id="{3FA71066-1119-4D6D-A7C4-56B4D68CC74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35" y="4043"/>
            <a:ext cx="226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0" imgW="139579" imgH="177646" progId="Equation.DSMT4">
                    <p:embed/>
                  </p:oleObj>
                </mc:Choice>
                <mc:Fallback>
                  <p:oleObj name="Equation" r:id="rId20" imgW="139579" imgH="177646" progId="Equation.DSMT4">
                    <p:embed/>
                    <p:pic>
                      <p:nvPicPr>
                        <p:cNvPr id="14348" name="Object 28">
                          <a:extLst>
                            <a:ext uri="{FF2B5EF4-FFF2-40B4-BE49-F238E27FC236}">
                              <a16:creationId xmlns:a16="http://schemas.microsoft.com/office/drawing/2014/main" id="{3FA71066-1119-4D6D-A7C4-56B4D68CC74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35" y="4043"/>
                          <a:ext cx="226" cy="288"/>
                        </a:xfrm>
                        <a:prstGeom prst="rect">
                          <a:avLst/>
                        </a:prstGeom>
                        <a:solidFill>
                          <a:srgbClr val="FFFFFF">
                            <a:alpha val="50195"/>
                          </a:srgbClr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23933" name="Object 29">
            <a:extLst>
              <a:ext uri="{FF2B5EF4-FFF2-40B4-BE49-F238E27FC236}">
                <a16:creationId xmlns:a16="http://schemas.microsoft.com/office/drawing/2014/main" id="{F2475146-50A4-423E-8EF9-47D75E91A16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8743673"/>
              </p:ext>
            </p:extLst>
          </p:nvPr>
        </p:nvGraphicFramePr>
        <p:xfrm>
          <a:off x="3970073" y="1280583"/>
          <a:ext cx="1619250" cy="4339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2" imgW="710891" imgH="190417" progId="Equation.3">
                  <p:embed/>
                </p:oleObj>
              </mc:Choice>
              <mc:Fallback>
                <p:oleObj name="公式" r:id="rId22" imgW="710891" imgH="190417" progId="Equation.3">
                  <p:embed/>
                  <p:pic>
                    <p:nvPicPr>
                      <p:cNvPr id="123933" name="Object 29">
                        <a:extLst>
                          <a:ext uri="{FF2B5EF4-FFF2-40B4-BE49-F238E27FC236}">
                            <a16:creationId xmlns:a16="http://schemas.microsoft.com/office/drawing/2014/main" id="{F2475146-50A4-423E-8EF9-47D75E91A16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0073" y="1280583"/>
                        <a:ext cx="1619250" cy="43391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3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3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3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3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23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467</TotalTime>
  <Words>1247</Words>
  <Application>Microsoft Office PowerPoint</Application>
  <PresentationFormat>全屏显示(16:10)</PresentationFormat>
  <Paragraphs>181</Paragraphs>
  <Slides>30</Slides>
  <Notes>9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30</vt:i4>
      </vt:variant>
    </vt:vector>
  </HeadingPairs>
  <TitlesOfParts>
    <vt:vector size="41" baseType="lpstr">
      <vt:lpstr>等线</vt:lpstr>
      <vt:lpstr>黑体</vt:lpstr>
      <vt:lpstr>Arial</vt:lpstr>
      <vt:lpstr>Calibri</vt:lpstr>
      <vt:lpstr>Calibri Light</vt:lpstr>
      <vt:lpstr>Times New Roman</vt:lpstr>
      <vt:lpstr>Wingdings</vt:lpstr>
      <vt:lpstr>Office 主题​​</vt:lpstr>
      <vt:lpstr>Equation</vt:lpstr>
      <vt:lpstr>公式</vt:lpstr>
      <vt:lpstr>Equation.3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郜 伟</dc:creator>
  <cp:lastModifiedBy>伟</cp:lastModifiedBy>
  <cp:revision>85</cp:revision>
  <cp:lastPrinted>2022-08-03T00:43:43Z</cp:lastPrinted>
  <dcterms:created xsi:type="dcterms:W3CDTF">2021-11-07T03:45:38Z</dcterms:created>
  <dcterms:modified xsi:type="dcterms:W3CDTF">2024-09-18T12:59:36Z</dcterms:modified>
</cp:coreProperties>
</file>